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7F6D7-E064-4B1B-A53C-8F5A024346BA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24D2-54F6-4AE7-A282-6976E696181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751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7F6D7-E064-4B1B-A53C-8F5A024346BA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24D2-54F6-4AE7-A282-6976E696181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62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7F6D7-E064-4B1B-A53C-8F5A024346BA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24D2-54F6-4AE7-A282-6976E6961817}" type="slidenum">
              <a:rPr lang="ru-RU" smtClean="0"/>
              <a:t>‹№›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5255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7F6D7-E064-4B1B-A53C-8F5A024346BA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24D2-54F6-4AE7-A282-6976E696181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165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7F6D7-E064-4B1B-A53C-8F5A024346BA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24D2-54F6-4AE7-A282-6976E6961817}" type="slidenum">
              <a:rPr lang="ru-RU" smtClean="0"/>
              <a:t>‹№›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5767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7F6D7-E064-4B1B-A53C-8F5A024346BA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24D2-54F6-4AE7-A282-6976E696181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10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7F6D7-E064-4B1B-A53C-8F5A024346BA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24D2-54F6-4AE7-A282-6976E696181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730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7F6D7-E064-4B1B-A53C-8F5A024346BA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24D2-54F6-4AE7-A282-6976E696181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306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7F6D7-E064-4B1B-A53C-8F5A024346BA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24D2-54F6-4AE7-A282-6976E696181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621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7F6D7-E064-4B1B-A53C-8F5A024346BA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24D2-54F6-4AE7-A282-6976E696181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31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7F6D7-E064-4B1B-A53C-8F5A024346BA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24D2-54F6-4AE7-A282-6976E696181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76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7F6D7-E064-4B1B-A53C-8F5A024346BA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24D2-54F6-4AE7-A282-6976E696181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218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7F6D7-E064-4B1B-A53C-8F5A024346BA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24D2-54F6-4AE7-A282-6976E696181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78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7F6D7-E064-4B1B-A53C-8F5A024346BA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24D2-54F6-4AE7-A282-6976E696181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669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7F6D7-E064-4B1B-A53C-8F5A024346BA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24D2-54F6-4AE7-A282-6976E696181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707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7F6D7-E064-4B1B-A53C-8F5A024346BA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24D2-54F6-4AE7-A282-6976E696181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983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7F6D7-E064-4B1B-A53C-8F5A024346BA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AFC24D2-54F6-4AE7-A282-6976E696181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713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709201"/>
            <a:ext cx="7766936" cy="1096899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ТУ-19-1 </a:t>
            </a:r>
            <a:r>
              <a:rPr lang="ru-RU" b="1" dirty="0" err="1" smtClean="0">
                <a:solidFill>
                  <a:schemeClr val="tx1"/>
                </a:solidFill>
              </a:rPr>
              <a:t>Кірієнка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Дмитра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8328" y="2455535"/>
            <a:ext cx="9637776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800" b="1" dirty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ТУРИСТИЧНА ЛОГІСТИКА ЯК УДОСКОНАЛЕННЯ УПРАВЛІННЯ ТУРИСТИЧНИМ БІЗНЕСОМ</a:t>
            </a:r>
            <a:endParaRPr lang="ru-RU" sz="2800" dirty="0">
              <a:solidFill>
                <a:schemeClr val="accent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616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88108" y="171412"/>
            <a:ext cx="5205271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ІНФОРМАЦІЙНА ЛОГІСТИКА В ТУРИЗМІ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80872" y="738096"/>
            <a:ext cx="8793480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Інформаційна логістика в туризмі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охоплює логістичні інформаційні системи у туризмі, інформаційні технології як складники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логістично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-маркетингової політики в туризмі,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врішення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логістичних проблем впровадження інформаційних технологій в практику туристичної діяльності.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Особливості функціонування системи туристичного бізнесу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108" y="2321886"/>
            <a:ext cx="4793482" cy="31645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0356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89677" y="281140"/>
            <a:ext cx="4820422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ФІНАНСОВА ЛОГІСТИКА В ТУРИЗМІ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7992" y="902688"/>
            <a:ext cx="8857488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Змістом </a:t>
            </a:r>
            <a:r>
              <a:rPr lang="uk-UA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фінансової логістики в туризмі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розкриття загальних особливостей логістики фінансово-банківських послуг, сутності грошових потоків у туризмі, управління фінансовими потоками туристичних підприємств, логістики фінансового планування та прогнозування туристичної діяльності.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Туристичний ринок та особливості його функціонування / Віртуальні виставки  / РОУНБ (РДОБ) - Рівненська обласна універсальна наукова бібліотека,  Комунальний заклад Рівненської обласної рад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336" y="2564274"/>
            <a:ext cx="4672584" cy="3102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9902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22650" y="116548"/>
            <a:ext cx="513852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 ТРАНСПОРТНА ЛОГІСТИКА У ТУРИЗМІ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9432" y="864235"/>
            <a:ext cx="8756904" cy="157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сфери </a:t>
            </a:r>
            <a:r>
              <a:rPr lang="uk-UA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транспортної логістики в туризмі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належать класифікація транспортних подорожей та транспортних засобів у туризмі, вибір виду транспорту та компанії-перевізника, а також висвітлення специфіки логістики повітряних, автомобільних та залізничних подорожей туристів, логістичного забезпечення морських круїзів та логістичної організації річкових круїзів та прогулянок.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Проблеми та перспективи розвитку світового туризму за умов глобальної  нестабільності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383" y="2988198"/>
            <a:ext cx="3726625" cy="27906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8999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2104" y="151247"/>
            <a:ext cx="8302752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 ПРІОРИТЕТНІСТЬ ЛОГІСТИЧНОГО УПРАВЛІННЯ У ТУРИСТИЧНОМУ БІЗНЕСІ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32104" y="1035718"/>
            <a:ext cx="8695944" cy="266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Логістичне управління у сфері туризму повинно мати такі пріоритети: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 відкритої для учасників логістичного ланцюгу інформаційної системи та прогнозування попиту на туристичні послуги;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 резервів потужності за потреби;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зростання вимог до персоналу щодо підвищення рівня продуктивності, рівня обслуговування клієнтів, гнучкості та адаптивності та ін.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Саме така орієнтація логістичного управління дозволить туристичним підприємствам отримати найвищий рівень результативності логістичних заходів.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Найпопулярніші серед закарпатців літні туристичні маршрути - Карпатський  об&amp;#39;єктив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3144" y="3874424"/>
            <a:ext cx="3346256" cy="20874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8504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84168" y="2622004"/>
            <a:ext cx="3466848" cy="5305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ДЯКУЮ ЗА УВАГУ!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529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72768" y="206111"/>
            <a:ext cx="7187184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ПОНЯТТЯ ЛОГІСТИЧНОЇ ДІЯЛЬНОСТІ ПІДПРИЄМСТВА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71728" y="924300"/>
            <a:ext cx="8473440" cy="2565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 поняттям «</a:t>
            </a:r>
            <a:r>
              <a:rPr lang="uk-UA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логістика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розуміється наука і практика управління матеріальними, транспортними, людськими, інформаційними, фінансовими, страховими та іншими потоками через здійснення логістичної діяльності.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 «</a:t>
            </a:r>
            <a:r>
              <a:rPr lang="uk-UA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логістичною діяльністю підприємства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розуміється особливий вид господарської діяльності, реалізація якої потребує здійснення послідовних процесів логістичної діяльності в єдиному комплексі, що дозволяє мінімізувати витрати і збитки підприємства за рахунок оптимізації логістичного «ланцюга» та зменшення впливу зовнішніх ризиків.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ЛОГІСТИКА / Спеціальності / Менеджменту, маркетингу і туризму / Кафедри  університету / Структура / Головна - Херсонський національний технічний  університет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4576" y="3920208"/>
            <a:ext cx="4077822" cy="19751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8554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42532" y="317716"/>
            <a:ext cx="5350119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ЛОГІСТИЧНИЙ ПІДХІД У ТУРДІЯЛЬНОСТІ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4295" y="706412"/>
            <a:ext cx="8546592" cy="3751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Логістичний підхід у туризмі базується на тому, що комплекс складових туристичної послуги охоплює засоби розміщення та харчування туристів, їх транспортування та програмно-екскурсійне забезпечення, інформаційне та фінансове обслуговування тощо.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функціональному аспекті як окрема туристична послуга, так і її компонентні складові обов’язково передбачають логістичні функції постачання, виробництва та збуту. Тому кожну компонентну складову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турпослуги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слід розглядати як окрему туристичну підсистему, а це надає можливість організації діяльності всього туристичного комплексу певного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геопросторового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рівня: локального (тур); мікро (туристичне підприємство);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мезо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(туристичне господарство області, туристичної зони чи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курортополісу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макро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(туристична індустрія держави), мега (туристичні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макрорегіони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світу чи інтеграційні об’єднання), мета (світовий туризм).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Логістичне управління потоковими процесами в туристичному бізнесі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336" y="4457695"/>
            <a:ext cx="2132545" cy="15971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8726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0" y="0"/>
            <a:ext cx="832104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ОСОБЛИВОСТІ ФУНКЦІОНУВАННЯ ТУРПІДПРИЄМСТВА У ПРОЦЕСІ ЛОГІСТИЧНОЇ ДІЯЛЬНОСТІ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6656" y="527602"/>
            <a:ext cx="9363456" cy="6320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Виділяють такі специфічні особливості функціонування туристичного підприємства з позиції здійснення логістичної діяльності: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uk-UA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реалізації туристичних продуктів і наданні туристичних послуг необхідно здійснювати в єдиному комплексі матеріально-технічне, інформаційне, транспортне, банківське, фінансове, страхове, готельне, ресторанне, </a:t>
            </a:r>
            <a:r>
              <a:rPr lang="uk-UA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розважально</a:t>
            </a:r>
            <a:r>
              <a:rPr lang="uk-UA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-екскурсійне забезпечення;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uk-UA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туристичні продукти впроваджуються для різних сегментів ринку - тому для їх розробки потрібно вивчати попит і потреби споживачів туристичних послуг з урахуванням чиннику сезонності, проводити маркетингові дослідження кон’юнктури туристичних ринків; аналізувати діяльність конкурентів;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uk-UA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плануванні та здійсненні логістичної діяльності туристичних підприємств потрібно враховувати вплив можливих політичних, економічних, кліматичних та інших ризиків;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uk-UA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особливістю туристичної діяльності є обов’язкове страхування туристів та розробка комплексу заходів щодо забезпечення їх безпеки;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uk-UA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збут туристичних продуктів і реалізація туристичних послуг здійснюються за прямим каналом збуту (туристичні оператори), а також за допомогою туристичних агентів;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uk-UA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туристичному підприємстві дуже актуальним є удосконалення якості туристичних послуг та рівня сервісного обслуговування споживачів цих послуг, для чого необхідно здійснювати сертифікацію та стандартизацію туристичних послуг;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uk-UA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задоволення попиту споживачів туристичних продуктів необхідно здійснення реалізації характерних та супутніх послуг, що сприятиме одержанню туристичним підприємством додаткового прибутку;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актуальним є вибір засобів і маршрутів перевезення туристів, визначення умов оплати та укладання договорів на оренду транспортних засобів.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936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2104" y="270119"/>
            <a:ext cx="8311896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ПОНЯТТЯ ЛОГІСТИЧНОЇ ДІЯЛЬНОСТІ ТУРПІДПРИЄМСТВА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32104" y="838249"/>
            <a:ext cx="8805672" cy="2862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Термін «</a:t>
            </a:r>
            <a:r>
              <a:rPr lang="uk-UA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логістична діяльність на туристичному підприємстві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передбачає діяльність, що дозволяє мінімізувати витрати та збитки підприємства в сфері туристичної діяльності за рахунок оптимізації логістичного «ланцюга», зокрема: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скорочення витрат на здійснення логістичної діяльності на основі зменшення витрат на перевезення туристів і часу на обслуговування споживачів;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оптимізація ризиків та збитків, які пов’язані з процесами розробки турів та збуту туристичних послуг;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підвищення рівня сервісу обслуговування споживачів і конкурентоспроможності туристичного підприємства, оперативності прийняття управлінських рішень.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Логістика туризму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187" y="3879877"/>
            <a:ext cx="3317369" cy="24841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3510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44168" y="224399"/>
            <a:ext cx="736092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ФУНКЦІЇ ЛОГІСТИЧНОЇ ДІЯЛЬНОСТІ ТУРПІДПРИЄМСТВ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Функції та завдання логістичної діяльності туристичних підприємств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057" y="691146"/>
            <a:ext cx="4249992" cy="59514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4094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10542" y="207988"/>
            <a:ext cx="3178691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ЛОГІСТИКА ТУРФІРМИ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8576" y="783816"/>
            <a:ext cx="8702040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Логістика </a:t>
            </a:r>
            <a:r>
              <a:rPr lang="uk-UA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турфірми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охоплює концепцію логістики туристичного підприємства, питання стратегії, планування та організаційні форми логістики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турфірми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вертикальної та горизонтальної інтеграції в туризмі, а також особливості логістичних каналів просування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турпродукту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традиційними та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інноваційнми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підходами.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Якість туристичних послуг: особливості та чинники впливу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242" y="2497121"/>
            <a:ext cx="3531998" cy="24787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4959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00684" y="180556"/>
            <a:ext cx="252408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ЛОГІСТИКА ТУРУ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2684" y="917221"/>
            <a:ext cx="8802796" cy="1870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Логістику туру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це логістична розробка туру, класифікація туристичних маршрутів, методика логістичної оптимізації туру із застосуванням теорії графів. Відповідно логістика міжнародного туризму передбачає висвітлення чинників розвитку міжнародного туризму, характеристику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туристопотоків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макрорегіонами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світу та фінансових потоків у міжнародному туризмі, а також моделей управління туристичним бізнесом за кордоном.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Розробка сайту туристичної фірми - Веб-сайт KOmP System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549" y="3135702"/>
            <a:ext cx="5367819" cy="28634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2394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70681" y="153124"/>
            <a:ext cx="444012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ЛОГІСТИКА ГОТЕЛЬНИХ ПОСЛУГ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7136" y="765528"/>
            <a:ext cx="8747760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Логістика готельних послуг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туризмі має своїм змістом розкриття сутності сектору розміщення як основного постачальника туристичних послуг, логістичного циклу обслуговування туристів у готелях, логістичних потоків та вузлів у готельному господарстві, логістичної системи управління готелями.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Туристичні агентства крадуть в українців мільйони: як не потрапити на гачок  шахраїв | ВолиньPos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559" y="2349318"/>
            <a:ext cx="4126370" cy="3098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50591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</TotalTime>
  <Words>876</Words>
  <Application>Microsoft Office PowerPoint</Application>
  <PresentationFormat>Широкий екран</PresentationFormat>
  <Paragraphs>43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21" baseType="lpstr">
      <vt:lpstr>Arial</vt:lpstr>
      <vt:lpstr>Calibri</vt:lpstr>
      <vt:lpstr>Symbol</vt:lpstr>
      <vt:lpstr>Times New Roman</vt:lpstr>
      <vt:lpstr>Trebuchet MS</vt:lpstr>
      <vt:lpstr>Wingdings 3</vt:lpstr>
      <vt:lpstr>Аспект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Аист</dc:creator>
  <cp:lastModifiedBy>Пользователь</cp:lastModifiedBy>
  <cp:revision>3</cp:revision>
  <dcterms:created xsi:type="dcterms:W3CDTF">2021-11-11T01:35:11Z</dcterms:created>
  <dcterms:modified xsi:type="dcterms:W3CDTF">2021-11-11T07:19:00Z</dcterms:modified>
</cp:coreProperties>
</file>