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FA296-B7BD-421C-8858-96F5BDD9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1" y="438150"/>
            <a:ext cx="10018200" cy="5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6DD768-6161-4329-8F6F-82FB4CB15CE1}"/>
              </a:ext>
            </a:extLst>
          </p:cNvPr>
          <p:cNvSpPr txBox="1"/>
          <p:nvPr/>
        </p:nvSpPr>
        <p:spPr>
          <a:xfrm>
            <a:off x="2266950" y="35259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31C561-BD33-4AA2-AE4F-4AC60118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4" y="1074528"/>
            <a:ext cx="9441628" cy="41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C26F1-2C9D-41A7-B0FE-06122E04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31" y="266700"/>
            <a:ext cx="8915153" cy="58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8DB46-4B9C-4354-93B8-CB4045AD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328507"/>
            <a:ext cx="9310092" cy="62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0A26E-3226-408F-BA4D-5A03BDEF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75" y="391021"/>
            <a:ext cx="9514127" cy="59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59C7D-D107-4BFB-B96B-C06AD78C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0" y="1074528"/>
            <a:ext cx="9934807" cy="36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11318B-5989-4FE5-8E5B-01010E80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1" y="294278"/>
            <a:ext cx="9755746" cy="58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2BA765-DFC7-4EA9-AE64-B56DBC7B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9" y="923925"/>
            <a:ext cx="9917614" cy="42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B42A9E-0A7E-4005-AC9F-8C32662F5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77" y="600075"/>
            <a:ext cx="9554642" cy="48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78654-1D40-4A1F-8066-E95B7DD9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20347"/>
            <a:ext cx="9068153" cy="54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6. ПРОДУКЦІЯ ПРОМИСЛОВОГО ВИРОБНИЦТВА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3"/>
            <a:ext cx="9144000" cy="1655762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92A35C-5D41-42A8-A687-F556C052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7" y="401852"/>
            <a:ext cx="8994423" cy="2608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5059C3-6EE7-40AF-A840-8CAB3CB7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88" y="3105150"/>
            <a:ext cx="8798252" cy="19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0078DF-BC10-4DDB-8A9D-438E4EDB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54981-DEF8-4465-961A-56BA4DD9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59538"/>
            <a:ext cx="9235799" cy="59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8C9E44-417A-4744-94AA-C4D5A3B2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86E46-C883-4F99-8AF4-BF35761A3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88" y="171450"/>
            <a:ext cx="9551436" cy="4909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C4C1BF-82CD-4F8F-BFF3-E5A1CFFD8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1" y="4966160"/>
            <a:ext cx="9191624" cy="14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21FA4-63B6-47F6-9DB1-39CE9B2F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60AE2-3F62-4D08-9B21-D901B508BE1A}"/>
              </a:ext>
            </a:extLst>
          </p:cNvPr>
          <p:cNvSpPr txBox="1"/>
          <p:nvPr/>
        </p:nvSpPr>
        <p:spPr>
          <a:xfrm>
            <a:off x="1485900" y="352598"/>
            <a:ext cx="701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937671-9520-4D71-A5E9-00F1DC50D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55" y="884028"/>
            <a:ext cx="9769064" cy="49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E0DAD-83CA-47A0-82DD-16864BC9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0FFE9-4632-4D2B-8D96-748E78FF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6" y="209550"/>
            <a:ext cx="9290618" cy="3960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0F8564-E39E-4E21-B793-C9DEB6B0C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13" y="4248151"/>
            <a:ext cx="8942262" cy="10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D45D27-6128-4B5B-9F92-F5CBA269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3E3A91-91E0-41DD-AF08-39F8EFF42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33620"/>
            <a:ext cx="4953183" cy="65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4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4A8669-6F17-485C-BB38-C486B4FA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6B638-E7FE-4C86-BC85-46B9FFB13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1" y="241175"/>
            <a:ext cx="7776496" cy="63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2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01373A-B927-459B-9688-C2AAFA59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9006CE-4D3F-474D-A836-64A3A417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88842"/>
            <a:ext cx="8149867" cy="4798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19E487-5804-4C35-8C66-A2064269F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6" y="4987454"/>
            <a:ext cx="8245158" cy="1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9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F3D6C8-027B-457D-B066-B9095FF5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9" y="657225"/>
            <a:ext cx="8760960" cy="49017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B1D00D-719A-4305-8B38-18868ECE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22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5E351-741D-4380-9B3B-6B493C07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31" y="314325"/>
            <a:ext cx="8018962" cy="2357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8DD94E-516D-45C2-AD0E-E4DE48AE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647949"/>
            <a:ext cx="8018959" cy="23574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04E2B7-25E2-4F85-B840-FAEA12F7F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94" y="5005352"/>
            <a:ext cx="7682436" cy="581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7F41A6-5253-42C4-9426-19CC871D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5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EAAB9E-7F16-41E2-831D-67570B25E55B}"/>
              </a:ext>
            </a:extLst>
          </p:cNvPr>
          <p:cNvSpPr txBox="1"/>
          <p:nvPr/>
        </p:nvSpPr>
        <p:spPr>
          <a:xfrm>
            <a:off x="619125" y="576082"/>
            <a:ext cx="9582150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родукція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AE88A-9CEA-4776-8512-B0581B67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91" y="1312863"/>
            <a:ext cx="9159584" cy="46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D49FF7-9414-48BC-B22D-603541DE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29" y="314325"/>
            <a:ext cx="8531026" cy="63667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DC15D-45C8-4B6C-AD2A-A1D00C5BA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79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7988C3-4356-48CB-AE8F-68CA1005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447473"/>
            <a:ext cx="8227978" cy="58565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1050B0-432F-4ADE-9E9B-9A07F191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E863A-3D4C-4DA5-BBEE-96422338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89" y="561976"/>
            <a:ext cx="8558206" cy="42940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478A5-1207-4F98-9564-65BAD6987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09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7769A-E714-43F4-AC6B-BB863012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6" y="809625"/>
            <a:ext cx="9059022" cy="31985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152B1-AA7B-4408-8A3C-4562FE96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9D7558-0AC0-42F3-8A17-6DDA1BCB6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2" y="742950"/>
            <a:ext cx="10236072" cy="41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932644-8D15-4B93-B7C2-FF552F4B1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1" y="1409700"/>
            <a:ext cx="10817523" cy="44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2B3419-E195-4144-B019-608AEE4BE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342901"/>
            <a:ext cx="9990179" cy="24630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32EC2D-0588-44CE-8D2B-1744F5832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2853606"/>
            <a:ext cx="9686864" cy="26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0C8FFE-B741-4D24-BA3D-1973A27F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5" y="619126"/>
            <a:ext cx="9592113" cy="48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546293-D7D2-4A9A-B9EC-91DFD2A7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9" y="485775"/>
            <a:ext cx="9196773" cy="18079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EB671-5AED-4C44-BEC2-2C1AAB815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29" y="2293688"/>
            <a:ext cx="9157886" cy="41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E89F0-D2C1-417C-9E54-F015B92E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80" y="1209675"/>
            <a:ext cx="9907166" cy="3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66</Words>
  <Application>Microsoft Office PowerPoint</Application>
  <PresentationFormat>Широкоэкранный</PresentationFormat>
  <Paragraphs>11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6. ПРОДУКЦІЯ ПРОМИСЛОВОГО ВИРОБНИЦТВА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16</cp:revision>
  <dcterms:created xsi:type="dcterms:W3CDTF">2023-09-02T13:04:54Z</dcterms:created>
  <dcterms:modified xsi:type="dcterms:W3CDTF">2023-10-07T19:23:05Z</dcterms:modified>
</cp:coreProperties>
</file>