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7" r:id="rId8"/>
    <p:sldId id="275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2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8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30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9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7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6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4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2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3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7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8B81-38FB-4649-8947-3F2241A1FD72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0617-41C0-40BF-9BE8-9C78CCEE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5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33709"/>
            <a:ext cx="8824456" cy="11317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силікатні матеріали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937" y="5334555"/>
            <a:ext cx="3294271" cy="1054053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</a:p>
          <a:p>
            <a:pPr algn="l"/>
            <a:r>
              <a:rPr lang="uk-UA" sz="24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.п.н</a:t>
            </a:r>
            <a:r>
              <a:rPr lang="uk-UA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Ольга </a:t>
            </a:r>
            <a:r>
              <a:rPr lang="uk-UA" sz="2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Гервас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1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971749"/>
            <a:ext cx="964968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Цегла, черепиця, керамічні труби, облицювальна плитка, кухонний і лабораторний посуд — усе це вироби з кераміки. </a:t>
            </a:r>
            <a:endPara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одержують спіканням до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каменеподібного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стану природних глин та їхніх сумішей з різноманітними мінеральними добавками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uahistory.co/pidruchniki/popel-chemistry-11-class-2019-standard-level/popel-chemistry-11-class-2019-standard-level.files/image2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19426"/>
            <a:ext cx="9725891" cy="3118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9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</a:t>
            </a:r>
            <a:endParaRPr 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837" y="2336873"/>
            <a:ext cx="7135090" cy="388381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— порошкоподібний матеріал,  суміш солей Кальцію — силікатів 2CaO · SiO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(або Ca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3CaO · SiO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(або Ca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і алюмінату 3СаО · Аl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(або Са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(АlО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При додаванні води до цементу його компоненти повільно взаємодіють із нею, і суміш поступово твердне </a:t>
            </a:r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— в’яжучий складник бетону. Бетон готують змішуванням цементу і піску з водою. Заливаючи такою сумішшю залізну арматуру, дріт, рейки, отримують залізобетон.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За год цемент в Казахстане подорожал всего на 6%, при уровне инфляции - 8%  | Курсив - бизнес новости Казахстана">
            <a:extLst>
              <a:ext uri="{FF2B5EF4-FFF2-40B4-BE49-F238E27FC236}">
                <a16:creationId xmlns:a16="http://schemas.microsoft.com/office/drawing/2014/main" xmlns="" id="{1F48F55A-3E5B-49F2-B25A-9232BEF5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95" y="2022764"/>
            <a:ext cx="4645505" cy="26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о таке залізобетон? | Промислово-будівельна компанія ТОВ Планета РС">
            <a:extLst>
              <a:ext uri="{FF2B5EF4-FFF2-40B4-BE49-F238E27FC236}">
                <a16:creationId xmlns:a16="http://schemas.microsoft.com/office/drawing/2014/main" xmlns="" id="{857EFDBB-12C7-4C97-8713-9723BCC186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94" y="4635861"/>
            <a:ext cx="4645506" cy="21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76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Силікатні сорбенти </a:t>
            </a:r>
            <a:endParaRPr 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092035"/>
            <a:ext cx="11748655" cy="3311237"/>
          </a:xfrm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Силікатні сорбенти широко застосовують у медицині, наукових дослідженнях, на виробництві, у побуті. Цеоліти - гідратовані алюмосилікати лужних елементів - природні й штучні. Вони мають адсорбційні та </a:t>
            </a:r>
            <a:r>
              <a:rPr lang="uk-UA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йонообмінні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властивості. Тому їх застосовують для очищення питної води, осушування та очищення газів.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Силікагель 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дрібний порошок силіцій(IV) оксиду — силікагель, або кремнезем, — використовують як осушувач завдяки здатності поглинати (адсорбувати) вологу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 вугілля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ентеросорбент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діючою речовиною в якому є високодисперсний силіцій(IV) оксид. Особлива структура частинок речовини забезпечує високу швидкість сорбції молекул токсинів, мікроорганізмів, алергенів, </a:t>
            </a:r>
            <a:r>
              <a:rPr lang="uk-UA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йонів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«важких» металічних елементів.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Гідрогель</a:t>
            </a:r>
            <a:r>
              <a:rPr lang="uk-UA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метилсилікатної</a:t>
            </a:r>
            <a:r>
              <a:rPr lang="uk-UA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кислоти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також ефективно адсорбує молекули токсичних речовин, радіонукліди та виводить їх із організму.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 descr="https://uahistory.co/pidruchniki/lashevska-chemistry-11-class-2019-standard-level/lashevska-chemistry-11-class-2019-standard-level.files/image1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49" y="4966854"/>
            <a:ext cx="6030205" cy="180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uahistory.co/pidruchniki/grygorovich-chemistry-11-class-2019-standard-level/grygorovich-chemistry-11-class-2019-standard-level.files/image2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4966854"/>
            <a:ext cx="2379504" cy="1801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10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1" y="817418"/>
            <a:ext cx="9351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Силікатні матеріали люди почали використовувати з давніх-давен і використовують дотепер. З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кременю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(SiO</a:t>
            </a:r>
            <a:r>
              <a:rPr lang="uk-UA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наші пращури виготовляли знаряддя праці ще 800-600 тис. років до н. е.</a:t>
            </a:r>
          </a:p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Згодом почали використовувати яшми, гірський кришталь, агати, обсидіан та нефрит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uahistory.co/pidruchniki/lashevska-chemistry-11-class-2019-standard-level/lashevska-chemistry-11-class-2019-standard-level.files/image1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125743"/>
            <a:ext cx="9074727" cy="3545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7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 силікати</a:t>
            </a:r>
            <a:endParaRPr lang="en-US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709" y="4128655"/>
            <a:ext cx="2646472" cy="20920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1" y="2105891"/>
            <a:ext cx="10472841" cy="1648692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Сполука SiO</a:t>
            </a:r>
            <a:r>
              <a:rPr lang="uk-UA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є кислотним оксидом. На запитання «Яка кислота походить від силіцій(ІV) оксиду?» зазвичай відповідають: «Силікатна кислота</a:t>
            </a:r>
            <a:r>
              <a:rPr lang="uk-UA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uk-UA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Але відомо багато силікатів — природних і добутих у лабораторії, які містять не лише </a:t>
            </a: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йони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SiO</a:t>
            </a:r>
            <a:r>
              <a:rPr lang="uk-UA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uk-UA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, а і </a:t>
            </a:r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йони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інших силікатних кислот — SiO</a:t>
            </a:r>
            <a:r>
              <a:rPr lang="uk-UA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uk-UA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</a:t>
            </a:r>
            <a:r>
              <a:rPr lang="uk-UA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uk-UA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тощо. Склад мінералів, які є силікатами, часто подають за допомогою формул оксидів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B3DEF1-5601-4526-9E6D-7E9566A7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3588327"/>
            <a:ext cx="10294180" cy="31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2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силікатів</a:t>
            </a:r>
            <a:endParaRPr lang="en-US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859340"/>
            <a:ext cx="11873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Силікати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нерозчинні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солей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лужних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тугоплавкі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каолініт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основою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глини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силікатів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водорозчинні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Натрію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Калію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кислотами,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солями.</a:t>
            </a:r>
          </a:p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метасилікатів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Na2SiO3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K2SiO3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рідким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Розчин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Na2SiO3 —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силікатний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клей.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Рідке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просочування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деревини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вогнетривкості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4" descr="Рідке скло ЗапХім 5 л; шт - Інтернет-магазин «БеркутБуд» – 8000  будматеріалів за вигідними цінами">
            <a:extLst>
              <a:ext uri="{FF2B5EF4-FFF2-40B4-BE49-F238E27FC236}">
                <a16:creationId xmlns:a16="http://schemas.microsoft.com/office/drawing/2014/main" xmlns="" id="{2311E554-E7A0-4F3D-97AA-9B49C6609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20039"/>
          <a:stretch/>
        </p:blipFill>
        <p:spPr bwMode="auto">
          <a:xfrm>
            <a:off x="613695" y="3920836"/>
            <a:ext cx="1910285" cy="29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D8C8BF-7618-475D-9262-33AAC621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79" y="3792006"/>
            <a:ext cx="2710486" cy="3039029"/>
          </a:xfrm>
          <a:prstGeom prst="rect">
            <a:avLst/>
          </a:prstGeom>
        </p:spPr>
      </p:pic>
      <p:pic>
        <p:nvPicPr>
          <p:cNvPr id="6" name="Picture 2" descr="Силікатний клей або рідке скло: застосування в будівництві, властивості">
            <a:extLst>
              <a:ext uri="{FF2B5EF4-FFF2-40B4-BE49-F238E27FC236}">
                <a16:creationId xmlns:a16="http://schemas.microsoft.com/office/drawing/2014/main" xmlns="" id="{7547A613-53CB-4151-9399-EB4C392B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08" y="3779809"/>
            <a:ext cx="4531356" cy="30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8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394692"/>
            <a:ext cx="447501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 силікатним клеєм можна провести цікавий дослід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цей клей розбавити водою і помістити в рідину кристалики забарвлених, розчинних у воді солей, наприклад </a:t>
            </a:r>
            <a:r>
              <a:rPr lang="uk-UA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ферум</a:t>
            </a:r>
            <a:r>
              <a:rPr lang="uk-UA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(ІІІ) хлориду, </a:t>
            </a:r>
            <a:r>
              <a:rPr lang="uk-UA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купрум</a:t>
            </a:r>
            <a:r>
              <a:rPr lang="uk-UA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(ІІ) сульфату, манган(ІІ) сульфату, нікель(ІІ) сульфату, то із них повільно виростатимуть різнобарвні «хімічні водорості». Це — суміші нерозчинних силікатів, гідроксидів і силікатної кислоти.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uahistory.co/pidruchniki/popel-chemistry-11-class-2019-standard-level/popel-chemistry-11-class-2019-standard-level.files/image222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76" y="471055"/>
            <a:ext cx="4197523" cy="5860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90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скла</a:t>
            </a:r>
            <a:endParaRPr lang="en-US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2508" y="2147455"/>
            <a:ext cx="7024255" cy="4433453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Виготовляють звичайне віконне скло із соди Na</a:t>
            </a:r>
            <a:r>
              <a:rPr lang="uk-UA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вапняку CaCO</a:t>
            </a:r>
            <a:r>
              <a:rPr lang="uk-UA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 кварцового піску SiO</a:t>
            </a:r>
            <a:r>
              <a:rPr lang="uk-UA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температури 1500 °С у спеціальних печах безперервної дії. За добу з однієї печі одержують до 300 т продукції. Про розміри такої печі, свідчить її варильний басейн довжиною у 40 м, шириною у 10 м і висотою у 1,5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Розплав скла пропускають між вальцями, і він швидко застигає у вигляді листа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реакції: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Na2CO3 + CaCO3 + 6SiO2 = Na2O ⋅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⋅ 6SiO2 + 2CO2↑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98" y="1834167"/>
            <a:ext cx="4599707" cy="4599707"/>
          </a:xfrm>
        </p:spPr>
      </p:pic>
    </p:spTree>
    <p:extLst>
      <p:ext uri="{BB962C8B-B14F-4D97-AF65-F5344CB8AC3E}">
        <p14:creationId xmlns:p14="http://schemas.microsoft.com/office/powerpoint/2010/main" val="149956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 скла</a:t>
            </a:r>
            <a:endParaRPr 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6255" y="2105891"/>
            <a:ext cx="7301345" cy="4987635"/>
          </a:xfrm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Компонентами вогнетривкого скла з високою міцністю є силіцій(IV) оксид, силікати і борати Натрію, Калію та Кальцію. З такого скла виготовляють, наприклад, хімічний посуд.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Забарвлене скло виробляють, додаючи до скломаси оксиди Кобальту (для синього скла), Хрому (для зеленого скла), </a:t>
            </a:r>
            <a:r>
              <a:rPr lang="uk-UA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Феруму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(для зеленого і коричневого скла).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Кришталь — скло, яке замість силікатів Натрію і Кальцію містить силікати і борати Калію та </a:t>
            </a:r>
            <a:r>
              <a:rPr lang="uk-UA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Плюмбуму</a:t>
            </a:r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 скло добре заломлює світло. З нього виробляють посуд і декоративні речі.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Кварцове скло — переплавлений чистий силіцій(IV) оксид. Ця речовина однорідна, має найменший показник заломлення порівняно з іншим склом, пропускає ультрафіолетові промені. Із кварцового скла виготовляють лампи для медицини</a:t>
            </a:r>
            <a:r>
              <a:rPr lang="uk-UA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крихкість</a:t>
            </a:r>
            <a:endParaRPr lang="en-US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Объект 4" descr="https://uahistory.co/pidruchniki/grygorovich-chemistry-11-class-2019-standard-level/grygorovich-chemistry-11-class-2019-standard-level.files/image23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41418"/>
            <a:ext cx="4686263" cy="173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ahistory.co/pidruchniki/grygorovich-chemistry-11-class-2019-standard-level/grygorovich-chemistry-11-class-2019-standard-level.files/image2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073237"/>
            <a:ext cx="4724400" cy="278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03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42" y="581892"/>
            <a:ext cx="11492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Кристали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Swarovski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оброблені та огранені кристали з </a:t>
            </a:r>
            <a:r>
              <a:rPr lang="uk-U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надпрозорого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кришталевого скла, які імітують діаманти. їх широко застосовують як декоративні елементи.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Возможность сотворения вселенной. Да нет, милейшая, уже известно. Доктор  наук Роберт Ястров — величайший астрофизик ....">
            <a:extLst>
              <a:ext uri="{FF2B5EF4-FFF2-40B4-BE49-F238E27FC236}">
                <a16:creationId xmlns:a16="http://schemas.microsoft.com/office/drawing/2014/main" xmlns="" id="{301CC8DE-F7BE-47C8-B4CB-B5232903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9649" y="2399933"/>
            <a:ext cx="5033531" cy="37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Срібні сережки ромбики кристали Swarovski Crystal AB №181230 - купити в  Україні на Crafta.ua">
            <a:extLst>
              <a:ext uri="{FF2B5EF4-FFF2-40B4-BE49-F238E27FC236}">
                <a16:creationId xmlns:a16="http://schemas.microsoft.com/office/drawing/2014/main" xmlns="" id="{A591D6C3-89D1-4E10-882D-22672517F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3934691" y="1770741"/>
            <a:ext cx="2216727" cy="17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ристаллы Сваровски – эталон ювелирного искусства">
            <a:extLst>
              <a:ext uri="{FF2B5EF4-FFF2-40B4-BE49-F238E27FC236}">
                <a16:creationId xmlns:a16="http://schemas.microsoft.com/office/drawing/2014/main" xmlns="" id="{5A9CC9F1-96AD-465F-A539-43149789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1" y="3511299"/>
            <a:ext cx="8177538" cy="32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омплект Сердце Сваровски №498608 - купить в Украине на Crafta.ua">
            <a:extLst>
              <a:ext uri="{FF2B5EF4-FFF2-40B4-BE49-F238E27FC236}">
                <a16:creationId xmlns:a16="http://schemas.microsoft.com/office/drawing/2014/main" xmlns="" id="{B0A865F8-506E-4264-BD02-9496C4CE4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2" r="20154" b="7846"/>
          <a:stretch/>
        </p:blipFill>
        <p:spPr bwMode="auto">
          <a:xfrm>
            <a:off x="6151418" y="1755945"/>
            <a:ext cx="2897707" cy="172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Ювелирная бижутерия с кристаллами Сваровски опто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25" y="1755945"/>
            <a:ext cx="2491378" cy="16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6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7" y="753227"/>
            <a:ext cx="10183346" cy="13526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Кераміка — найдавніший силікатний </a:t>
            </a:r>
            <a:r>
              <a:rPr lang="uk-UA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матеріал, </a:t>
            </a:r>
            <a:r>
              <a:rPr lang="uk-UA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 виробляють із глини.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837" y="2105890"/>
            <a:ext cx="11637817" cy="2656290"/>
          </a:xfrm>
        </p:spPr>
        <p:txBody>
          <a:bodyPr>
            <a:normAutofit fontScale="92500" lnSpcReduction="20000"/>
          </a:bodyPr>
          <a:lstStyle/>
          <a:p>
            <a:r>
              <a:rPr lang="uk-UA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й порцеляна, і фаянс, і майоліка.</a:t>
            </a:r>
            <a:endParaRPr lang="en-US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 глину змішують із водою і надають пластичній масі необхідної форми. Після термообробки виріб твердне і стає стійким до води. </a:t>
            </a:r>
            <a:endParaRPr lang="uk-UA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Порцеляна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із видів тонкої кераміки. Це білий матеріал, непроникний для води і газів, у тонкому шарі просвічується. Сировиною слугує каолін, кварцовий пісок і польовий шпат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CaF2.</a:t>
            </a:r>
          </a:p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Фаянс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подібний до порцеляни керамічний матеріал, укритий тонкою склоподібною плівкою — поливою.</a:t>
            </a: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Майоліка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різновид кераміки, який виготовляють із випаленої глини з використанням кольорової поливи.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06145" y="5652655"/>
            <a:ext cx="2688036" cy="90054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" name="Рисунок 4" descr="https://uahistory.co/pidruchniki/yaroshenko-chemistry-11-class-2019-standard-level/yaroshenko-chemistry-11-class-2019-standard-level.files/image2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" y="4558145"/>
            <a:ext cx="4846926" cy="206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uahistory.co/pidruchniki/yaroshenko-chemistry-11-class-2019-standard-level/yaroshenko-chemistry-11-class-2019-standard-level.files/image2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5" y="4558145"/>
            <a:ext cx="4362450" cy="204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999776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605</Words>
  <Application>Microsoft Office PowerPoint</Application>
  <PresentationFormat>Произвольный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Берлин</vt:lpstr>
      <vt:lpstr>Сучасні силікатні матеріали</vt:lpstr>
      <vt:lpstr>Презентация PowerPoint</vt:lpstr>
      <vt:lpstr>Поняття про силікати</vt:lpstr>
      <vt:lpstr>Властивості силікатів</vt:lpstr>
      <vt:lpstr>Презентация PowerPoint</vt:lpstr>
      <vt:lpstr>Виготовлення скла</vt:lpstr>
      <vt:lpstr>Різновиди скла</vt:lpstr>
      <vt:lpstr>Презентация PowerPoint</vt:lpstr>
      <vt:lpstr>Кераміка — найдавніший силікатний матеріал, його виробляють із глини. </vt:lpstr>
      <vt:lpstr>Презентация PowerPoint</vt:lpstr>
      <vt:lpstr>Цемент</vt:lpstr>
      <vt:lpstr>Силікатні сорбенти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силікатні матеріали</dc:title>
  <dc:creator>User</dc:creator>
  <cp:lastModifiedBy>AdmiNN</cp:lastModifiedBy>
  <cp:revision>18</cp:revision>
  <dcterms:created xsi:type="dcterms:W3CDTF">2023-03-05T17:23:12Z</dcterms:created>
  <dcterms:modified xsi:type="dcterms:W3CDTF">2024-03-07T18:18:50Z</dcterms:modified>
</cp:coreProperties>
</file>