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62" r:id="rId6"/>
    <p:sldId id="266" r:id="rId7"/>
    <p:sldId id="267" r:id="rId8"/>
    <p:sldId id="265" r:id="rId9"/>
    <p:sldId id="264" r:id="rId10"/>
    <p:sldId id="263" r:id="rId11"/>
    <p:sldId id="259" r:id="rId12"/>
    <p:sldId id="269" r:id="rId13"/>
    <p:sldId id="272" r:id="rId14"/>
    <p:sldId id="271" r:id="rId15"/>
    <p:sldId id="270" r:id="rId16"/>
    <p:sldId id="260" r:id="rId17"/>
    <p:sldId id="261" r:id="rId18"/>
    <p:sldId id="275" r:id="rId19"/>
    <p:sldId id="274" r:id="rId20"/>
    <p:sldId id="276" r:id="rId21"/>
    <p:sldId id="273" r:id="rId2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із теми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32"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eksandr Sich" userId="ce5181b74827622d" providerId="LiveId" clId="{B38A9DD2-D28B-4DE1-B6EE-EF539F80DD8F}"/>
    <pc:docChg chg="undo custSel addSld delSld modSld sldOrd">
      <pc:chgData name="Oleksandr Sich" userId="ce5181b74827622d" providerId="LiveId" clId="{B38A9DD2-D28B-4DE1-B6EE-EF539F80DD8F}" dt="2024-05-10T12:11:11.849" v="1365" actId="1076"/>
      <pc:docMkLst>
        <pc:docMk/>
      </pc:docMkLst>
      <pc:sldChg chg="delSp modSp new mod setBg">
        <pc:chgData name="Oleksandr Sich" userId="ce5181b74827622d" providerId="LiveId" clId="{B38A9DD2-D28B-4DE1-B6EE-EF539F80DD8F}" dt="2024-05-10T10:14:49.453" v="456" actId="1076"/>
        <pc:sldMkLst>
          <pc:docMk/>
          <pc:sldMk cId="3188424244" sldId="256"/>
        </pc:sldMkLst>
        <pc:spChg chg="mod">
          <ac:chgData name="Oleksandr Sich" userId="ce5181b74827622d" providerId="LiveId" clId="{B38A9DD2-D28B-4DE1-B6EE-EF539F80DD8F}" dt="2024-05-10T10:14:49.453" v="456" actId="1076"/>
          <ac:spMkLst>
            <pc:docMk/>
            <pc:sldMk cId="3188424244" sldId="256"/>
            <ac:spMk id="2" creationId="{47BF9D62-D758-B6D1-227D-99F13E2EAA62}"/>
          </ac:spMkLst>
        </pc:spChg>
        <pc:spChg chg="del">
          <ac:chgData name="Oleksandr Sich" userId="ce5181b74827622d" providerId="LiveId" clId="{B38A9DD2-D28B-4DE1-B6EE-EF539F80DD8F}" dt="2024-05-10T10:12:01.840" v="1" actId="478"/>
          <ac:spMkLst>
            <pc:docMk/>
            <pc:sldMk cId="3188424244" sldId="256"/>
            <ac:spMk id="3" creationId="{BAFD8B75-63AF-DF51-35EE-6ED3B3F04AAE}"/>
          </ac:spMkLst>
        </pc:spChg>
      </pc:sldChg>
      <pc:sldChg chg="new del">
        <pc:chgData name="Oleksandr Sich" userId="ce5181b74827622d" providerId="LiveId" clId="{B38A9DD2-D28B-4DE1-B6EE-EF539F80DD8F}" dt="2024-05-10T10:12:58.338" v="410" actId="2696"/>
        <pc:sldMkLst>
          <pc:docMk/>
          <pc:sldMk cId="605842474" sldId="257"/>
        </pc:sldMkLst>
      </pc:sldChg>
      <pc:sldChg chg="addSp delSp modSp add mod setBg modClrScheme chgLayout">
        <pc:chgData name="Oleksandr Sich" userId="ce5181b74827622d" providerId="LiveId" clId="{B38A9DD2-D28B-4DE1-B6EE-EF539F80DD8F}" dt="2024-05-10T11:33:07.034" v="1229" actId="1076"/>
        <pc:sldMkLst>
          <pc:docMk/>
          <pc:sldMk cId="3259006382" sldId="257"/>
        </pc:sldMkLst>
        <pc:spChg chg="del">
          <ac:chgData name="Oleksandr Sich" userId="ce5181b74827622d" providerId="LiveId" clId="{B38A9DD2-D28B-4DE1-B6EE-EF539F80DD8F}" dt="2024-05-10T10:13:15.013" v="417" actId="478"/>
          <ac:spMkLst>
            <pc:docMk/>
            <pc:sldMk cId="3259006382" sldId="257"/>
            <ac:spMk id="2" creationId="{47BF9D62-D758-B6D1-227D-99F13E2EAA62}"/>
          </ac:spMkLst>
        </pc:spChg>
        <pc:spChg chg="add del mod ord">
          <ac:chgData name="Oleksandr Sich" userId="ce5181b74827622d" providerId="LiveId" clId="{B38A9DD2-D28B-4DE1-B6EE-EF539F80DD8F}" dt="2024-05-10T10:13:24.026" v="419" actId="700"/>
          <ac:spMkLst>
            <pc:docMk/>
            <pc:sldMk cId="3259006382" sldId="257"/>
            <ac:spMk id="3" creationId="{79D5DF9C-1933-3BCF-BB95-74AD70901A8D}"/>
          </ac:spMkLst>
        </pc:spChg>
        <pc:spChg chg="add del mod ord">
          <ac:chgData name="Oleksandr Sich" userId="ce5181b74827622d" providerId="LiveId" clId="{B38A9DD2-D28B-4DE1-B6EE-EF539F80DD8F}" dt="2024-05-10T10:13:24.026" v="419" actId="700"/>
          <ac:spMkLst>
            <pc:docMk/>
            <pc:sldMk cId="3259006382" sldId="257"/>
            <ac:spMk id="4" creationId="{1FC02DEF-09FE-85FB-EFB4-17E07D89B4D9}"/>
          </ac:spMkLst>
        </pc:spChg>
        <pc:spChg chg="add del mod ord">
          <ac:chgData name="Oleksandr Sich" userId="ce5181b74827622d" providerId="LiveId" clId="{B38A9DD2-D28B-4DE1-B6EE-EF539F80DD8F}" dt="2024-05-10T10:13:27.821" v="420" actId="478"/>
          <ac:spMkLst>
            <pc:docMk/>
            <pc:sldMk cId="3259006382" sldId="257"/>
            <ac:spMk id="5" creationId="{BAACA285-431F-41CD-FAE0-35FBB68D56E1}"/>
          </ac:spMkLst>
        </pc:spChg>
        <pc:spChg chg="add mod ord">
          <ac:chgData name="Oleksandr Sich" userId="ce5181b74827622d" providerId="LiveId" clId="{B38A9DD2-D28B-4DE1-B6EE-EF539F80DD8F}" dt="2024-05-10T10:24:07.034" v="508" actId="255"/>
          <ac:spMkLst>
            <pc:docMk/>
            <pc:sldMk cId="3259006382" sldId="257"/>
            <ac:spMk id="6" creationId="{2BD61F20-A613-809C-8FD6-CC9F3A7BA4C1}"/>
          </ac:spMkLst>
        </pc:spChg>
        <pc:picChg chg="add mod">
          <ac:chgData name="Oleksandr Sich" userId="ce5181b74827622d" providerId="LiveId" clId="{B38A9DD2-D28B-4DE1-B6EE-EF539F80DD8F}" dt="2024-05-10T11:33:07.034" v="1229" actId="1076"/>
          <ac:picMkLst>
            <pc:docMk/>
            <pc:sldMk cId="3259006382" sldId="257"/>
            <ac:picMk id="8" creationId="{AE38D500-ED9F-6826-980B-282350B91FD3}"/>
          </ac:picMkLst>
        </pc:picChg>
      </pc:sldChg>
      <pc:sldChg chg="addSp modSp add mod">
        <pc:chgData name="Oleksandr Sich" userId="ce5181b74827622d" providerId="LiveId" clId="{B38A9DD2-D28B-4DE1-B6EE-EF539F80DD8F}" dt="2024-05-10T11:33:43.506" v="1233" actId="1076"/>
        <pc:sldMkLst>
          <pc:docMk/>
          <pc:sldMk cId="508852706" sldId="258"/>
        </pc:sldMkLst>
        <pc:spChg chg="add mod">
          <ac:chgData name="Oleksandr Sich" userId="ce5181b74827622d" providerId="LiveId" clId="{B38A9DD2-D28B-4DE1-B6EE-EF539F80DD8F}" dt="2024-05-10T10:23:29.538" v="498"/>
          <ac:spMkLst>
            <pc:docMk/>
            <pc:sldMk cId="508852706" sldId="258"/>
            <ac:spMk id="2" creationId="{1597B7E9-7763-E7D4-AD0B-A715E4FF5625}"/>
          </ac:spMkLst>
        </pc:spChg>
        <pc:spChg chg="mod">
          <ac:chgData name="Oleksandr Sich" userId="ce5181b74827622d" providerId="LiveId" clId="{B38A9DD2-D28B-4DE1-B6EE-EF539F80DD8F}" dt="2024-05-10T10:23:29.538" v="498"/>
          <ac:spMkLst>
            <pc:docMk/>
            <pc:sldMk cId="508852706" sldId="258"/>
            <ac:spMk id="4" creationId="{2AB2DE79-F0A2-EF08-108D-435016241DBA}"/>
          </ac:spMkLst>
        </pc:spChg>
        <pc:spChg chg="mod">
          <ac:chgData name="Oleksandr Sich" userId="ce5181b74827622d" providerId="LiveId" clId="{B38A9DD2-D28B-4DE1-B6EE-EF539F80DD8F}" dt="2024-05-10T10:23:29.538" v="498"/>
          <ac:spMkLst>
            <pc:docMk/>
            <pc:sldMk cId="508852706" sldId="258"/>
            <ac:spMk id="5" creationId="{42EB93BF-520F-285B-CD6F-62C927AA9075}"/>
          </ac:spMkLst>
        </pc:spChg>
        <pc:spChg chg="mod">
          <ac:chgData name="Oleksandr Sich" userId="ce5181b74827622d" providerId="LiveId" clId="{B38A9DD2-D28B-4DE1-B6EE-EF539F80DD8F}" dt="2024-05-10T10:25:37.538" v="549" actId="14100"/>
          <ac:spMkLst>
            <pc:docMk/>
            <pc:sldMk cId="508852706" sldId="258"/>
            <ac:spMk id="6" creationId="{2BD61F20-A613-809C-8FD6-CC9F3A7BA4C1}"/>
          </ac:spMkLst>
        </pc:spChg>
        <pc:spChg chg="add">
          <ac:chgData name="Oleksandr Sich" userId="ce5181b74827622d" providerId="LiveId" clId="{B38A9DD2-D28B-4DE1-B6EE-EF539F80DD8F}" dt="2024-05-10T10:23:29.538" v="498"/>
          <ac:spMkLst>
            <pc:docMk/>
            <pc:sldMk cId="508852706" sldId="258"/>
            <ac:spMk id="7" creationId="{E4B9B82A-8572-A427-8101-7C2D5E62D46B}"/>
          </ac:spMkLst>
        </pc:spChg>
        <pc:grpChg chg="mod">
          <ac:chgData name="Oleksandr Sich" userId="ce5181b74827622d" providerId="LiveId" clId="{B38A9DD2-D28B-4DE1-B6EE-EF539F80DD8F}" dt="2024-05-10T10:23:29.538" v="498"/>
          <ac:grpSpMkLst>
            <pc:docMk/>
            <pc:sldMk cId="508852706" sldId="258"/>
            <ac:grpSpMk id="1" creationId="{00000000-0000-0000-0000-000000000000}"/>
          </ac:grpSpMkLst>
        </pc:grpChg>
        <pc:grpChg chg="add mod">
          <ac:chgData name="Oleksandr Sich" userId="ce5181b74827622d" providerId="LiveId" clId="{B38A9DD2-D28B-4DE1-B6EE-EF539F80DD8F}" dt="2024-05-10T10:23:29.538" v="498"/>
          <ac:grpSpMkLst>
            <pc:docMk/>
            <pc:sldMk cId="508852706" sldId="258"/>
            <ac:grpSpMk id="3" creationId="{1F66138B-B23E-384E-1BD8-7A8F1310D499}"/>
          </ac:grpSpMkLst>
        </pc:grpChg>
        <pc:picChg chg="add mod">
          <ac:chgData name="Oleksandr Sich" userId="ce5181b74827622d" providerId="LiveId" clId="{B38A9DD2-D28B-4DE1-B6EE-EF539F80DD8F}" dt="2024-05-10T11:33:43.506" v="1233" actId="1076"/>
          <ac:picMkLst>
            <pc:docMk/>
            <pc:sldMk cId="508852706" sldId="258"/>
            <ac:picMk id="9" creationId="{6BA447D0-1133-8DDE-1FE0-A7404B4C9045}"/>
          </ac:picMkLst>
        </pc:picChg>
      </pc:sldChg>
      <pc:sldChg chg="add del setBg">
        <pc:chgData name="Oleksandr Sich" userId="ce5181b74827622d" providerId="LiveId" clId="{B38A9DD2-D28B-4DE1-B6EE-EF539F80DD8F}" dt="2024-05-10T10:13:37.443" v="424" actId="2696"/>
        <pc:sldMkLst>
          <pc:docMk/>
          <pc:sldMk cId="2254634127" sldId="258"/>
        </pc:sldMkLst>
      </pc:sldChg>
      <pc:sldChg chg="addSp modSp add mod">
        <pc:chgData name="Oleksandr Sich" userId="ce5181b74827622d" providerId="LiveId" clId="{B38A9DD2-D28B-4DE1-B6EE-EF539F80DD8F}" dt="2024-05-10T11:51:09.726" v="1283" actId="1076"/>
        <pc:sldMkLst>
          <pc:docMk/>
          <pc:sldMk cId="1069038654" sldId="259"/>
        </pc:sldMkLst>
        <pc:spChg chg="add">
          <ac:chgData name="Oleksandr Sich" userId="ce5181b74827622d" providerId="LiveId" clId="{B38A9DD2-D28B-4DE1-B6EE-EF539F80DD8F}" dt="2024-05-10T11:07:31.381" v="714"/>
          <ac:spMkLst>
            <pc:docMk/>
            <pc:sldMk cId="1069038654" sldId="259"/>
            <ac:spMk id="2" creationId="{ECD0E9C5-0C03-613C-25B0-621270CEF2BC}"/>
          </ac:spMkLst>
        </pc:spChg>
        <pc:spChg chg="add">
          <ac:chgData name="Oleksandr Sich" userId="ce5181b74827622d" providerId="LiveId" clId="{B38A9DD2-D28B-4DE1-B6EE-EF539F80DD8F}" dt="2024-05-10T11:07:31.381" v="714"/>
          <ac:spMkLst>
            <pc:docMk/>
            <pc:sldMk cId="1069038654" sldId="259"/>
            <ac:spMk id="3" creationId="{C5BE9A65-51CC-FEE2-DF42-97DA735D9FA3}"/>
          </ac:spMkLst>
        </pc:spChg>
        <pc:spChg chg="mod">
          <ac:chgData name="Oleksandr Sich" userId="ce5181b74827622d" providerId="LiveId" clId="{B38A9DD2-D28B-4DE1-B6EE-EF539F80DD8F}" dt="2024-05-10T11:09:07.336" v="748" actId="1076"/>
          <ac:spMkLst>
            <pc:docMk/>
            <pc:sldMk cId="1069038654" sldId="259"/>
            <ac:spMk id="6" creationId="{2BD61F20-A613-809C-8FD6-CC9F3A7BA4C1}"/>
          </ac:spMkLst>
        </pc:spChg>
        <pc:picChg chg="add mod">
          <ac:chgData name="Oleksandr Sich" userId="ce5181b74827622d" providerId="LiveId" clId="{B38A9DD2-D28B-4DE1-B6EE-EF539F80DD8F}" dt="2024-05-10T11:51:09.726" v="1283" actId="1076"/>
          <ac:picMkLst>
            <pc:docMk/>
            <pc:sldMk cId="1069038654" sldId="259"/>
            <ac:picMk id="5" creationId="{C630FBDA-822A-FE30-C19A-79D9501DA6D1}"/>
          </ac:picMkLst>
        </pc:picChg>
        <pc:picChg chg="add">
          <ac:chgData name="Oleksandr Sich" userId="ce5181b74827622d" providerId="LiveId" clId="{B38A9DD2-D28B-4DE1-B6EE-EF539F80DD8F}" dt="2024-05-10T11:07:31.381" v="714"/>
          <ac:picMkLst>
            <pc:docMk/>
            <pc:sldMk cId="1069038654" sldId="259"/>
            <ac:picMk id="4097" creationId="{69326D5A-3EA8-0B0C-F8D6-37EA69BE2ADD}"/>
          </ac:picMkLst>
        </pc:picChg>
      </pc:sldChg>
      <pc:sldChg chg="addSp modSp add mod">
        <pc:chgData name="Oleksandr Sich" userId="ce5181b74827622d" providerId="LiveId" clId="{B38A9DD2-D28B-4DE1-B6EE-EF539F80DD8F}" dt="2024-05-10T12:11:11.849" v="1365" actId="1076"/>
        <pc:sldMkLst>
          <pc:docMk/>
          <pc:sldMk cId="1856891981" sldId="260"/>
        </pc:sldMkLst>
        <pc:spChg chg="mod">
          <ac:chgData name="Oleksandr Sich" userId="ce5181b74827622d" providerId="LiveId" clId="{B38A9DD2-D28B-4DE1-B6EE-EF539F80DD8F}" dt="2024-05-10T11:20:07.109" v="968" actId="1076"/>
          <ac:spMkLst>
            <pc:docMk/>
            <pc:sldMk cId="1856891981" sldId="260"/>
            <ac:spMk id="6" creationId="{2BD61F20-A613-809C-8FD6-CC9F3A7BA4C1}"/>
          </ac:spMkLst>
        </pc:spChg>
        <pc:picChg chg="add mod">
          <ac:chgData name="Oleksandr Sich" userId="ce5181b74827622d" providerId="LiveId" clId="{B38A9DD2-D28B-4DE1-B6EE-EF539F80DD8F}" dt="2024-05-10T12:11:11.849" v="1365" actId="1076"/>
          <ac:picMkLst>
            <pc:docMk/>
            <pc:sldMk cId="1856891981" sldId="260"/>
            <ac:picMk id="3" creationId="{EE8C2CDB-37CD-1519-0B8A-1099255DA13D}"/>
          </ac:picMkLst>
        </pc:picChg>
      </pc:sldChg>
      <pc:sldChg chg="modSp add mod">
        <pc:chgData name="Oleksandr Sich" userId="ce5181b74827622d" providerId="LiveId" clId="{B38A9DD2-D28B-4DE1-B6EE-EF539F80DD8F}" dt="2024-05-10T12:02:19.125" v="1346" actId="123"/>
        <pc:sldMkLst>
          <pc:docMk/>
          <pc:sldMk cId="971075896" sldId="261"/>
        </pc:sldMkLst>
        <pc:spChg chg="mod">
          <ac:chgData name="Oleksandr Sich" userId="ce5181b74827622d" providerId="LiveId" clId="{B38A9DD2-D28B-4DE1-B6EE-EF539F80DD8F}" dt="2024-05-10T12:02:19.125" v="1346" actId="123"/>
          <ac:spMkLst>
            <pc:docMk/>
            <pc:sldMk cId="971075896" sldId="261"/>
            <ac:spMk id="6" creationId="{2BD61F20-A613-809C-8FD6-CC9F3A7BA4C1}"/>
          </ac:spMkLst>
        </pc:spChg>
      </pc:sldChg>
      <pc:sldChg chg="addSp modSp add mod">
        <pc:chgData name="Oleksandr Sich" userId="ce5181b74827622d" providerId="LiveId" clId="{B38A9DD2-D28B-4DE1-B6EE-EF539F80DD8F}" dt="2024-05-10T11:44:48.591" v="1246" actId="1076"/>
        <pc:sldMkLst>
          <pc:docMk/>
          <pc:sldMk cId="1612446278" sldId="262"/>
        </pc:sldMkLst>
        <pc:spChg chg="mod">
          <ac:chgData name="Oleksandr Sich" userId="ce5181b74827622d" providerId="LiveId" clId="{B38A9DD2-D28B-4DE1-B6EE-EF539F80DD8F}" dt="2024-05-10T10:34:00.332" v="638" actId="114"/>
          <ac:spMkLst>
            <pc:docMk/>
            <pc:sldMk cId="1612446278" sldId="262"/>
            <ac:spMk id="6" creationId="{2BD61F20-A613-809C-8FD6-CC9F3A7BA4C1}"/>
          </ac:spMkLst>
        </pc:spChg>
        <pc:picChg chg="add mod">
          <ac:chgData name="Oleksandr Sich" userId="ce5181b74827622d" providerId="LiveId" clId="{B38A9DD2-D28B-4DE1-B6EE-EF539F80DD8F}" dt="2024-05-10T11:44:48.591" v="1246" actId="1076"/>
          <ac:picMkLst>
            <pc:docMk/>
            <pc:sldMk cId="1612446278" sldId="262"/>
            <ac:picMk id="3" creationId="{E74EC9FC-B4B6-E7ED-9626-CA6E6690F6B5}"/>
          </ac:picMkLst>
        </pc:picChg>
        <pc:picChg chg="add mod">
          <ac:chgData name="Oleksandr Sich" userId="ce5181b74827622d" providerId="LiveId" clId="{B38A9DD2-D28B-4DE1-B6EE-EF539F80DD8F}" dt="2024-05-10T11:44:46.856" v="1245" actId="1076"/>
          <ac:picMkLst>
            <pc:docMk/>
            <pc:sldMk cId="1612446278" sldId="262"/>
            <ac:picMk id="5" creationId="{451B5F46-524F-79B0-8B88-DD76934063EF}"/>
          </ac:picMkLst>
        </pc:picChg>
      </pc:sldChg>
      <pc:sldChg chg="addSp delSp modSp add mod">
        <pc:chgData name="Oleksandr Sich" userId="ce5181b74827622d" providerId="LiveId" clId="{B38A9DD2-D28B-4DE1-B6EE-EF539F80DD8F}" dt="2024-05-10T11:50:04.582" v="1280" actId="1076"/>
        <pc:sldMkLst>
          <pc:docMk/>
          <pc:sldMk cId="3350436208" sldId="263"/>
        </pc:sldMkLst>
        <pc:spChg chg="add mod">
          <ac:chgData name="Oleksandr Sich" userId="ce5181b74827622d" providerId="LiveId" clId="{B38A9DD2-D28B-4DE1-B6EE-EF539F80DD8F}" dt="2024-05-10T11:50:04.582" v="1280" actId="1076"/>
          <ac:spMkLst>
            <pc:docMk/>
            <pc:sldMk cId="3350436208" sldId="263"/>
            <ac:spMk id="3" creationId="{AB9568FA-F4D2-71D7-782C-6D28ACAAB0E5}"/>
          </ac:spMkLst>
        </pc:spChg>
        <pc:spChg chg="del mod">
          <ac:chgData name="Oleksandr Sich" userId="ce5181b74827622d" providerId="LiveId" clId="{B38A9DD2-D28B-4DE1-B6EE-EF539F80DD8F}" dt="2024-05-10T10:54:28.869" v="680" actId="478"/>
          <ac:spMkLst>
            <pc:docMk/>
            <pc:sldMk cId="3350436208" sldId="263"/>
            <ac:spMk id="6" creationId="{2BD61F20-A613-809C-8FD6-CC9F3A7BA4C1}"/>
          </ac:spMkLst>
        </pc:spChg>
      </pc:sldChg>
      <pc:sldChg chg="addSp modSp add mod">
        <pc:chgData name="Oleksandr Sich" userId="ce5181b74827622d" providerId="LiveId" clId="{B38A9DD2-D28B-4DE1-B6EE-EF539F80DD8F}" dt="2024-05-10T11:49:40.463" v="1276" actId="1076"/>
        <pc:sldMkLst>
          <pc:docMk/>
          <pc:sldMk cId="1084491494" sldId="264"/>
        </pc:sldMkLst>
        <pc:spChg chg="add">
          <ac:chgData name="Oleksandr Sich" userId="ce5181b74827622d" providerId="LiveId" clId="{B38A9DD2-D28B-4DE1-B6EE-EF539F80DD8F}" dt="2024-05-10T10:53:01.855" v="660"/>
          <ac:spMkLst>
            <pc:docMk/>
            <pc:sldMk cId="1084491494" sldId="264"/>
            <ac:spMk id="2" creationId="{979A097C-9120-A472-D308-740E04BDF635}"/>
          </ac:spMkLst>
        </pc:spChg>
        <pc:spChg chg="add">
          <ac:chgData name="Oleksandr Sich" userId="ce5181b74827622d" providerId="LiveId" clId="{B38A9DD2-D28B-4DE1-B6EE-EF539F80DD8F}" dt="2024-05-10T10:53:01.855" v="660"/>
          <ac:spMkLst>
            <pc:docMk/>
            <pc:sldMk cId="1084491494" sldId="264"/>
            <ac:spMk id="3" creationId="{7510C302-6580-1700-EAEC-99DCACDB1469}"/>
          </ac:spMkLst>
        </pc:spChg>
        <pc:spChg chg="mod">
          <ac:chgData name="Oleksandr Sich" userId="ce5181b74827622d" providerId="LiveId" clId="{B38A9DD2-D28B-4DE1-B6EE-EF539F80DD8F}" dt="2024-05-10T10:53:53.844" v="673" actId="14100"/>
          <ac:spMkLst>
            <pc:docMk/>
            <pc:sldMk cId="1084491494" sldId="264"/>
            <ac:spMk id="6" creationId="{2BD61F20-A613-809C-8FD6-CC9F3A7BA4C1}"/>
          </ac:spMkLst>
        </pc:spChg>
        <pc:picChg chg="add mod">
          <ac:chgData name="Oleksandr Sich" userId="ce5181b74827622d" providerId="LiveId" clId="{B38A9DD2-D28B-4DE1-B6EE-EF539F80DD8F}" dt="2024-05-10T11:49:40.463" v="1276" actId="1076"/>
          <ac:picMkLst>
            <pc:docMk/>
            <pc:sldMk cId="1084491494" sldId="264"/>
            <ac:picMk id="5" creationId="{B1397134-1665-532D-47D5-3E8E9C9432DC}"/>
          </ac:picMkLst>
        </pc:picChg>
        <pc:picChg chg="add">
          <ac:chgData name="Oleksandr Sich" userId="ce5181b74827622d" providerId="LiveId" clId="{B38A9DD2-D28B-4DE1-B6EE-EF539F80DD8F}" dt="2024-05-10T10:53:01.855" v="660"/>
          <ac:picMkLst>
            <pc:docMk/>
            <pc:sldMk cId="1084491494" sldId="264"/>
            <ac:picMk id="3073" creationId="{5930F6C9-AE9D-F5A0-B0D6-352795A7215A}"/>
          </ac:picMkLst>
        </pc:picChg>
      </pc:sldChg>
      <pc:sldChg chg="addSp delSp modSp add mod">
        <pc:chgData name="Oleksandr Sich" userId="ce5181b74827622d" providerId="LiveId" clId="{B38A9DD2-D28B-4DE1-B6EE-EF539F80DD8F}" dt="2024-05-10T11:48:59.510" v="1272" actId="1076"/>
        <pc:sldMkLst>
          <pc:docMk/>
          <pc:sldMk cId="897964980" sldId="265"/>
        </pc:sldMkLst>
        <pc:spChg chg="mod">
          <ac:chgData name="Oleksandr Sich" userId="ce5181b74827622d" providerId="LiveId" clId="{B38A9DD2-D28B-4DE1-B6EE-EF539F80DD8F}" dt="2024-05-10T10:52:35.187" v="659" actId="1076"/>
          <ac:spMkLst>
            <pc:docMk/>
            <pc:sldMk cId="897964980" sldId="265"/>
            <ac:spMk id="6" creationId="{2BD61F20-A613-809C-8FD6-CC9F3A7BA4C1}"/>
          </ac:spMkLst>
        </pc:spChg>
        <pc:picChg chg="add del mod">
          <ac:chgData name="Oleksandr Sich" userId="ce5181b74827622d" providerId="LiveId" clId="{B38A9DD2-D28B-4DE1-B6EE-EF539F80DD8F}" dt="2024-05-10T11:48:16.777" v="1265" actId="478"/>
          <ac:picMkLst>
            <pc:docMk/>
            <pc:sldMk cId="897964980" sldId="265"/>
            <ac:picMk id="3" creationId="{54C5B1FE-2B2A-5F56-1B33-96BCD141EB69}"/>
          </ac:picMkLst>
        </pc:picChg>
        <pc:picChg chg="add mod">
          <ac:chgData name="Oleksandr Sich" userId="ce5181b74827622d" providerId="LiveId" clId="{B38A9DD2-D28B-4DE1-B6EE-EF539F80DD8F}" dt="2024-05-10T11:48:57.782" v="1271" actId="1076"/>
          <ac:picMkLst>
            <pc:docMk/>
            <pc:sldMk cId="897964980" sldId="265"/>
            <ac:picMk id="5" creationId="{BBF0A99A-F782-B22C-4745-91F4CA40F4E5}"/>
          </ac:picMkLst>
        </pc:picChg>
        <pc:picChg chg="add mod">
          <ac:chgData name="Oleksandr Sich" userId="ce5181b74827622d" providerId="LiveId" clId="{B38A9DD2-D28B-4DE1-B6EE-EF539F80DD8F}" dt="2024-05-10T11:48:59.510" v="1272" actId="1076"/>
          <ac:picMkLst>
            <pc:docMk/>
            <pc:sldMk cId="897964980" sldId="265"/>
            <ac:picMk id="8" creationId="{8D886D39-A817-DDB2-F7EF-FFF1FEB5EE4E}"/>
          </ac:picMkLst>
        </pc:picChg>
      </pc:sldChg>
      <pc:sldChg chg="addSp modSp add mod">
        <pc:chgData name="Oleksandr Sich" userId="ce5181b74827622d" providerId="LiveId" clId="{B38A9DD2-D28B-4DE1-B6EE-EF539F80DD8F}" dt="2024-05-10T11:46:51.823" v="1257" actId="1076"/>
        <pc:sldMkLst>
          <pc:docMk/>
          <pc:sldMk cId="3500847450" sldId="266"/>
        </pc:sldMkLst>
        <pc:spChg chg="mod">
          <ac:chgData name="Oleksandr Sich" userId="ce5181b74827622d" providerId="LiveId" clId="{B38A9DD2-D28B-4DE1-B6EE-EF539F80DD8F}" dt="2024-05-10T11:46:49.998" v="1256" actId="27636"/>
          <ac:spMkLst>
            <pc:docMk/>
            <pc:sldMk cId="3500847450" sldId="266"/>
            <ac:spMk id="6" creationId="{2BD61F20-A613-809C-8FD6-CC9F3A7BA4C1}"/>
          </ac:spMkLst>
        </pc:spChg>
        <pc:picChg chg="add mod">
          <ac:chgData name="Oleksandr Sich" userId="ce5181b74827622d" providerId="LiveId" clId="{B38A9DD2-D28B-4DE1-B6EE-EF539F80DD8F}" dt="2024-05-10T11:46:51.823" v="1257" actId="1076"/>
          <ac:picMkLst>
            <pc:docMk/>
            <pc:sldMk cId="3500847450" sldId="266"/>
            <ac:picMk id="3" creationId="{287AD10E-23FC-AA78-523E-838EE7155053}"/>
          </ac:picMkLst>
        </pc:picChg>
      </pc:sldChg>
      <pc:sldChg chg="addSp modSp add mod">
        <pc:chgData name="Oleksandr Sich" userId="ce5181b74827622d" providerId="LiveId" clId="{B38A9DD2-D28B-4DE1-B6EE-EF539F80DD8F}" dt="2024-05-10T11:46:59.471" v="1258" actId="1076"/>
        <pc:sldMkLst>
          <pc:docMk/>
          <pc:sldMk cId="2765600150" sldId="267"/>
        </pc:sldMkLst>
        <pc:spChg chg="mod">
          <ac:chgData name="Oleksandr Sich" userId="ce5181b74827622d" providerId="LiveId" clId="{B38A9DD2-D28B-4DE1-B6EE-EF539F80DD8F}" dt="2024-05-10T10:33:37.824" v="630" actId="1076"/>
          <ac:spMkLst>
            <pc:docMk/>
            <pc:sldMk cId="2765600150" sldId="267"/>
            <ac:spMk id="6" creationId="{2BD61F20-A613-809C-8FD6-CC9F3A7BA4C1}"/>
          </ac:spMkLst>
        </pc:spChg>
        <pc:picChg chg="add mod">
          <ac:chgData name="Oleksandr Sich" userId="ce5181b74827622d" providerId="LiveId" clId="{B38A9DD2-D28B-4DE1-B6EE-EF539F80DD8F}" dt="2024-05-10T11:46:59.471" v="1258" actId="1076"/>
          <ac:picMkLst>
            <pc:docMk/>
            <pc:sldMk cId="2765600150" sldId="267"/>
            <ac:picMk id="3" creationId="{055E0FF1-0296-80DB-F431-AD16B7A1566A}"/>
          </ac:picMkLst>
        </pc:picChg>
      </pc:sldChg>
      <pc:sldChg chg="addSp modSp add mod">
        <pc:chgData name="Oleksandr Sich" userId="ce5181b74827622d" providerId="LiveId" clId="{B38A9DD2-D28B-4DE1-B6EE-EF539F80DD8F}" dt="2024-05-10T11:35:20.969" v="1236" actId="1076"/>
        <pc:sldMkLst>
          <pc:docMk/>
          <pc:sldMk cId="2510065369" sldId="268"/>
        </pc:sldMkLst>
        <pc:spChg chg="mod">
          <ac:chgData name="Oleksandr Sich" userId="ce5181b74827622d" providerId="LiveId" clId="{B38A9DD2-D28B-4DE1-B6EE-EF539F80DD8F}" dt="2024-05-10T10:28:32.862" v="578" actId="27636"/>
          <ac:spMkLst>
            <pc:docMk/>
            <pc:sldMk cId="2510065369" sldId="268"/>
            <ac:spMk id="6" creationId="{2BD61F20-A613-809C-8FD6-CC9F3A7BA4C1}"/>
          </ac:spMkLst>
        </pc:spChg>
        <pc:picChg chg="add mod">
          <ac:chgData name="Oleksandr Sich" userId="ce5181b74827622d" providerId="LiveId" clId="{B38A9DD2-D28B-4DE1-B6EE-EF539F80DD8F}" dt="2024-05-10T11:35:20.969" v="1236" actId="1076"/>
          <ac:picMkLst>
            <pc:docMk/>
            <pc:sldMk cId="2510065369" sldId="268"/>
            <ac:picMk id="3" creationId="{94987B80-5B68-16B1-E10D-77B9510D4E8B}"/>
          </ac:picMkLst>
        </pc:picChg>
      </pc:sldChg>
      <pc:sldChg chg="addSp modSp add mod">
        <pc:chgData name="Oleksandr Sich" userId="ce5181b74827622d" providerId="LiveId" clId="{B38A9DD2-D28B-4DE1-B6EE-EF539F80DD8F}" dt="2024-05-10T11:53:41.005" v="1290" actId="1076"/>
        <pc:sldMkLst>
          <pc:docMk/>
          <pc:sldMk cId="2612156054" sldId="269"/>
        </pc:sldMkLst>
        <pc:spChg chg="mod">
          <ac:chgData name="Oleksandr Sich" userId="ce5181b74827622d" providerId="LiveId" clId="{B38A9DD2-D28B-4DE1-B6EE-EF539F80DD8F}" dt="2024-05-10T11:53:41.005" v="1290" actId="1076"/>
          <ac:spMkLst>
            <pc:docMk/>
            <pc:sldMk cId="2612156054" sldId="269"/>
            <ac:spMk id="6" creationId="{2BD61F20-A613-809C-8FD6-CC9F3A7BA4C1}"/>
          </ac:spMkLst>
        </pc:spChg>
        <pc:picChg chg="add mod">
          <ac:chgData name="Oleksandr Sich" userId="ce5181b74827622d" providerId="LiveId" clId="{B38A9DD2-D28B-4DE1-B6EE-EF539F80DD8F}" dt="2024-05-10T11:53:37.981" v="1289" actId="1076"/>
          <ac:picMkLst>
            <pc:docMk/>
            <pc:sldMk cId="2612156054" sldId="269"/>
            <ac:picMk id="3" creationId="{616DA34B-B0D3-171C-A106-0F34130D5FF3}"/>
          </ac:picMkLst>
        </pc:picChg>
      </pc:sldChg>
      <pc:sldChg chg="addSp modSp add mod">
        <pc:chgData name="Oleksandr Sich" userId="ce5181b74827622d" providerId="LiveId" clId="{B38A9DD2-D28B-4DE1-B6EE-EF539F80DD8F}" dt="2024-05-10T12:08:36.010" v="1351" actId="1076"/>
        <pc:sldMkLst>
          <pc:docMk/>
          <pc:sldMk cId="1482943845" sldId="270"/>
        </pc:sldMkLst>
        <pc:spChg chg="mod">
          <ac:chgData name="Oleksandr Sich" userId="ce5181b74827622d" providerId="LiveId" clId="{B38A9DD2-D28B-4DE1-B6EE-EF539F80DD8F}" dt="2024-05-10T12:02:27.731" v="1347" actId="1076"/>
          <ac:spMkLst>
            <pc:docMk/>
            <pc:sldMk cId="1482943845" sldId="270"/>
            <ac:spMk id="6" creationId="{2BD61F20-A613-809C-8FD6-CC9F3A7BA4C1}"/>
          </ac:spMkLst>
        </pc:spChg>
        <pc:picChg chg="add mod">
          <ac:chgData name="Oleksandr Sich" userId="ce5181b74827622d" providerId="LiveId" clId="{B38A9DD2-D28B-4DE1-B6EE-EF539F80DD8F}" dt="2024-05-10T12:08:36.010" v="1351" actId="1076"/>
          <ac:picMkLst>
            <pc:docMk/>
            <pc:sldMk cId="1482943845" sldId="270"/>
            <ac:picMk id="3" creationId="{0248E2ED-86EC-1192-615E-312B40D738F7}"/>
          </ac:picMkLst>
        </pc:picChg>
      </pc:sldChg>
      <pc:sldChg chg="addSp modSp add mod">
        <pc:chgData name="Oleksandr Sich" userId="ce5181b74827622d" providerId="LiveId" clId="{B38A9DD2-D28B-4DE1-B6EE-EF539F80DD8F}" dt="2024-05-10T12:01:33.900" v="1335" actId="1076"/>
        <pc:sldMkLst>
          <pc:docMk/>
          <pc:sldMk cId="2934833029" sldId="271"/>
        </pc:sldMkLst>
        <pc:spChg chg="add mod">
          <ac:chgData name="Oleksandr Sich" userId="ce5181b74827622d" providerId="LiveId" clId="{B38A9DD2-D28B-4DE1-B6EE-EF539F80DD8F}" dt="2024-05-10T11:13:15.082" v="838"/>
          <ac:spMkLst>
            <pc:docMk/>
            <pc:sldMk cId="2934833029" sldId="271"/>
            <ac:spMk id="2" creationId="{561AABB9-A829-0CE6-9791-958701CE6F28}"/>
          </ac:spMkLst>
        </pc:spChg>
        <pc:spChg chg="mod">
          <ac:chgData name="Oleksandr Sich" userId="ce5181b74827622d" providerId="LiveId" clId="{B38A9DD2-D28B-4DE1-B6EE-EF539F80DD8F}" dt="2024-05-10T11:13:15.082" v="838"/>
          <ac:spMkLst>
            <pc:docMk/>
            <pc:sldMk cId="2934833029" sldId="271"/>
            <ac:spMk id="4" creationId="{20A06FF8-1218-D38B-FDE1-7F043DD240DD}"/>
          </ac:spMkLst>
        </pc:spChg>
        <pc:spChg chg="mod">
          <ac:chgData name="Oleksandr Sich" userId="ce5181b74827622d" providerId="LiveId" clId="{B38A9DD2-D28B-4DE1-B6EE-EF539F80DD8F}" dt="2024-05-10T11:13:15.082" v="838"/>
          <ac:spMkLst>
            <pc:docMk/>
            <pc:sldMk cId="2934833029" sldId="271"/>
            <ac:spMk id="5" creationId="{07C74F3E-796B-6A4D-C11E-8DB05F50C712}"/>
          </ac:spMkLst>
        </pc:spChg>
        <pc:spChg chg="mod">
          <ac:chgData name="Oleksandr Sich" userId="ce5181b74827622d" providerId="LiveId" clId="{B38A9DD2-D28B-4DE1-B6EE-EF539F80DD8F}" dt="2024-05-10T12:00:41.165" v="1316" actId="2710"/>
          <ac:spMkLst>
            <pc:docMk/>
            <pc:sldMk cId="2934833029" sldId="271"/>
            <ac:spMk id="6" creationId="{2BD61F20-A613-809C-8FD6-CC9F3A7BA4C1}"/>
          </ac:spMkLst>
        </pc:spChg>
        <pc:spChg chg="mod">
          <ac:chgData name="Oleksandr Sich" userId="ce5181b74827622d" providerId="LiveId" clId="{B38A9DD2-D28B-4DE1-B6EE-EF539F80DD8F}" dt="2024-05-10T11:13:15.082" v="838"/>
          <ac:spMkLst>
            <pc:docMk/>
            <pc:sldMk cId="2934833029" sldId="271"/>
            <ac:spMk id="7" creationId="{214C6B8C-EB63-CBFD-CA96-4FF0F08FF5B6}"/>
          </ac:spMkLst>
        </pc:spChg>
        <pc:spChg chg="mod">
          <ac:chgData name="Oleksandr Sich" userId="ce5181b74827622d" providerId="LiveId" clId="{B38A9DD2-D28B-4DE1-B6EE-EF539F80DD8F}" dt="2024-05-10T11:13:15.082" v="838"/>
          <ac:spMkLst>
            <pc:docMk/>
            <pc:sldMk cId="2934833029" sldId="271"/>
            <ac:spMk id="8" creationId="{2C0AC7E7-4D31-3BEE-FD78-5DC058C56A57}"/>
          </ac:spMkLst>
        </pc:spChg>
        <pc:spChg chg="mod">
          <ac:chgData name="Oleksandr Sich" userId="ce5181b74827622d" providerId="LiveId" clId="{B38A9DD2-D28B-4DE1-B6EE-EF539F80DD8F}" dt="2024-05-10T11:13:15.082" v="838"/>
          <ac:spMkLst>
            <pc:docMk/>
            <pc:sldMk cId="2934833029" sldId="271"/>
            <ac:spMk id="9" creationId="{9648EEE1-45C7-C9C3-378E-1E2B4ED88339}"/>
          </ac:spMkLst>
        </pc:spChg>
        <pc:spChg chg="add">
          <ac:chgData name="Oleksandr Sich" userId="ce5181b74827622d" providerId="LiveId" clId="{B38A9DD2-D28B-4DE1-B6EE-EF539F80DD8F}" dt="2024-05-10T11:13:15.082" v="838"/>
          <ac:spMkLst>
            <pc:docMk/>
            <pc:sldMk cId="2934833029" sldId="271"/>
            <ac:spMk id="10" creationId="{34E94D55-9551-C0A6-688E-84DA437F372D}"/>
          </ac:spMkLst>
        </pc:spChg>
        <pc:spChg chg="add mod">
          <ac:chgData name="Oleksandr Sich" userId="ce5181b74827622d" providerId="LiveId" clId="{B38A9DD2-D28B-4DE1-B6EE-EF539F80DD8F}" dt="2024-05-10T11:15:22.783" v="901"/>
          <ac:spMkLst>
            <pc:docMk/>
            <pc:sldMk cId="2934833029" sldId="271"/>
            <ac:spMk id="11" creationId="{080CA21B-0EC5-DFDB-BDED-16E83135FA2A}"/>
          </ac:spMkLst>
        </pc:spChg>
        <pc:spChg chg="mod">
          <ac:chgData name="Oleksandr Sich" userId="ce5181b74827622d" providerId="LiveId" clId="{B38A9DD2-D28B-4DE1-B6EE-EF539F80DD8F}" dt="2024-05-10T11:15:22.783" v="901"/>
          <ac:spMkLst>
            <pc:docMk/>
            <pc:sldMk cId="2934833029" sldId="271"/>
            <ac:spMk id="13" creationId="{59A69D79-A93E-A3E2-5824-37FB12189415}"/>
          </ac:spMkLst>
        </pc:spChg>
        <pc:spChg chg="mod">
          <ac:chgData name="Oleksandr Sich" userId="ce5181b74827622d" providerId="LiveId" clId="{B38A9DD2-D28B-4DE1-B6EE-EF539F80DD8F}" dt="2024-05-10T11:15:22.783" v="901"/>
          <ac:spMkLst>
            <pc:docMk/>
            <pc:sldMk cId="2934833029" sldId="271"/>
            <ac:spMk id="14" creationId="{27229702-791F-1E22-9BD8-CA98F13E2BC3}"/>
          </ac:spMkLst>
        </pc:spChg>
        <pc:spChg chg="mod">
          <ac:chgData name="Oleksandr Sich" userId="ce5181b74827622d" providerId="LiveId" clId="{B38A9DD2-D28B-4DE1-B6EE-EF539F80DD8F}" dt="2024-05-10T11:15:22.783" v="901"/>
          <ac:spMkLst>
            <pc:docMk/>
            <pc:sldMk cId="2934833029" sldId="271"/>
            <ac:spMk id="15" creationId="{80BD5FDA-22A7-D044-86C6-D69FBE436497}"/>
          </ac:spMkLst>
        </pc:spChg>
        <pc:spChg chg="add">
          <ac:chgData name="Oleksandr Sich" userId="ce5181b74827622d" providerId="LiveId" clId="{B38A9DD2-D28B-4DE1-B6EE-EF539F80DD8F}" dt="2024-05-10T11:15:22.783" v="901"/>
          <ac:spMkLst>
            <pc:docMk/>
            <pc:sldMk cId="2934833029" sldId="271"/>
            <ac:spMk id="16" creationId="{F9F8FB91-E705-45A1-6A01-913662344E59}"/>
          </ac:spMkLst>
        </pc:spChg>
        <pc:grpChg chg="mod">
          <ac:chgData name="Oleksandr Sich" userId="ce5181b74827622d" providerId="LiveId" clId="{B38A9DD2-D28B-4DE1-B6EE-EF539F80DD8F}" dt="2024-05-10T11:15:22.783" v="901"/>
          <ac:grpSpMkLst>
            <pc:docMk/>
            <pc:sldMk cId="2934833029" sldId="271"/>
            <ac:grpSpMk id="1" creationId="{00000000-0000-0000-0000-000000000000}"/>
          </ac:grpSpMkLst>
        </pc:grpChg>
        <pc:grpChg chg="add mod">
          <ac:chgData name="Oleksandr Sich" userId="ce5181b74827622d" providerId="LiveId" clId="{B38A9DD2-D28B-4DE1-B6EE-EF539F80DD8F}" dt="2024-05-10T11:13:15.082" v="838"/>
          <ac:grpSpMkLst>
            <pc:docMk/>
            <pc:sldMk cId="2934833029" sldId="271"/>
            <ac:grpSpMk id="3" creationId="{0719AED5-DF90-92D7-992B-65BFA8E1DCDA}"/>
          </ac:grpSpMkLst>
        </pc:grpChg>
        <pc:grpChg chg="add mod">
          <ac:chgData name="Oleksandr Sich" userId="ce5181b74827622d" providerId="LiveId" clId="{B38A9DD2-D28B-4DE1-B6EE-EF539F80DD8F}" dt="2024-05-10T11:15:22.783" v="901"/>
          <ac:grpSpMkLst>
            <pc:docMk/>
            <pc:sldMk cId="2934833029" sldId="271"/>
            <ac:grpSpMk id="12" creationId="{037B9D72-EC92-9C3B-21B3-8F20FC4B3269}"/>
          </ac:grpSpMkLst>
        </pc:grpChg>
        <pc:picChg chg="add mod">
          <ac:chgData name="Oleksandr Sich" userId="ce5181b74827622d" providerId="LiveId" clId="{B38A9DD2-D28B-4DE1-B6EE-EF539F80DD8F}" dt="2024-05-10T12:01:12.339" v="1324" actId="1076"/>
          <ac:picMkLst>
            <pc:docMk/>
            <pc:sldMk cId="2934833029" sldId="271"/>
            <ac:picMk id="18" creationId="{20DCAB19-1E74-8E87-5B71-B84FCE0E285A}"/>
          </ac:picMkLst>
        </pc:picChg>
        <pc:picChg chg="add mod">
          <ac:chgData name="Oleksandr Sich" userId="ce5181b74827622d" providerId="LiveId" clId="{B38A9DD2-D28B-4DE1-B6EE-EF539F80DD8F}" dt="2024-05-10T12:01:32.563" v="1334" actId="1076"/>
          <ac:picMkLst>
            <pc:docMk/>
            <pc:sldMk cId="2934833029" sldId="271"/>
            <ac:picMk id="20" creationId="{FCCAAF72-FA8D-43AC-9145-BAE5674A62F0}"/>
          </ac:picMkLst>
        </pc:picChg>
        <pc:picChg chg="add mod">
          <ac:chgData name="Oleksandr Sich" userId="ce5181b74827622d" providerId="LiveId" clId="{B38A9DD2-D28B-4DE1-B6EE-EF539F80DD8F}" dt="2024-05-10T12:01:33.900" v="1335" actId="1076"/>
          <ac:picMkLst>
            <pc:docMk/>
            <pc:sldMk cId="2934833029" sldId="271"/>
            <ac:picMk id="22" creationId="{E88E561D-083F-8086-BF64-46792E8772AB}"/>
          </ac:picMkLst>
        </pc:picChg>
      </pc:sldChg>
      <pc:sldChg chg="addSp modSp add mod">
        <pc:chgData name="Oleksandr Sich" userId="ce5181b74827622d" providerId="LiveId" clId="{B38A9DD2-D28B-4DE1-B6EE-EF539F80DD8F}" dt="2024-05-10T11:59:19.572" v="1314" actId="1076"/>
        <pc:sldMkLst>
          <pc:docMk/>
          <pc:sldMk cId="539673070" sldId="272"/>
        </pc:sldMkLst>
        <pc:spChg chg="mod">
          <ac:chgData name="Oleksandr Sich" userId="ce5181b74827622d" providerId="LiveId" clId="{B38A9DD2-D28B-4DE1-B6EE-EF539F80DD8F}" dt="2024-05-10T11:12:41.047" v="837" actId="1076"/>
          <ac:spMkLst>
            <pc:docMk/>
            <pc:sldMk cId="539673070" sldId="272"/>
            <ac:spMk id="6" creationId="{2BD61F20-A613-809C-8FD6-CC9F3A7BA4C1}"/>
          </ac:spMkLst>
        </pc:spChg>
        <pc:picChg chg="add mod">
          <ac:chgData name="Oleksandr Sich" userId="ce5181b74827622d" providerId="LiveId" clId="{B38A9DD2-D28B-4DE1-B6EE-EF539F80DD8F}" dt="2024-05-10T11:59:11.884" v="1311" actId="1076"/>
          <ac:picMkLst>
            <pc:docMk/>
            <pc:sldMk cId="539673070" sldId="272"/>
            <ac:picMk id="3" creationId="{BC535264-944C-AF3E-133D-50245D626434}"/>
          </ac:picMkLst>
        </pc:picChg>
        <pc:picChg chg="add mod">
          <ac:chgData name="Oleksandr Sich" userId="ce5181b74827622d" providerId="LiveId" clId="{B38A9DD2-D28B-4DE1-B6EE-EF539F80DD8F}" dt="2024-05-10T11:59:18.180" v="1313" actId="1076"/>
          <ac:picMkLst>
            <pc:docMk/>
            <pc:sldMk cId="539673070" sldId="272"/>
            <ac:picMk id="5" creationId="{22401ADE-34AD-0A90-3925-CF501EF4407D}"/>
          </ac:picMkLst>
        </pc:picChg>
        <pc:picChg chg="add mod">
          <ac:chgData name="Oleksandr Sich" userId="ce5181b74827622d" providerId="LiveId" clId="{B38A9DD2-D28B-4DE1-B6EE-EF539F80DD8F}" dt="2024-05-10T11:59:15.060" v="1312" actId="1076"/>
          <ac:picMkLst>
            <pc:docMk/>
            <pc:sldMk cId="539673070" sldId="272"/>
            <ac:picMk id="8" creationId="{0F8A015E-0FF3-044D-EC78-5DC367BF1821}"/>
          </ac:picMkLst>
        </pc:picChg>
        <pc:picChg chg="add mod">
          <ac:chgData name="Oleksandr Sich" userId="ce5181b74827622d" providerId="LiveId" clId="{B38A9DD2-D28B-4DE1-B6EE-EF539F80DD8F}" dt="2024-05-10T11:59:19.572" v="1314" actId="1076"/>
          <ac:picMkLst>
            <pc:docMk/>
            <pc:sldMk cId="539673070" sldId="272"/>
            <ac:picMk id="10" creationId="{D8F4E532-E2BC-96E7-45FF-B32276262BFE}"/>
          </ac:picMkLst>
        </pc:picChg>
      </pc:sldChg>
      <pc:sldChg chg="addSp modSp add mod">
        <pc:chgData name="Oleksandr Sich" userId="ce5181b74827622d" providerId="LiveId" clId="{B38A9DD2-D28B-4DE1-B6EE-EF539F80DD8F}" dt="2024-05-10T11:30:37.059" v="1225" actId="14100"/>
        <pc:sldMkLst>
          <pc:docMk/>
          <pc:sldMk cId="921372208" sldId="273"/>
        </pc:sldMkLst>
        <pc:spChg chg="add mod">
          <ac:chgData name="Oleksandr Sich" userId="ce5181b74827622d" providerId="LiveId" clId="{B38A9DD2-D28B-4DE1-B6EE-EF539F80DD8F}" dt="2024-05-10T11:30:32.043" v="1224" actId="1076"/>
          <ac:spMkLst>
            <pc:docMk/>
            <pc:sldMk cId="921372208" sldId="273"/>
            <ac:spMk id="3" creationId="{6E4E0FEA-32AE-1C01-DB16-8EDD80F38906}"/>
          </ac:spMkLst>
        </pc:spChg>
        <pc:spChg chg="mod">
          <ac:chgData name="Oleksandr Sich" userId="ce5181b74827622d" providerId="LiveId" clId="{B38A9DD2-D28B-4DE1-B6EE-EF539F80DD8F}" dt="2024-05-10T11:30:37.059" v="1225" actId="14100"/>
          <ac:spMkLst>
            <pc:docMk/>
            <pc:sldMk cId="921372208" sldId="273"/>
            <ac:spMk id="6" creationId="{2BD61F20-A613-809C-8FD6-CC9F3A7BA4C1}"/>
          </ac:spMkLst>
        </pc:spChg>
      </pc:sldChg>
      <pc:sldChg chg="modSp add mod">
        <pc:chgData name="Oleksandr Sich" userId="ce5181b74827622d" providerId="LiveId" clId="{B38A9DD2-D28B-4DE1-B6EE-EF539F80DD8F}" dt="2024-05-10T11:24:43.925" v="1089" actId="14100"/>
        <pc:sldMkLst>
          <pc:docMk/>
          <pc:sldMk cId="1771276356" sldId="274"/>
        </pc:sldMkLst>
        <pc:spChg chg="mod">
          <ac:chgData name="Oleksandr Sich" userId="ce5181b74827622d" providerId="LiveId" clId="{B38A9DD2-D28B-4DE1-B6EE-EF539F80DD8F}" dt="2024-05-10T11:24:43.925" v="1089" actId="14100"/>
          <ac:spMkLst>
            <pc:docMk/>
            <pc:sldMk cId="1771276356" sldId="274"/>
            <ac:spMk id="6" creationId="{2BD61F20-A613-809C-8FD6-CC9F3A7BA4C1}"/>
          </ac:spMkLst>
        </pc:spChg>
      </pc:sldChg>
      <pc:sldChg chg="modSp add mod">
        <pc:chgData name="Oleksandr Sich" userId="ce5181b74827622d" providerId="LiveId" clId="{B38A9DD2-D28B-4DE1-B6EE-EF539F80DD8F}" dt="2024-05-10T12:01:59.611" v="1340" actId="1076"/>
        <pc:sldMkLst>
          <pc:docMk/>
          <pc:sldMk cId="2130295891" sldId="275"/>
        </pc:sldMkLst>
        <pc:spChg chg="mod">
          <ac:chgData name="Oleksandr Sich" userId="ce5181b74827622d" providerId="LiveId" clId="{B38A9DD2-D28B-4DE1-B6EE-EF539F80DD8F}" dt="2024-05-10T12:01:59.611" v="1340" actId="1076"/>
          <ac:spMkLst>
            <pc:docMk/>
            <pc:sldMk cId="2130295891" sldId="275"/>
            <ac:spMk id="6" creationId="{2BD61F20-A613-809C-8FD6-CC9F3A7BA4C1}"/>
          </ac:spMkLst>
        </pc:spChg>
      </pc:sldChg>
      <pc:sldChg chg="addSp delSp modSp add mod ord">
        <pc:chgData name="Oleksandr Sich" userId="ce5181b74827622d" providerId="LiveId" clId="{B38A9DD2-D28B-4DE1-B6EE-EF539F80DD8F}" dt="2024-05-10T11:27:02.405" v="1108"/>
        <pc:sldMkLst>
          <pc:docMk/>
          <pc:sldMk cId="2724099181" sldId="276"/>
        </pc:sldMkLst>
        <pc:spChg chg="del">
          <ac:chgData name="Oleksandr Sich" userId="ce5181b74827622d" providerId="LiveId" clId="{B38A9DD2-D28B-4DE1-B6EE-EF539F80DD8F}" dt="2024-05-10T11:25:30.563" v="1092" actId="478"/>
          <ac:spMkLst>
            <pc:docMk/>
            <pc:sldMk cId="2724099181" sldId="276"/>
            <ac:spMk id="6" creationId="{2BD61F20-A613-809C-8FD6-CC9F3A7BA4C1}"/>
          </ac:spMkLst>
        </pc:spChg>
        <pc:graphicFrameChg chg="add mod modGraphic">
          <ac:chgData name="Oleksandr Sich" userId="ce5181b74827622d" providerId="LiveId" clId="{B38A9DD2-D28B-4DE1-B6EE-EF539F80DD8F}" dt="2024-05-10T11:26:52.869" v="1106" actId="113"/>
          <ac:graphicFrameMkLst>
            <pc:docMk/>
            <pc:sldMk cId="2724099181" sldId="276"/>
            <ac:graphicFrameMk id="2" creationId="{D119FFB9-E6F7-CF8F-B4B8-12BFB0721B8D}"/>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F197A64-3A93-8B91-CC54-786E4A76E385}"/>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xmlns="" id="{8D5D34AF-3AF2-B561-ACE3-E3432B8331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xmlns="" id="{9D1C234E-807F-6222-5B7E-95A0186E4814}"/>
              </a:ext>
            </a:extLst>
          </p:cNvPr>
          <p:cNvSpPr>
            <a:spLocks noGrp="1"/>
          </p:cNvSpPr>
          <p:nvPr>
            <p:ph type="dt" sz="half" idx="10"/>
          </p:nvPr>
        </p:nvSpPr>
        <p:spPr/>
        <p:txBody>
          <a:bodyPr/>
          <a:lstStyle/>
          <a:p>
            <a:fld id="{28D23FB3-D995-44B9-A410-EBF106001990}" type="datetimeFigureOut">
              <a:rPr lang="uk-UA" smtClean="0"/>
              <a:pPr/>
              <a:t>11.05.2024</a:t>
            </a:fld>
            <a:endParaRPr lang="uk-UA"/>
          </a:p>
        </p:txBody>
      </p:sp>
      <p:sp>
        <p:nvSpPr>
          <p:cNvPr id="5" name="Місце для нижнього колонтитула 4">
            <a:extLst>
              <a:ext uri="{FF2B5EF4-FFF2-40B4-BE49-F238E27FC236}">
                <a16:creationId xmlns:a16="http://schemas.microsoft.com/office/drawing/2014/main" xmlns="" id="{F6C82090-B8A9-654B-26F4-92985A1D8485}"/>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xmlns="" id="{E4C4869C-46A8-B3CE-DE76-C54316FB910D}"/>
              </a:ext>
            </a:extLst>
          </p:cNvPr>
          <p:cNvSpPr>
            <a:spLocks noGrp="1"/>
          </p:cNvSpPr>
          <p:nvPr>
            <p:ph type="sldNum" sz="quarter" idx="12"/>
          </p:nvPr>
        </p:nvSpPr>
        <p:spPr/>
        <p:txBody>
          <a:bodyPr/>
          <a:lstStyle/>
          <a:p>
            <a:fld id="{83591F7D-F6FE-45FA-BE67-8C40894D3663}" type="slidenum">
              <a:rPr lang="uk-UA" smtClean="0"/>
              <a:pPr/>
              <a:t>‹#›</a:t>
            </a:fld>
            <a:endParaRPr lang="uk-UA"/>
          </a:p>
        </p:txBody>
      </p:sp>
    </p:spTree>
    <p:extLst>
      <p:ext uri="{BB962C8B-B14F-4D97-AF65-F5344CB8AC3E}">
        <p14:creationId xmlns:p14="http://schemas.microsoft.com/office/powerpoint/2010/main" xmlns="" val="355027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F210949-E145-EDDC-B6A4-8E7E2E8C6153}"/>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xmlns="" id="{56F5EE12-3246-5246-75FD-B3447CE6AD17}"/>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xmlns="" id="{7511048E-1A47-F602-8A5F-16C4A5E294E1}"/>
              </a:ext>
            </a:extLst>
          </p:cNvPr>
          <p:cNvSpPr>
            <a:spLocks noGrp="1"/>
          </p:cNvSpPr>
          <p:nvPr>
            <p:ph type="dt" sz="half" idx="10"/>
          </p:nvPr>
        </p:nvSpPr>
        <p:spPr/>
        <p:txBody>
          <a:bodyPr/>
          <a:lstStyle/>
          <a:p>
            <a:fld id="{28D23FB3-D995-44B9-A410-EBF106001990}" type="datetimeFigureOut">
              <a:rPr lang="uk-UA" smtClean="0"/>
              <a:pPr/>
              <a:t>11.05.2024</a:t>
            </a:fld>
            <a:endParaRPr lang="uk-UA"/>
          </a:p>
        </p:txBody>
      </p:sp>
      <p:sp>
        <p:nvSpPr>
          <p:cNvPr id="5" name="Місце для нижнього колонтитула 4">
            <a:extLst>
              <a:ext uri="{FF2B5EF4-FFF2-40B4-BE49-F238E27FC236}">
                <a16:creationId xmlns:a16="http://schemas.microsoft.com/office/drawing/2014/main" xmlns="" id="{075BF52C-32FD-ECD8-F013-59520073D64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xmlns="" id="{F075511B-903F-EBF7-E325-9F64D1A6D1FA}"/>
              </a:ext>
            </a:extLst>
          </p:cNvPr>
          <p:cNvSpPr>
            <a:spLocks noGrp="1"/>
          </p:cNvSpPr>
          <p:nvPr>
            <p:ph type="sldNum" sz="quarter" idx="12"/>
          </p:nvPr>
        </p:nvSpPr>
        <p:spPr/>
        <p:txBody>
          <a:bodyPr/>
          <a:lstStyle/>
          <a:p>
            <a:fld id="{83591F7D-F6FE-45FA-BE67-8C40894D3663}" type="slidenum">
              <a:rPr lang="uk-UA" smtClean="0"/>
              <a:pPr/>
              <a:t>‹#›</a:t>
            </a:fld>
            <a:endParaRPr lang="uk-UA"/>
          </a:p>
        </p:txBody>
      </p:sp>
    </p:spTree>
    <p:extLst>
      <p:ext uri="{BB962C8B-B14F-4D97-AF65-F5344CB8AC3E}">
        <p14:creationId xmlns:p14="http://schemas.microsoft.com/office/powerpoint/2010/main" xmlns="" val="315777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xmlns="" id="{21340507-75F8-102F-E66E-93E02E91CD7F}"/>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xmlns="" id="{CD940951-3806-28B4-2A6D-F6F9C9EEF2B1}"/>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xmlns="" id="{162A92B6-7FEF-1860-B542-F2BD278C9AA6}"/>
              </a:ext>
            </a:extLst>
          </p:cNvPr>
          <p:cNvSpPr>
            <a:spLocks noGrp="1"/>
          </p:cNvSpPr>
          <p:nvPr>
            <p:ph type="dt" sz="half" idx="10"/>
          </p:nvPr>
        </p:nvSpPr>
        <p:spPr/>
        <p:txBody>
          <a:bodyPr/>
          <a:lstStyle/>
          <a:p>
            <a:fld id="{28D23FB3-D995-44B9-A410-EBF106001990}" type="datetimeFigureOut">
              <a:rPr lang="uk-UA" smtClean="0"/>
              <a:pPr/>
              <a:t>11.05.2024</a:t>
            </a:fld>
            <a:endParaRPr lang="uk-UA"/>
          </a:p>
        </p:txBody>
      </p:sp>
      <p:sp>
        <p:nvSpPr>
          <p:cNvPr id="5" name="Місце для нижнього колонтитула 4">
            <a:extLst>
              <a:ext uri="{FF2B5EF4-FFF2-40B4-BE49-F238E27FC236}">
                <a16:creationId xmlns:a16="http://schemas.microsoft.com/office/drawing/2014/main" xmlns="" id="{0F88E995-4C73-3346-54F6-5FD963CBD5A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xmlns="" id="{C37AFA61-06A4-9D2A-A440-F491CDCD7EB7}"/>
              </a:ext>
            </a:extLst>
          </p:cNvPr>
          <p:cNvSpPr>
            <a:spLocks noGrp="1"/>
          </p:cNvSpPr>
          <p:nvPr>
            <p:ph type="sldNum" sz="quarter" idx="12"/>
          </p:nvPr>
        </p:nvSpPr>
        <p:spPr/>
        <p:txBody>
          <a:bodyPr/>
          <a:lstStyle/>
          <a:p>
            <a:fld id="{83591F7D-F6FE-45FA-BE67-8C40894D3663}" type="slidenum">
              <a:rPr lang="uk-UA" smtClean="0"/>
              <a:pPr/>
              <a:t>‹#›</a:t>
            </a:fld>
            <a:endParaRPr lang="uk-UA"/>
          </a:p>
        </p:txBody>
      </p:sp>
    </p:spTree>
    <p:extLst>
      <p:ext uri="{BB962C8B-B14F-4D97-AF65-F5344CB8AC3E}">
        <p14:creationId xmlns:p14="http://schemas.microsoft.com/office/powerpoint/2010/main" xmlns="" val="140197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70A3550-82A7-6A02-E9E0-4046DFDE3D2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xmlns="" id="{D5482B1B-B899-93A7-64D2-0262CB16C42C}"/>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xmlns="" id="{25D3B907-B8C9-B3F4-63CE-73619CA9E2AD}"/>
              </a:ext>
            </a:extLst>
          </p:cNvPr>
          <p:cNvSpPr>
            <a:spLocks noGrp="1"/>
          </p:cNvSpPr>
          <p:nvPr>
            <p:ph type="dt" sz="half" idx="10"/>
          </p:nvPr>
        </p:nvSpPr>
        <p:spPr/>
        <p:txBody>
          <a:bodyPr/>
          <a:lstStyle/>
          <a:p>
            <a:fld id="{28D23FB3-D995-44B9-A410-EBF106001990}" type="datetimeFigureOut">
              <a:rPr lang="uk-UA" smtClean="0"/>
              <a:pPr/>
              <a:t>11.05.2024</a:t>
            </a:fld>
            <a:endParaRPr lang="uk-UA"/>
          </a:p>
        </p:txBody>
      </p:sp>
      <p:sp>
        <p:nvSpPr>
          <p:cNvPr id="5" name="Місце для нижнього колонтитула 4">
            <a:extLst>
              <a:ext uri="{FF2B5EF4-FFF2-40B4-BE49-F238E27FC236}">
                <a16:creationId xmlns:a16="http://schemas.microsoft.com/office/drawing/2014/main" xmlns="" id="{7F3C30CA-9DBD-F0A4-488A-0DCE416D241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xmlns="" id="{06255F2E-C5ED-4D58-E172-1133CEC3C201}"/>
              </a:ext>
            </a:extLst>
          </p:cNvPr>
          <p:cNvSpPr>
            <a:spLocks noGrp="1"/>
          </p:cNvSpPr>
          <p:nvPr>
            <p:ph type="sldNum" sz="quarter" idx="12"/>
          </p:nvPr>
        </p:nvSpPr>
        <p:spPr/>
        <p:txBody>
          <a:bodyPr/>
          <a:lstStyle/>
          <a:p>
            <a:fld id="{83591F7D-F6FE-45FA-BE67-8C40894D3663}" type="slidenum">
              <a:rPr lang="uk-UA" smtClean="0"/>
              <a:pPr/>
              <a:t>‹#›</a:t>
            </a:fld>
            <a:endParaRPr lang="uk-UA"/>
          </a:p>
        </p:txBody>
      </p:sp>
    </p:spTree>
    <p:extLst>
      <p:ext uri="{BB962C8B-B14F-4D97-AF65-F5344CB8AC3E}">
        <p14:creationId xmlns:p14="http://schemas.microsoft.com/office/powerpoint/2010/main" xmlns="" val="3427097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070004-A027-3A8C-8B6E-394E1C68F0F3}"/>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xmlns="" id="{47AD3AF8-5E21-79BF-F140-11C2924351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xmlns="" id="{19B1BED6-D349-827D-FBE3-730AEBDE8CC7}"/>
              </a:ext>
            </a:extLst>
          </p:cNvPr>
          <p:cNvSpPr>
            <a:spLocks noGrp="1"/>
          </p:cNvSpPr>
          <p:nvPr>
            <p:ph type="dt" sz="half" idx="10"/>
          </p:nvPr>
        </p:nvSpPr>
        <p:spPr/>
        <p:txBody>
          <a:bodyPr/>
          <a:lstStyle/>
          <a:p>
            <a:fld id="{28D23FB3-D995-44B9-A410-EBF106001990}" type="datetimeFigureOut">
              <a:rPr lang="uk-UA" smtClean="0"/>
              <a:pPr/>
              <a:t>11.05.2024</a:t>
            </a:fld>
            <a:endParaRPr lang="uk-UA"/>
          </a:p>
        </p:txBody>
      </p:sp>
      <p:sp>
        <p:nvSpPr>
          <p:cNvPr id="5" name="Місце для нижнього колонтитула 4">
            <a:extLst>
              <a:ext uri="{FF2B5EF4-FFF2-40B4-BE49-F238E27FC236}">
                <a16:creationId xmlns:a16="http://schemas.microsoft.com/office/drawing/2014/main" xmlns="" id="{34D8623E-43A3-E405-B01B-9FD06A53452F}"/>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xmlns="" id="{583C924B-8364-19A2-482F-3B55FE730465}"/>
              </a:ext>
            </a:extLst>
          </p:cNvPr>
          <p:cNvSpPr>
            <a:spLocks noGrp="1"/>
          </p:cNvSpPr>
          <p:nvPr>
            <p:ph type="sldNum" sz="quarter" idx="12"/>
          </p:nvPr>
        </p:nvSpPr>
        <p:spPr/>
        <p:txBody>
          <a:bodyPr/>
          <a:lstStyle/>
          <a:p>
            <a:fld id="{83591F7D-F6FE-45FA-BE67-8C40894D3663}" type="slidenum">
              <a:rPr lang="uk-UA" smtClean="0"/>
              <a:pPr/>
              <a:t>‹#›</a:t>
            </a:fld>
            <a:endParaRPr lang="uk-UA"/>
          </a:p>
        </p:txBody>
      </p:sp>
    </p:spTree>
    <p:extLst>
      <p:ext uri="{BB962C8B-B14F-4D97-AF65-F5344CB8AC3E}">
        <p14:creationId xmlns:p14="http://schemas.microsoft.com/office/powerpoint/2010/main" xmlns="" val="395973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3A14831-D6C2-3106-E881-9DF735F15D52}"/>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xmlns="" id="{0B66C8D0-67D0-BFEA-4512-1DB180AC5721}"/>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xmlns="" id="{94826141-E9A8-3248-A71F-40541916E091}"/>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xmlns="" id="{17BD0CFF-0EDA-93B1-AB73-F1F934AE3FAE}"/>
              </a:ext>
            </a:extLst>
          </p:cNvPr>
          <p:cNvSpPr>
            <a:spLocks noGrp="1"/>
          </p:cNvSpPr>
          <p:nvPr>
            <p:ph type="dt" sz="half" idx="10"/>
          </p:nvPr>
        </p:nvSpPr>
        <p:spPr/>
        <p:txBody>
          <a:bodyPr/>
          <a:lstStyle/>
          <a:p>
            <a:fld id="{28D23FB3-D995-44B9-A410-EBF106001990}" type="datetimeFigureOut">
              <a:rPr lang="uk-UA" smtClean="0"/>
              <a:pPr/>
              <a:t>11.05.2024</a:t>
            </a:fld>
            <a:endParaRPr lang="uk-UA"/>
          </a:p>
        </p:txBody>
      </p:sp>
      <p:sp>
        <p:nvSpPr>
          <p:cNvPr id="6" name="Місце для нижнього колонтитула 5">
            <a:extLst>
              <a:ext uri="{FF2B5EF4-FFF2-40B4-BE49-F238E27FC236}">
                <a16:creationId xmlns:a16="http://schemas.microsoft.com/office/drawing/2014/main" xmlns="" id="{61DFB043-0ABE-C89A-D469-D895CD0A432E}"/>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xmlns="" id="{92069C8C-B2F3-F15F-2C32-A6260EB6FC6F}"/>
              </a:ext>
            </a:extLst>
          </p:cNvPr>
          <p:cNvSpPr>
            <a:spLocks noGrp="1"/>
          </p:cNvSpPr>
          <p:nvPr>
            <p:ph type="sldNum" sz="quarter" idx="12"/>
          </p:nvPr>
        </p:nvSpPr>
        <p:spPr/>
        <p:txBody>
          <a:bodyPr/>
          <a:lstStyle/>
          <a:p>
            <a:fld id="{83591F7D-F6FE-45FA-BE67-8C40894D3663}" type="slidenum">
              <a:rPr lang="uk-UA" smtClean="0"/>
              <a:pPr/>
              <a:t>‹#›</a:t>
            </a:fld>
            <a:endParaRPr lang="uk-UA"/>
          </a:p>
        </p:txBody>
      </p:sp>
    </p:spTree>
    <p:extLst>
      <p:ext uri="{BB962C8B-B14F-4D97-AF65-F5344CB8AC3E}">
        <p14:creationId xmlns:p14="http://schemas.microsoft.com/office/powerpoint/2010/main" xmlns="" val="72698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F87875A-EFEA-CF94-7747-1DC9CC9CDA5D}"/>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xmlns="" id="{F6A28802-3D80-85B6-173F-F814606C30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xmlns="" id="{BED0012E-C609-859C-CDB6-F7F64B3697FE}"/>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xmlns="" id="{71D42A58-DDA6-A051-CCFF-D9AC1DEFE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xmlns="" id="{A70A8762-1786-CD1D-9AB4-3719757A2445}"/>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xmlns="" id="{592E10F1-41E3-C8E0-8ECF-C62237900A65}"/>
              </a:ext>
            </a:extLst>
          </p:cNvPr>
          <p:cNvSpPr>
            <a:spLocks noGrp="1"/>
          </p:cNvSpPr>
          <p:nvPr>
            <p:ph type="dt" sz="half" idx="10"/>
          </p:nvPr>
        </p:nvSpPr>
        <p:spPr/>
        <p:txBody>
          <a:bodyPr/>
          <a:lstStyle/>
          <a:p>
            <a:fld id="{28D23FB3-D995-44B9-A410-EBF106001990}" type="datetimeFigureOut">
              <a:rPr lang="uk-UA" smtClean="0"/>
              <a:pPr/>
              <a:t>11.05.2024</a:t>
            </a:fld>
            <a:endParaRPr lang="uk-UA"/>
          </a:p>
        </p:txBody>
      </p:sp>
      <p:sp>
        <p:nvSpPr>
          <p:cNvPr id="8" name="Місце для нижнього колонтитула 7">
            <a:extLst>
              <a:ext uri="{FF2B5EF4-FFF2-40B4-BE49-F238E27FC236}">
                <a16:creationId xmlns:a16="http://schemas.microsoft.com/office/drawing/2014/main" xmlns="" id="{407C41F5-9F89-D6F0-A2A7-B7DE8D0D00D1}"/>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xmlns="" id="{351AB9E8-6782-1DDF-AB9A-165915E71A91}"/>
              </a:ext>
            </a:extLst>
          </p:cNvPr>
          <p:cNvSpPr>
            <a:spLocks noGrp="1"/>
          </p:cNvSpPr>
          <p:nvPr>
            <p:ph type="sldNum" sz="quarter" idx="12"/>
          </p:nvPr>
        </p:nvSpPr>
        <p:spPr/>
        <p:txBody>
          <a:bodyPr/>
          <a:lstStyle/>
          <a:p>
            <a:fld id="{83591F7D-F6FE-45FA-BE67-8C40894D3663}" type="slidenum">
              <a:rPr lang="uk-UA" smtClean="0"/>
              <a:pPr/>
              <a:t>‹#›</a:t>
            </a:fld>
            <a:endParaRPr lang="uk-UA"/>
          </a:p>
        </p:txBody>
      </p:sp>
    </p:spTree>
    <p:extLst>
      <p:ext uri="{BB962C8B-B14F-4D97-AF65-F5344CB8AC3E}">
        <p14:creationId xmlns:p14="http://schemas.microsoft.com/office/powerpoint/2010/main" xmlns="" val="24741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86FC2C1-7C33-4624-B473-BB86DA86742C}"/>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xmlns="" id="{D1E8732D-EF9B-4720-B187-209A123CFC5A}"/>
              </a:ext>
            </a:extLst>
          </p:cNvPr>
          <p:cNvSpPr>
            <a:spLocks noGrp="1"/>
          </p:cNvSpPr>
          <p:nvPr>
            <p:ph type="dt" sz="half" idx="10"/>
          </p:nvPr>
        </p:nvSpPr>
        <p:spPr/>
        <p:txBody>
          <a:bodyPr/>
          <a:lstStyle/>
          <a:p>
            <a:fld id="{28D23FB3-D995-44B9-A410-EBF106001990}" type="datetimeFigureOut">
              <a:rPr lang="uk-UA" smtClean="0"/>
              <a:pPr/>
              <a:t>11.05.2024</a:t>
            </a:fld>
            <a:endParaRPr lang="uk-UA"/>
          </a:p>
        </p:txBody>
      </p:sp>
      <p:sp>
        <p:nvSpPr>
          <p:cNvPr id="4" name="Місце для нижнього колонтитула 3">
            <a:extLst>
              <a:ext uri="{FF2B5EF4-FFF2-40B4-BE49-F238E27FC236}">
                <a16:creationId xmlns:a16="http://schemas.microsoft.com/office/drawing/2014/main" xmlns="" id="{A8297F1F-4534-92E2-DD09-D49894519D77}"/>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xmlns="" id="{655F1651-2598-3317-BFC5-B378F9F37ADA}"/>
              </a:ext>
            </a:extLst>
          </p:cNvPr>
          <p:cNvSpPr>
            <a:spLocks noGrp="1"/>
          </p:cNvSpPr>
          <p:nvPr>
            <p:ph type="sldNum" sz="quarter" idx="12"/>
          </p:nvPr>
        </p:nvSpPr>
        <p:spPr/>
        <p:txBody>
          <a:bodyPr/>
          <a:lstStyle/>
          <a:p>
            <a:fld id="{83591F7D-F6FE-45FA-BE67-8C40894D3663}" type="slidenum">
              <a:rPr lang="uk-UA" smtClean="0"/>
              <a:pPr/>
              <a:t>‹#›</a:t>
            </a:fld>
            <a:endParaRPr lang="uk-UA"/>
          </a:p>
        </p:txBody>
      </p:sp>
    </p:spTree>
    <p:extLst>
      <p:ext uri="{BB962C8B-B14F-4D97-AF65-F5344CB8AC3E}">
        <p14:creationId xmlns:p14="http://schemas.microsoft.com/office/powerpoint/2010/main" xmlns="" val="400277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xmlns="" id="{739CFB79-0056-11E1-D7B4-66719987A42D}"/>
              </a:ext>
            </a:extLst>
          </p:cNvPr>
          <p:cNvSpPr>
            <a:spLocks noGrp="1"/>
          </p:cNvSpPr>
          <p:nvPr>
            <p:ph type="dt" sz="half" idx="10"/>
          </p:nvPr>
        </p:nvSpPr>
        <p:spPr/>
        <p:txBody>
          <a:bodyPr/>
          <a:lstStyle/>
          <a:p>
            <a:fld id="{28D23FB3-D995-44B9-A410-EBF106001990}" type="datetimeFigureOut">
              <a:rPr lang="uk-UA" smtClean="0"/>
              <a:pPr/>
              <a:t>11.05.2024</a:t>
            </a:fld>
            <a:endParaRPr lang="uk-UA"/>
          </a:p>
        </p:txBody>
      </p:sp>
      <p:sp>
        <p:nvSpPr>
          <p:cNvPr id="3" name="Місце для нижнього колонтитула 2">
            <a:extLst>
              <a:ext uri="{FF2B5EF4-FFF2-40B4-BE49-F238E27FC236}">
                <a16:creationId xmlns:a16="http://schemas.microsoft.com/office/drawing/2014/main" xmlns="" id="{EE8C780C-1325-7BB9-636B-4CCFF1A4CCA3}"/>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xmlns="" id="{F33063A4-1D0F-6172-FEA8-3700BC9D608F}"/>
              </a:ext>
            </a:extLst>
          </p:cNvPr>
          <p:cNvSpPr>
            <a:spLocks noGrp="1"/>
          </p:cNvSpPr>
          <p:nvPr>
            <p:ph type="sldNum" sz="quarter" idx="12"/>
          </p:nvPr>
        </p:nvSpPr>
        <p:spPr/>
        <p:txBody>
          <a:bodyPr/>
          <a:lstStyle/>
          <a:p>
            <a:fld id="{83591F7D-F6FE-45FA-BE67-8C40894D3663}" type="slidenum">
              <a:rPr lang="uk-UA" smtClean="0"/>
              <a:pPr/>
              <a:t>‹#›</a:t>
            </a:fld>
            <a:endParaRPr lang="uk-UA"/>
          </a:p>
        </p:txBody>
      </p:sp>
    </p:spTree>
    <p:extLst>
      <p:ext uri="{BB962C8B-B14F-4D97-AF65-F5344CB8AC3E}">
        <p14:creationId xmlns:p14="http://schemas.microsoft.com/office/powerpoint/2010/main" xmlns="" val="381422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1998971-B685-5344-0741-06CBDC14415D}"/>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xmlns="" id="{BADDD6D6-4038-7EAD-CE1C-FC63321E4C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xmlns="" id="{609F3AC9-C7D3-73C6-FE02-CEC533E6D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xmlns="" id="{40B8AD53-0AC0-8B04-DC5A-3B61249B5682}"/>
              </a:ext>
            </a:extLst>
          </p:cNvPr>
          <p:cNvSpPr>
            <a:spLocks noGrp="1"/>
          </p:cNvSpPr>
          <p:nvPr>
            <p:ph type="dt" sz="half" idx="10"/>
          </p:nvPr>
        </p:nvSpPr>
        <p:spPr/>
        <p:txBody>
          <a:bodyPr/>
          <a:lstStyle/>
          <a:p>
            <a:fld id="{28D23FB3-D995-44B9-A410-EBF106001990}" type="datetimeFigureOut">
              <a:rPr lang="uk-UA" smtClean="0"/>
              <a:pPr/>
              <a:t>11.05.2024</a:t>
            </a:fld>
            <a:endParaRPr lang="uk-UA"/>
          </a:p>
        </p:txBody>
      </p:sp>
      <p:sp>
        <p:nvSpPr>
          <p:cNvPr id="6" name="Місце для нижнього колонтитула 5">
            <a:extLst>
              <a:ext uri="{FF2B5EF4-FFF2-40B4-BE49-F238E27FC236}">
                <a16:creationId xmlns:a16="http://schemas.microsoft.com/office/drawing/2014/main" xmlns="" id="{B0C317F4-F222-4546-1522-99C7E38E2935}"/>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xmlns="" id="{5A3E3142-3402-9530-2F5B-E2CE88CA5B0E}"/>
              </a:ext>
            </a:extLst>
          </p:cNvPr>
          <p:cNvSpPr>
            <a:spLocks noGrp="1"/>
          </p:cNvSpPr>
          <p:nvPr>
            <p:ph type="sldNum" sz="quarter" idx="12"/>
          </p:nvPr>
        </p:nvSpPr>
        <p:spPr/>
        <p:txBody>
          <a:bodyPr/>
          <a:lstStyle/>
          <a:p>
            <a:fld id="{83591F7D-F6FE-45FA-BE67-8C40894D3663}" type="slidenum">
              <a:rPr lang="uk-UA" smtClean="0"/>
              <a:pPr/>
              <a:t>‹#›</a:t>
            </a:fld>
            <a:endParaRPr lang="uk-UA"/>
          </a:p>
        </p:txBody>
      </p:sp>
    </p:spTree>
    <p:extLst>
      <p:ext uri="{BB962C8B-B14F-4D97-AF65-F5344CB8AC3E}">
        <p14:creationId xmlns:p14="http://schemas.microsoft.com/office/powerpoint/2010/main" xmlns="" val="309148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006CD00-9BD8-37DB-DE0B-E261E1A3A322}"/>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xmlns="" id="{A582F2B3-3F31-5C94-AEA6-38991D45B2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xmlns="" id="{F7F97E10-C7B5-BAF6-926D-2C8DCEBD0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xmlns="" id="{C2B4A949-E3B5-29F5-A630-D90C242A21D3}"/>
              </a:ext>
            </a:extLst>
          </p:cNvPr>
          <p:cNvSpPr>
            <a:spLocks noGrp="1"/>
          </p:cNvSpPr>
          <p:nvPr>
            <p:ph type="dt" sz="half" idx="10"/>
          </p:nvPr>
        </p:nvSpPr>
        <p:spPr/>
        <p:txBody>
          <a:bodyPr/>
          <a:lstStyle/>
          <a:p>
            <a:fld id="{28D23FB3-D995-44B9-A410-EBF106001990}" type="datetimeFigureOut">
              <a:rPr lang="uk-UA" smtClean="0"/>
              <a:pPr/>
              <a:t>11.05.2024</a:t>
            </a:fld>
            <a:endParaRPr lang="uk-UA"/>
          </a:p>
        </p:txBody>
      </p:sp>
      <p:sp>
        <p:nvSpPr>
          <p:cNvPr id="6" name="Місце для нижнього колонтитула 5">
            <a:extLst>
              <a:ext uri="{FF2B5EF4-FFF2-40B4-BE49-F238E27FC236}">
                <a16:creationId xmlns:a16="http://schemas.microsoft.com/office/drawing/2014/main" xmlns="" id="{92CCBCD5-DED8-574C-69D4-93658C623296}"/>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xmlns="" id="{7B7645B6-D248-DCC2-3920-5D7EBB3E12F6}"/>
              </a:ext>
            </a:extLst>
          </p:cNvPr>
          <p:cNvSpPr>
            <a:spLocks noGrp="1"/>
          </p:cNvSpPr>
          <p:nvPr>
            <p:ph type="sldNum" sz="quarter" idx="12"/>
          </p:nvPr>
        </p:nvSpPr>
        <p:spPr/>
        <p:txBody>
          <a:bodyPr/>
          <a:lstStyle/>
          <a:p>
            <a:fld id="{83591F7D-F6FE-45FA-BE67-8C40894D3663}" type="slidenum">
              <a:rPr lang="uk-UA" smtClean="0"/>
              <a:pPr/>
              <a:t>‹#›</a:t>
            </a:fld>
            <a:endParaRPr lang="uk-UA"/>
          </a:p>
        </p:txBody>
      </p:sp>
    </p:spTree>
    <p:extLst>
      <p:ext uri="{BB962C8B-B14F-4D97-AF65-F5344CB8AC3E}">
        <p14:creationId xmlns:p14="http://schemas.microsoft.com/office/powerpoint/2010/main" xmlns="" val="2370934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xmlns="" id="{1279971F-43D0-BF1E-4B96-267708C654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xmlns="" id="{601767A7-33DF-6B78-1C08-129F7BB08D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xmlns="" id="{1C506DB8-97DB-A9F7-BC2D-3F2C32E049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23FB3-D995-44B9-A410-EBF106001990}" type="datetimeFigureOut">
              <a:rPr lang="uk-UA" smtClean="0"/>
              <a:pPr/>
              <a:t>11.05.2024</a:t>
            </a:fld>
            <a:endParaRPr lang="uk-UA"/>
          </a:p>
        </p:txBody>
      </p:sp>
      <p:sp>
        <p:nvSpPr>
          <p:cNvPr id="5" name="Місце для нижнього колонтитула 4">
            <a:extLst>
              <a:ext uri="{FF2B5EF4-FFF2-40B4-BE49-F238E27FC236}">
                <a16:creationId xmlns:a16="http://schemas.microsoft.com/office/drawing/2014/main" xmlns="" id="{AF546F3D-BC9B-6BC3-B3BF-571796249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xmlns="" id="{2F598250-7782-E68A-BBA4-B658926F50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91F7D-F6FE-45FA-BE67-8C40894D3663}" type="slidenum">
              <a:rPr lang="uk-UA" smtClean="0"/>
              <a:pPr/>
              <a:t>‹#›</a:t>
            </a:fld>
            <a:endParaRPr lang="uk-UA"/>
          </a:p>
        </p:txBody>
      </p:sp>
    </p:spTree>
    <p:extLst>
      <p:ext uri="{BB962C8B-B14F-4D97-AF65-F5344CB8AC3E}">
        <p14:creationId xmlns:p14="http://schemas.microsoft.com/office/powerpoint/2010/main" xmlns="" val="309084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7BF9D62-D758-B6D1-227D-99F13E2EAA62}"/>
              </a:ext>
            </a:extLst>
          </p:cNvPr>
          <p:cNvSpPr>
            <a:spLocks noGrp="1"/>
          </p:cNvSpPr>
          <p:nvPr>
            <p:ph type="ctrTitle"/>
          </p:nvPr>
        </p:nvSpPr>
        <p:spPr>
          <a:xfrm>
            <a:off x="2136648" y="2545079"/>
            <a:ext cx="7918704" cy="1767841"/>
          </a:xfrm>
        </p:spPr>
        <p:txBody>
          <a:bodyPr>
            <a:normAutofit/>
          </a:bodyPr>
          <a:lstStyle/>
          <a:p>
            <a:r>
              <a:rPr lang="uk-UA" sz="4000" b="1" dirty="0">
                <a:effectLst/>
                <a:latin typeface="Times New Roman" panose="02020603050405020304" pitchFamily="18" charset="0"/>
                <a:ea typeface="Times New Roman" panose="02020603050405020304" pitchFamily="18" charset="0"/>
              </a:rPr>
              <a:t>ТЕМА 1</a:t>
            </a:r>
            <a:br>
              <a:rPr lang="uk-UA" sz="4000" b="1" dirty="0">
                <a:effectLst/>
                <a:latin typeface="Times New Roman" panose="02020603050405020304" pitchFamily="18" charset="0"/>
                <a:ea typeface="Times New Roman" panose="02020603050405020304" pitchFamily="18" charset="0"/>
              </a:rPr>
            </a:br>
            <a:r>
              <a:rPr lang="uk-UA" sz="4000" b="1" dirty="0">
                <a:effectLst/>
                <a:latin typeface="Times New Roman" panose="02020603050405020304" pitchFamily="18" charset="0"/>
                <a:ea typeface="Times New Roman" panose="02020603050405020304" pitchFamily="18" charset="0"/>
              </a:rPr>
              <a:t> ПРЕДМЕТ І ЗМІСТ КУРСУ</a:t>
            </a:r>
            <a:endParaRPr lang="uk-UA" sz="9600" dirty="0"/>
          </a:p>
        </p:txBody>
      </p:sp>
    </p:spTree>
    <p:extLst>
      <p:ext uri="{BB962C8B-B14F-4D97-AF65-F5344CB8AC3E}">
        <p14:creationId xmlns:p14="http://schemas.microsoft.com/office/powerpoint/2010/main" xmlns="" val="318842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B9568FA-F4D2-71D7-782C-6D28ACAAB0E5}"/>
              </a:ext>
            </a:extLst>
          </p:cNvPr>
          <p:cNvSpPr txBox="1"/>
          <p:nvPr/>
        </p:nvSpPr>
        <p:spPr>
          <a:xfrm>
            <a:off x="253999" y="282222"/>
            <a:ext cx="11684001" cy="5632311"/>
          </a:xfrm>
          <a:prstGeom prst="rect">
            <a:avLst/>
          </a:prstGeom>
          <a:noFill/>
        </p:spPr>
        <p:txBody>
          <a:bodyPr wrap="square">
            <a:spAutoFit/>
          </a:bodyPr>
          <a:lstStyle/>
          <a:p>
            <a:pPr marL="748665" marR="365760" algn="just">
              <a:spcBef>
                <a:spcPts val="30"/>
              </a:spcBef>
              <a:spcAft>
                <a:spcPts val="0"/>
              </a:spcAft>
            </a:pPr>
            <a:r>
              <a:rPr lang="uk-UA" sz="2000" dirty="0">
                <a:effectLst/>
                <a:latin typeface="Times New Roman" panose="02020603050405020304" pitchFamily="18" charset="0"/>
                <a:ea typeface="Times New Roman" panose="02020603050405020304" pitchFamily="18" charset="0"/>
              </a:rPr>
              <a:t>Конкретними методами пізнання економічних процесів, які найчастіше використовуються при вивченні «Економіки підприємства», є:</a:t>
            </a:r>
          </a:p>
          <a:p>
            <a:pPr marL="342900" marR="361950" lvl="0" indent="-342900" algn="just">
              <a:spcAft>
                <a:spcPts val="0"/>
              </a:spcAft>
              <a:buSzPts val="1400"/>
              <a:buFont typeface="Wingdings" panose="05000000000000000000" pitchFamily="2" charset="2"/>
              <a:buChar char=""/>
              <a:tabLst>
                <a:tab pos="1435100" algn="l"/>
              </a:tabLst>
            </a:pPr>
            <a:r>
              <a:rPr lang="uk-UA" sz="2000" i="1" dirty="0">
                <a:effectLst/>
                <a:latin typeface="Times New Roman" panose="02020603050405020304" pitchFamily="18" charset="0"/>
                <a:ea typeface="Wingdings" panose="05000000000000000000" pitchFamily="2" charset="2"/>
                <a:cs typeface="Wingdings" panose="05000000000000000000" pitchFamily="2" charset="2"/>
              </a:rPr>
              <a:t>метод економічного аналізу </a:t>
            </a:r>
            <a:r>
              <a:rPr lang="uk-UA" sz="2000" dirty="0">
                <a:effectLst/>
                <a:latin typeface="Times New Roman" panose="02020603050405020304" pitchFamily="18" charset="0"/>
                <a:ea typeface="Wingdings" panose="05000000000000000000" pitchFamily="2" charset="2"/>
                <a:cs typeface="Wingdings" panose="05000000000000000000" pitchFamily="2" charset="2"/>
              </a:rPr>
              <a:t>(кількісного і якісного), суть якого полягає</a:t>
            </a:r>
            <a:r>
              <a:rPr lang="uk-UA" sz="2000" spc="150" dirty="0">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effectLst/>
                <a:latin typeface="Times New Roman" panose="02020603050405020304" pitchFamily="18" charset="0"/>
                <a:ea typeface="Wingdings" panose="05000000000000000000" pitchFamily="2" charset="2"/>
                <a:cs typeface="Wingdings" panose="05000000000000000000" pitchFamily="2" charset="2"/>
              </a:rPr>
              <a:t>у</a:t>
            </a:r>
            <a:r>
              <a:rPr lang="uk-UA" sz="2000" spc="140" dirty="0">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effectLst/>
                <a:latin typeface="Times New Roman" panose="02020603050405020304" pitchFamily="18" charset="0"/>
                <a:ea typeface="Wingdings" panose="05000000000000000000" pitchFamily="2" charset="2"/>
                <a:cs typeface="Wingdings" panose="05000000000000000000" pitchFamily="2" charset="2"/>
              </a:rPr>
              <a:t>розчленуванні</a:t>
            </a:r>
            <a:r>
              <a:rPr lang="uk-UA" sz="2000" spc="140" dirty="0">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effectLst/>
                <a:latin typeface="Times New Roman" panose="02020603050405020304" pitchFamily="18" charset="0"/>
                <a:ea typeface="Wingdings" panose="05000000000000000000" pitchFamily="2" charset="2"/>
                <a:cs typeface="Wingdings" panose="05000000000000000000" pitchFamily="2" charset="2"/>
              </a:rPr>
              <a:t>економічних</a:t>
            </a:r>
            <a:r>
              <a:rPr lang="uk-UA" sz="2000" spc="140" dirty="0">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effectLst/>
                <a:latin typeface="Times New Roman" panose="02020603050405020304" pitchFamily="18" charset="0"/>
                <a:ea typeface="Wingdings" panose="05000000000000000000" pitchFamily="2" charset="2"/>
                <a:cs typeface="Wingdings" panose="05000000000000000000" pitchFamily="2" charset="2"/>
              </a:rPr>
              <a:t>процесів</a:t>
            </a:r>
            <a:r>
              <a:rPr lang="uk-UA" sz="2000" spc="130" dirty="0">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effectLst/>
                <a:latin typeface="Times New Roman" panose="02020603050405020304" pitchFamily="18" charset="0"/>
                <a:ea typeface="Wingdings" panose="05000000000000000000" pitchFamily="2" charset="2"/>
                <a:cs typeface="Wingdings" panose="05000000000000000000" pitchFamily="2" charset="2"/>
              </a:rPr>
              <a:t>на</a:t>
            </a:r>
            <a:r>
              <a:rPr lang="uk-UA" sz="2000" spc="145" dirty="0">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effectLst/>
                <a:latin typeface="Times New Roman" panose="02020603050405020304" pitchFamily="18" charset="0"/>
                <a:ea typeface="Wingdings" panose="05000000000000000000" pitchFamily="2" charset="2"/>
                <a:cs typeface="Wingdings" panose="05000000000000000000" pitchFamily="2" charset="2"/>
              </a:rPr>
              <a:t>складові,</a:t>
            </a:r>
            <a:r>
              <a:rPr lang="uk-UA" sz="2000" spc="155" dirty="0">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effectLst/>
                <a:latin typeface="Times New Roman" panose="02020603050405020304" pitchFamily="18" charset="0"/>
                <a:ea typeface="Wingdings" panose="05000000000000000000" pitchFamily="2" charset="2"/>
                <a:cs typeface="Wingdings" panose="05000000000000000000" pitchFamily="2" charset="2"/>
              </a:rPr>
              <a:t>виділенні</a:t>
            </a:r>
            <a:r>
              <a:rPr lang="uk-UA" sz="2000" dirty="0">
                <a:latin typeface="Times New Roman" panose="02020603050405020304" pitchFamily="18" charset="0"/>
                <a:ea typeface="Wingdings" panose="05000000000000000000" pitchFamily="2" charset="2"/>
                <a:cs typeface="Wingdings" panose="05000000000000000000" pitchFamily="2" charset="2"/>
              </a:rPr>
              <a:t> </a:t>
            </a:r>
            <a:r>
              <a:rPr lang="uk-UA" sz="2000" dirty="0">
                <a:effectLst/>
                <a:latin typeface="Times New Roman" panose="02020603050405020304" pitchFamily="18" charset="0"/>
                <a:ea typeface="Times New Roman" panose="02020603050405020304" pitchFamily="18" charset="0"/>
              </a:rPr>
              <a:t>серед них головних, їх якісній та кількісній оцінці та встановленні причини зміни кожного елемента; на завершення - узагальненні (синтезі) основних чинників, які визначають процес в цілому;</a:t>
            </a:r>
          </a:p>
          <a:p>
            <a:pPr marL="342900" marR="361950" lvl="0" indent="-342900" algn="just">
              <a:spcAft>
                <a:spcPts val="0"/>
              </a:spcAft>
              <a:buSzPts val="1400"/>
              <a:buFont typeface="Wingdings" panose="05000000000000000000" pitchFamily="2" charset="2"/>
              <a:buChar char=""/>
              <a:tabLst>
                <a:tab pos="1435100" algn="l"/>
              </a:tabLst>
            </a:pPr>
            <a:r>
              <a:rPr lang="uk-UA" sz="2000" i="1" dirty="0">
                <a:effectLst/>
                <a:latin typeface="Times New Roman" panose="02020603050405020304" pitchFamily="18" charset="0"/>
                <a:ea typeface="Wingdings" panose="05000000000000000000" pitchFamily="2" charset="2"/>
                <a:cs typeface="Wingdings" panose="05000000000000000000" pitchFamily="2" charset="2"/>
              </a:rPr>
              <a:t>метод </a:t>
            </a:r>
            <a:r>
              <a:rPr lang="uk-UA" sz="2000" i="1" dirty="0" err="1">
                <a:effectLst/>
                <a:latin typeface="Times New Roman" panose="02020603050405020304" pitchFamily="18" charset="0"/>
                <a:ea typeface="Wingdings" panose="05000000000000000000" pitchFamily="2" charset="2"/>
                <a:cs typeface="Wingdings" panose="05000000000000000000" pitchFamily="2" charset="2"/>
              </a:rPr>
              <a:t>групувань</a:t>
            </a:r>
            <a:r>
              <a:rPr lang="uk-UA" sz="2000" i="1" dirty="0">
                <a:effectLst/>
                <a:latin typeface="Times New Roman" panose="02020603050405020304" pitchFamily="18" charset="0"/>
                <a:ea typeface="Wingdings" panose="05000000000000000000" pitchFamily="2" charset="2"/>
                <a:cs typeface="Wingdings" panose="05000000000000000000" pitchFamily="2" charset="2"/>
              </a:rPr>
              <a:t> - </a:t>
            </a:r>
            <a:r>
              <a:rPr lang="uk-UA" sz="2000" dirty="0">
                <a:effectLst/>
                <a:latin typeface="Times New Roman" panose="02020603050405020304" pitchFamily="18" charset="0"/>
                <a:ea typeface="Wingdings" panose="05000000000000000000" pitchFamily="2" charset="2"/>
                <a:cs typeface="Wingdings" panose="05000000000000000000" pitchFamily="2" charset="2"/>
              </a:rPr>
              <a:t>використовується для врахування особливостей окремих галузей, підприємств, процесів, об’єктів тощо; в </a:t>
            </a:r>
            <a:r>
              <a:rPr lang="uk-UA" sz="2000" spc="10" dirty="0">
                <a:effectLst/>
                <a:latin typeface="Times New Roman" panose="02020603050405020304" pitchFamily="18" charset="0"/>
                <a:ea typeface="Wingdings" panose="05000000000000000000" pitchFamily="2" charset="2"/>
                <a:cs typeface="Wingdings" panose="05000000000000000000" pitchFamily="2" charset="2"/>
              </a:rPr>
              <a:t>якості </a:t>
            </a:r>
            <a:r>
              <a:rPr lang="uk-UA" sz="2000" dirty="0">
                <a:effectLst/>
                <a:latin typeface="Times New Roman" panose="02020603050405020304" pitchFamily="18" charset="0"/>
                <a:ea typeface="Wingdings" panose="05000000000000000000" pitchFamily="2" charset="2"/>
                <a:cs typeface="Wingdings" panose="05000000000000000000" pitchFamily="2" charset="2"/>
              </a:rPr>
              <a:t>однорідних ознак, за якими здійснюється процес </a:t>
            </a:r>
            <a:r>
              <a:rPr lang="uk-UA" sz="2000" dirty="0" err="1">
                <a:effectLst/>
                <a:latin typeface="Times New Roman" panose="02020603050405020304" pitchFamily="18" charset="0"/>
                <a:ea typeface="Wingdings" panose="05000000000000000000" pitchFamily="2" charset="2"/>
                <a:cs typeface="Wingdings" panose="05000000000000000000" pitchFamily="2" charset="2"/>
              </a:rPr>
              <a:t>групувань</a:t>
            </a:r>
            <a:r>
              <a:rPr lang="uk-UA" sz="2000" dirty="0">
                <a:effectLst/>
                <a:latin typeface="Times New Roman" panose="02020603050405020304" pitchFamily="18" charset="0"/>
                <a:ea typeface="Wingdings" panose="05000000000000000000" pitchFamily="2" charset="2"/>
                <a:cs typeface="Wingdings" panose="05000000000000000000" pitchFamily="2" charset="2"/>
              </a:rPr>
              <a:t>, можуть, </a:t>
            </a:r>
            <a:r>
              <a:rPr lang="uk-UA" sz="2000" i="1" dirty="0">
                <a:effectLst/>
                <a:latin typeface="Times New Roman" panose="02020603050405020304" pitchFamily="18" charset="0"/>
                <a:ea typeface="Wingdings" panose="05000000000000000000" pitchFamily="2" charset="2"/>
                <a:cs typeface="Wingdings" panose="05000000000000000000" pitchFamily="2" charset="2"/>
              </a:rPr>
              <a:t>для прикладу</a:t>
            </a:r>
            <a:r>
              <a:rPr lang="uk-UA" sz="2000" dirty="0">
                <a:effectLst/>
                <a:latin typeface="Times New Roman" panose="02020603050405020304" pitchFamily="18" charset="0"/>
                <a:ea typeface="Wingdings" panose="05000000000000000000" pitchFamily="2" charset="2"/>
                <a:cs typeface="Wingdings" panose="05000000000000000000" pitchFamily="2" charset="2"/>
              </a:rPr>
              <a:t>, прийматись: вид діяльності, форма власності, розміри підприємств; зв’язок витрат з обсягом виробництва; вікова структура персоналу; функціональне призначення основних фондів та</a:t>
            </a:r>
            <a:r>
              <a:rPr lang="uk-UA" sz="2000" spc="-35" dirty="0">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effectLst/>
                <a:latin typeface="Times New Roman" panose="02020603050405020304" pitchFamily="18" charset="0"/>
                <a:ea typeface="Wingdings" panose="05000000000000000000" pitchFamily="2" charset="2"/>
                <a:cs typeface="Wingdings" panose="05000000000000000000" pitchFamily="2" charset="2"/>
              </a:rPr>
              <a:t>ін.;</a:t>
            </a:r>
          </a:p>
          <a:p>
            <a:pPr marL="342900" marR="362585" lvl="0" indent="-342900" algn="just">
              <a:spcBef>
                <a:spcPts val="10"/>
              </a:spcBef>
              <a:spcAft>
                <a:spcPts val="0"/>
              </a:spcAft>
              <a:buSzPts val="1400"/>
              <a:buFont typeface="Wingdings" panose="05000000000000000000" pitchFamily="2" charset="2"/>
              <a:buChar char=""/>
              <a:tabLst>
                <a:tab pos="1435100" algn="l"/>
              </a:tabLst>
            </a:pPr>
            <a:r>
              <a:rPr lang="uk-UA" sz="2000" i="1" dirty="0">
                <a:effectLst/>
                <a:latin typeface="Times New Roman" panose="02020603050405020304" pitchFamily="18" charset="0"/>
                <a:ea typeface="Wingdings" panose="05000000000000000000" pitchFamily="2" charset="2"/>
                <a:cs typeface="Wingdings" panose="05000000000000000000" pitchFamily="2" charset="2"/>
              </a:rPr>
              <a:t>нормативний метод - </a:t>
            </a:r>
            <a:r>
              <a:rPr lang="uk-UA" sz="2000" dirty="0">
                <a:effectLst/>
                <a:latin typeface="Times New Roman" panose="02020603050405020304" pitchFamily="18" charset="0"/>
                <a:ea typeface="Wingdings" panose="05000000000000000000" pitchFamily="2" charset="2"/>
                <a:cs typeface="Wingdings" panose="05000000000000000000" pitchFamily="2" charset="2"/>
              </a:rPr>
              <a:t>передбачає використання в господарській практиці певних норм і нормативів, тобто науково обґрунтованих величин, які характеризують міру використання ресурсів виробництва (трудових, фінансових, матеріальних) і формують базу для прийняття економічно обґрунтованих господарських</a:t>
            </a:r>
            <a:r>
              <a:rPr lang="uk-UA" sz="2000" spc="-40" dirty="0">
                <a:effectLst/>
                <a:latin typeface="Times New Roman" panose="02020603050405020304" pitchFamily="18" charset="0"/>
                <a:ea typeface="Wingdings" panose="05000000000000000000" pitchFamily="2" charset="2"/>
                <a:cs typeface="Wingdings" panose="05000000000000000000" pitchFamily="2" charset="2"/>
              </a:rPr>
              <a:t> </a:t>
            </a:r>
            <a:r>
              <a:rPr lang="uk-UA" sz="2000" dirty="0">
                <a:effectLst/>
                <a:latin typeface="Times New Roman" panose="02020603050405020304" pitchFamily="18" charset="0"/>
                <a:ea typeface="Wingdings" panose="05000000000000000000" pitchFamily="2" charset="2"/>
                <a:cs typeface="Wingdings" panose="05000000000000000000" pitchFamily="2" charset="2"/>
              </a:rPr>
              <a:t>рішень;</a:t>
            </a:r>
            <a:endParaRPr lang="uk-UA" sz="2000" dirty="0">
              <a:latin typeface="Times New Roman" panose="02020603050405020304" pitchFamily="18" charset="0"/>
              <a:ea typeface="Wingdings" panose="05000000000000000000" pitchFamily="2" charset="2"/>
              <a:cs typeface="Wingdings" panose="05000000000000000000" pitchFamily="2" charset="2"/>
            </a:endParaRPr>
          </a:p>
          <a:p>
            <a:pPr marL="342900" marR="362585" lvl="0" indent="-342900" algn="just">
              <a:spcBef>
                <a:spcPts val="10"/>
              </a:spcBef>
              <a:spcAft>
                <a:spcPts val="0"/>
              </a:spcAft>
              <a:buSzPts val="1400"/>
              <a:buFont typeface="Wingdings" panose="05000000000000000000" pitchFamily="2" charset="2"/>
              <a:buChar char=""/>
              <a:tabLst>
                <a:tab pos="1435100" algn="l"/>
              </a:tabLst>
            </a:pPr>
            <a:r>
              <a:rPr lang="uk-UA" sz="2000" i="1" dirty="0">
                <a:effectLst/>
                <a:latin typeface="Times New Roman" panose="02020603050405020304" pitchFamily="18" charset="0"/>
                <a:ea typeface="Times New Roman" panose="02020603050405020304" pitchFamily="18" charset="0"/>
              </a:rPr>
              <a:t>економіко-математичні методи </a:t>
            </a:r>
            <a:r>
              <a:rPr lang="uk-UA" sz="2000" dirty="0">
                <a:effectLst/>
                <a:latin typeface="Times New Roman" panose="02020603050405020304" pitchFamily="18" charset="0"/>
                <a:ea typeface="Times New Roman" panose="02020603050405020304" pitchFamily="18" charset="0"/>
              </a:rPr>
              <a:t>- використання математичних </a:t>
            </a:r>
            <a:r>
              <a:rPr lang="uk-UA" sz="2000" dirty="0" err="1">
                <a:effectLst/>
                <a:latin typeface="Times New Roman" panose="02020603050405020304" pitchFamily="18" charset="0"/>
                <a:ea typeface="Times New Roman" panose="02020603050405020304" pitchFamily="18" charset="0"/>
              </a:rPr>
              <a:t>залежностей</a:t>
            </a:r>
            <a:r>
              <a:rPr lang="uk-UA" sz="2000" dirty="0">
                <a:effectLst/>
                <a:latin typeface="Times New Roman" panose="02020603050405020304" pitchFamily="18" charset="0"/>
                <a:ea typeface="Times New Roman" panose="02020603050405020304" pitchFamily="18" charset="0"/>
              </a:rPr>
              <a:t> при прогнозуванні тих чи інших економічних процесів; супроводжуються залученням сучасної обчислювальної техніки і програмного</a:t>
            </a:r>
            <a:r>
              <a:rPr lang="uk-UA" sz="2000" spc="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забезпечення.</a:t>
            </a:r>
            <a:endParaRPr lang="uk-UA" sz="2000" dirty="0"/>
          </a:p>
        </p:txBody>
      </p:sp>
    </p:spTree>
    <p:extLst>
      <p:ext uri="{BB962C8B-B14F-4D97-AF65-F5344CB8AC3E}">
        <p14:creationId xmlns:p14="http://schemas.microsoft.com/office/powerpoint/2010/main" xmlns="" val="335043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2BD61F20-A613-809C-8FD6-CC9F3A7BA4C1}"/>
              </a:ext>
            </a:extLst>
          </p:cNvPr>
          <p:cNvSpPr>
            <a:spLocks noGrp="1"/>
          </p:cNvSpPr>
          <p:nvPr>
            <p:ph type="body" idx="1"/>
          </p:nvPr>
        </p:nvSpPr>
        <p:spPr>
          <a:xfrm>
            <a:off x="211864" y="414115"/>
            <a:ext cx="7261380" cy="6029769"/>
          </a:xfrm>
        </p:spPr>
        <p:txBody>
          <a:bodyPr>
            <a:normAutofit/>
          </a:bodyPr>
          <a:lstStyle/>
          <a:p>
            <a:pPr algn="just"/>
            <a:r>
              <a:rPr lang="uk-UA" sz="2200" b="1" dirty="0">
                <a:solidFill>
                  <a:schemeClr val="tx1"/>
                </a:solidFill>
                <a:effectLst/>
                <a:latin typeface="Times New Roman" panose="02020603050405020304" pitchFamily="18" charset="0"/>
                <a:ea typeface="Times New Roman" panose="02020603050405020304" pitchFamily="18" charset="0"/>
              </a:rPr>
              <a:t>Суспільний поділ праці</a:t>
            </a:r>
            <a:r>
              <a:rPr lang="uk-UA" sz="2200" dirty="0">
                <a:solidFill>
                  <a:schemeClr val="tx1"/>
                </a:solidFill>
                <a:effectLst/>
                <a:latin typeface="Times New Roman" panose="02020603050405020304" pitchFamily="18" charset="0"/>
                <a:ea typeface="Times New Roman" panose="02020603050405020304" pitchFamily="18" charset="0"/>
              </a:rPr>
              <a:t> - це відокремлення різних видів трудової діяльності на рівні світового господарства, економіки окремих держав, регіонів, підприємств, який призводить до зростання продуктивності суспільної праці.</a:t>
            </a:r>
          </a:p>
          <a:p>
            <a:pPr algn="just"/>
            <a:r>
              <a:rPr lang="uk-UA" sz="2200" dirty="0">
                <a:solidFill>
                  <a:schemeClr val="tx1"/>
                </a:solidFill>
                <a:effectLst/>
                <a:latin typeface="Times New Roman" panose="02020603050405020304" pitchFamily="18" charset="0"/>
                <a:ea typeface="Times New Roman" panose="02020603050405020304" pitchFamily="18" charset="0"/>
              </a:rPr>
              <a:t>Основними видами суспільного поділу праці є</a:t>
            </a:r>
            <a:r>
              <a:rPr lang="uk-UA" sz="2200" dirty="0">
                <a:solidFill>
                  <a:schemeClr val="tx1"/>
                </a:solidFill>
                <a:latin typeface="Times New Roman" panose="02020603050405020304" pitchFamily="18" charset="0"/>
                <a:ea typeface="Times New Roman" panose="02020603050405020304" pitchFamily="18" charset="0"/>
              </a:rPr>
              <a:t>:</a:t>
            </a:r>
          </a:p>
          <a:p>
            <a:pPr marL="285750" indent="-285750" algn="just">
              <a:buFont typeface="Arial" panose="020B0604020202020204" pitchFamily="34" charset="0"/>
              <a:buChar char="•"/>
            </a:pPr>
            <a:r>
              <a:rPr lang="uk-UA" sz="2200" dirty="0">
                <a:solidFill>
                  <a:schemeClr val="tx1"/>
                </a:solidFill>
                <a:effectLst/>
                <a:latin typeface="Times New Roman" panose="02020603050405020304" pitchFamily="18" charset="0"/>
                <a:ea typeface="Times New Roman" panose="02020603050405020304" pitchFamily="18" charset="0"/>
              </a:rPr>
              <a:t>загальний</a:t>
            </a:r>
          </a:p>
          <a:p>
            <a:pPr marL="285750" indent="-285750" algn="just">
              <a:buFont typeface="Arial" panose="020B0604020202020204" pitchFamily="34" charset="0"/>
              <a:buChar char="•"/>
            </a:pPr>
            <a:r>
              <a:rPr lang="uk-UA" sz="2200" dirty="0">
                <a:solidFill>
                  <a:schemeClr val="tx1"/>
                </a:solidFill>
                <a:latin typeface="Times New Roman" panose="02020603050405020304" pitchFamily="18" charset="0"/>
                <a:ea typeface="Times New Roman" panose="02020603050405020304" pitchFamily="18" charset="0"/>
              </a:rPr>
              <a:t>ч</a:t>
            </a:r>
            <a:r>
              <a:rPr lang="uk-UA" sz="2200" dirty="0">
                <a:solidFill>
                  <a:schemeClr val="tx1"/>
                </a:solidFill>
                <a:effectLst/>
                <a:latin typeface="Times New Roman" panose="02020603050405020304" pitchFamily="18" charset="0"/>
                <a:ea typeface="Times New Roman" panose="02020603050405020304" pitchFamily="18" charset="0"/>
              </a:rPr>
              <a:t>астковий</a:t>
            </a:r>
          </a:p>
          <a:p>
            <a:pPr marL="285750" indent="-285750" algn="just">
              <a:buFont typeface="Arial" panose="020B0604020202020204" pitchFamily="34" charset="0"/>
              <a:buChar char="•"/>
            </a:pPr>
            <a:r>
              <a:rPr lang="uk-UA" sz="2200" dirty="0">
                <a:solidFill>
                  <a:schemeClr val="tx1"/>
                </a:solidFill>
                <a:effectLst/>
                <a:latin typeface="Times New Roman" panose="02020603050405020304" pitchFamily="18" charset="0"/>
                <a:ea typeface="Times New Roman" panose="02020603050405020304" pitchFamily="18" charset="0"/>
              </a:rPr>
              <a:t>Одиничний</a:t>
            </a:r>
          </a:p>
          <a:p>
            <a:pPr algn="just"/>
            <a:r>
              <a:rPr lang="uk-UA" sz="2200" dirty="0">
                <a:solidFill>
                  <a:schemeClr val="tx1"/>
                </a:solidFill>
                <a:effectLst/>
                <a:latin typeface="Times New Roman" panose="02020603050405020304" pitchFamily="18" charset="0"/>
                <a:ea typeface="Times New Roman" panose="02020603050405020304" pitchFamily="18" charset="0"/>
              </a:rPr>
              <a:t>Наслідком </a:t>
            </a:r>
            <a:r>
              <a:rPr lang="uk-UA" sz="2200" i="1" dirty="0">
                <a:solidFill>
                  <a:schemeClr val="tx1"/>
                </a:solidFill>
                <a:effectLst/>
                <a:latin typeface="Times New Roman" panose="02020603050405020304" pitchFamily="18" charset="0"/>
                <a:ea typeface="Times New Roman" panose="02020603050405020304" pitchFamily="18" charset="0"/>
              </a:rPr>
              <a:t>загального поділу праці </a:t>
            </a:r>
            <a:r>
              <a:rPr lang="uk-UA" sz="2200" dirty="0">
                <a:solidFill>
                  <a:schemeClr val="tx1"/>
                </a:solidFill>
                <a:effectLst/>
                <a:latin typeface="Times New Roman" panose="02020603050405020304" pitchFamily="18" charset="0"/>
                <a:ea typeface="Times New Roman" panose="02020603050405020304" pitchFamily="18" charset="0"/>
              </a:rPr>
              <a:t>є виділення окремих галузей народного господарства: промисловості, сільського господарства, транспорту, будівництво, зв’язку та </a:t>
            </a:r>
            <a:r>
              <a:rPr lang="uk-UA" sz="2200" spc="-15" dirty="0">
                <a:solidFill>
                  <a:schemeClr val="tx1"/>
                </a:solidFill>
                <a:effectLst/>
                <a:latin typeface="Times New Roman" panose="02020603050405020304" pitchFamily="18" charset="0"/>
                <a:ea typeface="Times New Roman" panose="02020603050405020304" pitchFamily="18" charset="0"/>
              </a:rPr>
              <a:t>ін. </a:t>
            </a:r>
            <a:r>
              <a:rPr lang="uk-UA" sz="2200" i="1" dirty="0">
                <a:solidFill>
                  <a:schemeClr val="tx1"/>
                </a:solidFill>
                <a:effectLst/>
                <a:latin typeface="Times New Roman" panose="02020603050405020304" pitchFamily="18" charset="0"/>
                <a:ea typeface="Times New Roman" panose="02020603050405020304" pitchFamily="18" charset="0"/>
              </a:rPr>
              <a:t>Частковий поділ праці </a:t>
            </a:r>
            <a:r>
              <a:rPr lang="uk-UA" sz="2200" dirty="0">
                <a:solidFill>
                  <a:schemeClr val="tx1"/>
                </a:solidFill>
                <a:effectLst/>
                <a:latin typeface="Times New Roman" panose="02020603050405020304" pitchFamily="18" charset="0"/>
                <a:ea typeface="Times New Roman" panose="02020603050405020304" pitchFamily="18" charset="0"/>
              </a:rPr>
              <a:t>спричинив виокремлення певних галузей всередині промисловості, сільського господарства тощо (</a:t>
            </a:r>
            <a:r>
              <a:rPr lang="uk-UA" sz="2200" i="1" dirty="0">
                <a:solidFill>
                  <a:schemeClr val="tx1"/>
                </a:solidFill>
                <a:effectLst/>
                <a:latin typeface="Times New Roman" panose="02020603050405020304" pitchFamily="18" charset="0"/>
                <a:ea typeface="Times New Roman" panose="02020603050405020304" pitchFamily="18" charset="0"/>
              </a:rPr>
              <a:t>наприклад, </a:t>
            </a:r>
            <a:r>
              <a:rPr lang="uk-UA" sz="2200" dirty="0">
                <a:solidFill>
                  <a:schemeClr val="tx1"/>
                </a:solidFill>
                <a:effectLst/>
                <a:latin typeface="Times New Roman" panose="02020603050405020304" pitchFamily="18" charset="0"/>
                <a:ea typeface="Times New Roman" panose="02020603050405020304" pitchFamily="18" charset="0"/>
              </a:rPr>
              <a:t>машинобудування, металургія, хімічна, легка промисловість; тваринництво, рослинництво та ін.) </a:t>
            </a:r>
            <a:r>
              <a:rPr lang="uk-UA" sz="2200" i="1" dirty="0">
                <a:solidFill>
                  <a:schemeClr val="tx1"/>
                </a:solidFill>
                <a:effectLst/>
                <a:latin typeface="Times New Roman" panose="02020603050405020304" pitchFamily="18" charset="0"/>
                <a:ea typeface="Times New Roman" panose="02020603050405020304" pitchFamily="18" charset="0"/>
              </a:rPr>
              <a:t>Одиничний поділ праці </a:t>
            </a:r>
            <a:r>
              <a:rPr lang="uk-UA" sz="2200" dirty="0">
                <a:solidFill>
                  <a:schemeClr val="tx1"/>
                </a:solidFill>
                <a:effectLst/>
                <a:latin typeface="Times New Roman" panose="02020603050405020304" pitchFamily="18" charset="0"/>
                <a:ea typeface="Times New Roman" panose="02020603050405020304" pitchFamily="18" charset="0"/>
              </a:rPr>
              <a:t>є характерним для окремих</a:t>
            </a:r>
            <a:r>
              <a:rPr lang="uk-UA" sz="2200" spc="-20" dirty="0">
                <a:solidFill>
                  <a:schemeClr val="tx1"/>
                </a:solidFill>
                <a:effectLst/>
                <a:latin typeface="Times New Roman" panose="02020603050405020304" pitchFamily="18" charset="0"/>
                <a:ea typeface="Times New Roman" panose="02020603050405020304" pitchFamily="18" charset="0"/>
              </a:rPr>
              <a:t> </a:t>
            </a:r>
            <a:r>
              <a:rPr lang="uk-UA" sz="2200" dirty="0">
                <a:solidFill>
                  <a:schemeClr val="tx1"/>
                </a:solidFill>
                <a:effectLst/>
                <a:latin typeface="Times New Roman" panose="02020603050405020304" pitchFamily="18" charset="0"/>
                <a:ea typeface="Times New Roman" panose="02020603050405020304" pitchFamily="18" charset="0"/>
              </a:rPr>
              <a:t>підприємств.</a:t>
            </a:r>
          </a:p>
          <a:p>
            <a:pPr algn="just"/>
            <a:endParaRPr lang="uk-UA" dirty="0">
              <a:solidFill>
                <a:schemeClr val="tx1"/>
              </a:solidFill>
            </a:endParaRPr>
          </a:p>
        </p:txBody>
      </p:sp>
      <p:pic>
        <p:nvPicPr>
          <p:cNvPr id="5" name="Рисунок 4">
            <a:extLst>
              <a:ext uri="{FF2B5EF4-FFF2-40B4-BE49-F238E27FC236}">
                <a16:creationId xmlns:a16="http://schemas.microsoft.com/office/drawing/2014/main" xmlns="" id="{C630FBDA-822A-FE30-C19A-79D9501DA6D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48978" y="2370113"/>
            <a:ext cx="3482465" cy="2117774"/>
          </a:xfrm>
          <a:prstGeom prst="rect">
            <a:avLst/>
          </a:prstGeom>
        </p:spPr>
      </p:pic>
    </p:spTree>
    <p:extLst>
      <p:ext uri="{BB962C8B-B14F-4D97-AF65-F5344CB8AC3E}">
        <p14:creationId xmlns:p14="http://schemas.microsoft.com/office/powerpoint/2010/main" xmlns="" val="1069038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2BD61F20-A613-809C-8FD6-CC9F3A7BA4C1}"/>
              </a:ext>
            </a:extLst>
          </p:cNvPr>
          <p:cNvSpPr>
            <a:spLocks noGrp="1"/>
          </p:cNvSpPr>
          <p:nvPr>
            <p:ph type="body" idx="1"/>
          </p:nvPr>
        </p:nvSpPr>
        <p:spPr>
          <a:xfrm>
            <a:off x="166708" y="233493"/>
            <a:ext cx="7413153" cy="6391013"/>
          </a:xfrm>
        </p:spPr>
        <p:txBody>
          <a:bodyPr numCol="1">
            <a:normAutofit/>
          </a:bodyPr>
          <a:lstStyle/>
          <a:p>
            <a:pPr algn="just">
              <a:lnSpc>
                <a:spcPct val="100000"/>
              </a:lnSpc>
            </a:pPr>
            <a:r>
              <a:rPr lang="uk-UA" b="1" dirty="0">
                <a:solidFill>
                  <a:schemeClr val="tx1"/>
                </a:solidFill>
                <a:effectLst/>
                <a:latin typeface="Times New Roman" panose="02020603050405020304" pitchFamily="18" charset="0"/>
                <a:ea typeface="Times New Roman" panose="02020603050405020304" pitchFamily="18" charset="0"/>
              </a:rPr>
              <a:t>Галузь промисловості </a:t>
            </a:r>
            <a:r>
              <a:rPr lang="uk-UA" dirty="0">
                <a:solidFill>
                  <a:schemeClr val="tx1"/>
                </a:solidFill>
                <a:effectLst/>
                <a:latin typeface="Times New Roman" panose="02020603050405020304" pitchFamily="18" charset="0"/>
                <a:ea typeface="Times New Roman" panose="02020603050405020304" pitchFamily="18" charset="0"/>
              </a:rPr>
              <a:t>- це якісно однорідна сукупність підприємств, об'єднань та інших господарських одиниць різних форм власності, які виконують однакові функції в системі суспільного поділу праці.</a:t>
            </a:r>
          </a:p>
          <a:p>
            <a:pPr algn="just">
              <a:lnSpc>
                <a:spcPct val="100000"/>
              </a:lnSpc>
            </a:pPr>
            <a:r>
              <a:rPr lang="uk-UA" dirty="0">
                <a:solidFill>
                  <a:schemeClr val="tx1"/>
                </a:solidFill>
                <a:effectLst/>
                <a:latin typeface="Times New Roman" panose="02020603050405020304" pitchFamily="18" charset="0"/>
                <a:ea typeface="Times New Roman" panose="02020603050405020304" pitchFamily="18" charset="0"/>
              </a:rPr>
              <a:t>Сукупність підприємств є галуззю, якщо мають місце такі ознаки:</a:t>
            </a:r>
          </a:p>
          <a:p>
            <a:pPr marL="342900" marR="697230" lvl="0" indent="-342900" algn="just">
              <a:lnSpc>
                <a:spcPct val="100000"/>
              </a:lnSpc>
              <a:spcBef>
                <a:spcPts val="410"/>
              </a:spcBef>
              <a:spcAft>
                <a:spcPts val="0"/>
              </a:spcAft>
              <a:buSzPts val="1200"/>
              <a:buFont typeface="Arial" panose="020B0604020202020204" pitchFamily="34" charset="0"/>
              <a:buChar char="•"/>
              <a:tabLst>
                <a:tab pos="321945" algn="l"/>
              </a:tabLst>
            </a:pPr>
            <a:r>
              <a:rPr lang="uk-UA" dirty="0">
                <a:solidFill>
                  <a:schemeClr val="tx1"/>
                </a:solidFill>
                <a:effectLst/>
                <a:latin typeface="Times New Roman" panose="02020603050405020304" pitchFamily="18" charset="0"/>
                <a:ea typeface="Courier New" panose="02070309020205020404" pitchFamily="49" charset="0"/>
              </a:rPr>
              <a:t>значні масштаби виробництва однорідної</a:t>
            </a:r>
            <a:r>
              <a:rPr lang="uk-UA" spc="-80" dirty="0">
                <a:solidFill>
                  <a:schemeClr val="tx1"/>
                </a:solidFill>
                <a:effectLst/>
                <a:latin typeface="Times New Roman" panose="02020603050405020304" pitchFamily="18" charset="0"/>
                <a:ea typeface="Courier New" panose="02070309020205020404" pitchFamily="49" charset="0"/>
              </a:rPr>
              <a:t> </a:t>
            </a:r>
            <a:r>
              <a:rPr lang="uk-UA" dirty="0">
                <a:solidFill>
                  <a:schemeClr val="tx1"/>
                </a:solidFill>
                <a:effectLst/>
                <a:latin typeface="Times New Roman" panose="02020603050405020304" pitchFamily="18" charset="0"/>
                <a:ea typeface="Courier New" panose="02070309020205020404" pitchFamily="49" charset="0"/>
              </a:rPr>
              <a:t>або спорідненої</a:t>
            </a:r>
            <a:r>
              <a:rPr lang="uk-UA" spc="-40" dirty="0">
                <a:solidFill>
                  <a:schemeClr val="tx1"/>
                </a:solidFill>
                <a:effectLst/>
                <a:latin typeface="Times New Roman" panose="02020603050405020304" pitchFamily="18" charset="0"/>
                <a:ea typeface="Courier New" panose="02070309020205020404" pitchFamily="49" charset="0"/>
              </a:rPr>
              <a:t> </a:t>
            </a:r>
            <a:r>
              <a:rPr lang="uk-UA" dirty="0">
                <a:solidFill>
                  <a:schemeClr val="tx1"/>
                </a:solidFill>
                <a:effectLst/>
                <a:latin typeface="Times New Roman" panose="02020603050405020304" pitchFamily="18" charset="0"/>
                <a:ea typeface="Courier New" panose="02070309020205020404" pitchFamily="49" charset="0"/>
              </a:rPr>
              <a:t>продукції;</a:t>
            </a:r>
          </a:p>
          <a:p>
            <a:pPr marL="342900" marR="262890" lvl="0" indent="-342900" algn="just">
              <a:lnSpc>
                <a:spcPct val="100000"/>
              </a:lnSpc>
              <a:spcBef>
                <a:spcPts val="125"/>
              </a:spcBef>
              <a:spcAft>
                <a:spcPts val="0"/>
              </a:spcAft>
              <a:buSzPts val="1200"/>
              <a:buFont typeface="Arial" panose="020B0604020202020204" pitchFamily="34" charset="0"/>
              <a:buChar char="•"/>
              <a:tabLst>
                <a:tab pos="321945" algn="l"/>
              </a:tabLst>
            </a:pPr>
            <a:r>
              <a:rPr lang="uk-UA" dirty="0">
                <a:solidFill>
                  <a:schemeClr val="tx1"/>
                </a:solidFill>
                <a:effectLst/>
                <a:latin typeface="Times New Roman" panose="02020603050405020304" pitchFamily="18" charset="0"/>
                <a:ea typeface="Courier New" panose="02070309020205020404" pitchFamily="49" charset="0"/>
              </a:rPr>
              <a:t>наявність значної кількості</a:t>
            </a:r>
            <a:r>
              <a:rPr lang="uk-UA" spc="-100" dirty="0">
                <a:solidFill>
                  <a:schemeClr val="tx1"/>
                </a:solidFill>
                <a:effectLst/>
                <a:latin typeface="Times New Roman" panose="02020603050405020304" pitchFamily="18" charset="0"/>
                <a:ea typeface="Courier New" panose="02070309020205020404" pitchFamily="49" charset="0"/>
              </a:rPr>
              <a:t> </a:t>
            </a:r>
            <a:r>
              <a:rPr lang="uk-UA" dirty="0">
                <a:solidFill>
                  <a:schemeClr val="tx1"/>
                </a:solidFill>
                <a:effectLst/>
                <a:latin typeface="Times New Roman" panose="02020603050405020304" pitchFamily="18" charset="0"/>
                <a:ea typeface="Courier New" panose="02070309020205020404" pitchFamily="49" charset="0"/>
              </a:rPr>
              <a:t>підприємств-виробників цієї</a:t>
            </a:r>
            <a:r>
              <a:rPr lang="uk-UA" spc="-40" dirty="0">
                <a:solidFill>
                  <a:schemeClr val="tx1"/>
                </a:solidFill>
                <a:effectLst/>
                <a:latin typeface="Times New Roman" panose="02020603050405020304" pitchFamily="18" charset="0"/>
                <a:ea typeface="Courier New" panose="02070309020205020404" pitchFamily="49" charset="0"/>
              </a:rPr>
              <a:t> </a:t>
            </a:r>
            <a:r>
              <a:rPr lang="uk-UA" dirty="0">
                <a:solidFill>
                  <a:schemeClr val="tx1"/>
                </a:solidFill>
                <a:effectLst/>
                <a:latin typeface="Times New Roman" panose="02020603050405020304" pitchFamily="18" charset="0"/>
                <a:ea typeface="Courier New" panose="02070309020205020404" pitchFamily="49" charset="0"/>
              </a:rPr>
              <a:t>продукції;</a:t>
            </a:r>
          </a:p>
          <a:p>
            <a:pPr marL="342900" lvl="0" indent="-342900" algn="just">
              <a:lnSpc>
                <a:spcPct val="100000"/>
              </a:lnSpc>
              <a:spcBef>
                <a:spcPts val="35"/>
              </a:spcBef>
              <a:spcAft>
                <a:spcPts val="0"/>
              </a:spcAft>
              <a:buSzPts val="1200"/>
              <a:buFont typeface="Arial" panose="020B0604020202020204" pitchFamily="34" charset="0"/>
              <a:buChar char="•"/>
              <a:tabLst>
                <a:tab pos="321945" algn="l"/>
              </a:tabLst>
            </a:pPr>
            <a:r>
              <a:rPr lang="uk-UA" dirty="0">
                <a:solidFill>
                  <a:schemeClr val="tx1"/>
                </a:solidFill>
                <a:effectLst/>
                <a:latin typeface="Times New Roman" panose="02020603050405020304" pitchFamily="18" charset="0"/>
                <a:ea typeface="Courier New" panose="02070309020205020404" pitchFamily="49" charset="0"/>
              </a:rPr>
              <a:t>однорідність споживаної підприємствами</a:t>
            </a:r>
            <a:r>
              <a:rPr lang="uk-UA" spc="-20" dirty="0">
                <a:solidFill>
                  <a:schemeClr val="tx1"/>
                </a:solidFill>
                <a:latin typeface="Times New Roman" panose="02020603050405020304" pitchFamily="18" charset="0"/>
                <a:ea typeface="Courier New" panose="02070309020205020404" pitchFamily="49" charset="0"/>
              </a:rPr>
              <a:t> </a:t>
            </a:r>
            <a:r>
              <a:rPr lang="uk-UA" dirty="0">
                <a:solidFill>
                  <a:schemeClr val="tx1"/>
                </a:solidFill>
                <a:effectLst/>
                <a:latin typeface="Times New Roman" panose="02020603050405020304" pitchFamily="18" charset="0"/>
                <a:ea typeface="Courier New" panose="02070309020205020404" pitchFamily="49" charset="0"/>
              </a:rPr>
              <a:t>сировини;</a:t>
            </a:r>
          </a:p>
          <a:p>
            <a:pPr marL="342900" marR="572770" lvl="0" indent="-342900" algn="just">
              <a:lnSpc>
                <a:spcPct val="100000"/>
              </a:lnSpc>
              <a:spcBef>
                <a:spcPts val="5"/>
              </a:spcBef>
              <a:spcAft>
                <a:spcPts val="0"/>
              </a:spcAft>
              <a:buSzPts val="1200"/>
              <a:buFont typeface="Arial" panose="020B0604020202020204" pitchFamily="34" charset="0"/>
              <a:buChar char="•"/>
              <a:tabLst>
                <a:tab pos="321945" algn="l"/>
              </a:tabLst>
            </a:pPr>
            <a:r>
              <a:rPr lang="uk-UA" dirty="0">
                <a:solidFill>
                  <a:schemeClr val="tx1"/>
                </a:solidFill>
                <a:effectLst/>
                <a:latin typeface="Times New Roman" panose="02020603050405020304" pitchFamily="18" charset="0"/>
                <a:ea typeface="Courier New" panose="02070309020205020404" pitchFamily="49" charset="0"/>
              </a:rPr>
              <a:t>специфічні технологічні процеси та</a:t>
            </a:r>
            <a:r>
              <a:rPr lang="uk-UA" spc="-115" dirty="0">
                <a:solidFill>
                  <a:schemeClr val="tx1"/>
                </a:solidFill>
                <a:effectLst/>
                <a:latin typeface="Times New Roman" panose="02020603050405020304" pitchFamily="18" charset="0"/>
                <a:ea typeface="Courier New" panose="02070309020205020404" pitchFamily="49" charset="0"/>
              </a:rPr>
              <a:t> </a:t>
            </a:r>
            <a:r>
              <a:rPr lang="uk-UA" dirty="0">
                <a:solidFill>
                  <a:schemeClr val="tx1"/>
                </a:solidFill>
                <a:effectLst/>
                <a:latin typeface="Times New Roman" panose="02020603050405020304" pitchFamily="18" charset="0"/>
                <a:ea typeface="Courier New" panose="02070309020205020404" pitchFamily="49" charset="0"/>
              </a:rPr>
              <a:t>організація виробництва;</a:t>
            </a:r>
          </a:p>
          <a:p>
            <a:pPr marL="342900" lvl="0" indent="-342900" algn="just">
              <a:lnSpc>
                <a:spcPct val="100000"/>
              </a:lnSpc>
              <a:spcBef>
                <a:spcPts val="55"/>
              </a:spcBef>
              <a:spcAft>
                <a:spcPts val="0"/>
              </a:spcAft>
              <a:buSzPts val="1200"/>
              <a:buFont typeface="Arial" panose="020B0604020202020204" pitchFamily="34" charset="0"/>
              <a:buChar char="•"/>
              <a:tabLst>
                <a:tab pos="321945" algn="l"/>
              </a:tabLst>
            </a:pPr>
            <a:r>
              <a:rPr lang="uk-UA" dirty="0">
                <a:solidFill>
                  <a:schemeClr val="tx1"/>
                </a:solidFill>
                <a:effectLst/>
                <a:latin typeface="Times New Roman" panose="02020603050405020304" pitchFamily="18" charset="0"/>
                <a:ea typeface="Courier New" panose="02070309020205020404" pitchFamily="49" charset="0"/>
              </a:rPr>
              <a:t>особливий склад спеціально підготовлених</a:t>
            </a:r>
            <a:r>
              <a:rPr lang="uk-UA" spc="-10" dirty="0">
                <a:solidFill>
                  <a:schemeClr val="tx1"/>
                </a:solidFill>
                <a:effectLst/>
                <a:latin typeface="Times New Roman" panose="02020603050405020304" pitchFamily="18" charset="0"/>
                <a:ea typeface="Courier New" panose="02070309020205020404" pitchFamily="49" charset="0"/>
              </a:rPr>
              <a:t> </a:t>
            </a:r>
            <a:r>
              <a:rPr lang="uk-UA" dirty="0">
                <a:solidFill>
                  <a:schemeClr val="tx1"/>
                </a:solidFill>
                <a:effectLst/>
                <a:latin typeface="Times New Roman" panose="02020603050405020304" pitchFamily="18" charset="0"/>
                <a:ea typeface="Courier New" panose="02070309020205020404" pitchFamily="49" charset="0"/>
              </a:rPr>
              <a:t>кадрів</a:t>
            </a:r>
          </a:p>
          <a:p>
            <a:pPr algn="just"/>
            <a:endParaRPr lang="uk-UA" dirty="0">
              <a:solidFill>
                <a:schemeClr val="tx1"/>
              </a:solidFill>
              <a:effectLst/>
              <a:latin typeface="Times New Roman" panose="02020603050405020304" pitchFamily="18" charset="0"/>
              <a:ea typeface="Times New Roman" panose="02020603050405020304" pitchFamily="18" charset="0"/>
            </a:endParaRPr>
          </a:p>
          <a:p>
            <a:endParaRPr lang="uk-UA" dirty="0"/>
          </a:p>
        </p:txBody>
      </p:sp>
      <p:pic>
        <p:nvPicPr>
          <p:cNvPr id="3" name="Рисунок 2">
            <a:extLst>
              <a:ext uri="{FF2B5EF4-FFF2-40B4-BE49-F238E27FC236}">
                <a16:creationId xmlns:a16="http://schemas.microsoft.com/office/drawing/2014/main" xmlns="" id="{616DA34B-B0D3-171C-A106-0F34130D5FF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95950" y="2325511"/>
            <a:ext cx="3923516" cy="2206978"/>
          </a:xfrm>
          <a:prstGeom prst="rect">
            <a:avLst/>
          </a:prstGeom>
        </p:spPr>
      </p:pic>
    </p:spTree>
    <p:extLst>
      <p:ext uri="{BB962C8B-B14F-4D97-AF65-F5344CB8AC3E}">
        <p14:creationId xmlns:p14="http://schemas.microsoft.com/office/powerpoint/2010/main" xmlns="" val="2612156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2BD61F20-A613-809C-8FD6-CC9F3A7BA4C1}"/>
              </a:ext>
            </a:extLst>
          </p:cNvPr>
          <p:cNvSpPr>
            <a:spLocks noGrp="1"/>
          </p:cNvSpPr>
          <p:nvPr>
            <p:ph type="body" idx="1"/>
          </p:nvPr>
        </p:nvSpPr>
        <p:spPr>
          <a:xfrm>
            <a:off x="-352582" y="282222"/>
            <a:ext cx="6945291" cy="5849147"/>
          </a:xfrm>
        </p:spPr>
        <p:txBody>
          <a:bodyPr>
            <a:normAutofit/>
          </a:bodyPr>
          <a:lstStyle/>
          <a:p>
            <a:pPr marL="748665" indent="457200" algn="just">
              <a:spcBef>
                <a:spcPts val="865"/>
              </a:spcBef>
              <a:spcAft>
                <a:spcPts val="0"/>
              </a:spcAft>
            </a:pPr>
            <a:r>
              <a:rPr lang="uk-UA" sz="2200" dirty="0">
                <a:solidFill>
                  <a:schemeClr val="tx1"/>
                </a:solidFill>
                <a:effectLst/>
                <a:latin typeface="Times New Roman" panose="02020603050405020304" pitchFamily="18" charset="0"/>
                <a:ea typeface="Times New Roman" panose="02020603050405020304" pitchFamily="18" charset="0"/>
              </a:rPr>
              <a:t>У практиці управління використовують поняття господарської, чистої та комплексної галузей.</a:t>
            </a:r>
          </a:p>
          <a:p>
            <a:pPr marL="1091565" indent="-342900" algn="just">
              <a:spcBef>
                <a:spcPts val="865"/>
              </a:spcBef>
              <a:spcAft>
                <a:spcPts val="0"/>
              </a:spcAft>
              <a:buFont typeface="Arial" panose="020B0604020202020204" pitchFamily="34" charset="0"/>
              <a:buChar char="•"/>
            </a:pPr>
            <a:r>
              <a:rPr lang="uk-UA" sz="2200" dirty="0">
                <a:solidFill>
                  <a:schemeClr val="tx1"/>
                </a:solidFill>
                <a:effectLst/>
                <a:latin typeface="Times New Roman" panose="02020603050405020304" pitchFamily="18" charset="0"/>
                <a:ea typeface="Times New Roman" panose="02020603050405020304" pitchFamily="18" charset="0"/>
              </a:rPr>
              <a:t>Господарська галузь - це сукупність підприємств, установ з єдиним органом управління.</a:t>
            </a:r>
          </a:p>
          <a:p>
            <a:pPr marL="1091565" indent="-342900" algn="just">
              <a:spcBef>
                <a:spcPts val="865"/>
              </a:spcBef>
              <a:spcAft>
                <a:spcPts val="0"/>
              </a:spcAft>
              <a:buFont typeface="Arial" panose="020B0604020202020204" pitchFamily="34" charset="0"/>
              <a:buChar char="•"/>
            </a:pPr>
            <a:r>
              <a:rPr lang="uk-UA" sz="2200" dirty="0">
                <a:solidFill>
                  <a:schemeClr val="tx1"/>
                </a:solidFill>
                <a:effectLst/>
                <a:latin typeface="Times New Roman" panose="02020603050405020304" pitchFamily="18" charset="0"/>
                <a:ea typeface="Times New Roman" panose="02020603050405020304" pitchFamily="18" charset="0"/>
              </a:rPr>
              <a:t>Чиста галузь - це сукупність підприємств, які випускають однакову продукцію, але знаходяться в підпорядкуванні різних відомств.</a:t>
            </a:r>
          </a:p>
          <a:p>
            <a:pPr marL="1091565" marR="365125" indent="-342900" algn="just">
              <a:spcBef>
                <a:spcPts val="735"/>
              </a:spcBef>
              <a:spcAft>
                <a:spcPts val="0"/>
              </a:spcAft>
              <a:buFont typeface="Arial" panose="020B0604020202020204" pitchFamily="34" charset="0"/>
              <a:buChar char="•"/>
            </a:pPr>
            <a:r>
              <a:rPr lang="uk-UA" sz="2200" dirty="0">
                <a:solidFill>
                  <a:schemeClr val="tx1"/>
                </a:solidFill>
                <a:effectLst/>
                <a:latin typeface="Times New Roman" panose="02020603050405020304" pitchFamily="18" charset="0"/>
                <a:ea typeface="Times New Roman" panose="02020603050405020304" pitchFamily="18" charset="0"/>
              </a:rPr>
              <a:t>Комплексна галузь - це ряд галузей, які об’єднані окремими спільними ознаками, наприклад, енергетика забезпечує народне господарство та населення енергоресурсами (спільна ознака), хоча джерела їх одержання можуть бути різними (теплові станції, атомні, використання сонячної енергії та ін.).</a:t>
            </a:r>
          </a:p>
          <a:p>
            <a:endParaRPr lang="uk-UA" dirty="0"/>
          </a:p>
        </p:txBody>
      </p:sp>
      <p:pic>
        <p:nvPicPr>
          <p:cNvPr id="3" name="Рисунок 2">
            <a:extLst>
              <a:ext uri="{FF2B5EF4-FFF2-40B4-BE49-F238E27FC236}">
                <a16:creationId xmlns:a16="http://schemas.microsoft.com/office/drawing/2014/main" xmlns="" id="{BC535264-944C-AF3E-133D-50245D62643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92709" y="4763913"/>
            <a:ext cx="5417274" cy="1458206"/>
          </a:xfrm>
          <a:prstGeom prst="rect">
            <a:avLst/>
          </a:prstGeom>
        </p:spPr>
      </p:pic>
      <p:pic>
        <p:nvPicPr>
          <p:cNvPr id="5" name="Рисунок 4">
            <a:extLst>
              <a:ext uri="{FF2B5EF4-FFF2-40B4-BE49-F238E27FC236}">
                <a16:creationId xmlns:a16="http://schemas.microsoft.com/office/drawing/2014/main" xmlns="" id="{22401ADE-34AD-0A90-3925-CF501EF4407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06376" y="2888187"/>
            <a:ext cx="1407583" cy="1407583"/>
          </a:xfrm>
          <a:prstGeom prst="rect">
            <a:avLst/>
          </a:prstGeom>
        </p:spPr>
      </p:pic>
      <p:pic>
        <p:nvPicPr>
          <p:cNvPr id="8" name="Рисунок 7">
            <a:extLst>
              <a:ext uri="{FF2B5EF4-FFF2-40B4-BE49-F238E27FC236}">
                <a16:creationId xmlns:a16="http://schemas.microsoft.com/office/drawing/2014/main" xmlns="" id="{0F8A015E-0FF3-044D-EC78-5DC367BF182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08987" y="2888188"/>
            <a:ext cx="2681111" cy="1407583"/>
          </a:xfrm>
          <a:prstGeom prst="rect">
            <a:avLst/>
          </a:prstGeom>
        </p:spPr>
      </p:pic>
      <p:pic>
        <p:nvPicPr>
          <p:cNvPr id="10" name="Рисунок 9">
            <a:extLst>
              <a:ext uri="{FF2B5EF4-FFF2-40B4-BE49-F238E27FC236}">
                <a16:creationId xmlns:a16="http://schemas.microsoft.com/office/drawing/2014/main" xmlns="" id="{D8F4E532-E2BC-96E7-45FF-B32276262BF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398876" y="282222"/>
            <a:ext cx="3804940" cy="2387600"/>
          </a:xfrm>
          <a:prstGeom prst="rect">
            <a:avLst/>
          </a:prstGeom>
        </p:spPr>
      </p:pic>
    </p:spTree>
    <p:extLst>
      <p:ext uri="{BB962C8B-B14F-4D97-AF65-F5344CB8AC3E}">
        <p14:creationId xmlns:p14="http://schemas.microsoft.com/office/powerpoint/2010/main" xmlns="" val="539673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2BD61F20-A613-809C-8FD6-CC9F3A7BA4C1}"/>
              </a:ext>
            </a:extLst>
          </p:cNvPr>
          <p:cNvSpPr>
            <a:spLocks noGrp="1"/>
          </p:cNvSpPr>
          <p:nvPr>
            <p:ph type="body" idx="1"/>
          </p:nvPr>
        </p:nvSpPr>
        <p:spPr>
          <a:xfrm>
            <a:off x="234442" y="371030"/>
            <a:ext cx="6550180" cy="6176525"/>
          </a:xfrm>
        </p:spPr>
        <p:txBody>
          <a:bodyPr>
            <a:normAutofit fontScale="92500" lnSpcReduction="20000"/>
          </a:bodyPr>
          <a:lstStyle/>
          <a:p>
            <a:pPr algn="just"/>
            <a:r>
              <a:rPr lang="uk-UA" dirty="0">
                <a:solidFill>
                  <a:schemeClr val="tx1"/>
                </a:solidFill>
                <a:effectLst/>
                <a:latin typeface="Times New Roman" panose="02020603050405020304" pitchFamily="18" charset="0"/>
                <a:ea typeface="Times New Roman" panose="02020603050405020304" pitchFamily="18" charset="0"/>
              </a:rPr>
              <a:t>Галузева</a:t>
            </a:r>
            <a:r>
              <a:rPr lang="uk-UA" dirty="0">
                <a:solidFill>
                  <a:schemeClr val="tx1"/>
                </a:solidFill>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структура</a:t>
            </a:r>
            <a:r>
              <a:rPr lang="uk-UA" dirty="0">
                <a:solidFill>
                  <a:schemeClr val="tx1"/>
                </a:solidFill>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промисловості</a:t>
            </a:r>
            <a:r>
              <a:rPr lang="uk-UA" dirty="0">
                <a:solidFill>
                  <a:schemeClr val="tx1"/>
                </a:solidFill>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a:t>
            </a:r>
            <a:r>
              <a:rPr lang="uk-UA" dirty="0">
                <a:solidFill>
                  <a:schemeClr val="tx1"/>
                </a:solidFill>
                <a:latin typeface="Times New Roman" panose="02020603050405020304" pitchFamily="18" charset="0"/>
                <a:ea typeface="Times New Roman" panose="02020603050405020304" pitchFamily="18" charset="0"/>
              </a:rPr>
              <a:t> ц</a:t>
            </a:r>
            <a:r>
              <a:rPr lang="uk-UA" dirty="0">
                <a:solidFill>
                  <a:schemeClr val="tx1"/>
                </a:solidFill>
                <a:effectLst/>
                <a:latin typeface="Times New Roman" panose="02020603050405020304" pitchFamily="18" charset="0"/>
                <a:ea typeface="Times New Roman" panose="02020603050405020304" pitchFamily="18" charset="0"/>
              </a:rPr>
              <a:t>е</a:t>
            </a:r>
            <a:r>
              <a:rPr lang="uk-UA" dirty="0">
                <a:solidFill>
                  <a:schemeClr val="tx1"/>
                </a:solidFill>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склад</a:t>
            </a:r>
            <a:r>
              <a:rPr lang="uk-UA" dirty="0">
                <a:solidFill>
                  <a:schemeClr val="tx1"/>
                </a:solidFill>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і </a:t>
            </a:r>
            <a:r>
              <a:rPr lang="uk-UA" spc="-15" dirty="0">
                <a:solidFill>
                  <a:schemeClr val="tx1"/>
                </a:solidFill>
                <a:effectLst/>
                <a:latin typeface="Times New Roman" panose="02020603050405020304" pitchFamily="18" charset="0"/>
                <a:ea typeface="Times New Roman" panose="02020603050405020304" pitchFamily="18" charset="0"/>
              </a:rPr>
              <a:t>кількісне </a:t>
            </a:r>
            <a:r>
              <a:rPr lang="uk-UA" dirty="0">
                <a:solidFill>
                  <a:schemeClr val="tx1"/>
                </a:solidFill>
                <a:effectLst/>
                <a:latin typeface="Times New Roman" panose="02020603050405020304" pitchFamily="18" charset="0"/>
                <a:ea typeface="Times New Roman" panose="02020603050405020304" pitchFamily="18" charset="0"/>
              </a:rPr>
              <a:t>співвідношення</a:t>
            </a:r>
            <a:r>
              <a:rPr lang="uk-UA" dirty="0">
                <a:solidFill>
                  <a:schemeClr val="tx1"/>
                </a:solidFill>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між окремими галузями</a:t>
            </a:r>
            <a:r>
              <a:rPr lang="uk-UA" dirty="0">
                <a:solidFill>
                  <a:schemeClr val="tx1"/>
                </a:solidFill>
                <a:latin typeface="Times New Roman" panose="02020603050405020304" pitchFamily="18" charset="0"/>
                <a:ea typeface="Times New Roman" panose="02020603050405020304" pitchFamily="18" charset="0"/>
              </a:rPr>
              <a:t> т</a:t>
            </a:r>
            <a:r>
              <a:rPr lang="uk-UA" dirty="0">
                <a:solidFill>
                  <a:schemeClr val="tx1"/>
                </a:solidFill>
                <a:effectLst/>
                <a:latin typeface="Times New Roman" panose="02020603050405020304" pitchFamily="18" charset="0"/>
                <a:ea typeface="Times New Roman" panose="02020603050405020304" pitchFamily="18" charset="0"/>
              </a:rPr>
              <a:t>а певні</a:t>
            </a:r>
            <a:r>
              <a:rPr lang="uk-UA" dirty="0">
                <a:solidFill>
                  <a:schemeClr val="tx1"/>
                </a:solidFill>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виробничі взаємозв’язки, які виникають між ними.</a:t>
            </a:r>
          </a:p>
          <a:p>
            <a:pPr algn="just"/>
            <a:r>
              <a:rPr lang="uk-UA" dirty="0">
                <a:solidFill>
                  <a:schemeClr val="tx1"/>
                </a:solidFill>
                <a:effectLst/>
                <a:latin typeface="Times New Roman" panose="02020603050405020304" pitchFamily="18" charset="0"/>
                <a:ea typeface="Times New Roman" panose="02020603050405020304" pitchFamily="18" charset="0"/>
              </a:rPr>
              <a:t>Чинники впливу на</a:t>
            </a:r>
            <a:r>
              <a:rPr lang="uk-UA" spc="10"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формування</a:t>
            </a:r>
            <a:r>
              <a:rPr lang="uk-UA" dirty="0">
                <a:solidFill>
                  <a:schemeClr val="tx1"/>
                </a:solidFill>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галузевої</a:t>
            </a:r>
            <a:r>
              <a:rPr lang="uk-UA" spc="-35"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структури промисловості:</a:t>
            </a:r>
          </a:p>
          <a:p>
            <a:pPr marL="342900" indent="-342900" algn="just">
              <a:lnSpc>
                <a:spcPct val="120000"/>
              </a:lnSpc>
              <a:buFont typeface="Arial" panose="020B0604020202020204" pitchFamily="34" charset="0"/>
              <a:buChar char="•"/>
            </a:pPr>
            <a:r>
              <a:rPr lang="uk-UA" dirty="0">
                <a:solidFill>
                  <a:schemeClr val="tx1"/>
                </a:solidFill>
                <a:effectLst/>
                <a:latin typeface="Times New Roman" panose="02020603050405020304" pitchFamily="18" charset="0"/>
                <a:ea typeface="Times New Roman" panose="02020603050405020304" pitchFamily="18" charset="0"/>
              </a:rPr>
              <a:t>рівень спеціалізації і кооперування на</a:t>
            </a:r>
            <a:r>
              <a:rPr lang="uk-UA" spc="-20"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виробництві</a:t>
            </a:r>
            <a:r>
              <a:rPr lang="en-US" dirty="0">
                <a:solidFill>
                  <a:schemeClr val="tx1"/>
                </a:solidFill>
                <a:effectLst/>
                <a:latin typeface="Times New Roman" panose="02020603050405020304" pitchFamily="18" charset="0"/>
                <a:ea typeface="Times New Roman" panose="02020603050405020304" pitchFamily="18" charset="0"/>
              </a:rPr>
              <a:t>;</a:t>
            </a:r>
            <a:endParaRPr lang="uk-UA" dirty="0">
              <a:solidFill>
                <a:schemeClr val="tx1"/>
              </a:solidFill>
              <a:effectLst/>
              <a:latin typeface="Times New Roman" panose="02020603050405020304" pitchFamily="18" charset="0"/>
              <a:ea typeface="Times New Roman" panose="02020603050405020304" pitchFamily="18" charset="0"/>
            </a:endParaRPr>
          </a:p>
          <a:p>
            <a:pPr marL="342900" indent="-342900" algn="just">
              <a:lnSpc>
                <a:spcPct val="120000"/>
              </a:lnSpc>
              <a:buFont typeface="Arial" panose="020B0604020202020204" pitchFamily="34" charset="0"/>
              <a:buChar char="•"/>
            </a:pPr>
            <a:r>
              <a:rPr lang="uk-UA" dirty="0">
                <a:solidFill>
                  <a:schemeClr val="tx1"/>
                </a:solidFill>
                <a:effectLst/>
                <a:latin typeface="Times New Roman" panose="02020603050405020304" pitchFamily="18" charset="0"/>
                <a:ea typeface="Times New Roman" panose="02020603050405020304" pitchFamily="18" charset="0"/>
              </a:rPr>
              <a:t>рівень впровадження досягнень науково-технічного прогресу;</a:t>
            </a:r>
          </a:p>
          <a:p>
            <a:pPr marL="342900" lvl="0" indent="-342900" algn="just">
              <a:lnSpc>
                <a:spcPct val="120000"/>
              </a:lnSpc>
              <a:buSzPct val="100000"/>
              <a:buFont typeface="Arial" panose="020B0604020202020204" pitchFamily="34" charset="0"/>
              <a:buChar char="•"/>
              <a:tabLst>
                <a:tab pos="745490" algn="l"/>
                <a:tab pos="746125" algn="l"/>
              </a:tabLst>
            </a:pPr>
            <a:r>
              <a:rPr lang="uk-UA" spc="-50" dirty="0">
                <a:solidFill>
                  <a:schemeClr val="tx1"/>
                </a:solidFill>
                <a:effectLst/>
                <a:latin typeface="Times New Roman" panose="02020603050405020304" pitchFamily="18" charset="0"/>
                <a:ea typeface="Times New Roman" panose="02020603050405020304" pitchFamily="18" charset="0"/>
              </a:rPr>
              <a:t>розвиток механізації і автоматизації</a:t>
            </a:r>
            <a:r>
              <a:rPr lang="uk-UA" spc="-55" dirty="0">
                <a:solidFill>
                  <a:schemeClr val="tx1"/>
                </a:solidFill>
                <a:effectLst/>
                <a:latin typeface="Times New Roman" panose="02020603050405020304" pitchFamily="18" charset="0"/>
                <a:ea typeface="Times New Roman" panose="02020603050405020304" pitchFamily="18" charset="0"/>
              </a:rPr>
              <a:t> </a:t>
            </a:r>
            <a:r>
              <a:rPr lang="uk-UA" spc="-50" dirty="0">
                <a:solidFill>
                  <a:schemeClr val="tx1"/>
                </a:solidFill>
                <a:effectLst/>
                <a:latin typeface="Times New Roman" panose="02020603050405020304" pitchFamily="18" charset="0"/>
                <a:ea typeface="Times New Roman" panose="02020603050405020304" pitchFamily="18" charset="0"/>
              </a:rPr>
              <a:t>виробництва;</a:t>
            </a:r>
          </a:p>
          <a:p>
            <a:pPr marL="342900" marR="853440" lvl="0" indent="-342900" algn="just">
              <a:lnSpc>
                <a:spcPct val="120000"/>
              </a:lnSpc>
              <a:spcBef>
                <a:spcPts val="20"/>
              </a:spcBef>
              <a:spcAft>
                <a:spcPts val="0"/>
              </a:spcAft>
              <a:buSzPct val="100000"/>
              <a:buFont typeface="Arial" panose="020B0604020202020204" pitchFamily="34" charset="0"/>
              <a:buChar char="•"/>
              <a:tabLst>
                <a:tab pos="745490" algn="l"/>
                <a:tab pos="746125" algn="l"/>
              </a:tabLst>
            </a:pPr>
            <a:r>
              <a:rPr lang="uk-UA" spc="-50" dirty="0">
                <a:solidFill>
                  <a:schemeClr val="tx1"/>
                </a:solidFill>
                <a:effectLst/>
                <a:latin typeface="Times New Roman" panose="02020603050405020304" pitchFamily="18" charset="0"/>
                <a:ea typeface="Times New Roman" panose="02020603050405020304" pitchFamily="18" charset="0"/>
              </a:rPr>
              <a:t>ріст матеріального добробуту і культурного рівня населення</a:t>
            </a:r>
            <a:r>
              <a:rPr lang="en-US" spc="-50" dirty="0">
                <a:solidFill>
                  <a:schemeClr val="tx1"/>
                </a:solidFill>
                <a:effectLst/>
                <a:latin typeface="Times New Roman" panose="02020603050405020304" pitchFamily="18" charset="0"/>
                <a:ea typeface="Times New Roman" panose="02020603050405020304" pitchFamily="18" charset="0"/>
              </a:rPr>
              <a:t>;</a:t>
            </a:r>
            <a:endParaRPr lang="uk-UA" spc="-50" dirty="0">
              <a:solidFill>
                <a:schemeClr val="tx1"/>
              </a:solidFill>
              <a:effectLst/>
              <a:latin typeface="Times New Roman" panose="02020603050405020304" pitchFamily="18" charset="0"/>
              <a:ea typeface="Times New Roman" panose="02020603050405020304" pitchFamily="18" charset="0"/>
            </a:endParaRPr>
          </a:p>
          <a:p>
            <a:pPr marL="342900" marR="550545" lvl="0" indent="-342900" algn="just">
              <a:lnSpc>
                <a:spcPct val="120000"/>
              </a:lnSpc>
              <a:spcBef>
                <a:spcPts val="30"/>
              </a:spcBef>
              <a:spcAft>
                <a:spcPts val="0"/>
              </a:spcAft>
              <a:buSzPct val="100000"/>
              <a:buFont typeface="Arial" panose="020B0604020202020204" pitchFamily="34" charset="0"/>
              <a:buChar char="•"/>
              <a:tabLst>
                <a:tab pos="745490" algn="l"/>
                <a:tab pos="746125" algn="l"/>
              </a:tabLst>
            </a:pPr>
            <a:r>
              <a:rPr lang="uk-UA" spc="-50" dirty="0">
                <a:solidFill>
                  <a:schemeClr val="tx1"/>
                </a:solidFill>
                <a:effectLst/>
                <a:latin typeface="Times New Roman" panose="02020603050405020304" pitchFamily="18" charset="0"/>
                <a:ea typeface="Times New Roman" panose="02020603050405020304" pitchFamily="18" charset="0"/>
              </a:rPr>
              <a:t>суспільно-історичні умови та геополітичне становище держави;</a:t>
            </a:r>
          </a:p>
          <a:p>
            <a:pPr marL="342900" lvl="0" indent="-342900" algn="just">
              <a:lnSpc>
                <a:spcPct val="120000"/>
              </a:lnSpc>
              <a:spcBef>
                <a:spcPts val="15"/>
              </a:spcBef>
              <a:spcAft>
                <a:spcPts val="0"/>
              </a:spcAft>
              <a:buSzPct val="100000"/>
              <a:buFont typeface="Arial" panose="020B0604020202020204" pitchFamily="34" charset="0"/>
              <a:buChar char="•"/>
              <a:tabLst>
                <a:tab pos="745490" algn="l"/>
                <a:tab pos="746125" algn="l"/>
              </a:tabLst>
            </a:pPr>
            <a:r>
              <a:rPr lang="uk-UA" spc="-50" dirty="0">
                <a:solidFill>
                  <a:schemeClr val="tx1"/>
                </a:solidFill>
                <a:effectLst/>
                <a:latin typeface="Times New Roman" panose="02020603050405020304" pitchFamily="18" charset="0"/>
                <a:ea typeface="Times New Roman" panose="02020603050405020304" pitchFamily="18" charset="0"/>
              </a:rPr>
              <a:t>наявність природних ресурсів та корисних</a:t>
            </a:r>
            <a:r>
              <a:rPr lang="uk-UA" spc="-15" dirty="0">
                <a:solidFill>
                  <a:schemeClr val="tx1"/>
                </a:solidFill>
                <a:effectLst/>
                <a:latin typeface="Times New Roman" panose="02020603050405020304" pitchFamily="18" charset="0"/>
                <a:ea typeface="Times New Roman" panose="02020603050405020304" pitchFamily="18" charset="0"/>
              </a:rPr>
              <a:t> </a:t>
            </a:r>
            <a:r>
              <a:rPr lang="uk-UA" spc="-50" dirty="0">
                <a:solidFill>
                  <a:schemeClr val="tx1"/>
                </a:solidFill>
                <a:effectLst/>
                <a:latin typeface="Times New Roman" panose="02020603050405020304" pitchFamily="18" charset="0"/>
                <a:ea typeface="Times New Roman" panose="02020603050405020304" pitchFamily="18" charset="0"/>
              </a:rPr>
              <a:t>копалин;</a:t>
            </a:r>
          </a:p>
          <a:p>
            <a:pPr marL="342900" lvl="0" indent="-342900" algn="just">
              <a:lnSpc>
                <a:spcPct val="120000"/>
              </a:lnSpc>
              <a:buSzPct val="100000"/>
              <a:buFont typeface="Arial" panose="020B0604020202020204" pitchFamily="34" charset="0"/>
              <a:buChar char="•"/>
              <a:tabLst>
                <a:tab pos="745490" algn="l"/>
                <a:tab pos="746125" algn="l"/>
              </a:tabLst>
            </a:pPr>
            <a:r>
              <a:rPr lang="uk-UA" spc="-50" dirty="0">
                <a:solidFill>
                  <a:schemeClr val="tx1"/>
                </a:solidFill>
                <a:effectLst/>
                <a:latin typeface="Times New Roman" panose="02020603050405020304" pitchFamily="18" charset="0"/>
                <a:ea typeface="Times New Roman" panose="02020603050405020304" pitchFamily="18" charset="0"/>
              </a:rPr>
              <a:t>кліматичні умови</a:t>
            </a:r>
            <a:r>
              <a:rPr lang="uk-UA" spc="10" dirty="0">
                <a:solidFill>
                  <a:schemeClr val="tx1"/>
                </a:solidFill>
                <a:effectLst/>
                <a:latin typeface="Times New Roman" panose="02020603050405020304" pitchFamily="18" charset="0"/>
                <a:ea typeface="Times New Roman" panose="02020603050405020304" pitchFamily="18" charset="0"/>
              </a:rPr>
              <a:t> </a:t>
            </a:r>
            <a:r>
              <a:rPr lang="uk-UA" spc="-50" dirty="0">
                <a:solidFill>
                  <a:schemeClr val="tx1"/>
                </a:solidFill>
                <a:effectLst/>
                <a:latin typeface="Times New Roman" panose="02020603050405020304" pitchFamily="18" charset="0"/>
                <a:ea typeface="Times New Roman" panose="02020603050405020304" pitchFamily="18" charset="0"/>
              </a:rPr>
              <a:t>держави;</a:t>
            </a:r>
          </a:p>
          <a:p>
            <a:pPr marL="342900" lvl="0" indent="-342900" algn="just">
              <a:lnSpc>
                <a:spcPct val="120000"/>
              </a:lnSpc>
              <a:spcBef>
                <a:spcPts val="15"/>
              </a:spcBef>
              <a:spcAft>
                <a:spcPts val="0"/>
              </a:spcAft>
              <a:buSzPct val="100000"/>
              <a:buFont typeface="Arial" panose="020B0604020202020204" pitchFamily="34" charset="0"/>
              <a:buChar char="•"/>
              <a:tabLst>
                <a:tab pos="745490" algn="l"/>
                <a:tab pos="746125" algn="l"/>
              </a:tabLst>
            </a:pPr>
            <a:r>
              <a:rPr lang="uk-UA" spc="-50" dirty="0">
                <a:solidFill>
                  <a:schemeClr val="tx1"/>
                </a:solidFill>
                <a:effectLst/>
                <a:latin typeface="Times New Roman" panose="02020603050405020304" pitchFamily="18" charset="0"/>
                <a:ea typeface="Times New Roman" panose="02020603050405020304" pitchFamily="18" charset="0"/>
              </a:rPr>
              <a:t>розвиток</a:t>
            </a:r>
            <a:r>
              <a:rPr lang="uk-UA" spc="-5" dirty="0">
                <a:solidFill>
                  <a:schemeClr val="tx1"/>
                </a:solidFill>
                <a:effectLst/>
                <a:latin typeface="Times New Roman" panose="02020603050405020304" pitchFamily="18" charset="0"/>
                <a:ea typeface="Times New Roman" panose="02020603050405020304" pitchFamily="18" charset="0"/>
              </a:rPr>
              <a:t> </a:t>
            </a:r>
            <a:r>
              <a:rPr lang="uk-UA" spc="-50" dirty="0">
                <a:solidFill>
                  <a:schemeClr val="tx1"/>
                </a:solidFill>
                <a:effectLst/>
                <a:latin typeface="Times New Roman" panose="02020603050405020304" pitchFamily="18" charset="0"/>
                <a:ea typeface="Times New Roman" panose="02020603050405020304" pitchFamily="18" charset="0"/>
              </a:rPr>
              <a:t>транспорту.</a:t>
            </a:r>
          </a:p>
          <a:p>
            <a:endParaRPr lang="uk-UA" sz="1800" dirty="0">
              <a:effectLst/>
              <a:latin typeface="Times New Roman" panose="02020603050405020304" pitchFamily="18" charset="0"/>
              <a:ea typeface="Times New Roman" panose="02020603050405020304" pitchFamily="18" charset="0"/>
            </a:endParaRPr>
          </a:p>
          <a:p>
            <a:endParaRPr lang="uk-UA" dirty="0"/>
          </a:p>
        </p:txBody>
      </p:sp>
      <p:pic>
        <p:nvPicPr>
          <p:cNvPr id="18" name="Рисунок 17">
            <a:extLst>
              <a:ext uri="{FF2B5EF4-FFF2-40B4-BE49-F238E27FC236}">
                <a16:creationId xmlns:a16="http://schemas.microsoft.com/office/drawing/2014/main" xmlns="" id="{20DCAB19-1E74-8E87-5B71-B84FCE0E285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65155" y="371030"/>
            <a:ext cx="3320116" cy="1666698"/>
          </a:xfrm>
          <a:prstGeom prst="rect">
            <a:avLst/>
          </a:prstGeom>
        </p:spPr>
      </p:pic>
      <p:pic>
        <p:nvPicPr>
          <p:cNvPr id="20" name="Рисунок 19">
            <a:extLst>
              <a:ext uri="{FF2B5EF4-FFF2-40B4-BE49-F238E27FC236}">
                <a16:creationId xmlns:a16="http://schemas.microsoft.com/office/drawing/2014/main" xmlns="" id="{FCCAAF72-FA8D-43AC-9145-BAE5674A62F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5155" y="2297768"/>
            <a:ext cx="3320116" cy="1743061"/>
          </a:xfrm>
          <a:prstGeom prst="rect">
            <a:avLst/>
          </a:prstGeom>
        </p:spPr>
      </p:pic>
      <p:pic>
        <p:nvPicPr>
          <p:cNvPr id="22" name="Рисунок 21">
            <a:extLst>
              <a:ext uri="{FF2B5EF4-FFF2-40B4-BE49-F238E27FC236}">
                <a16:creationId xmlns:a16="http://schemas.microsoft.com/office/drawing/2014/main" xmlns="" id="{E88E561D-083F-8086-BF64-46792E8772A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65154" y="4300869"/>
            <a:ext cx="3320117" cy="2213411"/>
          </a:xfrm>
          <a:prstGeom prst="rect">
            <a:avLst/>
          </a:prstGeom>
        </p:spPr>
      </p:pic>
    </p:spTree>
    <p:extLst>
      <p:ext uri="{BB962C8B-B14F-4D97-AF65-F5344CB8AC3E}">
        <p14:creationId xmlns:p14="http://schemas.microsoft.com/office/powerpoint/2010/main" xmlns="" val="2934833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2BD61F20-A613-809C-8FD6-CC9F3A7BA4C1}"/>
              </a:ext>
            </a:extLst>
          </p:cNvPr>
          <p:cNvSpPr>
            <a:spLocks noGrp="1"/>
          </p:cNvSpPr>
          <p:nvPr>
            <p:ph type="body" idx="1"/>
          </p:nvPr>
        </p:nvSpPr>
        <p:spPr>
          <a:xfrm>
            <a:off x="245731" y="284293"/>
            <a:ext cx="6385814" cy="6289413"/>
          </a:xfrm>
        </p:spPr>
        <p:txBody>
          <a:bodyPr/>
          <a:lstStyle/>
          <a:p>
            <a:pPr algn="just">
              <a:lnSpc>
                <a:spcPct val="100000"/>
              </a:lnSpc>
            </a:pPr>
            <a:r>
              <a:rPr lang="uk-UA" dirty="0">
                <a:solidFill>
                  <a:schemeClr val="tx1"/>
                </a:solidFill>
                <a:effectLst/>
                <a:latin typeface="Times New Roman" panose="02020603050405020304" pitchFamily="18" charset="0"/>
                <a:ea typeface="Times New Roman" panose="02020603050405020304" pitchFamily="18" charset="0"/>
              </a:rPr>
              <a:t>Галузеву структуру промисловості можна охарактеризувати за статичними (наприклад, у певному календарному році) та динамічними показниками.</a:t>
            </a:r>
          </a:p>
          <a:p>
            <a:pPr algn="just">
              <a:lnSpc>
                <a:spcPct val="100000"/>
              </a:lnSpc>
            </a:pPr>
            <a:r>
              <a:rPr lang="uk-UA" dirty="0">
                <a:solidFill>
                  <a:schemeClr val="tx1"/>
                </a:solidFill>
                <a:effectLst/>
                <a:latin typeface="Times New Roman" panose="02020603050405020304" pitchFamily="18" charset="0"/>
                <a:ea typeface="Times New Roman" panose="02020603050405020304" pitchFamily="18" charset="0"/>
              </a:rPr>
              <a:t>Показники, які характеризують галузеву структуру промисловості</a:t>
            </a:r>
            <a:r>
              <a:rPr lang="uk-UA" spc="-60"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станом на конкретний момент</a:t>
            </a:r>
            <a:r>
              <a:rPr lang="uk-UA" spc="20"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часу:</a:t>
            </a:r>
          </a:p>
          <a:p>
            <a:pPr marL="342900" marR="122555" lvl="0" indent="-342900" algn="just">
              <a:lnSpc>
                <a:spcPct val="100000"/>
              </a:lnSpc>
              <a:spcBef>
                <a:spcPts val="315"/>
              </a:spcBef>
              <a:spcAft>
                <a:spcPts val="0"/>
              </a:spcAft>
              <a:buSzPts val="1200"/>
              <a:buFont typeface="Symbol" panose="05050102010706020507" pitchFamily="18" charset="2"/>
              <a:buChar char=""/>
              <a:tabLst>
                <a:tab pos="208915" algn="l"/>
              </a:tabLst>
            </a:pP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питома вага випуску продукції окремими галузями в загальному обсязі випуску продукції промисловістю;</a:t>
            </a:r>
          </a:p>
          <a:p>
            <a:pPr marL="342900" marR="146685" lvl="0" indent="-342900" algn="just">
              <a:lnSpc>
                <a:spcPct val="100000"/>
              </a:lnSpc>
              <a:spcBef>
                <a:spcPts val="10"/>
              </a:spcBef>
              <a:spcAft>
                <a:spcPts val="0"/>
              </a:spcAft>
              <a:buSzPts val="1200"/>
              <a:buFont typeface="Symbol" panose="05050102010706020507" pitchFamily="18" charset="2"/>
              <a:buChar char=""/>
              <a:tabLst>
                <a:tab pos="208915" algn="l"/>
              </a:tabLst>
            </a:pP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частка вартості основних фондів галузі в</a:t>
            </a:r>
            <a:r>
              <a:rPr lang="uk-UA" spc="-7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сукупній вартості основних фондів</a:t>
            </a:r>
            <a:r>
              <a:rPr lang="uk-UA" spc="-4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промисловості;</a:t>
            </a:r>
          </a:p>
          <a:p>
            <a:pPr marL="342900" marR="213360" lvl="0" indent="-342900" algn="just">
              <a:lnSpc>
                <a:spcPct val="100000"/>
              </a:lnSpc>
              <a:spcBef>
                <a:spcPts val="20"/>
              </a:spcBef>
              <a:spcAft>
                <a:spcPts val="0"/>
              </a:spcAft>
              <a:buSzPts val="1200"/>
              <a:buFont typeface="Symbol" panose="05050102010706020507" pitchFamily="18" charset="2"/>
              <a:buChar char=""/>
              <a:tabLst>
                <a:tab pos="208915" algn="l"/>
              </a:tabLst>
            </a:pP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питома вага чисельності зайнятих в галузі у загальній чисельності працюючих в промисловості та</a:t>
            </a:r>
            <a:r>
              <a:rPr lang="uk-UA" spc="-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ін.</a:t>
            </a:r>
          </a:p>
          <a:p>
            <a:endParaRPr lang="uk-UA" sz="1800" dirty="0">
              <a:effectLst/>
              <a:latin typeface="Times New Roman" panose="02020603050405020304" pitchFamily="18" charset="0"/>
              <a:ea typeface="Times New Roman" panose="02020603050405020304" pitchFamily="18" charset="0"/>
            </a:endParaRPr>
          </a:p>
          <a:p>
            <a:endParaRPr lang="uk-UA" dirty="0"/>
          </a:p>
        </p:txBody>
      </p:sp>
      <p:pic>
        <p:nvPicPr>
          <p:cNvPr id="3" name="Рисунок 2">
            <a:extLst>
              <a:ext uri="{FF2B5EF4-FFF2-40B4-BE49-F238E27FC236}">
                <a16:creationId xmlns:a16="http://schemas.microsoft.com/office/drawing/2014/main" xmlns="" id="{0248E2ED-86EC-1192-615E-312B40D738F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76444" y="2018030"/>
            <a:ext cx="3527425" cy="2821940"/>
          </a:xfrm>
          <a:prstGeom prst="rect">
            <a:avLst/>
          </a:prstGeom>
        </p:spPr>
      </p:pic>
    </p:spTree>
    <p:extLst>
      <p:ext uri="{BB962C8B-B14F-4D97-AF65-F5344CB8AC3E}">
        <p14:creationId xmlns:p14="http://schemas.microsoft.com/office/powerpoint/2010/main" xmlns="" val="1482943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2BD61F20-A613-809C-8FD6-CC9F3A7BA4C1}"/>
              </a:ext>
            </a:extLst>
          </p:cNvPr>
          <p:cNvSpPr>
            <a:spLocks noGrp="1"/>
          </p:cNvSpPr>
          <p:nvPr>
            <p:ph type="body" idx="1"/>
          </p:nvPr>
        </p:nvSpPr>
        <p:spPr>
          <a:xfrm>
            <a:off x="392487" y="675831"/>
            <a:ext cx="6385814" cy="4957325"/>
          </a:xfrm>
        </p:spPr>
        <p:txBody>
          <a:bodyPr>
            <a:normAutofit/>
          </a:bodyPr>
          <a:lstStyle/>
          <a:p>
            <a:pPr algn="just"/>
            <a:r>
              <a:rPr lang="uk-UA" dirty="0">
                <a:solidFill>
                  <a:schemeClr val="tx1"/>
                </a:solidFill>
                <a:effectLst/>
                <a:latin typeface="Times New Roman" panose="02020603050405020304" pitchFamily="18" charset="0"/>
                <a:ea typeface="Times New Roman" panose="02020603050405020304" pitchFamily="18" charset="0"/>
              </a:rPr>
              <a:t>Міжгалузевий баланс - це модель, яка містить систему економічних показників і відображає конкретні пропорції виробництва і споживання кожного виду продукції.</a:t>
            </a:r>
          </a:p>
          <a:p>
            <a:pPr algn="just"/>
            <a:r>
              <a:rPr lang="uk-UA" dirty="0">
                <a:solidFill>
                  <a:schemeClr val="tx1"/>
                </a:solidFill>
                <a:effectLst/>
                <a:latin typeface="Times New Roman" panose="02020603050405020304" pitchFamily="18" charset="0"/>
                <a:ea typeface="Times New Roman" panose="02020603050405020304" pitchFamily="18" charset="0"/>
              </a:rPr>
              <a:t>Мета складання міжгалузевого балансу - аналіз взаємозв’язків між галузями економіки та виявлення макроекономічних диспропорцій. При цьому виробникам не нав’язуються обов’язкові рішення щодо виробництва і розподілу продукції, а враховуються обґрунтовані і доцільні пропорції виробництва, визначаються місця спрямування та обсяги державної підтримки певних галузей і виробництв.</a:t>
            </a:r>
          </a:p>
          <a:p>
            <a:endParaRPr lang="uk-UA" dirty="0"/>
          </a:p>
        </p:txBody>
      </p:sp>
      <p:pic>
        <p:nvPicPr>
          <p:cNvPr id="3" name="Рисунок 2">
            <a:extLst>
              <a:ext uri="{FF2B5EF4-FFF2-40B4-BE49-F238E27FC236}">
                <a16:creationId xmlns:a16="http://schemas.microsoft.com/office/drawing/2014/main" xmlns="" id="{EE8C2CDB-37CD-1519-0B8A-1099255DA1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36045" y="729453"/>
            <a:ext cx="2940811" cy="4279991"/>
          </a:xfrm>
          <a:prstGeom prst="rect">
            <a:avLst/>
          </a:prstGeom>
        </p:spPr>
      </p:pic>
    </p:spTree>
    <p:extLst>
      <p:ext uri="{BB962C8B-B14F-4D97-AF65-F5344CB8AC3E}">
        <p14:creationId xmlns:p14="http://schemas.microsoft.com/office/powerpoint/2010/main" xmlns="" val="1856891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2BD61F20-A613-809C-8FD6-CC9F3A7BA4C1}"/>
              </a:ext>
            </a:extLst>
          </p:cNvPr>
          <p:cNvSpPr>
            <a:spLocks noGrp="1"/>
          </p:cNvSpPr>
          <p:nvPr>
            <p:ph type="body" idx="1"/>
          </p:nvPr>
        </p:nvSpPr>
        <p:spPr>
          <a:xfrm>
            <a:off x="155418" y="133965"/>
            <a:ext cx="11675338" cy="6289413"/>
          </a:xfrm>
        </p:spPr>
        <p:txBody>
          <a:bodyPr>
            <a:normAutofit lnSpcReduction="10000"/>
          </a:bodyPr>
          <a:lstStyle/>
          <a:p>
            <a:pPr lvl="0" algn="just">
              <a:spcBef>
                <a:spcPts val="10"/>
              </a:spcBef>
              <a:spcAft>
                <a:spcPts val="0"/>
              </a:spcAft>
              <a:buSzPts val="1400"/>
              <a:tabLst>
                <a:tab pos="1376680" algn="l"/>
              </a:tabLst>
            </a:pPr>
            <a:r>
              <a:rPr lang="uk-UA" dirty="0">
                <a:solidFill>
                  <a:schemeClr val="tx1"/>
                </a:solidFill>
                <a:effectLst/>
                <a:latin typeface="Times New Roman" panose="02020603050405020304" pitchFamily="18" charset="0"/>
                <a:ea typeface="Times New Roman" panose="02020603050405020304" pitchFamily="18" charset="0"/>
              </a:rPr>
              <a:t>Міжгалузеві баланси класифікуються за рядом ознак:</a:t>
            </a:r>
          </a:p>
          <a:p>
            <a:pPr lvl="0" algn="just">
              <a:spcBef>
                <a:spcPts val="10"/>
              </a:spcBef>
              <a:spcAft>
                <a:spcPts val="0"/>
              </a:spcAft>
              <a:buSzPts val="1400"/>
              <a:tabLst>
                <a:tab pos="1376680" algn="l"/>
              </a:tabLst>
            </a:pPr>
            <a:endParaRPr lang="uk-UA" dirty="0">
              <a:solidFill>
                <a:schemeClr val="tx1"/>
              </a:solidFill>
              <a:effectLst/>
              <a:latin typeface="Times New Roman" panose="02020603050405020304" pitchFamily="18" charset="0"/>
              <a:ea typeface="Times New Roman" panose="02020603050405020304" pitchFamily="18" charset="0"/>
            </a:endParaRPr>
          </a:p>
          <a:p>
            <a:pPr lvl="0" algn="just">
              <a:spcBef>
                <a:spcPts val="10"/>
              </a:spcBef>
              <a:spcAft>
                <a:spcPts val="0"/>
              </a:spcAft>
              <a:buSzPts val="1400"/>
              <a:tabLst>
                <a:tab pos="1376680" algn="l"/>
              </a:tabLst>
            </a:pPr>
            <a:r>
              <a:rPr lang="uk-UA" dirty="0">
                <a:solidFill>
                  <a:schemeClr val="tx1"/>
                </a:solidFill>
                <a:effectLst/>
                <a:latin typeface="Times New Roman" panose="02020603050405020304" pitchFamily="18" charset="0"/>
                <a:ea typeface="Times New Roman" panose="02020603050405020304" pitchFamily="18" charset="0"/>
              </a:rPr>
              <a:t>1.  За широтою охоплення економічних процесів</a:t>
            </a:r>
            <a:r>
              <a:rPr lang="uk-UA" spc="25"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(масштабом):</a:t>
            </a:r>
          </a:p>
          <a:p>
            <a:pPr marL="342900" marR="453390" indent="-342900" algn="just">
              <a:buSzPct val="100000"/>
              <a:buFont typeface="Arial" panose="020B0604020202020204" pitchFamily="34" charset="0"/>
              <a:buChar char="•"/>
              <a:tabLst>
                <a:tab pos="977900" algn="l"/>
              </a:tabLst>
            </a:pPr>
            <a:r>
              <a:rPr lang="uk-UA" i="1"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народногосподарські</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(національні) - характеризують національну економіку та її пропорції в</a:t>
            </a:r>
            <a:r>
              <a:rPr lang="uk-UA" spc="-3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цілому;</a:t>
            </a:r>
          </a:p>
          <a:p>
            <a:pPr marL="342900" marR="829945" indent="-342900" algn="just">
              <a:buSzPct val="100000"/>
              <a:buFont typeface="Arial" panose="020B0604020202020204" pitchFamily="34" charset="0"/>
              <a:buChar char="•"/>
              <a:tabLst>
                <a:tab pos="977900" algn="l"/>
              </a:tabLst>
            </a:pPr>
            <a:r>
              <a:rPr lang="uk-UA" i="1"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регіональні</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 відображають взаємозв’язки між окремими</a:t>
            </a:r>
            <a:r>
              <a:rPr lang="uk-UA" spc="-17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економічними районами та регіонами</a:t>
            </a:r>
            <a:r>
              <a:rPr lang="uk-UA" spc="2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країни.</a:t>
            </a:r>
          </a:p>
          <a:p>
            <a:pPr marR="829945" lvl="1" algn="just">
              <a:spcAft>
                <a:spcPts val="0"/>
              </a:spcAft>
              <a:buSzPts val="1400"/>
              <a:tabLst>
                <a:tab pos="977900" algn="l"/>
              </a:tabLst>
            </a:pPr>
            <a:endParaRPr lang="uk-UA" sz="240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endParaRPr>
          </a:p>
          <a:p>
            <a:pPr lvl="0" algn="just">
              <a:lnSpc>
                <a:spcPts val="1595"/>
              </a:lnSpc>
              <a:spcBef>
                <a:spcPts val="20"/>
              </a:spcBef>
              <a:spcAft>
                <a:spcPts val="0"/>
              </a:spcAft>
              <a:buSzPts val="1400"/>
              <a:tabLst>
                <a:tab pos="1423035" algn="l"/>
              </a:tabLst>
            </a:pPr>
            <a:r>
              <a:rPr lang="uk-UA" dirty="0">
                <a:solidFill>
                  <a:schemeClr val="tx1"/>
                </a:solidFill>
                <a:effectLst/>
                <a:latin typeface="Times New Roman" panose="02020603050405020304" pitchFamily="18" charset="0"/>
                <a:ea typeface="Times New Roman" panose="02020603050405020304" pitchFamily="18" charset="0"/>
              </a:rPr>
              <a:t>2.  За</a:t>
            </a:r>
            <a:r>
              <a:rPr lang="uk-UA" spc="-10"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вимірниками:</a:t>
            </a:r>
          </a:p>
          <a:p>
            <a:pPr marL="342900" marR="364490" lvl="0" indent="-342900" algn="just">
              <a:spcAft>
                <a:spcPts val="0"/>
              </a:spcAft>
              <a:buSzPts val="1400"/>
              <a:buFont typeface="Symbol" panose="05050102010706020507" pitchFamily="18" charset="2"/>
              <a:buChar char=""/>
              <a:tabLst>
                <a:tab pos="977900" algn="l"/>
              </a:tabLst>
            </a:pPr>
            <a:r>
              <a:rPr lang="uk-UA" i="1"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натуральні</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 характеризують зв’язки, які формуються в процесі виробництва та споживання всієї номенклатури продукції, виробленої національною економікою у натуральних</a:t>
            </a:r>
            <a:r>
              <a:rPr lang="uk-UA" spc="-1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величинах;</a:t>
            </a:r>
          </a:p>
          <a:p>
            <a:pPr marL="342900" marR="365760" lvl="0" indent="-342900" algn="just">
              <a:lnSpc>
                <a:spcPct val="100000"/>
              </a:lnSpc>
              <a:spcAft>
                <a:spcPts val="0"/>
              </a:spcAft>
              <a:buSzPts val="1400"/>
              <a:buFont typeface="Symbol" panose="05050102010706020507" pitchFamily="18" charset="2"/>
              <a:buChar char=""/>
              <a:tabLst>
                <a:tab pos="977900" algn="l"/>
              </a:tabLst>
            </a:pPr>
            <a:r>
              <a:rPr lang="uk-UA" i="1"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вартісні</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 відображають зв’язки щодо виробництва та розподілу створеного продукту на відтворення, нагромадження і</a:t>
            </a:r>
            <a:r>
              <a:rPr lang="uk-UA" spc="-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споживання;</a:t>
            </a:r>
          </a:p>
          <a:p>
            <a:pPr marL="342900" marR="365125" lvl="0" indent="-342900" algn="just">
              <a:spcAft>
                <a:spcPts val="0"/>
              </a:spcAft>
              <a:buSzPts val="1400"/>
              <a:buFont typeface="Symbol" panose="05050102010706020507" pitchFamily="18" charset="2"/>
              <a:buChar char=""/>
              <a:tabLst>
                <a:tab pos="977900" algn="l"/>
              </a:tabLst>
            </a:pPr>
            <a:r>
              <a:rPr lang="uk-UA" i="1" dirty="0" err="1">
                <a:solidFill>
                  <a:schemeClr val="tx1"/>
                </a:solidFill>
                <a:effectLst/>
                <a:latin typeface="Times New Roman" panose="02020603050405020304" pitchFamily="18" charset="0"/>
                <a:ea typeface="Symbol" panose="05050102010706020507" pitchFamily="18" charset="2"/>
                <a:cs typeface="Symbol" panose="05050102010706020507" pitchFamily="18" charset="2"/>
              </a:rPr>
              <a:t>натурально</a:t>
            </a:r>
            <a:r>
              <a:rPr lang="uk-UA" i="1"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-вартісні</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 дають можливість в одній схемі відобразити міжгалузеві зв’язки і конкретизувати їх за найважливішими пропорціями й основними</a:t>
            </a:r>
            <a:r>
              <a:rPr lang="uk-UA" spc="-1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продуктами.</a:t>
            </a:r>
          </a:p>
          <a:p>
            <a:endParaRPr lang="uk-UA" dirty="0"/>
          </a:p>
        </p:txBody>
      </p:sp>
    </p:spTree>
    <p:extLst>
      <p:ext uri="{BB962C8B-B14F-4D97-AF65-F5344CB8AC3E}">
        <p14:creationId xmlns:p14="http://schemas.microsoft.com/office/powerpoint/2010/main" xmlns="" val="971075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2BD61F20-A613-809C-8FD6-CC9F3A7BA4C1}"/>
              </a:ext>
            </a:extLst>
          </p:cNvPr>
          <p:cNvSpPr>
            <a:spLocks noGrp="1"/>
          </p:cNvSpPr>
          <p:nvPr>
            <p:ph type="body" idx="1"/>
          </p:nvPr>
        </p:nvSpPr>
        <p:spPr>
          <a:xfrm>
            <a:off x="1082420" y="323804"/>
            <a:ext cx="10027159" cy="6210391"/>
          </a:xfrm>
        </p:spPr>
        <p:txBody>
          <a:bodyPr>
            <a:normAutofit/>
          </a:bodyPr>
          <a:lstStyle/>
          <a:p>
            <a:pPr lvl="0" algn="just">
              <a:lnSpc>
                <a:spcPts val="1595"/>
              </a:lnSpc>
              <a:buSzPts val="1400"/>
              <a:tabLst>
                <a:tab pos="1386205" algn="l"/>
              </a:tabLst>
            </a:pPr>
            <a:r>
              <a:rPr lang="uk-UA" dirty="0">
                <a:solidFill>
                  <a:schemeClr val="tx1"/>
                </a:solidFill>
                <a:effectLst/>
                <a:latin typeface="Times New Roman" panose="02020603050405020304" pitchFamily="18" charset="0"/>
                <a:ea typeface="Times New Roman" panose="02020603050405020304" pitchFamily="18" charset="0"/>
              </a:rPr>
              <a:t>3.  За характером відображення процесу</a:t>
            </a:r>
            <a:r>
              <a:rPr lang="uk-UA" spc="45" dirty="0">
                <a:solidFill>
                  <a:schemeClr val="tx1"/>
                </a:solidFill>
                <a:effectLst/>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виробництва:</a:t>
            </a:r>
          </a:p>
          <a:p>
            <a:pPr marL="342900" marR="361950" lvl="0" indent="-342900" algn="just">
              <a:spcAft>
                <a:spcPts val="0"/>
              </a:spcAft>
              <a:buSzPts val="1400"/>
              <a:buFont typeface="Wingdings" panose="05000000000000000000" pitchFamily="2" charset="2"/>
              <a:buChar char=""/>
              <a:tabLst>
                <a:tab pos="977900" algn="l"/>
              </a:tabLst>
            </a:pPr>
            <a:r>
              <a:rPr lang="uk-UA" i="1"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статичні </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відображають стан національної економіки за певний період і базуються на попередніх обсягах і структурі кінцевого споживання та визначенні обсягів виробництва окремих</a:t>
            </a:r>
            <a:r>
              <a:rPr lang="uk-UA" spc="-80"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галузей;</a:t>
            </a:r>
          </a:p>
          <a:p>
            <a:pPr marL="342900" marR="362585" lvl="0" indent="-342900" algn="just">
              <a:spcAft>
                <a:spcPts val="0"/>
              </a:spcAft>
              <a:buSzPts val="1400"/>
              <a:buFont typeface="Wingdings" panose="05000000000000000000" pitchFamily="2" charset="2"/>
              <a:buChar char=""/>
              <a:tabLst>
                <a:tab pos="977900" algn="l"/>
              </a:tabLst>
            </a:pPr>
            <a:r>
              <a:rPr lang="uk-UA" i="1"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динамічні </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відображають процес відтворення у динаміці: попередньо визначається частина кінцевого продукту - невиробниче споживання, сальдо зовнішньої торгівлі, а далі на цій основі розраховуються обсяги виробництва, потреби та розподіл капіталовкладень за окремими</a:t>
            </a:r>
            <a:r>
              <a:rPr lang="uk-UA" spc="-95"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 </a:t>
            </a:r>
            <a:r>
              <a:rPr lang="uk-UA" dirty="0">
                <a:solidFill>
                  <a:schemeClr val="tx1"/>
                </a:solidFill>
                <a:effectLst/>
                <a:latin typeface="Times New Roman" panose="02020603050405020304" pitchFamily="18" charset="0"/>
                <a:ea typeface="Wingdings" panose="05000000000000000000" pitchFamily="2" charset="2"/>
                <a:cs typeface="Wingdings" panose="05000000000000000000" pitchFamily="2" charset="2"/>
              </a:rPr>
              <a:t>галузями.</a:t>
            </a:r>
          </a:p>
          <a:p>
            <a:pPr marR="362585" lvl="0" algn="just">
              <a:spcAft>
                <a:spcPts val="0"/>
              </a:spcAft>
              <a:buSzPts val="1400"/>
              <a:tabLst>
                <a:tab pos="977900" algn="l"/>
              </a:tabLst>
            </a:pPr>
            <a:r>
              <a:rPr lang="uk-UA" dirty="0">
                <a:solidFill>
                  <a:schemeClr val="tx1"/>
                </a:solidFill>
                <a:effectLst/>
                <a:latin typeface="Times New Roman" panose="02020603050405020304" pitchFamily="18" charset="0"/>
                <a:ea typeface="Times New Roman" panose="02020603050405020304" pitchFamily="18" charset="0"/>
              </a:rPr>
              <a:t>У звітних міжгалузевих балансах в Україні починаючи з 2000 року виділяються види економічної діяльності відповідно до Класифікатора видів економічної діяльності (КВЕД).</a:t>
            </a:r>
          </a:p>
          <a:p>
            <a:pPr marR="362585" lvl="0" algn="just">
              <a:spcAft>
                <a:spcPts val="0"/>
              </a:spcAft>
              <a:buSzPts val="1400"/>
              <a:tabLst>
                <a:tab pos="977900" algn="l"/>
              </a:tabLst>
            </a:pPr>
            <a:r>
              <a:rPr lang="uk-UA" dirty="0">
                <a:solidFill>
                  <a:schemeClr val="tx1"/>
                </a:solidFill>
                <a:effectLst/>
                <a:latin typeface="Times New Roman" panose="02020603050405020304" pitchFamily="18" charset="0"/>
                <a:ea typeface="Times New Roman" panose="02020603050405020304" pitchFamily="18" charset="0"/>
              </a:rPr>
              <a:t>В Україні міжгалузеві баланси розробляються згідно з «Методичними рекомендаціями з прогнозування показників таблиць «витрати-випуск» (міжгалузевого балансу)», затверджених наказом Міністерства економіки України 08.12.2005 року.</a:t>
            </a:r>
          </a:p>
          <a:p>
            <a:endParaRPr lang="uk-UA" dirty="0"/>
          </a:p>
        </p:txBody>
      </p:sp>
    </p:spTree>
    <p:extLst>
      <p:ext uri="{BB962C8B-B14F-4D97-AF65-F5344CB8AC3E}">
        <p14:creationId xmlns:p14="http://schemas.microsoft.com/office/powerpoint/2010/main" xmlns="" val="2130295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2BD61F20-A613-809C-8FD6-CC9F3A7BA4C1}"/>
              </a:ext>
            </a:extLst>
          </p:cNvPr>
          <p:cNvSpPr>
            <a:spLocks noGrp="1"/>
          </p:cNvSpPr>
          <p:nvPr>
            <p:ph type="body" idx="1"/>
          </p:nvPr>
        </p:nvSpPr>
        <p:spPr>
          <a:xfrm>
            <a:off x="155418" y="124178"/>
            <a:ext cx="11799515" cy="6733822"/>
          </a:xfrm>
        </p:spPr>
        <p:txBody>
          <a:bodyPr>
            <a:normAutofit/>
          </a:bodyPr>
          <a:lstStyle/>
          <a:p>
            <a:pPr algn="just"/>
            <a:r>
              <a:rPr lang="uk-UA" sz="2200" dirty="0">
                <a:solidFill>
                  <a:schemeClr val="tx1"/>
                </a:solidFill>
                <a:effectLst/>
                <a:latin typeface="Times New Roman" panose="02020603050405020304" pitchFamily="18" charset="0"/>
                <a:ea typeface="Times New Roman" panose="02020603050405020304" pitchFamily="18" charset="0"/>
              </a:rPr>
              <a:t>Цими рекомендаціями визначена структура міжгалузевого балансу. Він складається   </a:t>
            </a:r>
            <a:r>
              <a:rPr lang="uk-UA" sz="2200" spc="-15" dirty="0">
                <a:solidFill>
                  <a:schemeClr val="tx1"/>
                </a:solidFill>
                <a:effectLst/>
                <a:latin typeface="Times New Roman" panose="02020603050405020304" pitchFamily="18" charset="0"/>
                <a:ea typeface="Times New Roman" panose="02020603050405020304" pitchFamily="18" charset="0"/>
              </a:rPr>
              <a:t>із   </a:t>
            </a:r>
            <a:r>
              <a:rPr lang="uk-UA" sz="2200" b="1" i="1" dirty="0">
                <a:solidFill>
                  <a:schemeClr val="tx1"/>
                </a:solidFill>
                <a:effectLst/>
                <a:latin typeface="Times New Roman" panose="02020603050405020304" pitchFamily="18" charset="0"/>
                <a:ea typeface="Times New Roman" panose="02020603050405020304" pitchFamily="18" charset="0"/>
              </a:rPr>
              <a:t>трьох   квадрантів</a:t>
            </a:r>
            <a:r>
              <a:rPr lang="uk-UA" sz="2200" dirty="0">
                <a:solidFill>
                  <a:schemeClr val="tx1"/>
                </a:solidFill>
                <a:effectLst/>
                <a:latin typeface="Times New Roman" panose="02020603050405020304" pitchFamily="18" charset="0"/>
                <a:ea typeface="Times New Roman" panose="02020603050405020304" pitchFamily="18" charset="0"/>
              </a:rPr>
              <a:t>.   I  квадрант  -  проміжне   споживання;    II квадрант - кінцеве використання; III квадрант - валова додана</a:t>
            </a:r>
            <a:r>
              <a:rPr lang="uk-UA" sz="2200" spc="-110" dirty="0">
                <a:solidFill>
                  <a:schemeClr val="tx1"/>
                </a:solidFill>
                <a:effectLst/>
                <a:latin typeface="Times New Roman" panose="02020603050405020304" pitchFamily="18" charset="0"/>
                <a:ea typeface="Times New Roman" panose="02020603050405020304" pitchFamily="18" charset="0"/>
              </a:rPr>
              <a:t> </a:t>
            </a:r>
            <a:r>
              <a:rPr lang="uk-UA" sz="2200" dirty="0">
                <a:solidFill>
                  <a:schemeClr val="tx1"/>
                </a:solidFill>
                <a:effectLst/>
                <a:latin typeface="Times New Roman" panose="02020603050405020304" pitchFamily="18" charset="0"/>
                <a:ea typeface="Times New Roman" panose="02020603050405020304" pitchFamily="18" charset="0"/>
              </a:rPr>
              <a:t>вартість.</a:t>
            </a:r>
          </a:p>
          <a:p>
            <a:pPr algn="just"/>
            <a:r>
              <a:rPr lang="uk-UA" sz="2200" i="1" dirty="0">
                <a:solidFill>
                  <a:schemeClr val="tx1"/>
                </a:solidFill>
                <a:effectLst/>
                <a:latin typeface="Times New Roman" panose="02020603050405020304" pitchFamily="18" charset="0"/>
                <a:ea typeface="Times New Roman" panose="02020603050405020304" pitchFamily="18" charset="0"/>
              </a:rPr>
              <a:t>I квадрант </a:t>
            </a:r>
            <a:r>
              <a:rPr lang="uk-UA" sz="2200" dirty="0">
                <a:solidFill>
                  <a:schemeClr val="tx1"/>
                </a:solidFill>
                <a:effectLst/>
                <a:latin typeface="Times New Roman" panose="02020603050405020304" pitchFamily="18" charset="0"/>
                <a:ea typeface="Times New Roman" panose="02020603050405020304" pitchFamily="18" charset="0"/>
              </a:rPr>
              <a:t>- це «шахова» таблиця, яка відбиває виробничі зв’язки між галузями економіки. У стовпцях і рядках цього квадранта записуються галузі економіки. У стовпцях І квадранта за кожною галуззю відбиваються витрати на виробництво продукції, виконання робіт і послуг, а в рядках - використання товарів і послуг на проміжне споживання галузей економіки.</a:t>
            </a:r>
            <a:endParaRPr lang="uk-UA" sz="2200" dirty="0">
              <a:solidFill>
                <a:schemeClr val="tx1"/>
              </a:solidFill>
              <a:latin typeface="Times New Roman" panose="02020603050405020304" pitchFamily="18" charset="0"/>
              <a:ea typeface="Times New Roman" panose="02020603050405020304" pitchFamily="18" charset="0"/>
            </a:endParaRPr>
          </a:p>
          <a:p>
            <a:pPr algn="just"/>
            <a:r>
              <a:rPr lang="uk-UA" sz="2200" dirty="0">
                <a:solidFill>
                  <a:schemeClr val="tx1"/>
                </a:solidFill>
                <a:effectLst/>
                <a:latin typeface="Times New Roman" panose="02020603050405020304" pitchFamily="18" charset="0"/>
                <a:ea typeface="Times New Roman" panose="02020603050405020304" pitchFamily="18" charset="0"/>
              </a:rPr>
              <a:t>У </a:t>
            </a:r>
            <a:r>
              <a:rPr lang="uk-UA" sz="2200" i="1" dirty="0">
                <a:solidFill>
                  <a:schemeClr val="tx1"/>
                </a:solidFill>
                <a:effectLst/>
                <a:latin typeface="Times New Roman" panose="02020603050405020304" pitchFamily="18" charset="0"/>
                <a:ea typeface="Times New Roman" panose="02020603050405020304" pitchFamily="18" charset="0"/>
              </a:rPr>
              <a:t>II квадранті </a:t>
            </a:r>
            <a:r>
              <a:rPr lang="uk-UA" sz="2200" dirty="0">
                <a:solidFill>
                  <a:schemeClr val="tx1"/>
                </a:solidFill>
                <a:effectLst/>
                <a:latin typeface="Times New Roman" panose="02020603050405020304" pitchFamily="18" charset="0"/>
                <a:ea typeface="Times New Roman" panose="02020603050405020304" pitchFamily="18" charset="0"/>
              </a:rPr>
              <a:t>рядки відбивають кінцеве використання товарів і послуг у кожній галузі економіки. Стовпці цього квадранта відображають категорії кінцевого використання: кінцеві споживчі витрати домашніх господарств, сектору загального державного управління, некомерційних організацій, які обслуговують домашні господарства; валове нагромадження основного капіталу, зміну запасів матеріальних оборотних коштів, чисте придбання цінностей; а також експорт товарів та послуг.</a:t>
            </a:r>
          </a:p>
          <a:p>
            <a:pPr algn="just"/>
            <a:r>
              <a:rPr lang="uk-UA" sz="2200" i="1" dirty="0">
                <a:solidFill>
                  <a:schemeClr val="tx1"/>
                </a:solidFill>
                <a:effectLst/>
                <a:latin typeface="Times New Roman" panose="02020603050405020304" pitchFamily="18" charset="0"/>
                <a:ea typeface="Times New Roman" panose="02020603050405020304" pitchFamily="18" charset="0"/>
              </a:rPr>
              <a:t>III квадрант </a:t>
            </a:r>
            <a:r>
              <a:rPr lang="uk-UA" sz="2200" dirty="0">
                <a:solidFill>
                  <a:schemeClr val="tx1"/>
                </a:solidFill>
                <a:effectLst/>
                <a:latin typeface="Times New Roman" panose="02020603050405020304" pitchFamily="18" charset="0"/>
                <a:ea typeface="Times New Roman" panose="02020603050405020304" pitchFamily="18" charset="0"/>
              </a:rPr>
              <a:t>характеризує вартісну структуру валового внутрішнього продукту (ВВП). Стовпці цього квадранта відповідають галузям економіки, а рядки - основним вартісним компонентам ВВП: оплата праці найманих працівників, валовий прибуток, змішаний дохід, податки за виключенням субсидій на виробництво та імпорт.</a:t>
            </a:r>
          </a:p>
          <a:p>
            <a:endParaRPr lang="uk-UA" dirty="0"/>
          </a:p>
        </p:txBody>
      </p:sp>
    </p:spTree>
    <p:extLst>
      <p:ext uri="{BB962C8B-B14F-4D97-AF65-F5344CB8AC3E}">
        <p14:creationId xmlns:p14="http://schemas.microsoft.com/office/powerpoint/2010/main" xmlns="" val="177127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2BD61F20-A613-809C-8FD6-CC9F3A7BA4C1}"/>
              </a:ext>
            </a:extLst>
          </p:cNvPr>
          <p:cNvSpPr>
            <a:spLocks noGrp="1"/>
          </p:cNvSpPr>
          <p:nvPr>
            <p:ph type="body" idx="1"/>
          </p:nvPr>
        </p:nvSpPr>
        <p:spPr>
          <a:xfrm>
            <a:off x="-169333" y="585520"/>
            <a:ext cx="7032978" cy="5995903"/>
          </a:xfrm>
        </p:spPr>
        <p:txBody>
          <a:bodyPr>
            <a:normAutofit/>
          </a:bodyPr>
          <a:lstStyle/>
          <a:p>
            <a:pPr marL="748665" marR="361950" indent="457200" algn="just">
              <a:spcAft>
                <a:spcPts val="0"/>
              </a:spcAft>
            </a:pPr>
            <a:r>
              <a:rPr lang="uk-UA" dirty="0">
                <a:solidFill>
                  <a:schemeClr val="tx1"/>
                </a:solidFill>
                <a:effectLst/>
                <a:latin typeface="Times New Roman" panose="02020603050405020304" pitchFamily="18" charset="0"/>
                <a:ea typeface="Times New Roman" panose="02020603050405020304" pitchFamily="18" charset="0"/>
              </a:rPr>
              <a:t>В класичному розумінні </a:t>
            </a:r>
            <a:r>
              <a:rPr lang="uk-UA" b="1" i="1" dirty="0">
                <a:solidFill>
                  <a:schemeClr val="tx1"/>
                </a:solidFill>
                <a:effectLst/>
                <a:latin typeface="Times New Roman" panose="02020603050405020304" pitchFamily="18" charset="0"/>
                <a:ea typeface="Times New Roman" panose="02020603050405020304" pitchFamily="18" charset="0"/>
              </a:rPr>
              <a:t>економіка </a:t>
            </a:r>
            <a:r>
              <a:rPr lang="uk-UA" dirty="0">
                <a:solidFill>
                  <a:schemeClr val="tx1"/>
                </a:solidFill>
                <a:effectLst/>
                <a:latin typeface="Times New Roman" panose="02020603050405020304" pitchFamily="18" charset="0"/>
                <a:ea typeface="Times New Roman" panose="02020603050405020304" pitchFamily="18" charset="0"/>
              </a:rPr>
              <a:t>- це наука про те, як суспільство використовує певні обмежені ресурси для виробництва та розподілу корисних продуктів. Економіка - це сукупність законів, правил і засобів ведення господарства. Вона є фундаментом, на якому базуються всі компоненти системи життєзабезпечення людей. В цьому значенні економіка є об’єктом вивчення</a:t>
            </a:r>
            <a:r>
              <a:rPr lang="uk-UA" spc="20" dirty="0">
                <a:solidFill>
                  <a:schemeClr val="tx1"/>
                </a:solidFill>
                <a:effectLst/>
                <a:latin typeface="Times New Roman" panose="02020603050405020304" pitchFamily="18" charset="0"/>
                <a:ea typeface="Times New Roman" panose="02020603050405020304" pitchFamily="18" charset="0"/>
              </a:rPr>
              <a:t> </a:t>
            </a:r>
            <a:r>
              <a:rPr lang="uk-UA" i="1" dirty="0">
                <a:solidFill>
                  <a:schemeClr val="tx1"/>
                </a:solidFill>
                <a:effectLst/>
                <a:latin typeface="Times New Roman" panose="02020603050405020304" pitchFamily="18" charset="0"/>
                <a:ea typeface="Times New Roman" panose="02020603050405020304" pitchFamily="18" charset="0"/>
              </a:rPr>
              <a:t>політекономії.</a:t>
            </a:r>
            <a:endParaRPr lang="uk-UA" dirty="0">
              <a:solidFill>
                <a:schemeClr val="tx1"/>
              </a:solidFill>
              <a:effectLst/>
              <a:latin typeface="Times New Roman" panose="02020603050405020304" pitchFamily="18" charset="0"/>
              <a:ea typeface="Times New Roman" panose="02020603050405020304" pitchFamily="18" charset="0"/>
            </a:endParaRPr>
          </a:p>
          <a:p>
            <a:pPr marL="748665" marR="366395" indent="457200" algn="just">
              <a:spcAft>
                <a:spcPts val="0"/>
              </a:spcAft>
            </a:pPr>
            <a:r>
              <a:rPr lang="uk-UA" dirty="0">
                <a:solidFill>
                  <a:schemeClr val="tx1"/>
                </a:solidFill>
                <a:effectLst/>
                <a:latin typeface="Times New Roman" panose="02020603050405020304" pitchFamily="18" charset="0"/>
                <a:ea typeface="Times New Roman" panose="02020603050405020304" pitchFamily="18" charset="0"/>
              </a:rPr>
              <a:t>Економіку також можна розглядати як господарство окремого регіону, країни в цілому. В цьому випадку вона є об’єктом дослідження </a:t>
            </a:r>
            <a:r>
              <a:rPr lang="uk-UA" i="1" dirty="0">
                <a:solidFill>
                  <a:schemeClr val="tx1"/>
                </a:solidFill>
                <a:effectLst/>
                <a:latin typeface="Times New Roman" panose="02020603050405020304" pitchFamily="18" charset="0"/>
                <a:ea typeface="Times New Roman" panose="02020603050405020304" pitchFamily="18" charset="0"/>
              </a:rPr>
              <a:t>територіального розміщення продуктивних сил</a:t>
            </a:r>
            <a:r>
              <a:rPr lang="uk-UA" dirty="0">
                <a:solidFill>
                  <a:schemeClr val="tx1"/>
                </a:solidFill>
                <a:effectLst/>
                <a:latin typeface="Times New Roman" panose="02020603050405020304" pitchFamily="18" charset="0"/>
                <a:ea typeface="Times New Roman" panose="02020603050405020304" pitchFamily="18" charset="0"/>
              </a:rPr>
              <a:t>.</a:t>
            </a:r>
          </a:p>
          <a:p>
            <a:endParaRPr lang="uk-UA" dirty="0"/>
          </a:p>
        </p:txBody>
      </p:sp>
      <p:pic>
        <p:nvPicPr>
          <p:cNvPr id="8" name="Рисунок 7">
            <a:extLst>
              <a:ext uri="{FF2B5EF4-FFF2-40B4-BE49-F238E27FC236}">
                <a16:creationId xmlns:a16="http://schemas.microsoft.com/office/drawing/2014/main" xmlns="" id="{AE38D500-ED9F-6826-980B-282350B91FD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79101" y="2200010"/>
            <a:ext cx="4134520" cy="2457979"/>
          </a:xfrm>
          <a:prstGeom prst="rect">
            <a:avLst/>
          </a:prstGeom>
        </p:spPr>
      </p:pic>
    </p:spTree>
    <p:extLst>
      <p:ext uri="{BB962C8B-B14F-4D97-AF65-F5344CB8AC3E}">
        <p14:creationId xmlns:p14="http://schemas.microsoft.com/office/powerpoint/2010/main" xmlns="" val="3259006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graphicFrame>
        <p:nvGraphicFramePr>
          <p:cNvPr id="2" name="Таблиця 1">
            <a:extLst>
              <a:ext uri="{FF2B5EF4-FFF2-40B4-BE49-F238E27FC236}">
                <a16:creationId xmlns:a16="http://schemas.microsoft.com/office/drawing/2014/main" xmlns="" id="{D119FFB9-E6F7-CF8F-B4B8-12BFB0721B8D}"/>
              </a:ext>
            </a:extLst>
          </p:cNvPr>
          <p:cNvGraphicFramePr>
            <a:graphicFrameLocks noGrp="1"/>
          </p:cNvGraphicFramePr>
          <p:nvPr>
            <p:extLst>
              <p:ext uri="{D42A27DB-BD31-4B8C-83A1-F6EECF244321}">
                <p14:modId xmlns:p14="http://schemas.microsoft.com/office/powerpoint/2010/main" xmlns="" val="764017318"/>
              </p:ext>
            </p:extLst>
          </p:nvPr>
        </p:nvGraphicFramePr>
        <p:xfrm>
          <a:off x="0" y="0"/>
          <a:ext cx="12191999" cy="6857999"/>
        </p:xfrm>
        <a:graphic>
          <a:graphicData uri="http://schemas.openxmlformats.org/drawingml/2006/table">
            <a:tbl>
              <a:tblPr firstRow="1" firstCol="1" lastRow="1" lastCol="1" bandRow="1" bandCol="1">
                <a:tableStyleId>{3C2FFA5D-87B4-456A-9821-1D502468CF0F}</a:tableStyleId>
              </a:tblPr>
              <a:tblGrid>
                <a:gridCol w="4610124">
                  <a:extLst>
                    <a:ext uri="{9D8B030D-6E8A-4147-A177-3AD203B41FA5}">
                      <a16:colId xmlns:a16="http://schemas.microsoft.com/office/drawing/2014/main" xmlns="" val="2153939142"/>
                    </a:ext>
                  </a:extLst>
                </a:gridCol>
                <a:gridCol w="2234990">
                  <a:extLst>
                    <a:ext uri="{9D8B030D-6E8A-4147-A177-3AD203B41FA5}">
                      <a16:colId xmlns:a16="http://schemas.microsoft.com/office/drawing/2014/main" xmlns="" val="4116011193"/>
                    </a:ext>
                  </a:extLst>
                </a:gridCol>
                <a:gridCol w="1737192">
                  <a:extLst>
                    <a:ext uri="{9D8B030D-6E8A-4147-A177-3AD203B41FA5}">
                      <a16:colId xmlns:a16="http://schemas.microsoft.com/office/drawing/2014/main" xmlns="" val="1256945748"/>
                    </a:ext>
                  </a:extLst>
                </a:gridCol>
                <a:gridCol w="986840">
                  <a:extLst>
                    <a:ext uri="{9D8B030D-6E8A-4147-A177-3AD203B41FA5}">
                      <a16:colId xmlns:a16="http://schemas.microsoft.com/office/drawing/2014/main" xmlns="" val="4142686889"/>
                    </a:ext>
                  </a:extLst>
                </a:gridCol>
                <a:gridCol w="771305">
                  <a:extLst>
                    <a:ext uri="{9D8B030D-6E8A-4147-A177-3AD203B41FA5}">
                      <a16:colId xmlns:a16="http://schemas.microsoft.com/office/drawing/2014/main" xmlns="" val="177746335"/>
                    </a:ext>
                  </a:extLst>
                </a:gridCol>
                <a:gridCol w="339170">
                  <a:extLst>
                    <a:ext uri="{9D8B030D-6E8A-4147-A177-3AD203B41FA5}">
                      <a16:colId xmlns:a16="http://schemas.microsoft.com/office/drawing/2014/main" xmlns="" val="2073369428"/>
                    </a:ext>
                  </a:extLst>
                </a:gridCol>
                <a:gridCol w="1512378">
                  <a:extLst>
                    <a:ext uri="{9D8B030D-6E8A-4147-A177-3AD203B41FA5}">
                      <a16:colId xmlns:a16="http://schemas.microsoft.com/office/drawing/2014/main" xmlns="" val="4157382225"/>
                    </a:ext>
                  </a:extLst>
                </a:gridCol>
              </a:tblGrid>
              <a:tr h="641704">
                <a:tc rowSpan="2">
                  <a:txBody>
                    <a:bodyPr/>
                    <a:lstStyle/>
                    <a:p>
                      <a:r>
                        <a:rPr lang="uk-UA" sz="1300" dirty="0">
                          <a:effectLst/>
                        </a:rPr>
                        <a:t> </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8115">
                        <a:lnSpc>
                          <a:spcPts val="1335"/>
                        </a:lnSpc>
                      </a:pPr>
                      <a:r>
                        <a:rPr lang="uk-UA" sz="1200">
                          <a:effectLst/>
                        </a:rPr>
                        <a:t>Проміжне</a:t>
                      </a:r>
                      <a:endParaRPr lang="uk-UA" sz="1100">
                        <a:effectLst/>
                      </a:endParaRPr>
                    </a:p>
                    <a:p>
                      <a:pPr marL="91440">
                        <a:lnSpc>
                          <a:spcPts val="1325"/>
                        </a:lnSpc>
                      </a:pPr>
                      <a:r>
                        <a:rPr lang="uk-UA" sz="1200">
                          <a:effectLst/>
                        </a:rPr>
                        <a:t>споживання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4">
                  <a:txBody>
                    <a:bodyPr/>
                    <a:lstStyle/>
                    <a:p>
                      <a:pPr marL="454025">
                        <a:spcBef>
                          <a:spcPts val="655"/>
                        </a:spcBef>
                        <a:spcAft>
                          <a:spcPts val="0"/>
                        </a:spcAft>
                      </a:pPr>
                      <a:r>
                        <a:rPr lang="uk-UA" sz="1200">
                          <a:effectLst/>
                        </a:rPr>
                        <a:t>Кінцеве використання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uk-UA"/>
                    </a:p>
                  </a:txBody>
                  <a:tcPr/>
                </a:tc>
                <a:tc hMerge="1">
                  <a:txBody>
                    <a:bodyPr/>
                    <a:lstStyle/>
                    <a:p>
                      <a:endParaRPr lang="uk-UA"/>
                    </a:p>
                  </a:txBody>
                  <a:tcPr/>
                </a:tc>
                <a:tc hMerge="1">
                  <a:txBody>
                    <a:bodyPr/>
                    <a:lstStyle/>
                    <a:p>
                      <a:endParaRPr lang="uk-UA"/>
                    </a:p>
                  </a:txBody>
                  <a:tcPr/>
                </a:tc>
                <a:tc rowSpan="2">
                  <a:txBody>
                    <a:bodyPr/>
                    <a:lstStyle/>
                    <a:p>
                      <a:pPr>
                        <a:spcBef>
                          <a:spcPts val="40"/>
                        </a:spcBef>
                      </a:pPr>
                      <a:r>
                        <a:rPr lang="uk-UA" sz="1000">
                          <a:effectLst/>
                        </a:rPr>
                        <a:t> </a:t>
                      </a:r>
                      <a:endParaRPr lang="uk-UA" sz="1100">
                        <a:effectLst/>
                      </a:endParaRPr>
                    </a:p>
                    <a:p>
                      <a:pPr marL="273685" indent="222250">
                        <a:lnSpc>
                          <a:spcPct val="102000"/>
                        </a:lnSpc>
                        <a:spcBef>
                          <a:spcPts val="5"/>
                        </a:spcBef>
                        <a:spcAft>
                          <a:spcPts val="0"/>
                        </a:spcAft>
                      </a:pPr>
                      <a:r>
                        <a:rPr lang="uk-UA" sz="1200">
                          <a:effectLst/>
                        </a:rPr>
                        <a:t>Всього використано</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vert270"/>
                </a:tc>
                <a:extLst>
                  <a:ext uri="{0D108BD9-81ED-4DB2-BD59-A6C34878D82A}">
                    <a16:rowId xmlns:a16="http://schemas.microsoft.com/office/drawing/2014/main" xmlns="" val="1293530517"/>
                  </a:ext>
                </a:extLst>
              </a:tr>
              <a:tr h="1897264">
                <a:tc vMerge="1">
                  <a:txBody>
                    <a:bodyPr/>
                    <a:lstStyle/>
                    <a:p>
                      <a:endParaRPr lang="uk-UA"/>
                    </a:p>
                  </a:txBody>
                  <a:tcPr/>
                </a:tc>
                <a:tc>
                  <a:txBody>
                    <a:bodyPr/>
                    <a:lstStyle/>
                    <a:p>
                      <a:pPr>
                        <a:spcBef>
                          <a:spcPts val="45"/>
                        </a:spcBef>
                      </a:pPr>
                      <a:r>
                        <a:rPr lang="uk-UA" sz="1450">
                          <a:effectLst/>
                        </a:rPr>
                        <a:t> </a:t>
                      </a:r>
                      <a:endParaRPr lang="uk-UA" sz="1100">
                        <a:effectLst/>
                      </a:endParaRPr>
                    </a:p>
                    <a:p>
                      <a:pPr marL="72390" marR="205105">
                        <a:lnSpc>
                          <a:spcPct val="102000"/>
                        </a:lnSpc>
                        <a:spcAft>
                          <a:spcPts val="0"/>
                        </a:spcAft>
                      </a:pPr>
                      <a:r>
                        <a:rPr lang="uk-UA" sz="1200">
                          <a:effectLst/>
                        </a:rPr>
                        <a:t>Види економічної діяльності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vert270"/>
                </a:tc>
                <a:tc>
                  <a:txBody>
                    <a:bodyPr/>
                    <a:lstStyle/>
                    <a:p>
                      <a:pPr marL="72390" marR="393065">
                        <a:lnSpc>
                          <a:spcPct val="102000"/>
                        </a:lnSpc>
                        <a:spcBef>
                          <a:spcPts val="895"/>
                        </a:spcBef>
                        <a:spcAft>
                          <a:spcPts val="0"/>
                        </a:spcAft>
                      </a:pPr>
                      <a:r>
                        <a:rPr lang="uk-UA" sz="1200">
                          <a:effectLst/>
                        </a:rPr>
                        <a:t>Кінцеві споживчі витрати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vert270"/>
                </a:tc>
                <a:tc>
                  <a:txBody>
                    <a:bodyPr/>
                    <a:lstStyle/>
                    <a:p>
                      <a:pPr marL="72390" marR="135890">
                        <a:lnSpc>
                          <a:spcPct val="102000"/>
                        </a:lnSpc>
                        <a:spcBef>
                          <a:spcPts val="870"/>
                        </a:spcBef>
                        <a:spcAft>
                          <a:spcPts val="0"/>
                        </a:spcAft>
                      </a:pPr>
                      <a:r>
                        <a:rPr lang="uk-UA" sz="1200">
                          <a:effectLst/>
                        </a:rPr>
                        <a:t>Валове нагромаджен ня капіталу</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vert270"/>
                </a:tc>
                <a:tc>
                  <a:txBody>
                    <a:bodyPr/>
                    <a:lstStyle/>
                    <a:p>
                      <a:pPr marL="72390">
                        <a:spcBef>
                          <a:spcPts val="995"/>
                        </a:spcBef>
                        <a:spcAft>
                          <a:spcPts val="0"/>
                        </a:spcAft>
                      </a:pPr>
                      <a:r>
                        <a:rPr lang="uk-UA" sz="1200">
                          <a:effectLst/>
                        </a:rPr>
                        <a:t>Експорт</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vert270"/>
                </a:tc>
                <a:tc>
                  <a:txBody>
                    <a:bodyPr/>
                    <a:lstStyle/>
                    <a:p>
                      <a:pPr marL="72390">
                        <a:spcBef>
                          <a:spcPts val="1020"/>
                        </a:spcBef>
                        <a:spcAft>
                          <a:spcPts val="0"/>
                        </a:spcAft>
                      </a:pPr>
                      <a:r>
                        <a:rPr lang="uk-UA" sz="1200">
                          <a:effectLst/>
                        </a:rPr>
                        <a:t>Імпорт</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vert270"/>
                </a:tc>
                <a:tc vMerge="1">
                  <a:txBody>
                    <a:bodyPr/>
                    <a:lstStyle/>
                    <a:p>
                      <a:endParaRPr lang="uk-UA"/>
                    </a:p>
                  </a:txBody>
                  <a:tcPr/>
                </a:tc>
                <a:extLst>
                  <a:ext uri="{0D108BD9-81ED-4DB2-BD59-A6C34878D82A}">
                    <a16:rowId xmlns:a16="http://schemas.microsoft.com/office/drawing/2014/main" xmlns="" val="396690467"/>
                  </a:ext>
                </a:extLst>
              </a:tr>
              <a:tr h="1148608">
                <a:tc>
                  <a:txBody>
                    <a:bodyPr/>
                    <a:lstStyle/>
                    <a:p>
                      <a:pPr marL="69850" marR="195580">
                        <a:spcAft>
                          <a:spcPts val="0"/>
                        </a:spcAft>
                      </a:pPr>
                      <a:r>
                        <a:rPr lang="uk-UA" sz="1200" b="0" dirty="0">
                          <a:effectLst/>
                        </a:rPr>
                        <a:t>Товари (послуги) в цінах споживачів, використані у виробництві</a:t>
                      </a:r>
                      <a:endParaRPr lang="uk-UA"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Bef>
                          <a:spcPts val="15"/>
                        </a:spcBef>
                      </a:pPr>
                      <a:r>
                        <a:rPr lang="uk-UA" sz="1600">
                          <a:effectLst/>
                        </a:rPr>
                        <a:t> </a:t>
                      </a:r>
                      <a:endParaRPr lang="uk-UA" sz="1100">
                        <a:effectLst/>
                      </a:endParaRPr>
                    </a:p>
                    <a:p>
                      <a:pPr marL="225425"/>
                      <a:r>
                        <a:rPr lang="uk-UA" sz="1200">
                          <a:effectLst/>
                        </a:rPr>
                        <a:t>І квадрант</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4">
                  <a:txBody>
                    <a:bodyPr/>
                    <a:lstStyle/>
                    <a:p>
                      <a:pPr>
                        <a:spcBef>
                          <a:spcPts val="15"/>
                        </a:spcBef>
                      </a:pPr>
                      <a:r>
                        <a:rPr lang="uk-UA" sz="1600">
                          <a:effectLst/>
                        </a:rPr>
                        <a:t> </a:t>
                      </a:r>
                      <a:endParaRPr lang="uk-UA" sz="1100">
                        <a:effectLst/>
                      </a:endParaRPr>
                    </a:p>
                    <a:p>
                      <a:pPr marL="948055"/>
                      <a:r>
                        <a:rPr lang="uk-UA" sz="1200">
                          <a:effectLst/>
                        </a:rPr>
                        <a:t>II квадрант</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r>
                        <a:rPr lang="uk-UA" sz="1300">
                          <a:effectLst/>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3984573658"/>
                  </a:ext>
                </a:extLst>
              </a:tr>
              <a:tr h="2861825">
                <a:tc>
                  <a:txBody>
                    <a:bodyPr/>
                    <a:lstStyle/>
                    <a:p>
                      <a:pPr marL="342900" marR="282575" lvl="0" indent="-342900" algn="just">
                        <a:lnSpc>
                          <a:spcPct val="100000"/>
                        </a:lnSpc>
                        <a:spcAft>
                          <a:spcPts val="0"/>
                        </a:spcAft>
                        <a:buSzPts val="1200"/>
                        <a:buFont typeface="Times New Roman" panose="02020603050405020304" pitchFamily="18" charset="0"/>
                        <a:buChar char="-"/>
                        <a:tabLst>
                          <a:tab pos="186055" algn="l"/>
                        </a:tabLst>
                      </a:pPr>
                      <a:r>
                        <a:rPr lang="uk-UA" sz="1200" b="0" spc="-90" dirty="0">
                          <a:effectLst/>
                        </a:rPr>
                        <a:t>Оплата праці найманих працівників</a:t>
                      </a:r>
                      <a:endParaRPr lang="uk-UA" sz="1100" b="0" spc="-90" dirty="0">
                        <a:effectLst/>
                      </a:endParaRPr>
                    </a:p>
                    <a:p>
                      <a:pPr marL="342900" marR="160655" lvl="0" indent="-342900" algn="just">
                        <a:lnSpc>
                          <a:spcPct val="100000"/>
                        </a:lnSpc>
                        <a:spcAft>
                          <a:spcPts val="0"/>
                        </a:spcAft>
                        <a:buSzPts val="1200"/>
                        <a:buFont typeface="Times New Roman" panose="02020603050405020304" pitchFamily="18" charset="0"/>
                        <a:buChar char="-"/>
                        <a:tabLst>
                          <a:tab pos="186055" algn="l"/>
                        </a:tabLst>
                      </a:pPr>
                      <a:r>
                        <a:rPr lang="uk-UA" sz="1200" b="0" spc="-90" dirty="0">
                          <a:effectLst/>
                        </a:rPr>
                        <a:t>Податки за виключенням субсидій на виробництво та</a:t>
                      </a:r>
                      <a:r>
                        <a:rPr lang="uk-UA" sz="1200" b="0" spc="-5" dirty="0">
                          <a:effectLst/>
                        </a:rPr>
                        <a:t> </a:t>
                      </a:r>
                      <a:r>
                        <a:rPr lang="uk-UA" sz="1200" b="0" spc="-90" dirty="0">
                          <a:effectLst/>
                        </a:rPr>
                        <a:t>імпорт</a:t>
                      </a:r>
                      <a:endParaRPr lang="uk-UA" sz="1100" b="0" spc="-90" dirty="0">
                        <a:effectLst/>
                      </a:endParaRPr>
                    </a:p>
                    <a:p>
                      <a:pPr marL="342900" marR="568325" lvl="0" indent="-342900">
                        <a:lnSpc>
                          <a:spcPct val="100000"/>
                        </a:lnSpc>
                        <a:spcAft>
                          <a:spcPts val="0"/>
                        </a:spcAft>
                        <a:buSzPts val="1200"/>
                        <a:buFont typeface="Times New Roman" panose="02020603050405020304" pitchFamily="18" charset="0"/>
                        <a:buChar char="-"/>
                        <a:tabLst>
                          <a:tab pos="186055" algn="l"/>
                        </a:tabLst>
                      </a:pPr>
                      <a:r>
                        <a:rPr lang="uk-UA" sz="1200" b="0" spc="-90" dirty="0">
                          <a:effectLst/>
                        </a:rPr>
                        <a:t>Валовий прибуток, змішаний</a:t>
                      </a:r>
                      <a:r>
                        <a:rPr lang="uk-UA" sz="1200" b="0" spc="5" dirty="0">
                          <a:effectLst/>
                        </a:rPr>
                        <a:t> </a:t>
                      </a:r>
                      <a:r>
                        <a:rPr lang="uk-UA" sz="1200" b="0" spc="-90" dirty="0">
                          <a:effectLst/>
                        </a:rPr>
                        <a:t>доход</a:t>
                      </a:r>
                      <a:endParaRPr lang="uk-UA" sz="1100" b="0" spc="-90" dirty="0">
                        <a:effectLst/>
                      </a:endParaRPr>
                    </a:p>
                    <a:p>
                      <a:pPr marL="342900" marR="483235" lvl="0" indent="-342900">
                        <a:lnSpc>
                          <a:spcPct val="100000"/>
                        </a:lnSpc>
                        <a:spcAft>
                          <a:spcPts val="0"/>
                        </a:spcAft>
                        <a:buSzPts val="1200"/>
                        <a:buFont typeface="Times New Roman" panose="02020603050405020304" pitchFamily="18" charset="0"/>
                        <a:buChar char="-"/>
                        <a:tabLst>
                          <a:tab pos="186055" algn="l"/>
                        </a:tabLst>
                      </a:pPr>
                      <a:r>
                        <a:rPr lang="uk-UA" sz="1200" b="0" spc="-90" dirty="0">
                          <a:effectLst/>
                        </a:rPr>
                        <a:t>Валовий</a:t>
                      </a:r>
                      <a:r>
                        <a:rPr lang="uk-UA" sz="1200" b="0" spc="-60" dirty="0">
                          <a:effectLst/>
                        </a:rPr>
                        <a:t> </a:t>
                      </a:r>
                      <a:r>
                        <a:rPr lang="uk-UA" sz="1200" b="0" spc="-90" dirty="0">
                          <a:effectLst/>
                        </a:rPr>
                        <a:t>внутрішній продукт</a:t>
                      </a:r>
                      <a:r>
                        <a:rPr lang="uk-UA" sz="1200" b="0" spc="-10" dirty="0">
                          <a:effectLst/>
                        </a:rPr>
                        <a:t> </a:t>
                      </a:r>
                      <a:r>
                        <a:rPr lang="uk-UA" sz="1200" b="0" spc="-90" dirty="0">
                          <a:effectLst/>
                        </a:rPr>
                        <a:t>(ВВП)</a:t>
                      </a:r>
                      <a:endParaRPr lang="uk-UA" sz="1100" b="0" spc="-9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r>
                        <a:rPr lang="uk-UA" sz="1300">
                          <a:effectLst/>
                        </a:rPr>
                        <a:t> </a:t>
                      </a:r>
                      <a:endParaRPr lang="uk-UA" sz="1100">
                        <a:effectLst/>
                      </a:endParaRPr>
                    </a:p>
                    <a:p>
                      <a:r>
                        <a:rPr lang="uk-UA" sz="1300">
                          <a:effectLst/>
                        </a:rPr>
                        <a:t> </a:t>
                      </a:r>
                      <a:endParaRPr lang="uk-UA" sz="1100">
                        <a:effectLst/>
                      </a:endParaRPr>
                    </a:p>
                    <a:p>
                      <a:pPr>
                        <a:spcBef>
                          <a:spcPts val="5"/>
                        </a:spcBef>
                      </a:pPr>
                      <a:r>
                        <a:rPr lang="uk-UA" sz="1700">
                          <a:effectLst/>
                        </a:rPr>
                        <a:t> </a:t>
                      </a:r>
                      <a:endParaRPr lang="uk-UA" sz="1100">
                        <a:effectLst/>
                      </a:endParaRPr>
                    </a:p>
                    <a:p>
                      <a:pPr marL="186055">
                        <a:lnSpc>
                          <a:spcPts val="1375"/>
                        </a:lnSpc>
                      </a:pPr>
                      <a:r>
                        <a:rPr lang="uk-UA" sz="1200">
                          <a:effectLst/>
                        </a:rPr>
                        <a:t>III</a:t>
                      </a:r>
                      <a:endParaRPr lang="uk-UA" sz="1100">
                        <a:effectLst/>
                      </a:endParaRPr>
                    </a:p>
                    <a:p>
                      <a:pPr marL="69850">
                        <a:lnSpc>
                          <a:spcPts val="1375"/>
                        </a:lnSpc>
                      </a:pPr>
                      <a:r>
                        <a:rPr lang="uk-UA" sz="1200">
                          <a:effectLst/>
                        </a:rPr>
                        <a:t>квадрант</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2" gridSpan="5">
                  <a:txBody>
                    <a:bodyPr/>
                    <a:lstStyle/>
                    <a:p>
                      <a:r>
                        <a:rPr lang="uk-UA" sz="1300" dirty="0">
                          <a:effectLst/>
                        </a:rPr>
                        <a:t> </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extLst>
                  <a:ext uri="{0D108BD9-81ED-4DB2-BD59-A6C34878D82A}">
                    <a16:rowId xmlns:a16="http://schemas.microsoft.com/office/drawing/2014/main" xmlns="" val="555816406"/>
                  </a:ext>
                </a:extLst>
              </a:tr>
              <a:tr h="308598">
                <a:tc>
                  <a:txBody>
                    <a:bodyPr/>
                    <a:lstStyle/>
                    <a:p>
                      <a:pPr marL="69850">
                        <a:lnSpc>
                          <a:spcPts val="1290"/>
                        </a:lnSpc>
                      </a:pPr>
                      <a:r>
                        <a:rPr lang="uk-UA" sz="1200" b="0" dirty="0">
                          <a:effectLst/>
                        </a:rPr>
                        <a:t>Випуск всього</a:t>
                      </a:r>
                      <a:endParaRPr lang="uk-UA"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r>
                        <a:rPr lang="uk-UA" sz="1000" dirty="0">
                          <a:effectLst/>
                        </a:rPr>
                        <a:t> </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5"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extLst>
                  <a:ext uri="{0D108BD9-81ED-4DB2-BD59-A6C34878D82A}">
                    <a16:rowId xmlns:a16="http://schemas.microsoft.com/office/drawing/2014/main" xmlns="" val="993462034"/>
                  </a:ext>
                </a:extLst>
              </a:tr>
            </a:tbl>
          </a:graphicData>
        </a:graphic>
      </p:graphicFrame>
    </p:spTree>
    <p:extLst>
      <p:ext uri="{BB962C8B-B14F-4D97-AF65-F5344CB8AC3E}">
        <p14:creationId xmlns:p14="http://schemas.microsoft.com/office/powerpoint/2010/main" xmlns="" val="2724099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2BD61F20-A613-809C-8FD6-CC9F3A7BA4C1}"/>
              </a:ext>
            </a:extLst>
          </p:cNvPr>
          <p:cNvSpPr>
            <a:spLocks noGrp="1"/>
          </p:cNvSpPr>
          <p:nvPr>
            <p:ph type="body" idx="1"/>
          </p:nvPr>
        </p:nvSpPr>
        <p:spPr>
          <a:xfrm>
            <a:off x="-316090" y="428978"/>
            <a:ext cx="10713157" cy="1939363"/>
          </a:xfrm>
        </p:spPr>
        <p:txBody>
          <a:bodyPr>
            <a:normAutofit/>
          </a:bodyPr>
          <a:lstStyle/>
          <a:p>
            <a:pPr marL="748665" marR="365125" algn="just">
              <a:lnSpc>
                <a:spcPct val="100000"/>
              </a:lnSpc>
              <a:spcBef>
                <a:spcPts val="1330"/>
              </a:spcBef>
              <a:spcAft>
                <a:spcPts val="0"/>
              </a:spcAft>
            </a:pPr>
            <a:r>
              <a:rPr lang="uk-UA" dirty="0">
                <a:solidFill>
                  <a:schemeClr val="tx1"/>
                </a:solidFill>
                <a:effectLst/>
                <a:latin typeface="Times New Roman" panose="02020603050405020304" pitchFamily="18" charset="0"/>
                <a:ea typeface="Times New Roman" panose="02020603050405020304" pitchFamily="18" charset="0"/>
              </a:rPr>
              <a:t>Отже, у кожному стовпці міжгалузевого балансу відбивається вартісний склад валового випуску галузей економіки за елементами проміжного споживання (I квадрант) та доданої вартості (III квадрант). Сума валового випуску та імпорту дає вартісну оцінку наявних ресурсів товарів та послуг кожної галузі.</a:t>
            </a:r>
          </a:p>
          <a:p>
            <a:endParaRPr lang="uk-UA" dirty="0"/>
          </a:p>
        </p:txBody>
      </p:sp>
      <p:sp>
        <p:nvSpPr>
          <p:cNvPr id="3" name="TextBox 2">
            <a:extLst>
              <a:ext uri="{FF2B5EF4-FFF2-40B4-BE49-F238E27FC236}">
                <a16:creationId xmlns:a16="http://schemas.microsoft.com/office/drawing/2014/main" xmlns="" id="{6E4E0FEA-32AE-1C01-DB16-8EDD80F38906}"/>
              </a:ext>
            </a:extLst>
          </p:cNvPr>
          <p:cNvSpPr txBox="1"/>
          <p:nvPr/>
        </p:nvSpPr>
        <p:spPr>
          <a:xfrm>
            <a:off x="434622" y="2368341"/>
            <a:ext cx="9962445" cy="2767424"/>
          </a:xfrm>
          <a:prstGeom prst="rect">
            <a:avLst/>
          </a:prstGeom>
          <a:noFill/>
        </p:spPr>
        <p:txBody>
          <a:bodyPr wrap="square">
            <a:spAutoFit/>
          </a:bodyPr>
          <a:lstStyle/>
          <a:p>
            <a:pPr marR="366395" algn="just">
              <a:spcBef>
                <a:spcPts val="735"/>
              </a:spcBef>
              <a:spcAft>
                <a:spcPts val="0"/>
              </a:spcAft>
            </a:pPr>
            <a:r>
              <a:rPr lang="uk-UA" sz="2400" dirty="0">
                <a:effectLst/>
                <a:latin typeface="Times New Roman" panose="02020603050405020304" pitchFamily="18" charset="0"/>
                <a:ea typeface="Times New Roman" panose="02020603050405020304" pitchFamily="18" charset="0"/>
              </a:rPr>
              <a:t>У рядках відбиваються напрямки використання ресурсів товарів і послуг, випущених галузями економіки та одержаних за імпортом, на проміжне споживання (I квадрант) і на кінцеве використання (II квадрант). Для кожної галузі економіки загальний обсяг наявних ресурсів дорівнює обсягу використаних ресурсів.</a:t>
            </a:r>
          </a:p>
          <a:p>
            <a:pPr marR="366395" algn="just">
              <a:spcBef>
                <a:spcPts val="735"/>
              </a:spcBef>
              <a:spcAft>
                <a:spcPts val="0"/>
              </a:spcAft>
            </a:pPr>
            <a:r>
              <a:rPr lang="uk-UA" sz="2400" dirty="0">
                <a:effectLst/>
                <a:latin typeface="Times New Roman" panose="02020603050405020304" pitchFamily="18" charset="0"/>
                <a:ea typeface="Times New Roman" panose="02020603050405020304" pitchFamily="18" charset="0"/>
              </a:rPr>
              <a:t>Міжгалузевий баланс складається для «чистих» галузей економіки, які виробляють однорідні товари та послуги.</a:t>
            </a:r>
          </a:p>
        </p:txBody>
      </p:sp>
    </p:spTree>
    <p:extLst>
      <p:ext uri="{BB962C8B-B14F-4D97-AF65-F5344CB8AC3E}">
        <p14:creationId xmlns:p14="http://schemas.microsoft.com/office/powerpoint/2010/main" xmlns="" val="92137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2BD61F20-A613-809C-8FD6-CC9F3A7BA4C1}"/>
              </a:ext>
            </a:extLst>
          </p:cNvPr>
          <p:cNvSpPr>
            <a:spLocks noGrp="1"/>
          </p:cNvSpPr>
          <p:nvPr>
            <p:ph type="body" idx="1"/>
          </p:nvPr>
        </p:nvSpPr>
        <p:spPr>
          <a:xfrm>
            <a:off x="200575" y="201697"/>
            <a:ext cx="7204936" cy="6244258"/>
          </a:xfrm>
        </p:spPr>
        <p:txBody>
          <a:bodyPr>
            <a:normAutofit lnSpcReduction="10000"/>
          </a:bodyPr>
          <a:lstStyle/>
          <a:p>
            <a:pPr algn="just"/>
            <a:r>
              <a:rPr lang="uk-UA" b="1" dirty="0">
                <a:solidFill>
                  <a:schemeClr val="tx1"/>
                </a:solidFill>
                <a:effectLst/>
                <a:latin typeface="Times New Roman" panose="02020603050405020304" pitchFamily="18" charset="0"/>
                <a:ea typeface="Times New Roman" panose="02020603050405020304" pitchFamily="18" charset="0"/>
              </a:rPr>
              <a:t>Економіка підприємства </a:t>
            </a:r>
            <a:r>
              <a:rPr lang="uk-UA" dirty="0">
                <a:solidFill>
                  <a:schemeClr val="tx1"/>
                </a:solidFill>
                <a:effectLst/>
                <a:latin typeface="Times New Roman" panose="02020603050405020304" pitchFamily="18" charset="0"/>
                <a:ea typeface="Times New Roman" panose="02020603050405020304" pitchFamily="18" charset="0"/>
              </a:rPr>
              <a:t>- це наука про ефективність виробництва, шляхи і методи досягнення підприємством найкращих результатів при найменших затратах.</a:t>
            </a:r>
          </a:p>
          <a:p>
            <a:pPr algn="just"/>
            <a:endParaRPr lang="uk-UA" dirty="0">
              <a:solidFill>
                <a:schemeClr val="tx1"/>
              </a:solidFill>
              <a:latin typeface="Times New Roman" panose="02020603050405020304" pitchFamily="18" charset="0"/>
              <a:ea typeface="Times New Roman" panose="02020603050405020304" pitchFamily="18" charset="0"/>
            </a:endParaRPr>
          </a:p>
          <a:p>
            <a:pPr algn="just"/>
            <a:r>
              <a:rPr lang="uk-UA" b="1" dirty="0">
                <a:solidFill>
                  <a:schemeClr val="tx1"/>
                </a:solidFill>
                <a:effectLst/>
                <a:latin typeface="Times New Roman" panose="02020603050405020304" pitchFamily="18" charset="0"/>
                <a:ea typeface="Times New Roman" panose="02020603050405020304" pitchFamily="18" charset="0"/>
              </a:rPr>
              <a:t>Предметом вивчення економіки підприємства </a:t>
            </a:r>
            <a:r>
              <a:rPr lang="uk-UA" dirty="0">
                <a:solidFill>
                  <a:schemeClr val="tx1"/>
                </a:solidFill>
                <a:effectLst/>
                <a:latin typeface="Times New Roman" panose="02020603050405020304" pitchFamily="18" charset="0"/>
                <a:ea typeface="Times New Roman" panose="02020603050405020304" pitchFamily="18" charset="0"/>
              </a:rPr>
              <a:t>є методи і способи раціонального поєднання та ефективного використання всіх елементів виробничого процесу на рівні підприємства. При цьому економічні, організаційні й техніко-технологічні питання розглядаються у тісному взаємозв’язку.</a:t>
            </a:r>
          </a:p>
          <a:p>
            <a:pPr algn="just"/>
            <a:endParaRPr lang="uk-UA" dirty="0">
              <a:solidFill>
                <a:schemeClr val="tx1"/>
              </a:solidFill>
              <a:effectLst/>
              <a:latin typeface="Times New Roman" panose="02020603050405020304" pitchFamily="18" charset="0"/>
              <a:ea typeface="Times New Roman" panose="02020603050405020304" pitchFamily="18" charset="0"/>
            </a:endParaRPr>
          </a:p>
          <a:p>
            <a:pPr algn="just"/>
            <a:r>
              <a:rPr lang="uk-UA" b="1" dirty="0">
                <a:solidFill>
                  <a:schemeClr val="tx1"/>
                </a:solidFill>
                <a:effectLst/>
                <a:latin typeface="Times New Roman" panose="02020603050405020304" pitchFamily="18" charset="0"/>
                <a:ea typeface="Times New Roman" panose="02020603050405020304" pitchFamily="18" charset="0"/>
              </a:rPr>
              <a:t>Об’єктом вивчення</a:t>
            </a:r>
            <a:r>
              <a:rPr lang="uk-UA" dirty="0">
                <a:solidFill>
                  <a:schemeClr val="tx1"/>
                </a:solidFill>
                <a:effectLst/>
                <a:latin typeface="Times New Roman" panose="02020603050405020304" pitchFamily="18" charset="0"/>
                <a:ea typeface="Times New Roman" panose="02020603050405020304" pitchFamily="18" charset="0"/>
              </a:rPr>
              <a:t> курсу є підприємство як первинна ланка економічної системи; при цьому розглядаються господарюючі суб’єкти реального сектору економіки незалежно від виду діяльності, форм власності та розмірів.</a:t>
            </a:r>
          </a:p>
          <a:p>
            <a:pPr algn="just"/>
            <a:endParaRPr lang="uk-UA" dirty="0">
              <a:solidFill>
                <a:schemeClr val="tx1"/>
              </a:solidFill>
              <a:effectLst/>
              <a:latin typeface="Times New Roman" panose="02020603050405020304" pitchFamily="18" charset="0"/>
              <a:ea typeface="Times New Roman" panose="02020603050405020304" pitchFamily="18" charset="0"/>
            </a:endParaRPr>
          </a:p>
        </p:txBody>
      </p:sp>
      <p:pic>
        <p:nvPicPr>
          <p:cNvPr id="9" name="Рисунок 8">
            <a:extLst>
              <a:ext uri="{FF2B5EF4-FFF2-40B4-BE49-F238E27FC236}">
                <a16:creationId xmlns:a16="http://schemas.microsoft.com/office/drawing/2014/main" xmlns="" id="{6BA447D0-1133-8DDE-1FE0-A7404B4C904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24799" y="2143323"/>
            <a:ext cx="3860801" cy="2571354"/>
          </a:xfrm>
          <a:prstGeom prst="rect">
            <a:avLst/>
          </a:prstGeom>
        </p:spPr>
      </p:pic>
    </p:spTree>
    <p:extLst>
      <p:ext uri="{BB962C8B-B14F-4D97-AF65-F5344CB8AC3E}">
        <p14:creationId xmlns:p14="http://schemas.microsoft.com/office/powerpoint/2010/main" xmlns="" val="508852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2BD61F20-A613-809C-8FD6-CC9F3A7BA4C1}"/>
              </a:ext>
            </a:extLst>
          </p:cNvPr>
          <p:cNvSpPr>
            <a:spLocks noGrp="1"/>
          </p:cNvSpPr>
          <p:nvPr>
            <p:ph type="body" idx="1"/>
          </p:nvPr>
        </p:nvSpPr>
        <p:spPr>
          <a:xfrm>
            <a:off x="234442" y="371031"/>
            <a:ext cx="6550180" cy="5724969"/>
          </a:xfrm>
        </p:spPr>
        <p:txBody>
          <a:bodyPr>
            <a:normAutofit lnSpcReduction="10000"/>
          </a:bodyPr>
          <a:lstStyle/>
          <a:p>
            <a:pPr algn="just"/>
            <a:r>
              <a:rPr lang="uk-UA" dirty="0">
                <a:solidFill>
                  <a:schemeClr val="tx1"/>
                </a:solidFill>
                <a:effectLst/>
                <a:latin typeface="Times New Roman" panose="02020603050405020304" pitchFamily="18" charset="0"/>
                <a:ea typeface="Times New Roman" panose="02020603050405020304" pitchFamily="18" charset="0"/>
              </a:rPr>
              <a:t>Підвищена увага - великим виробничим підприємствам, оскільки економічний механізм їх функціонування є найбільш складним. Осягнувши його, можна зрозуміти сутність економічних процесів, які відбуваються на будь-якому підприємстві.</a:t>
            </a:r>
          </a:p>
          <a:p>
            <a:pPr algn="just"/>
            <a:endParaRPr lang="uk-UA" dirty="0">
              <a:solidFill>
                <a:schemeClr val="tx1"/>
              </a:solidFill>
              <a:effectLst/>
              <a:latin typeface="Times New Roman" panose="02020603050405020304" pitchFamily="18" charset="0"/>
              <a:ea typeface="Times New Roman" panose="02020603050405020304" pitchFamily="18" charset="0"/>
            </a:endParaRPr>
          </a:p>
          <a:p>
            <a:pPr algn="just"/>
            <a:r>
              <a:rPr lang="uk-UA" dirty="0">
                <a:solidFill>
                  <a:schemeClr val="tx1"/>
                </a:solidFill>
                <a:effectLst/>
                <a:latin typeface="Times New Roman" panose="02020603050405020304" pitchFamily="18" charset="0"/>
                <a:ea typeface="Times New Roman" panose="02020603050405020304" pitchFamily="18" charset="0"/>
              </a:rPr>
              <a:t>В контексті підготовки фахівців-економістів </a:t>
            </a:r>
            <a:r>
              <a:rPr lang="uk-UA" b="1" i="1" dirty="0">
                <a:solidFill>
                  <a:schemeClr val="tx1"/>
                </a:solidFill>
                <a:effectLst/>
                <a:latin typeface="Times New Roman" panose="02020603050405020304" pitchFamily="18" charset="0"/>
                <a:ea typeface="Times New Roman" panose="02020603050405020304" pitchFamily="18" charset="0"/>
              </a:rPr>
              <a:t>важливе значення має дисципліна «Економіка підприємства». </a:t>
            </a:r>
            <a:r>
              <a:rPr lang="uk-UA" dirty="0">
                <a:solidFill>
                  <a:schemeClr val="tx1"/>
                </a:solidFill>
                <a:effectLst/>
                <a:latin typeface="Times New Roman" panose="02020603050405020304" pitchFamily="18" charset="0"/>
                <a:ea typeface="Times New Roman" panose="02020603050405020304" pitchFamily="18" charset="0"/>
              </a:rPr>
              <a:t>Підприємство, функціонуючи на ринку, вступає в економічні стосунки з фінансовими установами, бюджетними, фіскальними</a:t>
            </a:r>
            <a:r>
              <a:rPr lang="uk-UA" dirty="0">
                <a:solidFill>
                  <a:schemeClr val="tx1"/>
                </a:solidFill>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органами, місцевими органами виконавчої влади, місцевого самоврядування тощо. Працівники цих ринкових суб’єктів повинні бути компетентними у питаннях механізму функціонування підприємств,  перебігу їх основних процесів.</a:t>
            </a:r>
            <a:endParaRPr lang="uk-UA" sz="3200" dirty="0">
              <a:solidFill>
                <a:schemeClr val="tx1"/>
              </a:solidFill>
            </a:endParaRPr>
          </a:p>
        </p:txBody>
      </p:sp>
      <p:pic>
        <p:nvPicPr>
          <p:cNvPr id="3" name="Рисунок 2">
            <a:extLst>
              <a:ext uri="{FF2B5EF4-FFF2-40B4-BE49-F238E27FC236}">
                <a16:creationId xmlns:a16="http://schemas.microsoft.com/office/drawing/2014/main" xmlns="" id="{94987B80-5B68-16B1-E10D-77B9510D4E8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58756" y="2019002"/>
            <a:ext cx="4234128" cy="2819995"/>
          </a:xfrm>
          <a:prstGeom prst="rect">
            <a:avLst/>
          </a:prstGeom>
        </p:spPr>
      </p:pic>
    </p:spTree>
    <p:extLst>
      <p:ext uri="{BB962C8B-B14F-4D97-AF65-F5344CB8AC3E}">
        <p14:creationId xmlns:p14="http://schemas.microsoft.com/office/powerpoint/2010/main" xmlns="" val="251006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2BD61F20-A613-809C-8FD6-CC9F3A7BA4C1}"/>
              </a:ext>
            </a:extLst>
          </p:cNvPr>
          <p:cNvSpPr>
            <a:spLocks noGrp="1"/>
          </p:cNvSpPr>
          <p:nvPr>
            <p:ph type="body" idx="1"/>
          </p:nvPr>
        </p:nvSpPr>
        <p:spPr>
          <a:xfrm>
            <a:off x="0" y="292009"/>
            <a:ext cx="7374270" cy="5837858"/>
          </a:xfrm>
        </p:spPr>
        <p:txBody>
          <a:bodyPr>
            <a:normAutofit fontScale="92500" lnSpcReduction="20000"/>
          </a:bodyPr>
          <a:lstStyle/>
          <a:p>
            <a:pPr marL="1129665" algn="just">
              <a:spcBef>
                <a:spcPts val="615"/>
              </a:spcBef>
              <a:spcAft>
                <a:spcPts val="0"/>
              </a:spcAft>
            </a:pPr>
            <a:r>
              <a:rPr lang="uk-UA" dirty="0">
                <a:solidFill>
                  <a:schemeClr val="tx1"/>
                </a:solidFill>
                <a:effectLst/>
                <a:latin typeface="Times New Roman" panose="02020603050405020304" pitchFamily="18" charset="0"/>
                <a:ea typeface="Times New Roman" panose="02020603050405020304" pitchFamily="18" charset="0"/>
              </a:rPr>
              <a:t>Джерелами вивчення курсу «Економіка підприємства» є:</a:t>
            </a:r>
          </a:p>
          <a:p>
            <a:pPr marL="742950" marR="364490" lvl="1" indent="-285750" algn="just">
              <a:lnSpc>
                <a:spcPct val="100000"/>
              </a:lnSpc>
              <a:spcBef>
                <a:spcPts val="570"/>
              </a:spcBef>
              <a:spcAft>
                <a:spcPts val="0"/>
              </a:spcAft>
              <a:buSzPts val="1400"/>
              <a:buFont typeface="Symbol" panose="05050102010706020507" pitchFamily="18" charset="2"/>
              <a:buChar char=""/>
              <a:tabLst>
                <a:tab pos="1206500" algn="l"/>
              </a:tabLst>
            </a:pP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Конституція України, закони України, постанови Верховної Ради України, укази Президента України, постанови, розпорядження і накази Кабінету Міністрів</a:t>
            </a:r>
            <a:r>
              <a:rPr lang="uk-UA" sz="2400" spc="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України;</a:t>
            </a:r>
          </a:p>
          <a:p>
            <a:pPr marL="742950" marR="364490" lvl="1" indent="-285750" algn="just">
              <a:spcAft>
                <a:spcPts val="0"/>
              </a:spcAft>
              <a:buSzPts val="1400"/>
              <a:buFont typeface="Symbol" panose="05050102010706020507" pitchFamily="18" charset="2"/>
              <a:buChar char=""/>
              <a:tabLst>
                <a:tab pos="1206500" algn="l"/>
              </a:tabLst>
            </a:pP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нормативні акти, галузеві інструкції, положення, розпорядження, які регулюють діяльність і розвиток окремих галузей та</a:t>
            </a:r>
            <a:r>
              <a:rPr lang="uk-UA" sz="2400" spc="-5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виробництв;</a:t>
            </a:r>
          </a:p>
          <a:p>
            <a:pPr marL="742950" marR="364490" lvl="1" indent="-285750" algn="just">
              <a:spcAft>
                <a:spcPts val="0"/>
              </a:spcAft>
              <a:buSzPts val="1400"/>
              <a:buFont typeface="Symbol" panose="05050102010706020507" pitchFamily="18" charset="2"/>
              <a:buChar char=""/>
              <a:tabLst>
                <a:tab pos="1206500" algn="l"/>
              </a:tabLst>
            </a:pP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офіційні статистичні дані, які оприлюднюються в публічних виданнях (інформаційних бюлетенях, довідниках, щорічниках) та відображають стан і динаміку економічного розвитку окремих суб’єктів господарювання, галузей, регіонів, економіки країни в</a:t>
            </a:r>
            <a:r>
              <a:rPr lang="uk-UA" sz="2400" spc="2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цілому;</a:t>
            </a:r>
          </a:p>
          <a:p>
            <a:pPr marL="742950" lvl="1" indent="-285750" algn="just">
              <a:lnSpc>
                <a:spcPts val="1700"/>
              </a:lnSpc>
              <a:buSzPts val="1400"/>
              <a:buFont typeface="Symbol" panose="05050102010706020507" pitchFamily="18" charset="2"/>
              <a:buChar char=""/>
              <a:tabLst>
                <a:tab pos="1206500" algn="l"/>
              </a:tabLst>
            </a:pP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матеріали звітності окремих</a:t>
            </a:r>
            <a:r>
              <a:rPr lang="uk-UA" sz="2400" spc="2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підприємств;</a:t>
            </a:r>
          </a:p>
          <a:p>
            <a:pPr marL="742950" marR="365125" lvl="1" indent="-285750" algn="just">
              <a:spcAft>
                <a:spcPts val="0"/>
              </a:spcAft>
              <a:buSzPts val="1400"/>
              <a:buFont typeface="Symbol" panose="05050102010706020507" pitchFamily="18" charset="2"/>
              <a:buChar char=""/>
              <a:tabLst>
                <a:tab pos="1206500" algn="l"/>
              </a:tabLst>
            </a:pP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спеціальна наукова література: монографії, підручники, навчальні посібники вітчизняних та зарубіжних авторів; наукові статті в періодичних</a:t>
            </a:r>
            <a:r>
              <a:rPr lang="uk-UA" sz="2400" spc="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виданнях;</a:t>
            </a:r>
          </a:p>
          <a:p>
            <a:pPr marL="742950" lvl="1" indent="-285750" algn="just">
              <a:lnSpc>
                <a:spcPts val="1700"/>
              </a:lnSpc>
              <a:buSzPts val="1400"/>
              <a:buFont typeface="Symbol" panose="05050102010706020507" pitchFamily="18" charset="2"/>
              <a:buChar char=""/>
              <a:tabLst>
                <a:tab pos="1206500" algn="l"/>
              </a:tabLst>
            </a:pP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Інтернет - ресурси</a:t>
            </a:r>
            <a:r>
              <a:rPr lang="uk-UA" sz="2400" spc="25"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uk-UA" sz="2400" dirty="0">
                <a:solidFill>
                  <a:schemeClr val="tx1"/>
                </a:solidFill>
                <a:effectLst/>
                <a:latin typeface="Times New Roman" panose="02020603050405020304" pitchFamily="18" charset="0"/>
                <a:ea typeface="Symbol" panose="05050102010706020507" pitchFamily="18" charset="2"/>
                <a:cs typeface="Symbol" panose="05050102010706020507" pitchFamily="18" charset="2"/>
              </a:rPr>
              <a:t>тощо.</a:t>
            </a:r>
          </a:p>
          <a:p>
            <a:endParaRPr lang="uk-UA" dirty="0"/>
          </a:p>
        </p:txBody>
      </p:sp>
      <p:pic>
        <p:nvPicPr>
          <p:cNvPr id="3" name="Рисунок 2">
            <a:extLst>
              <a:ext uri="{FF2B5EF4-FFF2-40B4-BE49-F238E27FC236}">
                <a16:creationId xmlns:a16="http://schemas.microsoft.com/office/drawing/2014/main" xmlns="" id="{E74EC9FC-B4B6-E7ED-9626-CA6E6690F6B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52585" y="766143"/>
            <a:ext cx="3547770" cy="2360880"/>
          </a:xfrm>
          <a:prstGeom prst="rect">
            <a:avLst/>
          </a:prstGeom>
        </p:spPr>
      </p:pic>
      <p:pic>
        <p:nvPicPr>
          <p:cNvPr id="5" name="Рисунок 4">
            <a:extLst>
              <a:ext uri="{FF2B5EF4-FFF2-40B4-BE49-F238E27FC236}">
                <a16:creationId xmlns:a16="http://schemas.microsoft.com/office/drawing/2014/main" xmlns="" id="{451B5F46-524F-79B0-8B88-DD76934063E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52585" y="3429000"/>
            <a:ext cx="3547770" cy="2365180"/>
          </a:xfrm>
          <a:prstGeom prst="rect">
            <a:avLst/>
          </a:prstGeom>
        </p:spPr>
      </p:pic>
    </p:spTree>
    <p:extLst>
      <p:ext uri="{BB962C8B-B14F-4D97-AF65-F5344CB8AC3E}">
        <p14:creationId xmlns:p14="http://schemas.microsoft.com/office/powerpoint/2010/main" xmlns="" val="161244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2BD61F20-A613-809C-8FD6-CC9F3A7BA4C1}"/>
              </a:ext>
            </a:extLst>
          </p:cNvPr>
          <p:cNvSpPr>
            <a:spLocks noGrp="1"/>
          </p:cNvSpPr>
          <p:nvPr>
            <p:ph type="body" idx="1"/>
          </p:nvPr>
        </p:nvSpPr>
        <p:spPr>
          <a:xfrm>
            <a:off x="234442" y="371031"/>
            <a:ext cx="7238802" cy="5657236"/>
          </a:xfrm>
        </p:spPr>
        <p:txBody>
          <a:bodyPr>
            <a:normAutofit lnSpcReduction="10000"/>
          </a:bodyPr>
          <a:lstStyle/>
          <a:p>
            <a:pPr algn="just"/>
            <a:r>
              <a:rPr lang="uk-UA" b="1" dirty="0">
                <a:solidFill>
                  <a:schemeClr val="tx1"/>
                </a:solidFill>
                <a:effectLst/>
                <a:latin typeface="Times New Roman" panose="02020603050405020304" pitchFamily="18" charset="0"/>
                <a:ea typeface="Times New Roman" panose="02020603050405020304" pitchFamily="18" charset="0"/>
              </a:rPr>
              <a:t>Завдання курсу</a:t>
            </a:r>
            <a:r>
              <a:rPr lang="uk-UA" dirty="0">
                <a:solidFill>
                  <a:schemeClr val="tx1"/>
                </a:solidFill>
                <a:effectLst/>
                <a:latin typeface="Times New Roman" panose="02020603050405020304" pitchFamily="18" charset="0"/>
                <a:ea typeface="Times New Roman" panose="02020603050405020304" pitchFamily="18" charset="0"/>
              </a:rPr>
              <a:t> полягає  в  тому,  щоб  максимально врахувати особливості формування і розвитку підприємств у різних сферах діяльності та галузях, а також визначити всі умови і чинники найбільш ефективного використання їх наявних ресурсів і тих, які будуть залучені в господарський оборот у майбутньому.</a:t>
            </a:r>
          </a:p>
          <a:p>
            <a:pPr algn="just"/>
            <a:endParaRPr lang="uk-UA" dirty="0">
              <a:solidFill>
                <a:schemeClr val="tx1"/>
              </a:solidFill>
              <a:effectLst/>
              <a:latin typeface="Times New Roman" panose="02020603050405020304" pitchFamily="18" charset="0"/>
              <a:ea typeface="Times New Roman" panose="02020603050405020304" pitchFamily="18" charset="0"/>
            </a:endParaRPr>
          </a:p>
          <a:p>
            <a:pPr algn="just"/>
            <a:r>
              <a:rPr lang="uk-UA" dirty="0">
                <a:solidFill>
                  <a:schemeClr val="tx1"/>
                </a:solidFill>
                <a:effectLst/>
                <a:latin typeface="Times New Roman" panose="02020603050405020304" pitchFamily="18" charset="0"/>
                <a:ea typeface="Times New Roman" panose="02020603050405020304" pitchFamily="18" charset="0"/>
              </a:rPr>
              <a:t>Економіка підприємства як наука вивчає економічні відносини, які є предметом розгляду цілої низки економічних наук, насамперед </a:t>
            </a:r>
            <a:r>
              <a:rPr lang="uk-UA" b="1" i="1" dirty="0">
                <a:solidFill>
                  <a:schemeClr val="tx1"/>
                </a:solidFill>
                <a:effectLst/>
                <a:latin typeface="Times New Roman" panose="02020603050405020304" pitchFamily="18" charset="0"/>
                <a:ea typeface="Times New Roman" panose="02020603050405020304" pitchFamily="18" charset="0"/>
              </a:rPr>
              <a:t>політекономії.</a:t>
            </a:r>
            <a:r>
              <a:rPr lang="uk-UA" b="1" i="1" dirty="0">
                <a:solidFill>
                  <a:schemeClr val="tx1"/>
                </a:solidFill>
                <a:latin typeface="Times New Roman" panose="02020603050405020304" pitchFamily="18" charset="0"/>
                <a:ea typeface="Times New Roman" panose="02020603050405020304" pitchFamily="18" charset="0"/>
              </a:rPr>
              <a:t> </a:t>
            </a:r>
            <a:r>
              <a:rPr lang="uk-UA" dirty="0">
                <a:solidFill>
                  <a:schemeClr val="tx1"/>
                </a:solidFill>
                <a:effectLst/>
                <a:latin typeface="Times New Roman" panose="02020603050405020304" pitchFamily="18" charset="0"/>
                <a:ea typeface="Times New Roman" panose="02020603050405020304" pitchFamily="18" charset="0"/>
              </a:rPr>
              <a:t>Остання вивчає закони, які регулюють виробництво, розподіл, обмін та споживання матеріальних благ на різних ступенях розвитку суспільства.</a:t>
            </a:r>
          </a:p>
          <a:p>
            <a:pPr algn="just"/>
            <a:endParaRPr lang="uk-UA" dirty="0">
              <a:solidFill>
                <a:schemeClr val="tx1"/>
              </a:solidFill>
              <a:effectLst/>
              <a:latin typeface="Times New Roman" panose="02020603050405020304" pitchFamily="18" charset="0"/>
              <a:ea typeface="Times New Roman" panose="02020603050405020304" pitchFamily="18" charset="0"/>
            </a:endParaRPr>
          </a:p>
          <a:p>
            <a:pPr algn="just"/>
            <a:r>
              <a:rPr lang="uk-UA" dirty="0">
                <a:solidFill>
                  <a:schemeClr val="tx1"/>
                </a:solidFill>
                <a:effectLst/>
                <a:latin typeface="Times New Roman" panose="02020603050405020304" pitchFamily="18" charset="0"/>
                <a:ea typeface="Times New Roman" panose="02020603050405020304" pitchFamily="18" charset="0"/>
              </a:rPr>
              <a:t>Безпосереднє відношення економіка підприємства має до </a:t>
            </a:r>
            <a:r>
              <a:rPr lang="uk-UA" dirty="0" err="1">
                <a:solidFill>
                  <a:schemeClr val="tx1"/>
                </a:solidFill>
                <a:effectLst/>
                <a:latin typeface="Times New Roman" panose="02020603050405020304" pitchFamily="18" charset="0"/>
                <a:ea typeface="Times New Roman" panose="02020603050405020304" pitchFamily="18" charset="0"/>
              </a:rPr>
              <a:t>макро</a:t>
            </a:r>
            <a:r>
              <a:rPr lang="uk-UA" dirty="0">
                <a:solidFill>
                  <a:schemeClr val="tx1"/>
                </a:solidFill>
                <a:effectLst/>
                <a:latin typeface="Times New Roman" panose="02020603050405020304" pitchFamily="18" charset="0"/>
                <a:ea typeface="Times New Roman" panose="02020603050405020304" pitchFamily="18" charset="0"/>
              </a:rPr>
              <a:t>- і мікроекономіки.</a:t>
            </a:r>
          </a:p>
          <a:p>
            <a:endParaRPr lang="uk-UA" dirty="0"/>
          </a:p>
        </p:txBody>
      </p:sp>
      <p:pic>
        <p:nvPicPr>
          <p:cNvPr id="3" name="Рисунок 2">
            <a:extLst>
              <a:ext uri="{FF2B5EF4-FFF2-40B4-BE49-F238E27FC236}">
                <a16:creationId xmlns:a16="http://schemas.microsoft.com/office/drawing/2014/main" xmlns="" id="{287AD10E-23FC-AA78-523E-838EE715505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67279" y="2355520"/>
            <a:ext cx="3251406" cy="2146960"/>
          </a:xfrm>
          <a:prstGeom prst="rect">
            <a:avLst/>
          </a:prstGeom>
        </p:spPr>
      </p:pic>
    </p:spTree>
    <p:extLst>
      <p:ext uri="{BB962C8B-B14F-4D97-AF65-F5344CB8AC3E}">
        <p14:creationId xmlns:p14="http://schemas.microsoft.com/office/powerpoint/2010/main" xmlns="" val="3500847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2BD61F20-A613-809C-8FD6-CC9F3A7BA4C1}"/>
              </a:ext>
            </a:extLst>
          </p:cNvPr>
          <p:cNvSpPr>
            <a:spLocks noGrp="1"/>
          </p:cNvSpPr>
          <p:nvPr>
            <p:ph type="body" idx="1"/>
          </p:nvPr>
        </p:nvSpPr>
        <p:spPr>
          <a:xfrm>
            <a:off x="245731" y="325875"/>
            <a:ext cx="6385814" cy="5375013"/>
          </a:xfrm>
        </p:spPr>
        <p:txBody>
          <a:bodyPr>
            <a:normAutofit lnSpcReduction="10000"/>
          </a:bodyPr>
          <a:lstStyle/>
          <a:p>
            <a:pPr algn="just"/>
            <a:r>
              <a:rPr lang="uk-UA" b="1" i="1" dirty="0">
                <a:solidFill>
                  <a:schemeClr val="tx1"/>
                </a:solidFill>
                <a:effectLst/>
                <a:latin typeface="Times New Roman" panose="02020603050405020304" pitchFamily="18" charset="0"/>
                <a:ea typeface="Times New Roman" panose="02020603050405020304" pitchFamily="18" charset="0"/>
              </a:rPr>
              <a:t>Макроекономіка </a:t>
            </a:r>
            <a:r>
              <a:rPr lang="uk-UA" dirty="0">
                <a:solidFill>
                  <a:schemeClr val="tx1"/>
                </a:solidFill>
                <a:effectLst/>
                <a:latin typeface="Times New Roman" panose="02020603050405020304" pitchFamily="18" charset="0"/>
                <a:ea typeface="Times New Roman" panose="02020603050405020304" pitchFamily="18" charset="0"/>
              </a:rPr>
              <a:t>розглядає економіку як єдине ціле і досліджує процеси формування сукупного попиту і пропозиції, національного доходу і валового національного продукту, аналізує вплив бюджетної політики уряду і грошової політики Національного банку на економічний  ріст,  інфляцію, рівень безробіття, досліджує регулювання макроекономічних процесів на рівні держави.</a:t>
            </a:r>
          </a:p>
          <a:p>
            <a:pPr algn="just"/>
            <a:endParaRPr lang="uk-UA" dirty="0">
              <a:solidFill>
                <a:schemeClr val="tx1"/>
              </a:solidFill>
              <a:latin typeface="Times New Roman" panose="02020603050405020304" pitchFamily="18" charset="0"/>
            </a:endParaRPr>
          </a:p>
          <a:p>
            <a:pPr algn="just"/>
            <a:r>
              <a:rPr lang="uk-UA" b="1" i="1" dirty="0">
                <a:solidFill>
                  <a:schemeClr val="tx1"/>
                </a:solidFill>
                <a:effectLst/>
                <a:latin typeface="Times New Roman" panose="02020603050405020304" pitchFamily="18" charset="0"/>
                <a:ea typeface="Times New Roman" panose="02020603050405020304" pitchFamily="18" charset="0"/>
              </a:rPr>
              <a:t>Мікроекономіка </a:t>
            </a:r>
            <a:r>
              <a:rPr lang="uk-UA" dirty="0">
                <a:solidFill>
                  <a:schemeClr val="tx1"/>
                </a:solidFill>
                <a:effectLst/>
                <a:latin typeface="Times New Roman" panose="02020603050405020304" pitchFamily="18" charset="0"/>
                <a:ea typeface="Times New Roman" panose="02020603050405020304" pitchFamily="18" charset="0"/>
              </a:rPr>
              <a:t>досліджує поведінку окремих елементів та структур на ринку, а також вибори, які здійснюють економічні одиниці (окремі індивіди, домогосподарства, підприємства, фірми) в процесі виробництва, розподілу і споживання матеріальних благ.</a:t>
            </a:r>
            <a:endParaRPr lang="uk-UA" sz="3200" dirty="0">
              <a:solidFill>
                <a:schemeClr val="tx1"/>
              </a:solidFill>
            </a:endParaRPr>
          </a:p>
        </p:txBody>
      </p:sp>
      <p:pic>
        <p:nvPicPr>
          <p:cNvPr id="3" name="Рисунок 2">
            <a:extLst>
              <a:ext uri="{FF2B5EF4-FFF2-40B4-BE49-F238E27FC236}">
                <a16:creationId xmlns:a16="http://schemas.microsoft.com/office/drawing/2014/main" xmlns="" id="{055E0FF1-0296-80DB-F431-AD16B7A1566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50668" y="2246207"/>
            <a:ext cx="3942644" cy="2365586"/>
          </a:xfrm>
          <a:prstGeom prst="rect">
            <a:avLst/>
          </a:prstGeom>
        </p:spPr>
      </p:pic>
    </p:spTree>
    <p:extLst>
      <p:ext uri="{BB962C8B-B14F-4D97-AF65-F5344CB8AC3E}">
        <p14:creationId xmlns:p14="http://schemas.microsoft.com/office/powerpoint/2010/main" xmlns="" val="2765600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2BD61F20-A613-809C-8FD6-CC9F3A7BA4C1}"/>
              </a:ext>
            </a:extLst>
          </p:cNvPr>
          <p:cNvSpPr>
            <a:spLocks noGrp="1"/>
          </p:cNvSpPr>
          <p:nvPr>
            <p:ph type="body" idx="1"/>
          </p:nvPr>
        </p:nvSpPr>
        <p:spPr>
          <a:xfrm>
            <a:off x="166708" y="179118"/>
            <a:ext cx="8288670" cy="6142659"/>
          </a:xfrm>
        </p:spPr>
        <p:txBody>
          <a:bodyPr>
            <a:normAutofit/>
          </a:bodyPr>
          <a:lstStyle/>
          <a:p>
            <a:pPr algn="just"/>
            <a:r>
              <a:rPr lang="uk-UA" sz="2100" dirty="0">
                <a:solidFill>
                  <a:schemeClr val="tx1"/>
                </a:solidFill>
                <a:effectLst/>
                <a:latin typeface="Times New Roman" panose="02020603050405020304" pitchFamily="18" charset="0"/>
                <a:ea typeface="Times New Roman" panose="02020603050405020304" pitchFamily="18" charset="0"/>
              </a:rPr>
              <a:t>Економіка підприємства пов’язана з </a:t>
            </a:r>
            <a:r>
              <a:rPr lang="uk-UA" sz="2100" b="1" i="1" dirty="0">
                <a:solidFill>
                  <a:schemeClr val="tx1"/>
                </a:solidFill>
                <a:effectLst/>
                <a:latin typeface="Times New Roman" panose="02020603050405020304" pitchFamily="18" charset="0"/>
                <a:ea typeface="Times New Roman" panose="02020603050405020304" pitchFamily="18" charset="0"/>
              </a:rPr>
              <a:t>функціональними економічними науками</a:t>
            </a:r>
            <a:r>
              <a:rPr lang="uk-UA" sz="2100" dirty="0">
                <a:solidFill>
                  <a:schemeClr val="tx1"/>
                </a:solidFill>
                <a:effectLst/>
                <a:latin typeface="Times New Roman" panose="02020603050405020304" pitchFamily="18" charset="0"/>
                <a:ea typeface="Times New Roman" panose="02020603050405020304" pitchFamily="18" charset="0"/>
              </a:rPr>
              <a:t>, об’єктом вивчення яких є певні функції держави з управління економікою - прогнозування, державне регулювання, фінансування, кредитування, розміщення тощо. Економіка підприємства вивчає, яким чином реалізація цих функцій на рівні підприємств впливає на їх економічне становище і перспективи розвитку.</a:t>
            </a:r>
          </a:p>
          <a:p>
            <a:pPr algn="just"/>
            <a:r>
              <a:rPr lang="uk-UA" sz="2100" dirty="0">
                <a:solidFill>
                  <a:schemeClr val="tx1"/>
                </a:solidFill>
                <a:effectLst/>
                <a:latin typeface="Times New Roman" panose="02020603050405020304" pitchFamily="18" charset="0"/>
                <a:ea typeface="Times New Roman" panose="02020603050405020304" pitchFamily="18" charset="0"/>
              </a:rPr>
              <a:t>З економікою підприємства безпосередньо пов’язана </a:t>
            </a:r>
            <a:r>
              <a:rPr lang="uk-UA" sz="2100" b="1" i="1" dirty="0">
                <a:solidFill>
                  <a:schemeClr val="tx1"/>
                </a:solidFill>
                <a:effectLst/>
                <a:latin typeface="Times New Roman" panose="02020603050405020304" pitchFamily="18" charset="0"/>
                <a:ea typeface="Times New Roman" panose="02020603050405020304" pitchFamily="18" charset="0"/>
              </a:rPr>
              <a:t>економічна статистика</a:t>
            </a:r>
            <a:r>
              <a:rPr lang="uk-UA" sz="2100" dirty="0">
                <a:solidFill>
                  <a:schemeClr val="tx1"/>
                </a:solidFill>
                <a:effectLst/>
                <a:latin typeface="Times New Roman" panose="02020603050405020304" pitchFamily="18" charset="0"/>
                <a:ea typeface="Times New Roman" panose="02020603050405020304" pitchFamily="18" charset="0"/>
              </a:rPr>
              <a:t>, яка вивчає кількісну сторону масових економічних процесів і явищ.</a:t>
            </a:r>
            <a:endParaRPr lang="uk-UA" sz="2100" dirty="0">
              <a:solidFill>
                <a:schemeClr val="tx1"/>
              </a:solidFill>
              <a:latin typeface="Times New Roman" panose="02020603050405020304" pitchFamily="18" charset="0"/>
              <a:ea typeface="Times New Roman" panose="02020603050405020304" pitchFamily="18" charset="0"/>
            </a:endParaRPr>
          </a:p>
          <a:p>
            <a:pPr algn="just"/>
            <a:r>
              <a:rPr lang="uk-UA" sz="2100" dirty="0">
                <a:solidFill>
                  <a:schemeClr val="tx1"/>
                </a:solidFill>
                <a:effectLst/>
                <a:latin typeface="Times New Roman" panose="02020603050405020304" pitchFamily="18" charset="0"/>
                <a:ea typeface="Times New Roman" panose="02020603050405020304" pitchFamily="18" charset="0"/>
              </a:rPr>
              <a:t>При дослідженні питань формування та розподілу прибутку підприємств, джерел утворення та використання його оборотних коштів, оподаткування та  </a:t>
            </a:r>
            <a:r>
              <a:rPr lang="uk-UA" sz="2100" spc="-15" dirty="0">
                <a:solidFill>
                  <a:schemeClr val="tx1"/>
                </a:solidFill>
                <a:effectLst/>
                <a:latin typeface="Times New Roman" panose="02020603050405020304" pitchFamily="18" charset="0"/>
                <a:ea typeface="Times New Roman" panose="02020603050405020304" pitchFamily="18" charset="0"/>
              </a:rPr>
              <a:t>ін. </a:t>
            </a:r>
            <a:r>
              <a:rPr lang="uk-UA" sz="2100" dirty="0">
                <a:solidFill>
                  <a:schemeClr val="tx1"/>
                </a:solidFill>
                <a:effectLst/>
                <a:latin typeface="Times New Roman" panose="02020603050405020304" pitchFamily="18" charset="0"/>
                <a:ea typeface="Times New Roman" panose="02020603050405020304" pitchFamily="18" charset="0"/>
              </a:rPr>
              <a:t>економіка підприємства використовує положення такої дисципліни, </a:t>
            </a:r>
            <a:r>
              <a:rPr lang="uk-UA" sz="2100" spc="15" dirty="0">
                <a:solidFill>
                  <a:schemeClr val="tx1"/>
                </a:solidFill>
                <a:effectLst/>
                <a:latin typeface="Times New Roman" panose="02020603050405020304" pitchFamily="18" charset="0"/>
                <a:ea typeface="Times New Roman" panose="02020603050405020304" pitchFamily="18" charset="0"/>
              </a:rPr>
              <a:t>як </a:t>
            </a:r>
            <a:r>
              <a:rPr lang="uk-UA" sz="2100" b="1" i="1" dirty="0">
                <a:solidFill>
                  <a:schemeClr val="tx1"/>
                </a:solidFill>
                <a:effectLst/>
                <a:latin typeface="Times New Roman" panose="02020603050405020304" pitchFamily="18" charset="0"/>
                <a:ea typeface="Times New Roman" panose="02020603050405020304" pitchFamily="18" charset="0"/>
              </a:rPr>
              <a:t>фінанси</a:t>
            </a:r>
            <a:r>
              <a:rPr lang="uk-UA" sz="2100" b="1" dirty="0">
                <a:solidFill>
                  <a:schemeClr val="tx1"/>
                </a:solidFill>
                <a:effectLst/>
                <a:latin typeface="Times New Roman" panose="02020603050405020304" pitchFamily="18" charset="0"/>
                <a:ea typeface="Times New Roman" panose="02020603050405020304" pitchFamily="18" charset="0"/>
              </a:rPr>
              <a:t>.</a:t>
            </a:r>
            <a:endParaRPr lang="uk-UA" sz="2100" dirty="0">
              <a:solidFill>
                <a:schemeClr val="tx1"/>
              </a:solidFill>
              <a:effectLst/>
              <a:latin typeface="Times New Roman" panose="02020603050405020304" pitchFamily="18" charset="0"/>
              <a:ea typeface="Times New Roman" panose="02020603050405020304" pitchFamily="18" charset="0"/>
            </a:endParaRPr>
          </a:p>
          <a:p>
            <a:pPr algn="just"/>
            <a:r>
              <a:rPr lang="uk-UA" sz="2100" dirty="0">
                <a:solidFill>
                  <a:schemeClr val="tx1"/>
                </a:solidFill>
                <a:effectLst/>
                <a:latin typeface="Times New Roman" panose="02020603050405020304" pitchFamily="18" charset="0"/>
                <a:ea typeface="Times New Roman" panose="02020603050405020304" pitchFamily="18" charset="0"/>
              </a:rPr>
              <a:t>Економіка підприємства пов’язана із такою дисципліною, як </a:t>
            </a:r>
            <a:r>
              <a:rPr lang="uk-UA" sz="2100" b="1" i="1" dirty="0">
                <a:solidFill>
                  <a:schemeClr val="tx1"/>
                </a:solidFill>
                <a:effectLst/>
                <a:latin typeface="Times New Roman" panose="02020603050405020304" pitchFamily="18" charset="0"/>
                <a:ea typeface="Times New Roman" panose="02020603050405020304" pitchFamily="18" charset="0"/>
              </a:rPr>
              <a:t>розміщення продуктивних сил, </a:t>
            </a:r>
            <a:r>
              <a:rPr lang="uk-UA" sz="2100" dirty="0">
                <a:solidFill>
                  <a:schemeClr val="tx1"/>
                </a:solidFill>
                <a:effectLst/>
                <a:latin typeface="Times New Roman" panose="02020603050405020304" pitchFamily="18" charset="0"/>
                <a:ea typeface="Times New Roman" panose="02020603050405020304" pitchFamily="18" charset="0"/>
              </a:rPr>
              <a:t>яка вивчає проблеми територіального розміщення підприємств різних галузей та видів діяльності, забезпечення їх необхідними факторами виробництва, в тому числі перспективними.</a:t>
            </a:r>
          </a:p>
          <a:p>
            <a:endParaRPr lang="uk-UA" dirty="0"/>
          </a:p>
        </p:txBody>
      </p:sp>
      <p:pic>
        <p:nvPicPr>
          <p:cNvPr id="5" name="Рисунок 4">
            <a:extLst>
              <a:ext uri="{FF2B5EF4-FFF2-40B4-BE49-F238E27FC236}">
                <a16:creationId xmlns:a16="http://schemas.microsoft.com/office/drawing/2014/main" xmlns="" id="{BBF0A99A-F782-B22C-4745-91F4CA40F4E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65616" y="3786541"/>
            <a:ext cx="2622785" cy="1967089"/>
          </a:xfrm>
          <a:prstGeom prst="rect">
            <a:avLst/>
          </a:prstGeom>
        </p:spPr>
      </p:pic>
      <p:pic>
        <p:nvPicPr>
          <p:cNvPr id="8" name="Рисунок 7">
            <a:extLst>
              <a:ext uri="{FF2B5EF4-FFF2-40B4-BE49-F238E27FC236}">
                <a16:creationId xmlns:a16="http://schemas.microsoft.com/office/drawing/2014/main" xmlns="" id="{8D886D39-A817-DDB2-F7EF-FFF1FEB5EE4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65616" y="807685"/>
            <a:ext cx="2619375" cy="1743075"/>
          </a:xfrm>
          <a:prstGeom prst="rect">
            <a:avLst/>
          </a:prstGeom>
        </p:spPr>
      </p:pic>
    </p:spTree>
    <p:extLst>
      <p:ext uri="{BB962C8B-B14F-4D97-AF65-F5344CB8AC3E}">
        <p14:creationId xmlns:p14="http://schemas.microsoft.com/office/powerpoint/2010/main" xmlns="" val="897964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8F33"/>
        </a:solidFill>
        <a:effectLst/>
      </p:bgPr>
    </p:bg>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xmlns="" id="{2BD61F20-A613-809C-8FD6-CC9F3A7BA4C1}"/>
              </a:ext>
            </a:extLst>
          </p:cNvPr>
          <p:cNvSpPr>
            <a:spLocks noGrp="1"/>
          </p:cNvSpPr>
          <p:nvPr>
            <p:ph type="body" idx="1"/>
          </p:nvPr>
        </p:nvSpPr>
        <p:spPr>
          <a:xfrm>
            <a:off x="234441" y="371031"/>
            <a:ext cx="7317825" cy="6221680"/>
          </a:xfrm>
        </p:spPr>
        <p:txBody>
          <a:bodyPr>
            <a:normAutofit/>
          </a:bodyPr>
          <a:lstStyle/>
          <a:p>
            <a:pPr algn="just"/>
            <a:r>
              <a:rPr lang="uk-UA" sz="2000" dirty="0">
                <a:solidFill>
                  <a:schemeClr val="tx1"/>
                </a:solidFill>
                <a:effectLst/>
                <a:latin typeface="Times New Roman" panose="02020603050405020304" pitchFamily="18" charset="0"/>
                <a:ea typeface="Times New Roman" panose="02020603050405020304" pitchFamily="18" charset="0"/>
              </a:rPr>
              <a:t>Предмет будь-якої дисципліни досліджується за допомогою певних методів.</a:t>
            </a:r>
          </a:p>
          <a:p>
            <a:pPr algn="just"/>
            <a:r>
              <a:rPr lang="uk-UA" sz="2000" b="1" dirty="0">
                <a:solidFill>
                  <a:schemeClr val="tx1"/>
                </a:solidFill>
                <a:effectLst/>
                <a:latin typeface="Times New Roman" panose="02020603050405020304" pitchFamily="18" charset="0"/>
                <a:ea typeface="Times New Roman" panose="02020603050405020304" pitchFamily="18" charset="0"/>
              </a:rPr>
              <a:t>Метод</a:t>
            </a:r>
            <a:r>
              <a:rPr lang="uk-UA" sz="2000" dirty="0">
                <a:solidFill>
                  <a:schemeClr val="tx1"/>
                </a:solidFill>
                <a:effectLst/>
                <a:latin typeface="Times New Roman" panose="02020603050405020304" pitchFamily="18" charset="0"/>
                <a:ea typeface="Times New Roman" panose="02020603050405020304" pitchFamily="18" charset="0"/>
              </a:rPr>
              <a:t> - це спосіб, своєрідний інструмент пізнання об’єктивної дійсності. При вивченні дисципліни використовується система взаємопов’язаних і взаємодоповнюючих методів, сукупність яких виражає їх органічну єдність і називається</a:t>
            </a:r>
            <a:r>
              <a:rPr lang="uk-UA" sz="2000" spc="345"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методологією.</a:t>
            </a:r>
          </a:p>
          <a:p>
            <a:pPr algn="just"/>
            <a:r>
              <a:rPr lang="uk-UA" sz="2000" b="1" i="1" dirty="0">
                <a:solidFill>
                  <a:schemeClr val="tx1"/>
                </a:solidFill>
                <a:effectLst/>
                <a:latin typeface="Times New Roman" panose="02020603050405020304" pitchFamily="18" charset="0"/>
                <a:ea typeface="Times New Roman" panose="02020603050405020304" pitchFamily="18" charset="0"/>
              </a:rPr>
              <a:t>Основними засадами вивчення курсу є:</a:t>
            </a:r>
            <a:endParaRPr lang="uk-UA" sz="2000" dirty="0">
              <a:solidFill>
                <a:schemeClr val="tx1"/>
              </a:solidFill>
              <a:effectLst/>
              <a:latin typeface="Times New Roman" panose="02020603050405020304" pitchFamily="18" charset="0"/>
              <a:ea typeface="Times New Roman" panose="02020603050405020304" pitchFamily="18" charset="0"/>
            </a:endParaRPr>
          </a:p>
          <a:p>
            <a:pPr marL="342900" marR="363855" lvl="0" indent="-342900" algn="just">
              <a:spcAft>
                <a:spcPts val="0"/>
              </a:spcAft>
              <a:buSzPts val="1400"/>
              <a:buFont typeface="Times New Roman" panose="02020603050405020304" pitchFamily="18" charset="0"/>
              <a:buChar char="-"/>
              <a:tabLst>
                <a:tab pos="1413510" algn="l"/>
              </a:tabLst>
            </a:pPr>
            <a:r>
              <a:rPr lang="uk-UA" sz="2000" i="1" dirty="0">
                <a:solidFill>
                  <a:schemeClr val="tx1"/>
                </a:solidFill>
                <a:effectLst/>
                <a:latin typeface="Times New Roman" panose="02020603050405020304" pitchFamily="18" charset="0"/>
                <a:ea typeface="Times New Roman" panose="02020603050405020304" pitchFamily="18" charset="0"/>
              </a:rPr>
              <a:t>розгляд всіх економічних процесів в динаміці</a:t>
            </a:r>
            <a:r>
              <a:rPr lang="uk-UA" sz="2000" dirty="0">
                <a:solidFill>
                  <a:schemeClr val="tx1"/>
                </a:solidFill>
                <a:effectLst/>
                <a:latin typeface="Times New Roman" panose="02020603050405020304" pitchFamily="18" charset="0"/>
                <a:ea typeface="Times New Roman" panose="02020603050405020304" pitchFamily="18" charset="0"/>
              </a:rPr>
              <a:t>; економіка наука динамічна; зміна законодавчої бази, внутрішніх і зовнішніх чинників економічного розвитку держави прямо відбиваються на діяльності підприємств, системі показників оцінки їх</a:t>
            </a:r>
            <a:r>
              <a:rPr lang="uk-UA" sz="2000" spc="-55"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роботи;</a:t>
            </a:r>
          </a:p>
          <a:p>
            <a:pPr marL="342900" marR="362585" lvl="0" indent="-342900" algn="just">
              <a:spcAft>
                <a:spcPts val="0"/>
              </a:spcAft>
              <a:buSzPts val="1400"/>
              <a:buFont typeface="Times New Roman" panose="02020603050405020304" pitchFamily="18" charset="0"/>
              <a:buChar char="-"/>
              <a:tabLst>
                <a:tab pos="1383030" algn="l"/>
              </a:tabLst>
            </a:pPr>
            <a:r>
              <a:rPr lang="uk-UA" sz="2000" i="1" dirty="0">
                <a:solidFill>
                  <a:schemeClr val="tx1"/>
                </a:solidFill>
                <a:effectLst/>
                <a:latin typeface="Times New Roman" panose="02020603050405020304" pitchFamily="18" charset="0"/>
                <a:ea typeface="Times New Roman" panose="02020603050405020304" pitchFamily="18" charset="0"/>
              </a:rPr>
              <a:t>використання наукового прогнозування </a:t>
            </a:r>
            <a:r>
              <a:rPr lang="uk-UA" sz="2000" dirty="0">
                <a:solidFill>
                  <a:schemeClr val="tx1"/>
                </a:solidFill>
                <a:effectLst/>
                <a:latin typeface="Times New Roman" panose="02020603050405020304" pitchFamily="18" charset="0"/>
                <a:ea typeface="Times New Roman" panose="02020603050405020304" pitchFamily="18" charset="0"/>
              </a:rPr>
              <a:t>при визначенні перспектив розвитку виробництва; без нього неможливо «побачити» перспективу економіки, визначитись з пріоритетами розвитку, накреслити напрямки вкладення капіталів, іноземного інвестування та</a:t>
            </a:r>
            <a:r>
              <a:rPr lang="uk-UA" sz="2000" spc="60" dirty="0">
                <a:solidFill>
                  <a:schemeClr val="tx1"/>
                </a:solidFill>
                <a:effectLst/>
                <a:latin typeface="Times New Roman" panose="02020603050405020304" pitchFamily="18" charset="0"/>
                <a:ea typeface="Times New Roman" panose="02020603050405020304" pitchFamily="18" charset="0"/>
              </a:rPr>
              <a:t> </a:t>
            </a:r>
            <a:r>
              <a:rPr lang="uk-UA" sz="2000" dirty="0">
                <a:solidFill>
                  <a:schemeClr val="tx1"/>
                </a:solidFill>
                <a:effectLst/>
                <a:latin typeface="Times New Roman" panose="02020603050405020304" pitchFamily="18" charset="0"/>
                <a:ea typeface="Times New Roman" panose="02020603050405020304" pitchFamily="18" charset="0"/>
              </a:rPr>
              <a:t>ін.</a:t>
            </a:r>
          </a:p>
          <a:p>
            <a:endParaRPr lang="uk-UA" dirty="0"/>
          </a:p>
        </p:txBody>
      </p:sp>
      <p:pic>
        <p:nvPicPr>
          <p:cNvPr id="5" name="Рисунок 4">
            <a:extLst>
              <a:ext uri="{FF2B5EF4-FFF2-40B4-BE49-F238E27FC236}">
                <a16:creationId xmlns:a16="http://schemas.microsoft.com/office/drawing/2014/main" xmlns="" id="{B1397134-1665-532D-47D5-3E8E9C9432D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27244" y="2406650"/>
            <a:ext cx="4089400" cy="2044700"/>
          </a:xfrm>
          <a:prstGeom prst="rect">
            <a:avLst/>
          </a:prstGeom>
        </p:spPr>
      </p:pic>
    </p:spTree>
    <p:extLst>
      <p:ext uri="{BB962C8B-B14F-4D97-AF65-F5344CB8AC3E}">
        <p14:creationId xmlns:p14="http://schemas.microsoft.com/office/powerpoint/2010/main" xmlns="" val="1084491494"/>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TotalTime>
  <Words>2077</Words>
  <Application>Microsoft Office PowerPoint</Application>
  <PresentationFormat>Произвольный</PresentationFormat>
  <Paragraphs>126</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ТЕМА 1  ПРЕДМЕТ І ЗМІСТ КУРСУ</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  ПРЕДМЕТ І ЗМІСТ КУРСУ</dc:title>
  <dc:creator>Oleksandr Sich</dc:creator>
  <cp:lastModifiedBy>Admin</cp:lastModifiedBy>
  <cp:revision>1</cp:revision>
  <dcterms:created xsi:type="dcterms:W3CDTF">2024-05-10T10:11:20Z</dcterms:created>
  <dcterms:modified xsi:type="dcterms:W3CDTF">2024-05-11T07:45:05Z</dcterms:modified>
</cp:coreProperties>
</file>