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" y="25039"/>
            <a:ext cx="2304697" cy="166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116632"/>
            <a:ext cx="9874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48607"/>
            <a:ext cx="3870176" cy="7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38" y="1734866"/>
            <a:ext cx="61944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3672849" cy="99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79" y="3068960"/>
            <a:ext cx="5907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spc="25" dirty="0">
                <a:solidFill>
                  <a:srgbClr val="002060"/>
                </a:solidFill>
                <a:latin typeface="Times New Roman"/>
                <a:ea typeface="Times New Roman"/>
              </a:rPr>
              <a:t>ВИВЧЕННЯ ОСНОВНИХ ХАРАКТЕРИСТИК І ВЛАСТИВОСТЕЙ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БУДІВЕЛЬНИХ МАТЕРІАЛІВ ТА ВИРОБІВ ІЗ ПЛАСТИЧНИХ МАС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853">
            <a:off x="5765046" y="4474994"/>
            <a:ext cx="3281224" cy="228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48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0874" y="331543"/>
            <a:ext cx="79535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solidFill>
                  <a:srgbClr val="FF0000"/>
                </a:solidFill>
              </a:rPr>
              <a:t>Пластмаси</a:t>
            </a:r>
            <a:r>
              <a:rPr lang="uk-UA" sz="2000" dirty="0"/>
              <a:t> - </a:t>
            </a:r>
            <a:r>
              <a:rPr lang="uk-UA" dirty="0">
                <a:solidFill>
                  <a:srgbClr val="002060"/>
                </a:solidFill>
              </a:rPr>
              <a:t>це матеріали на основі природних або синтетичних полімерів , які під впливом нагрівання або тиску здатні формуватися у вироби складної конфігурації і потім стійко зберігати отриману ними форму.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57687"/>
            <a:ext cx="2486917" cy="22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53" y="1431925"/>
            <a:ext cx="22796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59" y="3741416"/>
            <a:ext cx="277971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16" y="3741417"/>
            <a:ext cx="268297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9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7899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Значення пластмас у </a:t>
            </a:r>
            <a:r>
              <a:rPr lang="uk-UA" b="1" dirty="0" smtClean="0">
                <a:solidFill>
                  <a:srgbClr val="FF0000"/>
                </a:solidFill>
              </a:rPr>
              <a:t>сучасному житті </a:t>
            </a:r>
            <a:r>
              <a:rPr lang="uk-UA" b="1" dirty="0">
                <a:solidFill>
                  <a:srgbClr val="FF0000"/>
                </a:solidFill>
              </a:rPr>
              <a:t>важко переоцінити</a:t>
            </a:r>
            <a:r>
              <a:rPr lang="uk-UA" dirty="0">
                <a:solidFill>
                  <a:srgbClr val="002060"/>
                </a:solidFill>
              </a:rPr>
              <a:t>. Висока міцність , стійкість до зносу і довговічність пластмас роблять їх одним з найсучасніших і поширених матеріалів в деяких галузях промисловості. У будівництві пластмаси застосовуються як будівельні матеріали , як напівфабрикати і як будівельні конструкції.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4" y="1615179"/>
            <a:ext cx="230981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3964182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Звукоізоляційні матеріали та вироби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47" y="4077072"/>
            <a:ext cx="31575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635896" y="5531068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полістирол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45" y="1639872"/>
            <a:ext cx="3275769" cy="21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97301" y="3809232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</a:rPr>
              <a:t>Труби з ПВХ</a:t>
            </a:r>
            <a:endParaRPr lang="uk-U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1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6632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Композиційна вироби із пластичних мас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1210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01" y="770961"/>
            <a:ext cx="2826854" cy="239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76" y="2018257"/>
            <a:ext cx="2639615" cy="213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43757"/>
            <a:ext cx="27686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1512"/>
            <a:ext cx="33162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36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35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101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21</cp:revision>
  <dcterms:created xsi:type="dcterms:W3CDTF">2024-03-07T16:10:50Z</dcterms:created>
  <dcterms:modified xsi:type="dcterms:W3CDTF">2024-03-14T18:10:44Z</dcterms:modified>
</cp:coreProperties>
</file>