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7" r:id="rId4"/>
    <p:sldId id="260" r:id="rId5"/>
    <p:sldId id="268" r:id="rId6"/>
    <p:sldId id="263" r:id="rId7"/>
    <p:sldId id="269" r:id="rId8"/>
    <p:sldId id="270" r:id="rId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0" d="100"/>
          <a:sy n="60" d="100"/>
        </p:scale>
        <p:origin x="96" y="324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B945E-57F1-4A11-AA80-A379A5764A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64EEF-B64D-4218-9168-9CC7EFEB5AED}">
      <dgm:prSet phldrT="[Текст]" custT="1"/>
      <dgm:spPr/>
      <dgm:t>
        <a:bodyPr/>
        <a:lstStyle/>
        <a:p>
          <a:r>
            <a:rPr lang="uk-UA" sz="3200" b="1" cap="none" spc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Franklin Gothic Heavy" panose="020B0903020102020204" pitchFamily="34" charset="0"/>
            </a:rPr>
            <a:t>Види робочого часу</a:t>
          </a:r>
          <a:endParaRPr lang="uk-UA" sz="3200" b="1" cap="none" spc="0" noProof="0" dirty="0">
            <a:ln w="12700">
              <a:solidFill>
                <a:schemeClr val="accent1"/>
              </a:solidFill>
              <a:prstDash val="solid"/>
            </a:ln>
            <a:solidFill>
              <a:srgbClr val="FFFF00"/>
            </a:solidFill>
            <a:effectLst>
              <a:outerShdw dist="38100" dir="2640000" algn="bl" rotWithShape="0">
                <a:schemeClr val="accent1"/>
              </a:outerShdw>
            </a:effectLst>
            <a:latin typeface="Franklin Gothic Heavy" panose="020B0903020102020204" pitchFamily="34" charset="0"/>
          </a:endParaRPr>
        </a:p>
      </dgm:t>
    </dgm:pt>
    <dgm:pt modelId="{42FF3F4B-F56A-4C9B-AAD3-4A5DC4B5E941}" type="parTrans" cxnId="{7FC27676-AB81-4100-9B26-B2DDAB313587}">
      <dgm:prSet/>
      <dgm:spPr/>
      <dgm:t>
        <a:bodyPr/>
        <a:lstStyle/>
        <a:p>
          <a:endParaRPr lang="ru-RU"/>
        </a:p>
      </dgm:t>
    </dgm:pt>
    <dgm:pt modelId="{82A15304-FC59-4776-BA81-7F4CAC06A49D}" type="sibTrans" cxnId="{7FC27676-AB81-4100-9B26-B2DDAB313587}">
      <dgm:prSet/>
      <dgm:spPr/>
      <dgm:t>
        <a:bodyPr/>
        <a:lstStyle/>
        <a:p>
          <a:endParaRPr lang="ru-RU"/>
        </a:p>
      </dgm:t>
    </dgm:pt>
    <dgm:pt modelId="{846E36E9-9096-401E-87B4-BDCBCE01033B}">
      <dgm:prSet phldrT="[Текст]"/>
      <dgm:spPr/>
      <dgm:t>
        <a:bodyPr/>
        <a:lstStyle/>
        <a:p>
          <a:r>
            <a:rPr lang="uk-UA" b="1" noProof="0" dirty="0" smtClean="0"/>
            <a:t>Нормальна тривалість робочого часу</a:t>
          </a:r>
          <a:endParaRPr lang="uk-UA" b="1" noProof="0" dirty="0"/>
        </a:p>
      </dgm:t>
    </dgm:pt>
    <dgm:pt modelId="{C25450E0-F4BA-4904-B8AA-FB930B9C3A51}" type="parTrans" cxnId="{A029313A-405E-46AC-9DBF-C415E1ECC7FE}">
      <dgm:prSet/>
      <dgm:spPr/>
      <dgm:t>
        <a:bodyPr/>
        <a:lstStyle/>
        <a:p>
          <a:endParaRPr lang="ru-RU" b="1" i="0"/>
        </a:p>
      </dgm:t>
    </dgm:pt>
    <dgm:pt modelId="{1DAFC7EB-6841-4C52-A03F-D1F73DF91E97}" type="sibTrans" cxnId="{A029313A-405E-46AC-9DBF-C415E1ECC7FE}">
      <dgm:prSet/>
      <dgm:spPr/>
      <dgm:t>
        <a:bodyPr/>
        <a:lstStyle/>
        <a:p>
          <a:endParaRPr lang="ru-RU"/>
        </a:p>
      </dgm:t>
    </dgm:pt>
    <dgm:pt modelId="{1CB69D82-C33E-4CBD-AEB2-1F9230E8C1A8}">
      <dgm:prSet phldrT="[Текст]"/>
      <dgm:spPr/>
      <dgm:t>
        <a:bodyPr/>
        <a:lstStyle/>
        <a:p>
          <a:r>
            <a:rPr lang="uk-UA" b="1" noProof="0" dirty="0" smtClean="0"/>
            <a:t>Скорочений робочий час</a:t>
          </a:r>
          <a:endParaRPr lang="uk-UA" b="1" noProof="0" dirty="0"/>
        </a:p>
      </dgm:t>
    </dgm:pt>
    <dgm:pt modelId="{1DB7C437-3732-4231-A6D9-A8ED2CC07F98}" type="parTrans" cxnId="{E116B61E-AAE7-455A-965E-9D3BC327B839}">
      <dgm:prSet/>
      <dgm:spPr/>
      <dgm:t>
        <a:bodyPr/>
        <a:lstStyle/>
        <a:p>
          <a:endParaRPr lang="ru-RU"/>
        </a:p>
      </dgm:t>
    </dgm:pt>
    <dgm:pt modelId="{4484BE5A-DA32-43C5-8138-9C6B228EBDA7}" type="sibTrans" cxnId="{E116B61E-AAE7-455A-965E-9D3BC327B839}">
      <dgm:prSet/>
      <dgm:spPr/>
      <dgm:t>
        <a:bodyPr/>
        <a:lstStyle/>
        <a:p>
          <a:endParaRPr lang="ru-RU"/>
        </a:p>
      </dgm:t>
    </dgm:pt>
    <dgm:pt modelId="{4EFC6C76-F104-4BAB-9F4F-B69DD4FF024B}">
      <dgm:prSet/>
      <dgm:spPr/>
      <dgm:t>
        <a:bodyPr/>
        <a:lstStyle/>
        <a:p>
          <a:r>
            <a:rPr lang="uk-UA" b="1" noProof="0" dirty="0" smtClean="0"/>
            <a:t>Неповний</a:t>
          </a:r>
          <a:r>
            <a:rPr lang="uk-UA" noProof="0" dirty="0" smtClean="0"/>
            <a:t> </a:t>
          </a:r>
          <a:r>
            <a:rPr lang="uk-UA" b="1" noProof="0" dirty="0" smtClean="0"/>
            <a:t>робочий час</a:t>
          </a:r>
          <a:endParaRPr lang="uk-UA" b="1" noProof="0" dirty="0"/>
        </a:p>
      </dgm:t>
    </dgm:pt>
    <dgm:pt modelId="{C8A7647E-2B7F-44EB-B57B-B8BAA1392293}" type="parTrans" cxnId="{3ED7065D-E891-4BE1-96E1-77567F456252}">
      <dgm:prSet/>
      <dgm:spPr/>
      <dgm:t>
        <a:bodyPr/>
        <a:lstStyle/>
        <a:p>
          <a:endParaRPr lang="ru-RU"/>
        </a:p>
      </dgm:t>
    </dgm:pt>
    <dgm:pt modelId="{BA12D7F9-FC44-4082-AC47-40F83B59B80B}" type="sibTrans" cxnId="{3ED7065D-E891-4BE1-96E1-77567F456252}">
      <dgm:prSet/>
      <dgm:spPr/>
      <dgm:t>
        <a:bodyPr/>
        <a:lstStyle/>
        <a:p>
          <a:endParaRPr lang="ru-RU"/>
        </a:p>
      </dgm:t>
    </dgm:pt>
    <dgm:pt modelId="{B6480C6E-4B7A-44AE-A681-41C8C28C07D8}">
      <dgm:prSet/>
      <dgm:spPr/>
      <dgm:t>
        <a:bodyPr/>
        <a:lstStyle/>
        <a:p>
          <a:r>
            <a:rPr lang="uk-UA" b="1" noProof="0" dirty="0" smtClean="0"/>
            <a:t>Нормований і не нормований робочий час</a:t>
          </a:r>
          <a:endParaRPr lang="uk-UA" b="1" noProof="0" dirty="0"/>
        </a:p>
      </dgm:t>
    </dgm:pt>
    <dgm:pt modelId="{82192E99-AF7F-4C5B-A2F3-7F7454C5D05E}" type="parTrans" cxnId="{F75D07A6-6916-429E-B9E6-FE8CCD8F5BEF}">
      <dgm:prSet/>
      <dgm:spPr/>
      <dgm:t>
        <a:bodyPr/>
        <a:lstStyle/>
        <a:p>
          <a:endParaRPr lang="ru-RU"/>
        </a:p>
      </dgm:t>
    </dgm:pt>
    <dgm:pt modelId="{49C415F1-4D6D-4CC2-B7BC-6DA291BDFF51}" type="sibTrans" cxnId="{F75D07A6-6916-429E-B9E6-FE8CCD8F5BEF}">
      <dgm:prSet/>
      <dgm:spPr/>
      <dgm:t>
        <a:bodyPr/>
        <a:lstStyle/>
        <a:p>
          <a:endParaRPr lang="ru-RU"/>
        </a:p>
      </dgm:t>
    </dgm:pt>
    <dgm:pt modelId="{B97FE948-60DD-49BB-905C-AD1A1135471D}">
      <dgm:prSet/>
      <dgm:spPr/>
      <dgm:t>
        <a:bodyPr/>
        <a:lstStyle/>
        <a:p>
          <a:r>
            <a:rPr lang="uk-UA" b="1" noProof="0" dirty="0" smtClean="0"/>
            <a:t>Надурочний робочий час</a:t>
          </a:r>
          <a:endParaRPr lang="uk-UA" b="1" noProof="0" dirty="0"/>
        </a:p>
      </dgm:t>
    </dgm:pt>
    <dgm:pt modelId="{1F9268A7-4029-4684-8810-219E76AB4291}" type="parTrans" cxnId="{0812E7E7-5CC7-4958-88DB-81BD7A87EB87}">
      <dgm:prSet/>
      <dgm:spPr/>
      <dgm:t>
        <a:bodyPr/>
        <a:lstStyle/>
        <a:p>
          <a:endParaRPr lang="ru-RU"/>
        </a:p>
      </dgm:t>
    </dgm:pt>
    <dgm:pt modelId="{BACF0C1B-1D6C-4254-A100-2B907712EC11}" type="sibTrans" cxnId="{0812E7E7-5CC7-4958-88DB-81BD7A87EB87}">
      <dgm:prSet/>
      <dgm:spPr/>
      <dgm:t>
        <a:bodyPr/>
        <a:lstStyle/>
        <a:p>
          <a:endParaRPr lang="ru-RU"/>
        </a:p>
      </dgm:t>
    </dgm:pt>
    <dgm:pt modelId="{07CD8568-5389-47C5-B085-381291DC0B44}">
      <dgm:prSet/>
      <dgm:spPr/>
      <dgm:t>
        <a:bodyPr/>
        <a:lstStyle/>
        <a:p>
          <a:r>
            <a:rPr lang="uk-UA" b="1" noProof="0" dirty="0" smtClean="0"/>
            <a:t>Нічний робочий час</a:t>
          </a:r>
          <a:endParaRPr lang="uk-UA" b="1" noProof="0" dirty="0"/>
        </a:p>
      </dgm:t>
    </dgm:pt>
    <dgm:pt modelId="{D30CC82C-0EC5-4F6B-92EB-452945E0DC70}" type="parTrans" cxnId="{28BFD694-9248-441E-95CD-06E10F6C0673}">
      <dgm:prSet/>
      <dgm:spPr/>
      <dgm:t>
        <a:bodyPr/>
        <a:lstStyle/>
        <a:p>
          <a:endParaRPr lang="ru-RU"/>
        </a:p>
      </dgm:t>
    </dgm:pt>
    <dgm:pt modelId="{7C9D0696-F75B-42CA-B538-2FD2328A6278}" type="sibTrans" cxnId="{28BFD694-9248-441E-95CD-06E10F6C0673}">
      <dgm:prSet/>
      <dgm:spPr/>
      <dgm:t>
        <a:bodyPr/>
        <a:lstStyle/>
        <a:p>
          <a:endParaRPr lang="ru-RU"/>
        </a:p>
      </dgm:t>
    </dgm:pt>
    <dgm:pt modelId="{907A5F50-EE3F-4B76-92E0-7CE5BCB4C480}" type="pres">
      <dgm:prSet presAssocID="{3F1B945E-57F1-4A11-AA80-A379A5764A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6B5827-13E8-4BE5-9EE3-FC680C5A1698}" type="pres">
      <dgm:prSet presAssocID="{BB664EEF-B64D-4218-9168-9CC7EFEB5AED}" presName="hierRoot1" presStyleCnt="0"/>
      <dgm:spPr/>
    </dgm:pt>
    <dgm:pt modelId="{CC8314CC-4491-4832-B8AC-D590B1E67514}" type="pres">
      <dgm:prSet presAssocID="{BB664EEF-B64D-4218-9168-9CC7EFEB5AED}" presName="composite" presStyleCnt="0"/>
      <dgm:spPr/>
    </dgm:pt>
    <dgm:pt modelId="{2D2B0EC0-AB45-4B59-BB4C-7C78AD9B725B}" type="pres">
      <dgm:prSet presAssocID="{BB664EEF-B64D-4218-9168-9CC7EFEB5AED}" presName="background" presStyleLbl="node0" presStyleIdx="0" presStyleCnt="1"/>
      <dgm:spPr/>
    </dgm:pt>
    <dgm:pt modelId="{23207A5B-7E41-4BA4-892A-5A91020BF373}" type="pres">
      <dgm:prSet presAssocID="{BB664EEF-B64D-4218-9168-9CC7EFEB5AED}" presName="text" presStyleLbl="fgAcc0" presStyleIdx="0" presStyleCnt="1" custScaleX="280705" custScaleY="110947" custLinFactNeighborX="-2583" custLinFactNeighborY="-56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50AE8-5557-4A7F-83F9-34850A55810D}" type="pres">
      <dgm:prSet presAssocID="{BB664EEF-B64D-4218-9168-9CC7EFEB5AED}" presName="hierChild2" presStyleCnt="0"/>
      <dgm:spPr/>
    </dgm:pt>
    <dgm:pt modelId="{824DDB8D-89C6-4165-8A87-492894BAD473}" type="pres">
      <dgm:prSet presAssocID="{C25450E0-F4BA-4904-B8AA-FB930B9C3A51}" presName="Name10" presStyleLbl="parChTrans1D2" presStyleIdx="0" presStyleCnt="6"/>
      <dgm:spPr/>
      <dgm:t>
        <a:bodyPr/>
        <a:lstStyle/>
        <a:p>
          <a:endParaRPr lang="ru-RU"/>
        </a:p>
      </dgm:t>
    </dgm:pt>
    <dgm:pt modelId="{69302487-49CE-444A-90D8-C087A2EF10EA}" type="pres">
      <dgm:prSet presAssocID="{846E36E9-9096-401E-87B4-BDCBCE01033B}" presName="hierRoot2" presStyleCnt="0"/>
      <dgm:spPr/>
    </dgm:pt>
    <dgm:pt modelId="{D9B114E5-5318-4C49-A635-31D902803B38}" type="pres">
      <dgm:prSet presAssocID="{846E36E9-9096-401E-87B4-BDCBCE01033B}" presName="composite2" presStyleCnt="0"/>
      <dgm:spPr/>
    </dgm:pt>
    <dgm:pt modelId="{E6CBCA30-DC2D-4DBB-A72F-87961D83177C}" type="pres">
      <dgm:prSet presAssocID="{846E36E9-9096-401E-87B4-BDCBCE01033B}" presName="background2" presStyleLbl="node2" presStyleIdx="0" presStyleCnt="6"/>
      <dgm:spPr/>
    </dgm:pt>
    <dgm:pt modelId="{DF168302-1385-4171-8398-BD9ADF304518}" type="pres">
      <dgm:prSet presAssocID="{846E36E9-9096-401E-87B4-BDCBCE01033B}" presName="text2" presStyleLbl="fgAcc2" presStyleIdx="0" presStyleCnt="6" custScaleX="68534" custScaleY="194743" custLinFactNeighborX="-7138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5A07DA-E68B-407E-8F2D-51E776494E03}" type="pres">
      <dgm:prSet presAssocID="{846E36E9-9096-401E-87B4-BDCBCE01033B}" presName="hierChild3" presStyleCnt="0"/>
      <dgm:spPr/>
    </dgm:pt>
    <dgm:pt modelId="{EDE4C058-A436-4147-828B-4A5A5732F0DD}" type="pres">
      <dgm:prSet presAssocID="{1DB7C437-3732-4231-A6D9-A8ED2CC07F98}" presName="Name10" presStyleLbl="parChTrans1D2" presStyleIdx="1" presStyleCnt="6"/>
      <dgm:spPr/>
      <dgm:t>
        <a:bodyPr/>
        <a:lstStyle/>
        <a:p>
          <a:endParaRPr lang="ru-RU"/>
        </a:p>
      </dgm:t>
    </dgm:pt>
    <dgm:pt modelId="{3F395AEA-0467-4B93-80F0-E30DF24F82C5}" type="pres">
      <dgm:prSet presAssocID="{1CB69D82-C33E-4CBD-AEB2-1F9230E8C1A8}" presName="hierRoot2" presStyleCnt="0"/>
      <dgm:spPr/>
    </dgm:pt>
    <dgm:pt modelId="{3CC9E646-8085-459D-9589-D0C5B61984E9}" type="pres">
      <dgm:prSet presAssocID="{1CB69D82-C33E-4CBD-AEB2-1F9230E8C1A8}" presName="composite2" presStyleCnt="0"/>
      <dgm:spPr/>
    </dgm:pt>
    <dgm:pt modelId="{CC7D08F3-B91B-4E40-BA2F-2B799288B3C9}" type="pres">
      <dgm:prSet presAssocID="{1CB69D82-C33E-4CBD-AEB2-1F9230E8C1A8}" presName="background2" presStyleLbl="node2" presStyleIdx="1" presStyleCnt="6"/>
      <dgm:spPr/>
      <dgm:t>
        <a:bodyPr/>
        <a:lstStyle/>
        <a:p>
          <a:endParaRPr lang="ru-RU"/>
        </a:p>
      </dgm:t>
    </dgm:pt>
    <dgm:pt modelId="{A7F95790-B155-43FC-B8F5-D98EDAC454E3}" type="pres">
      <dgm:prSet presAssocID="{1CB69D82-C33E-4CBD-AEB2-1F9230E8C1A8}" presName="text2" presStyleLbl="fgAcc2" presStyleIdx="1" presStyleCnt="6" custScaleX="73438" custScaleY="195706" custLinFactNeighborX="-12032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8ABC4-57E7-4E42-8754-D8AF91B19C62}" type="pres">
      <dgm:prSet presAssocID="{1CB69D82-C33E-4CBD-AEB2-1F9230E8C1A8}" presName="hierChild3" presStyleCnt="0"/>
      <dgm:spPr/>
    </dgm:pt>
    <dgm:pt modelId="{C7419E77-1F07-4BF0-85B2-E74E1CF4F739}" type="pres">
      <dgm:prSet presAssocID="{C8A7647E-2B7F-44EB-B57B-B8BAA1392293}" presName="Name10" presStyleLbl="parChTrans1D2" presStyleIdx="2" presStyleCnt="6"/>
      <dgm:spPr/>
      <dgm:t>
        <a:bodyPr/>
        <a:lstStyle/>
        <a:p>
          <a:endParaRPr lang="ru-RU"/>
        </a:p>
      </dgm:t>
    </dgm:pt>
    <dgm:pt modelId="{7A968CD6-105C-48DD-9225-420C8325DE3A}" type="pres">
      <dgm:prSet presAssocID="{4EFC6C76-F104-4BAB-9F4F-B69DD4FF024B}" presName="hierRoot2" presStyleCnt="0"/>
      <dgm:spPr/>
    </dgm:pt>
    <dgm:pt modelId="{E2C36D44-DCFD-4537-BFD2-0B72A3D7C376}" type="pres">
      <dgm:prSet presAssocID="{4EFC6C76-F104-4BAB-9F4F-B69DD4FF024B}" presName="composite2" presStyleCnt="0"/>
      <dgm:spPr/>
    </dgm:pt>
    <dgm:pt modelId="{C8EDA1E8-5B15-46E1-B78A-646E7BCFD4D5}" type="pres">
      <dgm:prSet presAssocID="{4EFC6C76-F104-4BAB-9F4F-B69DD4FF024B}" presName="background2" presStyleLbl="node2" presStyleIdx="2" presStyleCnt="6"/>
      <dgm:spPr/>
    </dgm:pt>
    <dgm:pt modelId="{80236D70-9341-4259-A666-99D325425406}" type="pres">
      <dgm:prSet presAssocID="{4EFC6C76-F104-4BAB-9F4F-B69DD4FF024B}" presName="text2" presStyleLbl="fgAcc2" presStyleIdx="2" presStyleCnt="6" custScaleX="73470" custScaleY="196331" custLinFactNeighborX="-14961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3D7A1-758D-40B8-97D4-07EF23FAF2F0}" type="pres">
      <dgm:prSet presAssocID="{4EFC6C76-F104-4BAB-9F4F-B69DD4FF024B}" presName="hierChild3" presStyleCnt="0"/>
      <dgm:spPr/>
    </dgm:pt>
    <dgm:pt modelId="{E034E056-70DB-48C4-86AB-D485F8AC52D2}" type="pres">
      <dgm:prSet presAssocID="{82192E99-AF7F-4C5B-A2F3-7F7454C5D05E}" presName="Name10" presStyleLbl="parChTrans1D2" presStyleIdx="3" presStyleCnt="6"/>
      <dgm:spPr/>
      <dgm:t>
        <a:bodyPr/>
        <a:lstStyle/>
        <a:p>
          <a:endParaRPr lang="ru-RU"/>
        </a:p>
      </dgm:t>
    </dgm:pt>
    <dgm:pt modelId="{4F2133A0-2FAE-423A-8180-96AE0D23AB7E}" type="pres">
      <dgm:prSet presAssocID="{B6480C6E-4B7A-44AE-A681-41C8C28C07D8}" presName="hierRoot2" presStyleCnt="0"/>
      <dgm:spPr/>
    </dgm:pt>
    <dgm:pt modelId="{085244B2-FA02-4716-A22C-38EEDAC4274E}" type="pres">
      <dgm:prSet presAssocID="{B6480C6E-4B7A-44AE-A681-41C8C28C07D8}" presName="composite2" presStyleCnt="0"/>
      <dgm:spPr/>
    </dgm:pt>
    <dgm:pt modelId="{871B2C07-6AE9-47D1-BF70-4667317C7A5E}" type="pres">
      <dgm:prSet presAssocID="{B6480C6E-4B7A-44AE-A681-41C8C28C07D8}" presName="background2" presStyleLbl="node2" presStyleIdx="3" presStyleCnt="6"/>
      <dgm:spPr/>
    </dgm:pt>
    <dgm:pt modelId="{1BC12954-96FD-4AE2-927F-317A0486B9A2}" type="pres">
      <dgm:prSet presAssocID="{B6480C6E-4B7A-44AE-A681-41C8C28C07D8}" presName="text2" presStyleLbl="fgAcc2" presStyleIdx="3" presStyleCnt="6" custScaleX="76937" custScaleY="196264" custLinFactNeighborX="-11053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55E517-9785-473A-A853-90EABA828F76}" type="pres">
      <dgm:prSet presAssocID="{B6480C6E-4B7A-44AE-A681-41C8C28C07D8}" presName="hierChild3" presStyleCnt="0"/>
      <dgm:spPr/>
    </dgm:pt>
    <dgm:pt modelId="{5D70B860-04A3-4762-90FD-6CBCAD74EEE0}" type="pres">
      <dgm:prSet presAssocID="{1F9268A7-4029-4684-8810-219E76AB4291}" presName="Name10" presStyleLbl="parChTrans1D2" presStyleIdx="4" presStyleCnt="6"/>
      <dgm:spPr/>
      <dgm:t>
        <a:bodyPr/>
        <a:lstStyle/>
        <a:p>
          <a:endParaRPr lang="ru-RU"/>
        </a:p>
      </dgm:t>
    </dgm:pt>
    <dgm:pt modelId="{373387D8-BB56-4882-A40D-CD0344AB25AA}" type="pres">
      <dgm:prSet presAssocID="{B97FE948-60DD-49BB-905C-AD1A1135471D}" presName="hierRoot2" presStyleCnt="0"/>
      <dgm:spPr/>
    </dgm:pt>
    <dgm:pt modelId="{BCAF3A38-C3D3-4246-82B2-1E608F64E9CF}" type="pres">
      <dgm:prSet presAssocID="{B97FE948-60DD-49BB-905C-AD1A1135471D}" presName="composite2" presStyleCnt="0"/>
      <dgm:spPr/>
    </dgm:pt>
    <dgm:pt modelId="{B6CE496D-C4E9-4CAF-90ED-2778CC878040}" type="pres">
      <dgm:prSet presAssocID="{B97FE948-60DD-49BB-905C-AD1A1135471D}" presName="background2" presStyleLbl="node2" presStyleIdx="4" presStyleCnt="6"/>
      <dgm:spPr/>
    </dgm:pt>
    <dgm:pt modelId="{3DFA5862-6765-4DE7-ADAE-AA4F981F4DEC}" type="pres">
      <dgm:prSet presAssocID="{B97FE948-60DD-49BB-905C-AD1A1135471D}" presName="text2" presStyleLbl="fgAcc2" presStyleIdx="4" presStyleCnt="6" custScaleX="75115" custScaleY="192931" custLinFactNeighborX="-3743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8FB94B-C174-4DE0-837D-F569735D03CD}" type="pres">
      <dgm:prSet presAssocID="{B97FE948-60DD-49BB-905C-AD1A1135471D}" presName="hierChild3" presStyleCnt="0"/>
      <dgm:spPr/>
    </dgm:pt>
    <dgm:pt modelId="{78A9B195-9AB3-4FA5-8B36-EECE4E6D9919}" type="pres">
      <dgm:prSet presAssocID="{D30CC82C-0EC5-4F6B-92EB-452945E0DC70}" presName="Name10" presStyleLbl="parChTrans1D2" presStyleIdx="5" presStyleCnt="6"/>
      <dgm:spPr/>
      <dgm:t>
        <a:bodyPr/>
        <a:lstStyle/>
        <a:p>
          <a:endParaRPr lang="ru-RU"/>
        </a:p>
      </dgm:t>
    </dgm:pt>
    <dgm:pt modelId="{78DB30FD-B097-4E03-BABE-F8C67B4462FA}" type="pres">
      <dgm:prSet presAssocID="{07CD8568-5389-47C5-B085-381291DC0B44}" presName="hierRoot2" presStyleCnt="0"/>
      <dgm:spPr/>
    </dgm:pt>
    <dgm:pt modelId="{42077716-E17A-4DAA-B40A-C7CEA4CFD4ED}" type="pres">
      <dgm:prSet presAssocID="{07CD8568-5389-47C5-B085-381291DC0B44}" presName="composite2" presStyleCnt="0"/>
      <dgm:spPr/>
    </dgm:pt>
    <dgm:pt modelId="{EA73116C-F792-4ED6-93CC-A3A61DF89E49}" type="pres">
      <dgm:prSet presAssocID="{07CD8568-5389-47C5-B085-381291DC0B44}" presName="background2" presStyleLbl="node2" presStyleIdx="5" presStyleCnt="6"/>
      <dgm:spPr/>
    </dgm:pt>
    <dgm:pt modelId="{B5BFB6E8-F25A-48A8-B6DB-DFD23167B020}" type="pres">
      <dgm:prSet presAssocID="{07CD8568-5389-47C5-B085-381291DC0B44}" presName="text2" presStyleLbl="fgAcc2" presStyleIdx="5" presStyleCnt="6" custScaleX="72538" custScaleY="200666" custLinFactNeighborX="1632" custLinFactNeighborY="-8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BF568-B57E-45CF-9D8E-AA5E37016E56}" type="pres">
      <dgm:prSet presAssocID="{07CD8568-5389-47C5-B085-381291DC0B44}" presName="hierChild3" presStyleCnt="0"/>
      <dgm:spPr/>
    </dgm:pt>
  </dgm:ptLst>
  <dgm:cxnLst>
    <dgm:cxn modelId="{A6F6BE8A-0812-41D1-AEBE-0A283C6D323F}" type="presOf" srcId="{4EFC6C76-F104-4BAB-9F4F-B69DD4FF024B}" destId="{80236D70-9341-4259-A666-99D325425406}" srcOrd="0" destOrd="0" presId="urn:microsoft.com/office/officeart/2005/8/layout/hierarchy1"/>
    <dgm:cxn modelId="{99E7FE21-BF85-4CF5-8365-97311B5AF871}" type="presOf" srcId="{B97FE948-60DD-49BB-905C-AD1A1135471D}" destId="{3DFA5862-6765-4DE7-ADAE-AA4F981F4DEC}" srcOrd="0" destOrd="0" presId="urn:microsoft.com/office/officeart/2005/8/layout/hierarchy1"/>
    <dgm:cxn modelId="{7FC27676-AB81-4100-9B26-B2DDAB313587}" srcId="{3F1B945E-57F1-4A11-AA80-A379A5764AED}" destId="{BB664EEF-B64D-4218-9168-9CC7EFEB5AED}" srcOrd="0" destOrd="0" parTransId="{42FF3F4B-F56A-4C9B-AAD3-4A5DC4B5E941}" sibTransId="{82A15304-FC59-4776-BA81-7F4CAC06A49D}"/>
    <dgm:cxn modelId="{D714E0D7-2BE9-47DE-B9E5-C3B6EFA103C0}" type="presOf" srcId="{D30CC82C-0EC5-4F6B-92EB-452945E0DC70}" destId="{78A9B195-9AB3-4FA5-8B36-EECE4E6D9919}" srcOrd="0" destOrd="0" presId="urn:microsoft.com/office/officeart/2005/8/layout/hierarchy1"/>
    <dgm:cxn modelId="{BAE38A4C-F12A-4198-8C3F-8DE4EE73B9B0}" type="presOf" srcId="{07CD8568-5389-47C5-B085-381291DC0B44}" destId="{B5BFB6E8-F25A-48A8-B6DB-DFD23167B020}" srcOrd="0" destOrd="0" presId="urn:microsoft.com/office/officeart/2005/8/layout/hierarchy1"/>
    <dgm:cxn modelId="{81781811-B81F-4F76-B2F0-C5EA844CAB00}" type="presOf" srcId="{1CB69D82-C33E-4CBD-AEB2-1F9230E8C1A8}" destId="{A7F95790-B155-43FC-B8F5-D98EDAC454E3}" srcOrd="0" destOrd="0" presId="urn:microsoft.com/office/officeart/2005/8/layout/hierarchy1"/>
    <dgm:cxn modelId="{F75D07A6-6916-429E-B9E6-FE8CCD8F5BEF}" srcId="{BB664EEF-B64D-4218-9168-9CC7EFEB5AED}" destId="{B6480C6E-4B7A-44AE-A681-41C8C28C07D8}" srcOrd="3" destOrd="0" parTransId="{82192E99-AF7F-4C5B-A2F3-7F7454C5D05E}" sibTransId="{49C415F1-4D6D-4CC2-B7BC-6DA291BDFF51}"/>
    <dgm:cxn modelId="{A1802E28-6E8B-45E0-9475-2A6A89FCD09D}" type="presOf" srcId="{BB664EEF-B64D-4218-9168-9CC7EFEB5AED}" destId="{23207A5B-7E41-4BA4-892A-5A91020BF373}" srcOrd="0" destOrd="0" presId="urn:microsoft.com/office/officeart/2005/8/layout/hierarchy1"/>
    <dgm:cxn modelId="{351CA1F0-80C6-4312-B92B-6EEC94551DBE}" type="presOf" srcId="{B6480C6E-4B7A-44AE-A681-41C8C28C07D8}" destId="{1BC12954-96FD-4AE2-927F-317A0486B9A2}" srcOrd="0" destOrd="0" presId="urn:microsoft.com/office/officeart/2005/8/layout/hierarchy1"/>
    <dgm:cxn modelId="{E116B61E-AAE7-455A-965E-9D3BC327B839}" srcId="{BB664EEF-B64D-4218-9168-9CC7EFEB5AED}" destId="{1CB69D82-C33E-4CBD-AEB2-1F9230E8C1A8}" srcOrd="1" destOrd="0" parTransId="{1DB7C437-3732-4231-A6D9-A8ED2CC07F98}" sibTransId="{4484BE5A-DA32-43C5-8138-9C6B228EBDA7}"/>
    <dgm:cxn modelId="{E76369CF-41FB-405E-BEAE-7E41FA08F2DE}" type="presOf" srcId="{1DB7C437-3732-4231-A6D9-A8ED2CC07F98}" destId="{EDE4C058-A436-4147-828B-4A5A5732F0DD}" srcOrd="0" destOrd="0" presId="urn:microsoft.com/office/officeart/2005/8/layout/hierarchy1"/>
    <dgm:cxn modelId="{28BFD694-9248-441E-95CD-06E10F6C0673}" srcId="{BB664EEF-B64D-4218-9168-9CC7EFEB5AED}" destId="{07CD8568-5389-47C5-B085-381291DC0B44}" srcOrd="5" destOrd="0" parTransId="{D30CC82C-0EC5-4F6B-92EB-452945E0DC70}" sibTransId="{7C9D0696-F75B-42CA-B538-2FD2328A6278}"/>
    <dgm:cxn modelId="{0812E7E7-5CC7-4958-88DB-81BD7A87EB87}" srcId="{BB664EEF-B64D-4218-9168-9CC7EFEB5AED}" destId="{B97FE948-60DD-49BB-905C-AD1A1135471D}" srcOrd="4" destOrd="0" parTransId="{1F9268A7-4029-4684-8810-219E76AB4291}" sibTransId="{BACF0C1B-1D6C-4254-A100-2B907712EC11}"/>
    <dgm:cxn modelId="{6D8D2C81-98AD-4F69-9C4B-7F1B9A7928ED}" type="presOf" srcId="{3F1B945E-57F1-4A11-AA80-A379A5764AED}" destId="{907A5F50-EE3F-4B76-92E0-7CE5BCB4C480}" srcOrd="0" destOrd="0" presId="urn:microsoft.com/office/officeart/2005/8/layout/hierarchy1"/>
    <dgm:cxn modelId="{20FA8939-957E-41AE-854A-DFD0D5C8EAB1}" type="presOf" srcId="{846E36E9-9096-401E-87B4-BDCBCE01033B}" destId="{DF168302-1385-4171-8398-BD9ADF304518}" srcOrd="0" destOrd="0" presId="urn:microsoft.com/office/officeart/2005/8/layout/hierarchy1"/>
    <dgm:cxn modelId="{3ED7065D-E891-4BE1-96E1-77567F456252}" srcId="{BB664EEF-B64D-4218-9168-9CC7EFEB5AED}" destId="{4EFC6C76-F104-4BAB-9F4F-B69DD4FF024B}" srcOrd="2" destOrd="0" parTransId="{C8A7647E-2B7F-44EB-B57B-B8BAA1392293}" sibTransId="{BA12D7F9-FC44-4082-AC47-40F83B59B80B}"/>
    <dgm:cxn modelId="{71E5CE04-37A3-4408-BF23-A7D78E367F08}" type="presOf" srcId="{82192E99-AF7F-4C5B-A2F3-7F7454C5D05E}" destId="{E034E056-70DB-48C4-86AB-D485F8AC52D2}" srcOrd="0" destOrd="0" presId="urn:microsoft.com/office/officeart/2005/8/layout/hierarchy1"/>
    <dgm:cxn modelId="{C50E3AE6-896A-4C31-803B-D687AAE6498B}" type="presOf" srcId="{C8A7647E-2B7F-44EB-B57B-B8BAA1392293}" destId="{C7419E77-1F07-4BF0-85B2-E74E1CF4F739}" srcOrd="0" destOrd="0" presId="urn:microsoft.com/office/officeart/2005/8/layout/hierarchy1"/>
    <dgm:cxn modelId="{E1BF56D0-E1F3-4D1C-B84D-813C243DB43E}" type="presOf" srcId="{1F9268A7-4029-4684-8810-219E76AB4291}" destId="{5D70B860-04A3-4762-90FD-6CBCAD74EEE0}" srcOrd="0" destOrd="0" presId="urn:microsoft.com/office/officeart/2005/8/layout/hierarchy1"/>
    <dgm:cxn modelId="{0F750D3B-D745-4C96-9332-16DACB279590}" type="presOf" srcId="{C25450E0-F4BA-4904-B8AA-FB930B9C3A51}" destId="{824DDB8D-89C6-4165-8A87-492894BAD473}" srcOrd="0" destOrd="0" presId="urn:microsoft.com/office/officeart/2005/8/layout/hierarchy1"/>
    <dgm:cxn modelId="{A029313A-405E-46AC-9DBF-C415E1ECC7FE}" srcId="{BB664EEF-B64D-4218-9168-9CC7EFEB5AED}" destId="{846E36E9-9096-401E-87B4-BDCBCE01033B}" srcOrd="0" destOrd="0" parTransId="{C25450E0-F4BA-4904-B8AA-FB930B9C3A51}" sibTransId="{1DAFC7EB-6841-4C52-A03F-D1F73DF91E97}"/>
    <dgm:cxn modelId="{63570DC8-DA39-4D91-BC27-082006E11DCC}" type="presParOf" srcId="{907A5F50-EE3F-4B76-92E0-7CE5BCB4C480}" destId="{B46B5827-13E8-4BE5-9EE3-FC680C5A1698}" srcOrd="0" destOrd="0" presId="urn:microsoft.com/office/officeart/2005/8/layout/hierarchy1"/>
    <dgm:cxn modelId="{382EEA55-3675-481A-8A94-F19E8EA51B98}" type="presParOf" srcId="{B46B5827-13E8-4BE5-9EE3-FC680C5A1698}" destId="{CC8314CC-4491-4832-B8AC-D590B1E67514}" srcOrd="0" destOrd="0" presId="urn:microsoft.com/office/officeart/2005/8/layout/hierarchy1"/>
    <dgm:cxn modelId="{61C73821-0535-49CB-977B-40F24D874F66}" type="presParOf" srcId="{CC8314CC-4491-4832-B8AC-D590B1E67514}" destId="{2D2B0EC0-AB45-4B59-BB4C-7C78AD9B725B}" srcOrd="0" destOrd="0" presId="urn:microsoft.com/office/officeart/2005/8/layout/hierarchy1"/>
    <dgm:cxn modelId="{09B40B7B-E50A-45F8-A747-87855422F773}" type="presParOf" srcId="{CC8314CC-4491-4832-B8AC-D590B1E67514}" destId="{23207A5B-7E41-4BA4-892A-5A91020BF373}" srcOrd="1" destOrd="0" presId="urn:microsoft.com/office/officeart/2005/8/layout/hierarchy1"/>
    <dgm:cxn modelId="{0762F0FA-D9A0-454F-A065-1EADC8CF9902}" type="presParOf" srcId="{B46B5827-13E8-4BE5-9EE3-FC680C5A1698}" destId="{85350AE8-5557-4A7F-83F9-34850A55810D}" srcOrd="1" destOrd="0" presId="urn:microsoft.com/office/officeart/2005/8/layout/hierarchy1"/>
    <dgm:cxn modelId="{F41C3A91-6B9F-4535-8FB7-6BC6F63EC7C1}" type="presParOf" srcId="{85350AE8-5557-4A7F-83F9-34850A55810D}" destId="{824DDB8D-89C6-4165-8A87-492894BAD473}" srcOrd="0" destOrd="0" presId="urn:microsoft.com/office/officeart/2005/8/layout/hierarchy1"/>
    <dgm:cxn modelId="{0587B629-7ACE-4B24-BFCC-29C058CFBF7D}" type="presParOf" srcId="{85350AE8-5557-4A7F-83F9-34850A55810D}" destId="{69302487-49CE-444A-90D8-C087A2EF10EA}" srcOrd="1" destOrd="0" presId="urn:microsoft.com/office/officeart/2005/8/layout/hierarchy1"/>
    <dgm:cxn modelId="{8F7650F9-2559-4E90-9078-E54509893088}" type="presParOf" srcId="{69302487-49CE-444A-90D8-C087A2EF10EA}" destId="{D9B114E5-5318-4C49-A635-31D902803B38}" srcOrd="0" destOrd="0" presId="urn:microsoft.com/office/officeart/2005/8/layout/hierarchy1"/>
    <dgm:cxn modelId="{8A6917B4-B5BB-4A2C-B99E-EC6F50550FCE}" type="presParOf" srcId="{D9B114E5-5318-4C49-A635-31D902803B38}" destId="{E6CBCA30-DC2D-4DBB-A72F-87961D83177C}" srcOrd="0" destOrd="0" presId="urn:microsoft.com/office/officeart/2005/8/layout/hierarchy1"/>
    <dgm:cxn modelId="{3E0FD8A2-DDE0-4024-A18E-AD1BDC919E02}" type="presParOf" srcId="{D9B114E5-5318-4C49-A635-31D902803B38}" destId="{DF168302-1385-4171-8398-BD9ADF304518}" srcOrd="1" destOrd="0" presId="urn:microsoft.com/office/officeart/2005/8/layout/hierarchy1"/>
    <dgm:cxn modelId="{441B6F05-B712-4BB6-A37E-2F35B8ACD141}" type="presParOf" srcId="{69302487-49CE-444A-90D8-C087A2EF10EA}" destId="{355A07DA-E68B-407E-8F2D-51E776494E03}" srcOrd="1" destOrd="0" presId="urn:microsoft.com/office/officeart/2005/8/layout/hierarchy1"/>
    <dgm:cxn modelId="{0C92EE81-ECC6-4B01-8185-E8299B85E471}" type="presParOf" srcId="{85350AE8-5557-4A7F-83F9-34850A55810D}" destId="{EDE4C058-A436-4147-828B-4A5A5732F0DD}" srcOrd="2" destOrd="0" presId="urn:microsoft.com/office/officeart/2005/8/layout/hierarchy1"/>
    <dgm:cxn modelId="{C275D4B7-4E43-4CA1-B359-E40FD3587839}" type="presParOf" srcId="{85350AE8-5557-4A7F-83F9-34850A55810D}" destId="{3F395AEA-0467-4B93-80F0-E30DF24F82C5}" srcOrd="3" destOrd="0" presId="urn:microsoft.com/office/officeart/2005/8/layout/hierarchy1"/>
    <dgm:cxn modelId="{35E2E53C-BEE6-4A55-B484-73C1E4A44901}" type="presParOf" srcId="{3F395AEA-0467-4B93-80F0-E30DF24F82C5}" destId="{3CC9E646-8085-459D-9589-D0C5B61984E9}" srcOrd="0" destOrd="0" presId="urn:microsoft.com/office/officeart/2005/8/layout/hierarchy1"/>
    <dgm:cxn modelId="{DC9335DD-A51E-4672-9346-FAF8A6696BA9}" type="presParOf" srcId="{3CC9E646-8085-459D-9589-D0C5B61984E9}" destId="{CC7D08F3-B91B-4E40-BA2F-2B799288B3C9}" srcOrd="0" destOrd="0" presId="urn:microsoft.com/office/officeart/2005/8/layout/hierarchy1"/>
    <dgm:cxn modelId="{727387F9-DCA8-4AEB-9B7C-2AA26EAD9B7C}" type="presParOf" srcId="{3CC9E646-8085-459D-9589-D0C5B61984E9}" destId="{A7F95790-B155-43FC-B8F5-D98EDAC454E3}" srcOrd="1" destOrd="0" presId="urn:microsoft.com/office/officeart/2005/8/layout/hierarchy1"/>
    <dgm:cxn modelId="{83FF923F-D89C-44E2-AA6B-B5FFB46C59FC}" type="presParOf" srcId="{3F395AEA-0467-4B93-80F0-E30DF24F82C5}" destId="{ECE8ABC4-57E7-4E42-8754-D8AF91B19C62}" srcOrd="1" destOrd="0" presId="urn:microsoft.com/office/officeart/2005/8/layout/hierarchy1"/>
    <dgm:cxn modelId="{2A4F8D5F-23D2-483B-B43F-E41B113E480B}" type="presParOf" srcId="{85350AE8-5557-4A7F-83F9-34850A55810D}" destId="{C7419E77-1F07-4BF0-85B2-E74E1CF4F739}" srcOrd="4" destOrd="0" presId="urn:microsoft.com/office/officeart/2005/8/layout/hierarchy1"/>
    <dgm:cxn modelId="{DC7592D6-F7C8-48DE-824A-F3FC0954E57D}" type="presParOf" srcId="{85350AE8-5557-4A7F-83F9-34850A55810D}" destId="{7A968CD6-105C-48DD-9225-420C8325DE3A}" srcOrd="5" destOrd="0" presId="urn:microsoft.com/office/officeart/2005/8/layout/hierarchy1"/>
    <dgm:cxn modelId="{4A8D3D9D-BB8A-48AC-9C95-FDE8AAEF2F81}" type="presParOf" srcId="{7A968CD6-105C-48DD-9225-420C8325DE3A}" destId="{E2C36D44-DCFD-4537-BFD2-0B72A3D7C376}" srcOrd="0" destOrd="0" presId="urn:microsoft.com/office/officeart/2005/8/layout/hierarchy1"/>
    <dgm:cxn modelId="{2A80037B-30C6-4940-85B3-94A12F4C0BBA}" type="presParOf" srcId="{E2C36D44-DCFD-4537-BFD2-0B72A3D7C376}" destId="{C8EDA1E8-5B15-46E1-B78A-646E7BCFD4D5}" srcOrd="0" destOrd="0" presId="urn:microsoft.com/office/officeart/2005/8/layout/hierarchy1"/>
    <dgm:cxn modelId="{4049FD43-8534-4C5A-BA8F-D74B06085464}" type="presParOf" srcId="{E2C36D44-DCFD-4537-BFD2-0B72A3D7C376}" destId="{80236D70-9341-4259-A666-99D325425406}" srcOrd="1" destOrd="0" presId="urn:microsoft.com/office/officeart/2005/8/layout/hierarchy1"/>
    <dgm:cxn modelId="{83DBC950-E3A3-42CF-A450-97B59CB74578}" type="presParOf" srcId="{7A968CD6-105C-48DD-9225-420C8325DE3A}" destId="{5033D7A1-758D-40B8-97D4-07EF23FAF2F0}" srcOrd="1" destOrd="0" presId="urn:microsoft.com/office/officeart/2005/8/layout/hierarchy1"/>
    <dgm:cxn modelId="{691B9421-DF49-4235-9550-E6EE7CCE3808}" type="presParOf" srcId="{85350AE8-5557-4A7F-83F9-34850A55810D}" destId="{E034E056-70DB-48C4-86AB-D485F8AC52D2}" srcOrd="6" destOrd="0" presId="urn:microsoft.com/office/officeart/2005/8/layout/hierarchy1"/>
    <dgm:cxn modelId="{56F9B855-8B5A-40DA-8E0E-DB0991AD8AB3}" type="presParOf" srcId="{85350AE8-5557-4A7F-83F9-34850A55810D}" destId="{4F2133A0-2FAE-423A-8180-96AE0D23AB7E}" srcOrd="7" destOrd="0" presId="urn:microsoft.com/office/officeart/2005/8/layout/hierarchy1"/>
    <dgm:cxn modelId="{C6CBA8DD-ADF5-4FFD-AD2C-13CEBBF7149D}" type="presParOf" srcId="{4F2133A0-2FAE-423A-8180-96AE0D23AB7E}" destId="{085244B2-FA02-4716-A22C-38EEDAC4274E}" srcOrd="0" destOrd="0" presId="urn:microsoft.com/office/officeart/2005/8/layout/hierarchy1"/>
    <dgm:cxn modelId="{6B35F456-BE10-49AA-84A3-3FCAEA933237}" type="presParOf" srcId="{085244B2-FA02-4716-A22C-38EEDAC4274E}" destId="{871B2C07-6AE9-47D1-BF70-4667317C7A5E}" srcOrd="0" destOrd="0" presId="urn:microsoft.com/office/officeart/2005/8/layout/hierarchy1"/>
    <dgm:cxn modelId="{84DA9B8D-F75D-4FDA-9FE8-731B9BD4EE04}" type="presParOf" srcId="{085244B2-FA02-4716-A22C-38EEDAC4274E}" destId="{1BC12954-96FD-4AE2-927F-317A0486B9A2}" srcOrd="1" destOrd="0" presId="urn:microsoft.com/office/officeart/2005/8/layout/hierarchy1"/>
    <dgm:cxn modelId="{91FF490E-F03C-4BAC-ACC7-5DA9545A2C3C}" type="presParOf" srcId="{4F2133A0-2FAE-423A-8180-96AE0D23AB7E}" destId="{9055E517-9785-473A-A853-90EABA828F76}" srcOrd="1" destOrd="0" presId="urn:microsoft.com/office/officeart/2005/8/layout/hierarchy1"/>
    <dgm:cxn modelId="{654C03A8-A512-4724-8836-4460955A8403}" type="presParOf" srcId="{85350AE8-5557-4A7F-83F9-34850A55810D}" destId="{5D70B860-04A3-4762-90FD-6CBCAD74EEE0}" srcOrd="8" destOrd="0" presId="urn:microsoft.com/office/officeart/2005/8/layout/hierarchy1"/>
    <dgm:cxn modelId="{75DE0A51-3C6F-487E-807F-C4D8D720D27A}" type="presParOf" srcId="{85350AE8-5557-4A7F-83F9-34850A55810D}" destId="{373387D8-BB56-4882-A40D-CD0344AB25AA}" srcOrd="9" destOrd="0" presId="urn:microsoft.com/office/officeart/2005/8/layout/hierarchy1"/>
    <dgm:cxn modelId="{69ABF77A-09EA-47FF-AC60-DADC08F7962D}" type="presParOf" srcId="{373387D8-BB56-4882-A40D-CD0344AB25AA}" destId="{BCAF3A38-C3D3-4246-82B2-1E608F64E9CF}" srcOrd="0" destOrd="0" presId="urn:microsoft.com/office/officeart/2005/8/layout/hierarchy1"/>
    <dgm:cxn modelId="{ABD9286F-116C-4EDB-8160-717F014C8E80}" type="presParOf" srcId="{BCAF3A38-C3D3-4246-82B2-1E608F64E9CF}" destId="{B6CE496D-C4E9-4CAF-90ED-2778CC878040}" srcOrd="0" destOrd="0" presId="urn:microsoft.com/office/officeart/2005/8/layout/hierarchy1"/>
    <dgm:cxn modelId="{A6D7B55E-0C35-4CEA-BB3E-48054EA96510}" type="presParOf" srcId="{BCAF3A38-C3D3-4246-82B2-1E608F64E9CF}" destId="{3DFA5862-6765-4DE7-ADAE-AA4F981F4DEC}" srcOrd="1" destOrd="0" presId="urn:microsoft.com/office/officeart/2005/8/layout/hierarchy1"/>
    <dgm:cxn modelId="{EB680FFB-4EE5-4218-A129-6C74B616D46A}" type="presParOf" srcId="{373387D8-BB56-4882-A40D-CD0344AB25AA}" destId="{E28FB94B-C174-4DE0-837D-F569735D03CD}" srcOrd="1" destOrd="0" presId="urn:microsoft.com/office/officeart/2005/8/layout/hierarchy1"/>
    <dgm:cxn modelId="{D7D65D79-4335-4A8D-944A-EDF4DFA66D22}" type="presParOf" srcId="{85350AE8-5557-4A7F-83F9-34850A55810D}" destId="{78A9B195-9AB3-4FA5-8B36-EECE4E6D9919}" srcOrd="10" destOrd="0" presId="urn:microsoft.com/office/officeart/2005/8/layout/hierarchy1"/>
    <dgm:cxn modelId="{F8E61F20-DEE3-43B6-A183-4457CA73629B}" type="presParOf" srcId="{85350AE8-5557-4A7F-83F9-34850A55810D}" destId="{78DB30FD-B097-4E03-BABE-F8C67B4462FA}" srcOrd="11" destOrd="0" presId="urn:microsoft.com/office/officeart/2005/8/layout/hierarchy1"/>
    <dgm:cxn modelId="{CD788E3C-4D1D-4BCC-9EF9-030B83A99B56}" type="presParOf" srcId="{78DB30FD-B097-4E03-BABE-F8C67B4462FA}" destId="{42077716-E17A-4DAA-B40A-C7CEA4CFD4ED}" srcOrd="0" destOrd="0" presId="urn:microsoft.com/office/officeart/2005/8/layout/hierarchy1"/>
    <dgm:cxn modelId="{8D82633C-B010-4E25-B24E-24BBF38FB881}" type="presParOf" srcId="{42077716-E17A-4DAA-B40A-C7CEA4CFD4ED}" destId="{EA73116C-F792-4ED6-93CC-A3A61DF89E49}" srcOrd="0" destOrd="0" presId="urn:microsoft.com/office/officeart/2005/8/layout/hierarchy1"/>
    <dgm:cxn modelId="{1176A2AB-4F58-4C1B-AF03-9B97B1617B60}" type="presParOf" srcId="{42077716-E17A-4DAA-B40A-C7CEA4CFD4ED}" destId="{B5BFB6E8-F25A-48A8-B6DB-DFD23167B020}" srcOrd="1" destOrd="0" presId="urn:microsoft.com/office/officeart/2005/8/layout/hierarchy1"/>
    <dgm:cxn modelId="{2B10EB43-1041-40D2-A173-E71962ED9DF0}" type="presParOf" srcId="{78DB30FD-B097-4E03-BABE-F8C67B4462FA}" destId="{2AEBF568-B57E-45CF-9D8E-AA5E37016E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9B195-9AB3-4FA5-8B36-EECE4E6D9919}">
      <dsp:nvSpPr>
        <dsp:cNvPr id="0" name=""/>
        <dsp:cNvSpPr/>
      </dsp:nvSpPr>
      <dsp:spPr>
        <a:xfrm>
          <a:off x="5733810" y="1433652"/>
          <a:ext cx="5080893" cy="125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823"/>
              </a:lnTo>
              <a:lnTo>
                <a:pt x="5080893" y="1056823"/>
              </a:lnTo>
              <a:lnTo>
                <a:pt x="5080893" y="1251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B860-04A3-4762-90FD-6CBCAD74EEE0}">
      <dsp:nvSpPr>
        <dsp:cNvPr id="0" name=""/>
        <dsp:cNvSpPr/>
      </dsp:nvSpPr>
      <dsp:spPr>
        <a:xfrm>
          <a:off x="5733810" y="1433652"/>
          <a:ext cx="2982846" cy="12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593"/>
              </a:lnTo>
              <a:lnTo>
                <a:pt x="2982846" y="1071593"/>
              </a:lnTo>
              <a:lnTo>
                <a:pt x="2982846" y="126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4E056-70DB-48C4-86AB-D485F8AC52D2}">
      <dsp:nvSpPr>
        <dsp:cNvPr id="0" name=""/>
        <dsp:cNvSpPr/>
      </dsp:nvSpPr>
      <dsp:spPr>
        <a:xfrm>
          <a:off x="5733810" y="1433652"/>
          <a:ext cx="766958" cy="12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593"/>
              </a:lnTo>
              <a:lnTo>
                <a:pt x="766958" y="1071593"/>
              </a:lnTo>
              <a:lnTo>
                <a:pt x="766958" y="126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19E77-1F07-4BF0-85B2-E74E1CF4F739}">
      <dsp:nvSpPr>
        <dsp:cNvPr id="0" name=""/>
        <dsp:cNvSpPr/>
      </dsp:nvSpPr>
      <dsp:spPr>
        <a:xfrm>
          <a:off x="4373562" y="1433652"/>
          <a:ext cx="1360247" cy="1266061"/>
        </a:xfrm>
        <a:custGeom>
          <a:avLst/>
          <a:gdLst/>
          <a:ahLst/>
          <a:cxnLst/>
          <a:rect l="0" t="0" r="0" b="0"/>
          <a:pathLst>
            <a:path>
              <a:moveTo>
                <a:pt x="1360247" y="0"/>
              </a:moveTo>
              <a:lnTo>
                <a:pt x="1360247" y="1071593"/>
              </a:lnTo>
              <a:lnTo>
                <a:pt x="0" y="1071593"/>
              </a:lnTo>
              <a:lnTo>
                <a:pt x="0" y="126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4C058-A436-4147-828B-4A5A5732F0DD}">
      <dsp:nvSpPr>
        <dsp:cNvPr id="0" name=""/>
        <dsp:cNvSpPr/>
      </dsp:nvSpPr>
      <dsp:spPr>
        <a:xfrm>
          <a:off x="2426604" y="1433652"/>
          <a:ext cx="3307205" cy="1266061"/>
        </a:xfrm>
        <a:custGeom>
          <a:avLst/>
          <a:gdLst/>
          <a:ahLst/>
          <a:cxnLst/>
          <a:rect l="0" t="0" r="0" b="0"/>
          <a:pathLst>
            <a:path>
              <a:moveTo>
                <a:pt x="3307205" y="0"/>
              </a:moveTo>
              <a:lnTo>
                <a:pt x="3307205" y="1071593"/>
              </a:lnTo>
              <a:lnTo>
                <a:pt x="0" y="1071593"/>
              </a:lnTo>
              <a:lnTo>
                <a:pt x="0" y="126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DDB8D-89C6-4165-8A87-492894BAD473}">
      <dsp:nvSpPr>
        <dsp:cNvPr id="0" name=""/>
        <dsp:cNvSpPr/>
      </dsp:nvSpPr>
      <dsp:spPr>
        <a:xfrm>
          <a:off x="572704" y="1433652"/>
          <a:ext cx="5161105" cy="1266061"/>
        </a:xfrm>
        <a:custGeom>
          <a:avLst/>
          <a:gdLst/>
          <a:ahLst/>
          <a:cxnLst/>
          <a:rect l="0" t="0" r="0" b="0"/>
          <a:pathLst>
            <a:path>
              <a:moveTo>
                <a:pt x="5161105" y="0"/>
              </a:moveTo>
              <a:lnTo>
                <a:pt x="5161105" y="1071593"/>
              </a:lnTo>
              <a:lnTo>
                <a:pt x="0" y="1071593"/>
              </a:lnTo>
              <a:lnTo>
                <a:pt x="0" y="126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B0EC0-AB45-4B59-BB4C-7C78AD9B725B}">
      <dsp:nvSpPr>
        <dsp:cNvPr id="0" name=""/>
        <dsp:cNvSpPr/>
      </dsp:nvSpPr>
      <dsp:spPr>
        <a:xfrm>
          <a:off x="2787518" y="-45268"/>
          <a:ext cx="5892584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07A5B-7E41-4BA4-892A-5A91020BF373}">
      <dsp:nvSpPr>
        <dsp:cNvPr id="0" name=""/>
        <dsp:cNvSpPr/>
      </dsp:nvSpPr>
      <dsp:spPr>
        <a:xfrm>
          <a:off x="3020763" y="176314"/>
          <a:ext cx="5892584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Franklin Gothic Heavy" panose="020B0903020102020204" pitchFamily="34" charset="0"/>
            </a:rPr>
            <a:t>Види робочого часу</a:t>
          </a:r>
          <a:endParaRPr lang="uk-UA" sz="3200" b="1" kern="1200" cap="none" spc="0" noProof="0" dirty="0">
            <a:ln w="12700">
              <a:solidFill>
                <a:schemeClr val="accent1"/>
              </a:solidFill>
              <a:prstDash val="solid"/>
            </a:ln>
            <a:solidFill>
              <a:srgbClr val="FFFF00"/>
            </a:solidFill>
            <a:effectLst>
              <a:outerShdw dist="38100" dir="2640000" algn="bl" rotWithShape="0">
                <a:schemeClr val="accent1"/>
              </a:outerShdw>
            </a:effectLst>
            <a:latin typeface="Franklin Gothic Heavy" panose="020B0903020102020204" pitchFamily="34" charset="0"/>
          </a:endParaRPr>
        </a:p>
      </dsp:txBody>
      <dsp:txXfrm>
        <a:off x="3064079" y="219630"/>
        <a:ext cx="5805952" cy="1392288"/>
      </dsp:txXfrm>
    </dsp:sp>
    <dsp:sp modelId="{E6CBCA30-DC2D-4DBB-A72F-87961D83177C}">
      <dsp:nvSpPr>
        <dsp:cNvPr id="0" name=""/>
        <dsp:cNvSpPr/>
      </dsp:nvSpPr>
      <dsp:spPr>
        <a:xfrm>
          <a:off x="-146631" y="2699713"/>
          <a:ext cx="1438671" cy="2595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68302-1385-4171-8398-BD9ADF304518}">
      <dsp:nvSpPr>
        <dsp:cNvPr id="0" name=""/>
        <dsp:cNvSpPr/>
      </dsp:nvSpPr>
      <dsp:spPr>
        <a:xfrm>
          <a:off x="86614" y="2921296"/>
          <a:ext cx="1438671" cy="2595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Нормальна тривалість робочого часу</a:t>
          </a:r>
          <a:endParaRPr lang="uk-UA" sz="1900" b="1" kern="1200" noProof="0" dirty="0"/>
        </a:p>
      </dsp:txBody>
      <dsp:txXfrm>
        <a:off x="128751" y="2963433"/>
        <a:ext cx="1354397" cy="2511645"/>
      </dsp:txXfrm>
    </dsp:sp>
    <dsp:sp modelId="{CC7D08F3-B91B-4E40-BA2F-2B799288B3C9}">
      <dsp:nvSpPr>
        <dsp:cNvPr id="0" name=""/>
        <dsp:cNvSpPr/>
      </dsp:nvSpPr>
      <dsp:spPr>
        <a:xfrm>
          <a:off x="1655796" y="2699713"/>
          <a:ext cx="1541617" cy="2608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95790-B155-43FC-B8F5-D98EDAC454E3}">
      <dsp:nvSpPr>
        <dsp:cNvPr id="0" name=""/>
        <dsp:cNvSpPr/>
      </dsp:nvSpPr>
      <dsp:spPr>
        <a:xfrm>
          <a:off x="1889041" y="2921296"/>
          <a:ext cx="1541617" cy="260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Скорочений робочий час</a:t>
          </a:r>
          <a:endParaRPr lang="uk-UA" sz="1900" b="1" kern="1200" noProof="0" dirty="0"/>
        </a:p>
      </dsp:txBody>
      <dsp:txXfrm>
        <a:off x="1934193" y="2966448"/>
        <a:ext cx="1451313" cy="2518452"/>
      </dsp:txXfrm>
    </dsp:sp>
    <dsp:sp modelId="{C8EDA1E8-5B15-46E1-B78A-646E7BCFD4D5}">
      <dsp:nvSpPr>
        <dsp:cNvPr id="0" name=""/>
        <dsp:cNvSpPr/>
      </dsp:nvSpPr>
      <dsp:spPr>
        <a:xfrm>
          <a:off x="3602418" y="2699713"/>
          <a:ext cx="1542288" cy="2617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36D70-9341-4259-A666-99D325425406}">
      <dsp:nvSpPr>
        <dsp:cNvPr id="0" name=""/>
        <dsp:cNvSpPr/>
      </dsp:nvSpPr>
      <dsp:spPr>
        <a:xfrm>
          <a:off x="3835663" y="2921296"/>
          <a:ext cx="1542288" cy="2617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Неповний</a:t>
          </a:r>
          <a:r>
            <a:rPr lang="uk-UA" sz="1900" kern="1200" noProof="0" dirty="0" smtClean="0"/>
            <a:t> </a:t>
          </a:r>
          <a:r>
            <a:rPr lang="uk-UA" sz="1900" b="1" kern="1200" noProof="0" dirty="0" smtClean="0"/>
            <a:t>робочий час</a:t>
          </a:r>
          <a:endParaRPr lang="uk-UA" sz="1900" b="1" kern="1200" noProof="0" dirty="0"/>
        </a:p>
      </dsp:txBody>
      <dsp:txXfrm>
        <a:off x="3880835" y="2966468"/>
        <a:ext cx="1451944" cy="2526743"/>
      </dsp:txXfrm>
    </dsp:sp>
    <dsp:sp modelId="{871B2C07-6AE9-47D1-BF70-4667317C7A5E}">
      <dsp:nvSpPr>
        <dsp:cNvPr id="0" name=""/>
        <dsp:cNvSpPr/>
      </dsp:nvSpPr>
      <dsp:spPr>
        <a:xfrm>
          <a:off x="5693235" y="2699713"/>
          <a:ext cx="1615068" cy="2616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12954-96FD-4AE2-927F-317A0486B9A2}">
      <dsp:nvSpPr>
        <dsp:cNvPr id="0" name=""/>
        <dsp:cNvSpPr/>
      </dsp:nvSpPr>
      <dsp:spPr>
        <a:xfrm>
          <a:off x="5926480" y="2921296"/>
          <a:ext cx="1615068" cy="261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Нормований і не нормований робочий час</a:t>
          </a:r>
          <a:endParaRPr lang="uk-UA" sz="1900" b="1" kern="1200" noProof="0" dirty="0"/>
        </a:p>
      </dsp:txBody>
      <dsp:txXfrm>
        <a:off x="5973784" y="2968600"/>
        <a:ext cx="1520460" cy="2521586"/>
      </dsp:txXfrm>
    </dsp:sp>
    <dsp:sp modelId="{B6CE496D-C4E9-4CAF-90ED-2778CC878040}">
      <dsp:nvSpPr>
        <dsp:cNvPr id="0" name=""/>
        <dsp:cNvSpPr/>
      </dsp:nvSpPr>
      <dsp:spPr>
        <a:xfrm>
          <a:off x="7928246" y="2699713"/>
          <a:ext cx="1576820" cy="2571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A5862-6765-4DE7-ADAE-AA4F981F4DEC}">
      <dsp:nvSpPr>
        <dsp:cNvPr id="0" name=""/>
        <dsp:cNvSpPr/>
      </dsp:nvSpPr>
      <dsp:spPr>
        <a:xfrm>
          <a:off x="8161492" y="2921296"/>
          <a:ext cx="1576820" cy="2571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Надурочний робочий час</a:t>
          </a:r>
          <a:endParaRPr lang="uk-UA" sz="1900" b="1" kern="1200" noProof="0" dirty="0"/>
        </a:p>
      </dsp:txBody>
      <dsp:txXfrm>
        <a:off x="8207675" y="2967479"/>
        <a:ext cx="1484454" cy="2479399"/>
      </dsp:txXfrm>
    </dsp:sp>
    <dsp:sp modelId="{EA73116C-F792-4ED6-93CC-A3A61DF89E49}">
      <dsp:nvSpPr>
        <dsp:cNvPr id="0" name=""/>
        <dsp:cNvSpPr/>
      </dsp:nvSpPr>
      <dsp:spPr>
        <a:xfrm>
          <a:off x="10053342" y="2684944"/>
          <a:ext cx="1522724" cy="2674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FB6E8-F25A-48A8-B6DB-DFD23167B020}">
      <dsp:nvSpPr>
        <dsp:cNvPr id="0" name=""/>
        <dsp:cNvSpPr/>
      </dsp:nvSpPr>
      <dsp:spPr>
        <a:xfrm>
          <a:off x="10286587" y="2906527"/>
          <a:ext cx="1522724" cy="2674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Нічний робочий час</a:t>
          </a:r>
          <a:endParaRPr lang="uk-UA" sz="1900" b="1" kern="1200" noProof="0" dirty="0"/>
        </a:p>
      </dsp:txBody>
      <dsp:txXfrm>
        <a:off x="10331186" y="2951126"/>
        <a:ext cx="1433526" cy="258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2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5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13.02.2024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609601"/>
            <a:ext cx="4380657" cy="3035424"/>
          </a:xfrm>
        </p:spPr>
        <p:txBody>
          <a:bodyPr rtlCol="0"/>
          <a:lstStyle/>
          <a:p>
            <a:pPr algn="ctr"/>
            <a:r>
              <a:rPr lang="uk-UA" b="1" dirty="0"/>
              <a:t>РОБОЧИЙ </a:t>
            </a:r>
            <a:r>
              <a:rPr lang="uk-UA" b="1" dirty="0" smtClean="0"/>
              <a:t>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66" y="5877272"/>
            <a:ext cx="3962400" cy="76200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uk-UA" dirty="0" smtClean="0"/>
              <a:t>РЦ ПО ЕМСТ ХО</a:t>
            </a:r>
          </a:p>
          <a:p>
            <a:pPr rtl="0"/>
            <a:r>
              <a:rPr lang="uk-UA" dirty="0" smtClean="0"/>
              <a:t>Основи трудового законодавства</a:t>
            </a:r>
            <a:endParaRPr lang="uk-UA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694812" y="6258272"/>
            <a:ext cx="2494013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1"/>
                </a:solidFill>
              </a:rPr>
              <a:t>Викладач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Анна Полянська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10971372" cy="1066800"/>
          </a:xfrm>
        </p:spPr>
        <p:txBody>
          <a:bodyPr rtlCol="0"/>
          <a:lstStyle/>
          <a:p>
            <a:r>
              <a:rPr lang="uk-UA" b="1" dirty="0" smtClean="0">
                <a:solidFill>
                  <a:srgbClr val="FF0000"/>
                </a:solidFill>
              </a:rPr>
              <a:t>Робочий час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549796" y="1556792"/>
            <a:ext cx="10647040" cy="447903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uk-UA" dirty="0" smtClean="0"/>
              <a:t>Час</a:t>
            </a:r>
            <a:r>
              <a:rPr lang="uk-UA" dirty="0"/>
              <a:t>, протягом якого працівник повинен виконувати свої трудові обов'язки згідно з чинним законодавством про працю, правилами внутрішнього трудового розпорядку і колективним, трудовим договором.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444" y="3242914"/>
            <a:ext cx="5281648" cy="342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19911017"/>
              </p:ext>
            </p:extLst>
          </p:nvPr>
        </p:nvGraphicFramePr>
        <p:xfrm>
          <a:off x="261765" y="260648"/>
          <a:ext cx="1180931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Тривалість робочого часу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9720" y="980728"/>
            <a:ext cx="6061249" cy="4328120"/>
          </a:xfrm>
        </p:spPr>
        <p:txBody>
          <a:bodyPr rtlCol="0"/>
          <a:lstStyle/>
          <a:p>
            <a:pPr marL="0" indent="0">
              <a:buNone/>
            </a:pPr>
            <a:r>
              <a:rPr lang="uk-UA" dirty="0"/>
              <a:t>Відповідно до статті 50 Кодексу законів про працю України нормальна тривалість робочого часу працівників не може перевищувати 40 годин на тиждень.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60" y="1844824"/>
            <a:ext cx="5378110" cy="356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3212" y="152400"/>
            <a:ext cx="10971372" cy="1066800"/>
          </a:xfrm>
        </p:spPr>
        <p:txBody>
          <a:bodyPr rtlCol="0"/>
          <a:lstStyle/>
          <a:p>
            <a:r>
              <a:rPr lang="uk-UA" dirty="0"/>
              <a:t>Скорочений робочий час встановлюється для окремих категорій працівників: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796" y="1251992"/>
            <a:ext cx="11161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/>
            <a:r>
              <a:rPr lang="uk-UA" sz="3200" dirty="0"/>
              <a:t>•	неповнолітніх віком від 16 до 18 років — </a:t>
            </a:r>
            <a:r>
              <a:rPr lang="uk-UA" sz="3200" b="1" dirty="0"/>
              <a:t>36 годин </a:t>
            </a:r>
            <a:r>
              <a:rPr lang="uk-UA" sz="3200" dirty="0"/>
              <a:t>на тиждень;</a:t>
            </a:r>
          </a:p>
          <a:p>
            <a:pPr defTabSz="444500"/>
            <a:r>
              <a:rPr lang="uk-UA" sz="3200" dirty="0"/>
              <a:t>•	осіб віком від 15 до 16 років (учнів віком від 14 до 15 років, які працюють у період канікул) — </a:t>
            </a:r>
            <a:r>
              <a:rPr lang="uk-UA" sz="3200" b="1" dirty="0"/>
              <a:t>24</a:t>
            </a:r>
            <a:r>
              <a:rPr lang="uk-UA" sz="3200" dirty="0"/>
              <a:t> </a:t>
            </a:r>
            <a:r>
              <a:rPr lang="uk-UA" sz="3200" b="1" dirty="0"/>
              <a:t>години</a:t>
            </a:r>
            <a:r>
              <a:rPr lang="uk-UA" sz="3200" dirty="0"/>
              <a:t> на тиждень;</a:t>
            </a:r>
          </a:p>
          <a:p>
            <a:pPr defTabSz="444500"/>
            <a:r>
              <a:rPr lang="uk-UA" sz="3200" dirty="0"/>
              <a:t>•	учнів, які працюють протягом навчального року у вільний від навчання час,— не більше половини максимальної тривалості робочого часу (</a:t>
            </a:r>
            <a:r>
              <a:rPr lang="uk-UA" sz="3200" b="1" dirty="0"/>
              <a:t>24, 36 годин</a:t>
            </a:r>
            <a:r>
              <a:rPr lang="uk-UA" sz="3200" dirty="0"/>
              <a:t>) для відповідного віку;</a:t>
            </a:r>
          </a:p>
          <a:p>
            <a:pPr defTabSz="444500"/>
            <a:r>
              <a:rPr lang="uk-UA" sz="3200" dirty="0"/>
              <a:t>•	працівників, зайнятих на роботах із шкідливими умовами праці, — </a:t>
            </a:r>
            <a:r>
              <a:rPr lang="uk-UA" sz="3200" b="1" dirty="0"/>
              <a:t>36 годин </a:t>
            </a:r>
            <a:r>
              <a:rPr lang="uk-UA" sz="3200" dirty="0"/>
              <a:t>на тиждень.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212" y="5934670"/>
            <a:ext cx="1140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Крім цього, встановлюється скорочена тривалість робочого часу для окремих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 категорій працівників — учителів, лікарів тощо.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548680"/>
            <a:ext cx="10971372" cy="3240360"/>
          </a:xfrm>
        </p:spPr>
        <p:txBody>
          <a:bodyPr rtlCol="0">
            <a:norm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Ненормований робочий час</a:t>
            </a:r>
            <a:r>
              <a:rPr lang="uk-UA" i="1" dirty="0"/>
              <a:t> </a:t>
            </a:r>
            <a:r>
              <a:rPr lang="uk-UA" dirty="0"/>
              <a:t>встановлюється для окремих категорій працівників, праця яких, у зв'язку із специфікою і характером їхньої роботи, не вкладається в рамки нормального робочого дня. </a:t>
            </a:r>
            <a:r>
              <a:rPr lang="uk-UA" sz="2800" dirty="0"/>
              <a:t>Цей вид робочого часу, як правило, допускає роботу понад нормальний робочий день і тиждень, за що ці працівники отримують додаткову відпустку.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16" y="3768824"/>
            <a:ext cx="498706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0"/>
            <a:ext cx="10971372" cy="383492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Надурочний робочий час</a:t>
            </a:r>
            <a:r>
              <a:rPr lang="uk-UA" i="1" dirty="0"/>
              <a:t> </a:t>
            </a:r>
            <a:r>
              <a:rPr lang="uk-UA" dirty="0"/>
              <a:t>— це робота, яка виконується працівниками понад нормальний робочий день і тиждень, якщо вона виконувалась за письмовим або усним розпорядженням власника або уповноваженого ним органу чи з його відома.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800" dirty="0" smtClean="0">
                <a:solidFill>
                  <a:srgbClr val="FF0000"/>
                </a:solidFill>
              </a:rPr>
              <a:t>До </a:t>
            </a:r>
            <a:r>
              <a:rPr lang="uk-UA" sz="2800" dirty="0">
                <a:solidFill>
                  <a:srgbClr val="FF0000"/>
                </a:solidFill>
              </a:rPr>
              <a:t>надурочних робіт не залучають вагітних жінок, жінок, які мають дітей віком до трьох років, неповнолітніх та інших осіб</a:t>
            </a:r>
            <a:r>
              <a:rPr lang="uk-UA" sz="2800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96" y="4042246"/>
            <a:ext cx="4231324" cy="281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4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Нічний час роботи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261764" y="260649"/>
            <a:ext cx="11319048" cy="237626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Свої особливості має інший робочий час.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Таким </a:t>
            </a:r>
            <a:r>
              <a:rPr lang="uk-UA" dirty="0"/>
              <a:t>вважається робочий час із 22 години до 6 години. До роботи в нічний час забороняється залучати вагітних жінок і жінок, що мають дітей віком до трьох років, неповнолітніх та деяких інших осіб.</a:t>
            </a:r>
            <a:endParaRPr lang="en-US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2924944"/>
            <a:ext cx="4617863" cy="310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2420888"/>
            <a:ext cx="5042867" cy="25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0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продаж продукта или услуги</Template>
  <TotalTime>109</TotalTime>
  <Words>177</Words>
  <Application>Microsoft Office PowerPoint</Application>
  <PresentationFormat>Произвольный</PresentationFormat>
  <Paragraphs>32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Corbel</vt:lpstr>
      <vt:lpstr>Franklin Gothic Heavy</vt:lpstr>
      <vt:lpstr>Презентация продаж продукта или услуги</vt:lpstr>
      <vt:lpstr>РОБОЧИЙ ЧАС</vt:lpstr>
      <vt:lpstr>Робочий час </vt:lpstr>
      <vt:lpstr>Презентация PowerPoint</vt:lpstr>
      <vt:lpstr>Тривалість робочого часу</vt:lpstr>
      <vt:lpstr>Скорочений робочий час встановлюється для окремих категорій працівників:</vt:lpstr>
      <vt:lpstr>Ненормований робочий час встановлюється для окремих категорій працівників, праця яких, у зв'язку із специфікою і характером їхньої роботи, не вкладається в рамки нормального робочого дня. Цей вид робочого часу, як правило, допускає роботу понад нормальний робочий день і тиждень, за що ці працівники отримують додаткову відпустку.</vt:lpstr>
      <vt:lpstr>Надурочний робочий час — це робота, яка виконується працівниками понад нормальний робочий день і тиждень, якщо вона виконувалась за письмовим або усним розпорядженням власника або уповноваженого ним органу чи з його відома.    До надурочних робіт не залучають вагітних жінок, жінок, які мають дітей віком до трьох років, неповнолітніх та інших осіб.</vt:lpstr>
      <vt:lpstr>Нічний час роботи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РОБОЧИЙ ЧАС І ЧАС ВІДПОЧИНКУ</dc:title>
  <dc:creator>Полянская</dc:creator>
  <cp:lastModifiedBy>student</cp:lastModifiedBy>
  <cp:revision>14</cp:revision>
  <dcterms:created xsi:type="dcterms:W3CDTF">2023-10-23T12:24:16Z</dcterms:created>
  <dcterms:modified xsi:type="dcterms:W3CDTF">2024-02-13T11:08:43Z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