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99A0A-F86C-4FC6-989B-2E7E6540C1C8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7F61-6FCE-40C8-AB2F-95C0F97024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584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7F61-6FCE-40C8-AB2F-95C0F97024F1}" type="slidenum">
              <a:rPr lang="ru-UA" smtClean="0"/>
              <a:t>22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561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525FD-5A59-47A2-91DC-FBEFE2962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316287"/>
            <a:ext cx="8286687" cy="62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C341D5-C7E3-4FEC-A7FC-6E2F80AD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80" y="476251"/>
            <a:ext cx="8371709" cy="19716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F48B20-64A9-4777-B421-F79648756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5" y="2333624"/>
            <a:ext cx="8285314" cy="29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17C60C-6E14-4E88-9334-FA2F000F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42" y="476250"/>
            <a:ext cx="8822409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58B71-4A47-4DE3-8EA1-433CFC93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27" y="714376"/>
            <a:ext cx="8672348" cy="47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93424-5461-4467-B5B2-61668FACF655}"/>
              </a:ext>
            </a:extLst>
          </p:cNvPr>
          <p:cNvSpPr txBox="1"/>
          <p:nvPr/>
        </p:nvSpPr>
        <p:spPr>
          <a:xfrm>
            <a:off x="2676525" y="7051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ОЦІНЮВАННЯ НЕМАТЕРІАЛЬНИХ АКТИВІВ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2623DC-2699-461A-ADB6-AB7E2F0B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4" y="1248780"/>
            <a:ext cx="9330403" cy="43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0359EA-4FF6-4366-8597-9B3A7AC27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5" y="714375"/>
            <a:ext cx="9328252" cy="36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BDB1BE-C59C-48EA-B694-3492BC95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76" y="752475"/>
            <a:ext cx="9250644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D6A2B-69D7-49EA-A986-C1A28893F1E1}"/>
              </a:ext>
            </a:extLst>
          </p:cNvPr>
          <p:cNvSpPr txBox="1"/>
          <p:nvPr/>
        </p:nvSpPr>
        <p:spPr>
          <a:xfrm>
            <a:off x="2457450" y="3525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АМОРТИЗАЦІЯ НЕМАТЕРІАЛЬНИХ АКТИВІВ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0F4290-78D6-4450-9583-BDA9A667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881523"/>
            <a:ext cx="8742678" cy="48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283ED-7E48-4ABF-B7D9-8CF4D612C51B}"/>
              </a:ext>
            </a:extLst>
          </p:cNvPr>
          <p:cNvSpPr txBox="1"/>
          <p:nvPr/>
        </p:nvSpPr>
        <p:spPr>
          <a:xfrm>
            <a:off x="1447800" y="216842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B0F566-1AC9-4F84-B216-4428DA4F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5C0F26-1819-4718-A6E2-96C7E7B8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54707"/>
            <a:ext cx="8763000" cy="44285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8D7BDB-9039-4A8E-88AA-37B4B1FC5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60" y="5183228"/>
            <a:ext cx="8532840" cy="13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3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A3A0D-646A-4D18-93FC-4BDE31A3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77" y="476249"/>
            <a:ext cx="8423574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4. НЕМАТЕРІАЛЬНІ АКТИВИ ПІДПРИЄМСТВА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2"/>
            <a:ext cx="9144000" cy="1836737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20000"/>
              </a:lnSpc>
              <a:buSzPts val="1400"/>
              <a:buAutoNum type="arabicPeriod"/>
            </a:pPr>
            <a:r>
              <a:rPr lang="uk-UA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та види нематеріальних ресурсів підприємства </a:t>
            </a:r>
          </a:p>
          <a:p>
            <a:pPr marL="342900" lvl="0" indent="-342900" algn="just">
              <a:lnSpc>
                <a:spcPct val="120000"/>
              </a:lnSpc>
              <a:buSzPts val="1400"/>
              <a:buAutoNum type="arabicPeriod"/>
            </a:pPr>
            <a:r>
              <a:rPr lang="uk-UA" sz="7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та класифікація нематеріальних активів підприємства</a:t>
            </a:r>
          </a:p>
          <a:p>
            <a:pPr marL="342900" lvl="0" indent="-342900" algn="just">
              <a:lnSpc>
                <a:spcPct val="120000"/>
              </a:lnSpc>
              <a:buSzPts val="1400"/>
              <a:buAutoNum type="arabicPeriod"/>
            </a:pPr>
            <a:r>
              <a:rPr lang="uk-UA" sz="7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нематеріальних активів</a:t>
            </a:r>
          </a:p>
          <a:p>
            <a:pPr marL="342900" lvl="0" indent="-342900" algn="just">
              <a:lnSpc>
                <a:spcPct val="120000"/>
              </a:lnSpc>
              <a:buSzPts val="1400"/>
              <a:buAutoNum type="arabicPeriod"/>
            </a:pPr>
            <a:r>
              <a:rPr lang="uk-UA" sz="7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Амортизація нематеріальних активів</a:t>
            </a:r>
          </a:p>
          <a:p>
            <a:pPr marL="342900" lvl="0" indent="-342900" algn="just">
              <a:lnSpc>
                <a:spcPct val="120000"/>
              </a:lnSpc>
              <a:buSzPts val="1400"/>
              <a:buAutoNum type="arabicPeriod"/>
            </a:pP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uk-UA" sz="7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400"/>
              <a:buAutoNum type="arabicPeriod"/>
            </a:pPr>
            <a:endParaRPr lang="uk-UA" sz="1800" b="1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buSzPts val="1400"/>
              <a:buAutoNum type="arabicPeriod"/>
            </a:pPr>
            <a:endParaRPr lang="uk-UA" sz="1800" b="1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buSzPts val="1400"/>
              <a:buAutoNum type="arabicPeriod"/>
            </a:pPr>
            <a:endParaRPr lang="uk-UA" sz="1800" b="1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buSzPts val="1400"/>
              <a:buAutoNum type="arabicPeriod"/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F45D2-D4CA-4762-BF25-EE3171DE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99" y="118164"/>
            <a:ext cx="8369503" cy="19127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4BC44B-B706-433D-ACBE-5188A6C8E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315" y="2030892"/>
            <a:ext cx="8310945" cy="49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7E123-1891-4A8A-88C1-8E97C5028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" y="302972"/>
            <a:ext cx="8633308" cy="1543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1F349-457F-484B-9DFA-2CC4B059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359" y="1846084"/>
            <a:ext cx="2540498" cy="8629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7CFEFD-6605-4441-AFD6-CD4DD53FA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297" y="2709078"/>
            <a:ext cx="8296617" cy="16753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056899-F1BE-4FB7-9D5A-9475EE2E1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306" y="4384434"/>
            <a:ext cx="1735353" cy="755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8178E5-01E7-49B1-9973-C02B9A732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785" y="5353033"/>
            <a:ext cx="6576630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0078DF-BC10-4DDB-8A9D-438E4EDB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425AE2-5954-4FA5-B354-FA0E34F79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53" y="421960"/>
            <a:ext cx="8839321" cy="13051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8F98F2-C9C3-4735-879F-801B1FCD4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829" y="1819275"/>
            <a:ext cx="1736711" cy="8420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041D0-565E-41A1-B265-EADDC67D4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29" y="2773622"/>
            <a:ext cx="8645295" cy="14493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0C000-9936-47F3-B9F2-3FF1AF971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683" y="4222931"/>
            <a:ext cx="1824087" cy="8057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86E3FB-D0D4-48D3-BC82-DCA6140EE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21" y="5154188"/>
            <a:ext cx="8645295" cy="1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C9E44-417A-4744-94AA-C4D5A3B2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A3789-46B0-429C-BCF1-AA55B4AB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55" y="342901"/>
            <a:ext cx="8393564" cy="12306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7C3297-78FC-4FB1-BC5D-EE7E2770C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235" y="1786861"/>
            <a:ext cx="8323066" cy="6909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B78E8D-363F-4583-A849-099A1F33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493" y="2602181"/>
            <a:ext cx="1889074" cy="6909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E0CEEB-1358-4A8C-81D9-5DA8BD315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235" y="3637214"/>
            <a:ext cx="8439924" cy="15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21FA4-63B6-47F6-9DB1-39CE9B2F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50EC1-23D6-46E1-A99C-F01829E0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03" y="537264"/>
            <a:ext cx="8775614" cy="958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8AF2B-DDDC-4BC1-88A9-565069F04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553" y="1495375"/>
            <a:ext cx="2776885" cy="7277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4CCB5F-EC7E-429F-BF6B-973E8E82D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434564"/>
            <a:ext cx="8677617" cy="6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9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E0DAD-83CA-47A0-82DD-16864BC9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35083C-88AF-4454-A3B1-B6A4BB3D3533}"/>
              </a:ext>
            </a:extLst>
          </p:cNvPr>
          <p:cNvSpPr txBox="1"/>
          <p:nvPr/>
        </p:nvSpPr>
        <p:spPr>
          <a:xfrm>
            <a:off x="1743076" y="214098"/>
            <a:ext cx="773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ПРАВОВИЙ ЗАХИСТ ТА ЕФЕКТИВНІСТЬ ВИКОРИСТАННЯ НЕМАТЕРІАЛЬНИХ АКТИВІВ 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F369BF-C8AF-4553-9876-3AF5A849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52209"/>
            <a:ext cx="7905750" cy="2708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41B746-BA33-422D-A60B-B442D7C60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84700"/>
            <a:ext cx="7772400" cy="33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D45D27-6128-4B5B-9F92-F5CBA269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9613C7-C818-42DE-9845-202A0033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15" y="537264"/>
            <a:ext cx="9285136" cy="45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4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4A8669-6F17-485C-BB38-C486B4FA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B1FED-7006-40CB-94D1-40A623FC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31" y="393881"/>
            <a:ext cx="8309944" cy="3035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8580F1-6E74-4BB3-9CB2-9F88FDD41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07" y="3343275"/>
            <a:ext cx="8198368" cy="26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2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01373A-B927-459B-9688-C2AAFA59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60029-175D-484A-98F7-590C849FB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77" y="698441"/>
            <a:ext cx="8351748" cy="18772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ABFA5D-4002-4670-B6D5-2C6B76BCA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77" y="2656779"/>
            <a:ext cx="8351747" cy="30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EAAB9E-7F16-41E2-831D-67570B25E55B}"/>
              </a:ext>
            </a:extLst>
          </p:cNvPr>
          <p:cNvSpPr txBox="1"/>
          <p:nvPr/>
        </p:nvSpPr>
        <p:spPr>
          <a:xfrm>
            <a:off x="902737" y="576082"/>
            <a:ext cx="9298538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Поняття та види нематеріальних ресурсів підприємства </a:t>
            </a:r>
            <a:endParaRPr lang="ru-UA" sz="1800" dirty="0">
              <a:solidFill>
                <a:srgbClr val="000000"/>
              </a:solidFill>
              <a:effectLst/>
              <a:latin typeface="Arial Unicode M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7FA41D-26CC-4892-96E2-1390F039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7" y="1221836"/>
            <a:ext cx="8431763" cy="17350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D30D89-212D-42DE-8198-59D8A24B4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90" y="3115158"/>
            <a:ext cx="8104285" cy="1625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A430C-4A91-4325-94E6-1214B4324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5" y="4708880"/>
            <a:ext cx="7402482" cy="14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630DFC-7ABE-4DFA-A603-494FAA3F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6" y="339882"/>
            <a:ext cx="6799206" cy="5554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62EB14-58A6-4518-A73F-BBC208BF6365}"/>
              </a:ext>
            </a:extLst>
          </p:cNvPr>
          <p:cNvSpPr txBox="1"/>
          <p:nvPr/>
        </p:nvSpPr>
        <p:spPr>
          <a:xfrm>
            <a:off x="3333750" y="6024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D6E81D-E557-4057-BFFA-1CC1B0B6F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332932"/>
            <a:ext cx="8077199" cy="30054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51B0D-9C5D-41A2-BD7C-C2FE2B13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49" y="3330280"/>
            <a:ext cx="8077199" cy="14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5C1448-5406-40E7-A35F-581A253CA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11792"/>
            <a:ext cx="8244304" cy="52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4E3C8B-A46F-4F5F-8A0E-3CD2E14B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79" y="382797"/>
            <a:ext cx="8789573" cy="847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BD7A9F-2533-447E-8D3E-E0F9D3C6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" y="1210238"/>
            <a:ext cx="8982074" cy="3193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F69659-E4AD-4D15-9D58-A93B6B93D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92" y="4403613"/>
            <a:ext cx="9008859" cy="20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F08B9-B11D-44E8-8B7C-DF8F353FB8BC}"/>
              </a:ext>
            </a:extLst>
          </p:cNvPr>
          <p:cNvSpPr txBox="1"/>
          <p:nvPr/>
        </p:nvSpPr>
        <p:spPr>
          <a:xfrm>
            <a:off x="514350" y="352598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ПОНЯТТЯ ТА КЛАСИФІКАЦІЯ НЕМАТЕРІАЛЬНИХ АКТИВІВ 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2CD80F-45D7-4009-916B-8FCB9A99A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81687"/>
            <a:ext cx="8534400" cy="34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2C0F7-8AB4-4A03-B13F-152777DE3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37" y="666750"/>
            <a:ext cx="9485737" cy="4093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8FF89-B7C1-4473-AF74-4D23326F8E6C}"/>
              </a:ext>
            </a:extLst>
          </p:cNvPr>
          <p:cNvSpPr txBox="1"/>
          <p:nvPr/>
        </p:nvSpPr>
        <p:spPr>
          <a:xfrm>
            <a:off x="3352800" y="5130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b="1" dirty="0"/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96</Words>
  <Application>Microsoft Office PowerPoint</Application>
  <PresentationFormat>Широкоэкранный</PresentationFormat>
  <Paragraphs>22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Times New Roman</vt:lpstr>
      <vt:lpstr>Тема Office</vt:lpstr>
      <vt:lpstr>Презентация PowerPoint</vt:lpstr>
      <vt:lpstr>ТЕМА 4. НЕМАТЕРІАЛЬНІ АКТИВИ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21</cp:revision>
  <dcterms:created xsi:type="dcterms:W3CDTF">2023-09-02T13:04:54Z</dcterms:created>
  <dcterms:modified xsi:type="dcterms:W3CDTF">2023-09-24T12:00:16Z</dcterms:modified>
</cp:coreProperties>
</file>