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318" r:id="rId2"/>
    <p:sldId id="308" r:id="rId3"/>
    <p:sldId id="307" r:id="rId4"/>
    <p:sldId id="310" r:id="rId5"/>
    <p:sldId id="309" r:id="rId6"/>
    <p:sldId id="311" r:id="rId7"/>
    <p:sldId id="317" r:id="rId8"/>
    <p:sldId id="315" r:id="rId9"/>
    <p:sldId id="313" r:id="rId10"/>
    <p:sldId id="320" r:id="rId11"/>
    <p:sldId id="314" r:id="rId12"/>
    <p:sldId id="312" r:id="rId13"/>
    <p:sldId id="316" r:id="rId14"/>
    <p:sldId id="319" r:id="rId15"/>
    <p:sldId id="306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8733" autoAdjust="0"/>
  </p:normalViewPr>
  <p:slideViewPr>
    <p:cSldViewPr>
      <p:cViewPr varScale="1">
        <p:scale>
          <a:sx n="104" d="100"/>
          <a:sy n="104" d="100"/>
        </p:scale>
        <p:origin x="-1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171F6-6E78-4DF4-BD46-3F8D6B2FE54B}" type="datetimeFigureOut">
              <a:rPr lang="uk-UA" smtClean="0"/>
              <a:pPr/>
              <a:t>09.12.2021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FA52A-11D2-41E8-B9B5-496C94124F6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1756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2" name="Пі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09.12.2021</a:t>
            </a:fld>
            <a:endParaRPr lang="uk-UA"/>
          </a:p>
        </p:txBody>
      </p:sp>
      <p:sp>
        <p:nvSpPr>
          <p:cNvPr id="20" name="Місце для нижнього колонтитула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09.12.2021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09.12.2021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09.12.2021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09.12.2021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0" name="Прямокут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09.12.2021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09.12.2021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09.12.2021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09.12.2021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6" name="Прямокут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09.12.2021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09.12.2021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Прямокут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9" name="Блок-схема: проце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кторна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ільце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Місце для заголовка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4" name="Місце для дати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DE3ADE-62E6-4323-9D93-4BDCE0A921C8}" type="datetimeFigureOut">
              <a:rPr lang="uk-UA" smtClean="0"/>
              <a:pPr/>
              <a:t>09.12.2021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5" name="Прямокут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Сенсорні системи&amp;quot; - презентація з біолог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4"/>
            <a:ext cx="7334250" cy="549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06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Червоний, білий, чорни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116632"/>
            <a:ext cx="3960440" cy="252028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Леонардо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636913"/>
            <a:ext cx="4744219" cy="37429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846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Сенсорні системи&amp;quot; - презентація з біолог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6672"/>
            <a:ext cx="7718625" cy="5783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25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Сенсорні системи&amp;quot; - презентація з біолог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08720"/>
            <a:ext cx="7334250" cy="549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3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Сенсорні системи&amp;quot; - презентація з біолог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8340419" cy="625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0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259632" y="1124744"/>
            <a:ext cx="6984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Висновок</a:t>
            </a:r>
          </a:p>
          <a:p>
            <a:endParaRPr lang="uk-UA" dirty="0"/>
          </a:p>
          <a:p>
            <a:pPr algn="just"/>
            <a:r>
              <a:rPr lang="uk-UA" i="1" dirty="0" smtClean="0"/>
              <a:t>Усю </a:t>
            </a:r>
            <a:r>
              <a:rPr lang="uk-UA" i="1" dirty="0"/>
              <a:t>невичерпну різноманітність навколишнього світу людина сприймає завдяки роботі багатьох аналізаторів:.......(зорового, слухового, нюхового, смакового, дотикового, інших)..........Кожний аналізатор сприймає тільки певний вид........ </a:t>
            </a:r>
            <a:r>
              <a:rPr lang="ru-RU" i="1" dirty="0"/>
              <a:t>(</a:t>
            </a:r>
            <a:r>
              <a:rPr lang="ru-RU" i="1" dirty="0" err="1"/>
              <a:t>енергії</a:t>
            </a:r>
            <a:r>
              <a:rPr lang="ru-RU" i="1" dirty="0"/>
              <a:t>)...., </a:t>
            </a:r>
            <a:r>
              <a:rPr lang="ru-RU" i="1" dirty="0" err="1"/>
              <a:t>розрізняє</a:t>
            </a:r>
            <a:r>
              <a:rPr lang="ru-RU" i="1" dirty="0"/>
              <a:t> </a:t>
            </a:r>
            <a:r>
              <a:rPr lang="ru-RU" i="1" dirty="0" err="1"/>
              <a:t>тільки</a:t>
            </a:r>
            <a:r>
              <a:rPr lang="ru-RU" i="1" dirty="0"/>
              <a:t> </a:t>
            </a:r>
            <a:r>
              <a:rPr lang="ru-RU" i="1" dirty="0" err="1"/>
              <a:t>специфічні</a:t>
            </a:r>
            <a:r>
              <a:rPr lang="ru-RU" i="1" dirty="0"/>
              <a:t> для </a:t>
            </a:r>
            <a:r>
              <a:rPr lang="ru-RU" i="1" dirty="0" err="1"/>
              <a:t>нього</a:t>
            </a:r>
            <a:r>
              <a:rPr lang="ru-RU" i="1" dirty="0"/>
              <a:t>....( </a:t>
            </a:r>
            <a:r>
              <a:rPr lang="ru-RU" i="1" dirty="0" err="1"/>
              <a:t>подразнення</a:t>
            </a:r>
            <a:r>
              <a:rPr lang="ru-RU" i="1" dirty="0"/>
              <a:t>.)..... і в </a:t>
            </a:r>
            <a:r>
              <a:rPr lang="ru-RU" i="1" dirty="0" err="1"/>
              <a:t>процесі</a:t>
            </a:r>
            <a:r>
              <a:rPr lang="ru-RU" i="1" dirty="0"/>
              <a:t> </a:t>
            </a:r>
            <a:r>
              <a:rPr lang="ru-RU" i="1" dirty="0" err="1"/>
              <a:t>еволюції</a:t>
            </a:r>
            <a:r>
              <a:rPr lang="ru-RU" i="1" dirty="0"/>
              <a:t> </a:t>
            </a:r>
            <a:r>
              <a:rPr lang="ru-RU" i="1" dirty="0" err="1"/>
              <a:t>сформував</a:t>
            </a:r>
            <a:r>
              <a:rPr lang="ru-RU" i="1" dirty="0"/>
              <a:t> до них </a:t>
            </a:r>
            <a:r>
              <a:rPr lang="ru-RU" i="1" dirty="0" err="1"/>
              <a:t>високу</a:t>
            </a:r>
            <a:r>
              <a:rPr lang="ru-RU" i="1" dirty="0"/>
              <a:t>...... (</a:t>
            </a:r>
            <a:r>
              <a:rPr lang="ru-RU" i="1" dirty="0" err="1"/>
              <a:t>чутливість</a:t>
            </a:r>
            <a:r>
              <a:rPr lang="ru-RU" i="1" dirty="0"/>
              <a:t>).  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362639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08920"/>
            <a:ext cx="3849624" cy="2338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utoShape 6" descr="Топпер Успіхів 15 см: продажа, цена в Черкасской области. деревянные  элементы для декорирования от &quot;Квіткова лавка&quot; - 76120329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" name="AutoShape 8" descr="Топпер Успіхів 15 см: продажа, цена в Черкасской области. деревянные  элементы для декорирования от &quot;Квіткова лавка&quot; - 76120329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495" name="Picture 15" descr="Як створювати ситуацію успіху в навчанні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344" y="836712"/>
            <a:ext cx="5931008" cy="4442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27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835696" y="404664"/>
            <a:ext cx="69127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Відчуття </a:t>
            </a:r>
            <a:r>
              <a:rPr lang="uk-UA" dirty="0"/>
              <a:t>– це  </a:t>
            </a:r>
            <a:r>
              <a:rPr lang="uk-UA" i="1" dirty="0"/>
              <a:t>психічне відображення властивостей реальності</a:t>
            </a:r>
            <a:r>
              <a:rPr lang="uk-UA" dirty="0"/>
              <a:t>, яке виникає і функціонує в процесі життя. Це найпростіша пізнавальна діяльність, через яку і тварина, і людина отримують елементарні відомості про зовнішнє середовище і стани свого організму. </a:t>
            </a:r>
          </a:p>
          <a:p>
            <a:pPr algn="just"/>
            <a:r>
              <a:rPr lang="uk-UA" dirty="0"/>
              <a:t>Це відчуття світла, кольору, запаху, смаку, дотику, шуму, вібрації, рівності або шорсткості, вологи, тепла чи холоду, болі, положення тіла в просторі тощо. Це елементарний чуттєвий – </a:t>
            </a:r>
            <a:r>
              <a:rPr lang="uk-UA" i="1" dirty="0"/>
              <a:t>сенсорний  образ</a:t>
            </a:r>
            <a:r>
              <a:rPr lang="uk-UA" dirty="0"/>
              <a:t>.</a:t>
            </a:r>
          </a:p>
        </p:txBody>
      </p:sp>
      <p:pic>
        <p:nvPicPr>
          <p:cNvPr id="4" name="Picture 2" descr="Органи чуття і сенсорні системи — урок. Біологія, 8 клас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265" y="3140968"/>
            <a:ext cx="4762500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27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763688" y="548681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 </a:t>
            </a:r>
            <a:endParaRPr lang="uk-UA" dirty="0"/>
          </a:p>
        </p:txBody>
      </p:sp>
      <p:sp>
        <p:nvSpPr>
          <p:cNvPr id="3" name="Прямокутник 2"/>
          <p:cNvSpPr/>
          <p:nvPr/>
        </p:nvSpPr>
        <p:spPr>
          <a:xfrm>
            <a:off x="1403648" y="404664"/>
            <a:ext cx="74168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Сенсорна система</a:t>
            </a:r>
            <a:r>
              <a:rPr lang="uk-UA" dirty="0"/>
              <a:t>  –  це система організму, що забезпечує сприйняття й  перероблення  інформації  про зміни довкілля та стан внутрішнього  середовища  організму.  </a:t>
            </a:r>
            <a:endParaRPr lang="uk-UA" dirty="0" smtClean="0"/>
          </a:p>
          <a:p>
            <a:pPr algn="just"/>
            <a:r>
              <a:rPr lang="uk-UA" dirty="0" smtClean="0"/>
              <a:t>Органи</a:t>
            </a:r>
            <a:r>
              <a:rPr lang="uk-UA" dirty="0"/>
              <a:t>, які сприймають інформацію й передають у вищі відділи, називаються </a:t>
            </a:r>
            <a:r>
              <a:rPr lang="uk-UA" b="1" dirty="0"/>
              <a:t>аналізаторами.</a:t>
            </a:r>
          </a:p>
        </p:txBody>
      </p:sp>
      <p:pic>
        <p:nvPicPr>
          <p:cNvPr id="2050" name="Picture 2" descr="Сенсорні системи&amp;quot; - презентація з біолог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204864"/>
            <a:ext cx="5904656" cy="396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03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Сенсорні системи&amp;quot; - презентація з біолог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91512"/>
            <a:ext cx="7334250" cy="549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89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259632" y="620688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Органи чуття</a:t>
            </a:r>
            <a:r>
              <a:rPr lang="uk-UA" dirty="0"/>
              <a:t>  –  це периферійні частини аналізаторів</a:t>
            </a:r>
          </a:p>
          <a:p>
            <a:r>
              <a:rPr lang="uk-UA" b="1" dirty="0"/>
              <a:t>Сенсорні системи людини та їх аналізатори</a:t>
            </a:r>
            <a:endParaRPr lang="uk-UA" dirty="0"/>
          </a:p>
          <a:p>
            <a:r>
              <a:rPr lang="uk-UA" dirty="0"/>
              <a:t>Зорова → око Слухова → вухо Смакова → язик Дотикова → шкіра Нюхова → ніс</a:t>
            </a:r>
          </a:p>
        </p:txBody>
      </p:sp>
      <p:pic>
        <p:nvPicPr>
          <p:cNvPr id="3074" name="Picture 2" descr="Презентація «Загальна характеристика сенсорних систем. Будова аналізаторів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21017"/>
            <a:ext cx="5976664" cy="4476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91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Сенсорні системи&amp;quot; - презентація з біолог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92696"/>
            <a:ext cx="7334250" cy="549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83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Сенсорні системи&amp;quot; - презентація з біолог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4664"/>
            <a:ext cx="7919864" cy="593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86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Сенсорні системи&amp;quot; - презентація з біолог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34408"/>
            <a:ext cx="7718625" cy="5783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00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Сенсорні системи&amp;quot; - презентація з біолог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17" y="333824"/>
            <a:ext cx="7910813" cy="5927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17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нцестояння">
  <a:themeElements>
    <a:clrScheme name="Сонцестояння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нцестояння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нцестояння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483</TotalTime>
  <Words>140</Words>
  <Application>Microsoft Office PowerPoint</Application>
  <PresentationFormat>Екран (4:3)</PresentationFormat>
  <Paragraphs>11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6" baseType="lpstr">
      <vt:lpstr>Сонцестояння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“Шоломниця байкальська”</dc:title>
  <dc:creator>Oleg</dc:creator>
  <cp:lastModifiedBy>Мама</cp:lastModifiedBy>
  <cp:revision>144</cp:revision>
  <dcterms:created xsi:type="dcterms:W3CDTF">2020-04-15T11:14:54Z</dcterms:created>
  <dcterms:modified xsi:type="dcterms:W3CDTF">2021-12-09T07:18:21Z</dcterms:modified>
</cp:coreProperties>
</file>