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0" r:id="rId4"/>
    <p:sldId id="261" r:id="rId5"/>
    <p:sldId id="262" r:id="rId6"/>
    <p:sldId id="263" r:id="rId7"/>
    <p:sldId id="271" r:id="rId8"/>
    <p:sldId id="272" r:id="rId9"/>
    <p:sldId id="27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3148964"/>
          </a:xfrm>
        </p:spPr>
        <p:txBody>
          <a:bodyPr>
            <a:normAutofit/>
          </a:bodyPr>
          <a:lstStyle/>
          <a:p>
            <a:pPr algn="ctr"/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Лекція: Методика проведення навчального заняття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264248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«Методика викладання соціальної роботи»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Викладач: Іванова Ірина Борисівна, кандидат педагогічних наук, доцент</a:t>
            </a:r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864096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семінарського заняття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/>
              <a:t>	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навчання і контролю знань: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вербальні: усні – монолог, діалог, дискусія; письмові: реферат в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наочні – підготовлені студентами для теоретичного та практичного доведення правильності своєї думки схеми, презентації;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активізації навчально-пізнавальної діяльності: дискусія;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та самоконтролю: метод запитань і перевірки якості конспектів і творчого завдання;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педагогічного спостереження;</a:t>
            </a: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445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проведення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/>
              <a:t>				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організації і</a:t>
            </a:r>
          </a:p>
          <a:p>
            <a:pPr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проведення навчального заняття</a:t>
            </a:r>
          </a:p>
          <a:p>
            <a:pPr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і формулювання теми навчального заняття, взаємозв’язку з попередніми темами.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Підбір наукового, навчального, навчально-методичного матеріалу.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 мети, завдань проведення навчального заняття.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 методики проведення навчального заняття.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 тексту лекції, формулювання тем для обговорення  у ході семінарського або практичного заняття.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Обдумування і осмислення основних аспектів проведення навчальних занять.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78895D-B860-4C62-92D0-3DF833F75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6021288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підготовки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6A9400-A13E-4630-8AE7-FD620828B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Лекція-наукова доповідь з теми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«Актуальні методи соціальної роботи».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uk-UA" b="1" dirty="0"/>
          </a:p>
          <a:p>
            <a:pPr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проведення лекції</a:t>
            </a:r>
          </a:p>
          <a:p>
            <a:pPr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лекційного заняття –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активізація навчально-пізнавальної діяльності студентів у ході вивчення теми і у процесі професійної комунікації. </a:t>
            </a:r>
          </a:p>
          <a:p>
            <a:pPr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завдання: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 наукової і теоретичної інформації з теми;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знайомство з європейським та американським досвідом соціальної роботи, можливістю його адаптації до вітчизняних умов;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активізація процесу навчання;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 уваги та професійного інтересу.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9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підготовки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b="1" dirty="0"/>
              <a:t>		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Лекція-наукова доповідь з теми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«Актуальні методи соціальної роботи».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Стислий зміст лекційного заняття.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Метод командної соціальної роботи. (міждисциплінарна,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мультидисциплінарна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Метод добровільної соціальної роботи. Метод телефонного консультування. Метод соціальної роботи в громаді. Метод мобільної соціальної роботи. Метод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фостерінгу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Метод самокерованої соціальної роботи.  Метод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супервізії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соціальній роботі.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підготовки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b="1" dirty="0"/>
              <a:t>				</a:t>
            </a:r>
            <a:r>
              <a:rPr lang="uk-UA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Література: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Основна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Браун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Аллан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Боурн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Айен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Супервізор у соціальній роботі. – К., 2003. – 239 с. </a:t>
            </a:r>
          </a:p>
          <a:p>
            <a:pPr lvl="0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Картер П.,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Джеффс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К.С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міт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Практична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робота. – К., 1996. – 184 с.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Лоренц У.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изменяющейся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Амстердам. –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Киев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1997. </a:t>
            </a:r>
          </a:p>
          <a:p>
            <a:pPr lvl="0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рекомендації соціальним працівникам щодо соціального супроводу прийомних сімей.: К.- 1999. – 103 с.</a:t>
            </a:r>
          </a:p>
          <a:p>
            <a:pPr lvl="0"/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Моховиков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А.Н.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Телефонное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Смысл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2001. – 494 с.</a:t>
            </a:r>
          </a:p>
          <a:p>
            <a:pPr lvl="0"/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Мюлендер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О.,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Уорд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 Самокерована групова робота./ Серія «Соціальна робота» – К., 1996. – 176 с.</a:t>
            </a:r>
          </a:p>
          <a:p>
            <a:pPr lvl="0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робота: В 3 ч.- К.: Вид. Дім «Києво-Могилянська академія»/ 2004. – Ч.2.: Основи соціальної роботи / А.М.Бойко, Н.Б.Бондаренко, О.С.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Брижовата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ін.; За ред. Т.В.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Семігіної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І.М.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Григи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2004. – С.91-120.</a:t>
            </a:r>
          </a:p>
          <a:p>
            <a:pPr lvl="0"/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Тюптя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Л.Т., Іванова І.Б. Соціальна робота (теорія і практика).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Л.Т.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Тюптя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І.Б.Іванова. – 3-тє вид.,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Знання, 2014. – С.273-296. </a:t>
            </a:r>
          </a:p>
          <a:p>
            <a:pPr lvl="0"/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Чейнен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Із тіней. / Серія «Соціальна робота». – К., 1997. – 172 с.</a:t>
            </a:r>
          </a:p>
          <a:p>
            <a:pPr>
              <a:buNone/>
            </a:pPr>
            <a:r>
              <a:rPr lang="uk-UA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Завдання для самостійної роботи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конспект навчальної і наукової літератури з тематики семінару; реферат з теми </a:t>
            </a:r>
          </a:p>
          <a:p>
            <a:pPr lvl="0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творче завдання: скласти схему, яка відображає зміст і структуру методу соціальної роботи</a:t>
            </a:r>
          </a:p>
          <a:p>
            <a:pPr>
              <a:buNone/>
            </a:pPr>
            <a:r>
              <a:rPr lang="uk-UA" b="1" dirty="0"/>
              <a:t> 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445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лекційного заняття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b="1" dirty="0"/>
              <a:t>			</a:t>
            </a:r>
          </a:p>
          <a:p>
            <a:pPr>
              <a:buNone/>
            </a:pPr>
            <a:r>
              <a:rPr lang="uk-UA" b="1" dirty="0"/>
              <a:t>			</a:t>
            </a:r>
          </a:p>
          <a:p>
            <a:pPr>
              <a:buNone/>
            </a:pPr>
            <a:endParaRPr lang="uk-UA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План (хід) лекційного заняття</a:t>
            </a:r>
            <a:endParaRPr lang="uk-UA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Організаційна частина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привітання, оголошення теми і мети навчального заняття.</a:t>
            </a:r>
          </a:p>
          <a:p>
            <a:pPr lvl="0"/>
            <a:endParaRPr lang="uk-UA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Основна частина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виклад теоретичного матеріалу з використанням вербальних і наочних методів навчання.</a:t>
            </a:r>
          </a:p>
          <a:p>
            <a:pPr>
              <a:buNone/>
            </a:pPr>
            <a:r>
              <a:rPr lang="uk-UA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uk-UA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навчання</a:t>
            </a:r>
            <a:r>
              <a:rPr lang="uk-UA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вербальні методи: усні – монолог, діалог; письмові – запис інформації;</a:t>
            </a:r>
          </a:p>
          <a:p>
            <a:pPr lvl="0"/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активізації навчально-пізнавальної діяльності;</a:t>
            </a:r>
          </a:p>
          <a:p>
            <a:pPr lvl="0"/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демонстрації: презентація РР;  </a:t>
            </a:r>
          </a:p>
          <a:p>
            <a:pPr lvl="0"/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контролю та самоконтролю знань: метод запитань.</a:t>
            </a:r>
          </a:p>
          <a:p>
            <a:pPr>
              <a:buNone/>
            </a:pP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</a:pPr>
            <a:r>
              <a:rPr lang="uk-UA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Завершуюча</a:t>
            </a:r>
            <a:r>
              <a:rPr lang="uk-UA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частина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резюме, відповіді на запитання, орієнтація у самостійній роботі.</a:t>
            </a:r>
          </a:p>
          <a:p>
            <a:pPr>
              <a:buNone/>
            </a:pPr>
            <a:r>
              <a:rPr lang="uk-UA" sz="6200" dirty="0"/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91FB8-A331-4C3C-AB27-6A5E42B24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733256"/>
            <a:ext cx="8183880" cy="864096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семінарського заняття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E23B29-C50B-420D-8AF0-CE4E10CE8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/>
          </a:p>
          <a:p>
            <a:pPr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Семінар-дискусія з теми </a:t>
            </a:r>
          </a:p>
          <a:p>
            <a:pPr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«Актуальні методи соціальної роботи»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семінарського заняття: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активізація інтелектуального потенціалу студентів у ході вивчення теми.</a:t>
            </a:r>
          </a:p>
          <a:p>
            <a:pPr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Методичні завдання: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Навчити: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 та ефективно використовувати літературні джерела;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формулювати та висловлювати власну думку;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концентрувати увагу, орієнтуватися в інформаційних потоках;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 застосовувати набуті знання на практиці;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 взаємодіяти у групі, виявляти комунікативні здібності;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культурі ведення діалогу.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46695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40784-2CF6-4555-A9D7-945AF09A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949280"/>
            <a:ext cx="8183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семінарського заняття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5FD4E83-B9DC-4981-9554-1DF8B6BB2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Сформувати: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 уміння і навички;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та автономність у розв’язанні навчальних та професійних задач.</a:t>
            </a:r>
          </a:p>
          <a:p>
            <a:pPr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Виявити: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підготовки до заняття;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до ефективної взаємодії у групі;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 пріоритети студентів;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 використовувати набуті знання та літературні джерела;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до аналізу та узагальнення інформації;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 системи умінь для вирішення типових задач діяльності.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3781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C3EB0-86C4-4A51-90DC-5B24C198A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877272"/>
            <a:ext cx="8183880" cy="648072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семінарського заняття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F985291-5128-4B00-975A-5B1C05178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(хід) проведення семінарського заняття</a:t>
            </a:r>
          </a:p>
          <a:p>
            <a:pPr algn="ctr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Організаційна частина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привітання, повідомлення теми заняття, визначення мети і завдань заняття.</a:t>
            </a:r>
          </a:p>
          <a:p>
            <a:pPr marL="0" lvl="0" indent="0">
              <a:buNone/>
            </a:pP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Основна частина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проведення дискусії на основі конспектів навчальної і наукової літератури з тематики семінару.</a:t>
            </a:r>
          </a:p>
          <a:p>
            <a:pPr>
              <a:buNone/>
            </a:pP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до дискусії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командної соціальної роботи: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мультидисциплінарний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міждисциплінарний підхід, питання ефективності.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Добровільна соціальна робота на сучасному етапі: правові та адміністративні аспекти. 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Адаптація методу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супервізії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соціальній роботі до вітчизняних умов.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Європейський досвід соціальної роботи на місцевому рівні. Порівняння з вітчизняним.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методу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фостерінгу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терені української системи соціальної роботи.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досвіду проведення самокерованої групової роботи для активізації соціальної активності громадян.</a:t>
            </a:r>
          </a:p>
          <a:p>
            <a:pPr marL="0" lvl="0" indent="0">
              <a:buNone/>
            </a:pP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Завершуюча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частина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резюме, підведення підсумків заняття.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996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</TotalTime>
  <Words>1002</Words>
  <Application>Microsoft Office PowerPoint</Application>
  <PresentationFormat>Екран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Times New Roman</vt:lpstr>
      <vt:lpstr>Verdana</vt:lpstr>
      <vt:lpstr>Wingdings 2</vt:lpstr>
      <vt:lpstr>Аспект</vt:lpstr>
      <vt:lpstr>Лекція: Методика проведення навчального заняття </vt:lpstr>
      <vt:lpstr>Методика проведення</vt:lpstr>
      <vt:lpstr>Методика підготовки</vt:lpstr>
      <vt:lpstr>Методика підготовки</vt:lpstr>
      <vt:lpstr>Методика підготовки</vt:lpstr>
      <vt:lpstr>План лекційного заняття</vt:lpstr>
      <vt:lpstr>Методика семінарського заняття</vt:lpstr>
      <vt:lpstr>Методика семінарського заняття</vt:lpstr>
      <vt:lpstr>Методика семінарського заняття</vt:lpstr>
      <vt:lpstr>Методика семінарського заняття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Основні види навчальних занять при викладанні соціальної роботи.  Методика проведення навчального заняття.</dc:title>
  <dc:creator>Ірина Іванова</dc:creator>
  <cp:lastModifiedBy>Irina Ivanova</cp:lastModifiedBy>
  <cp:revision>38</cp:revision>
  <dcterms:created xsi:type="dcterms:W3CDTF">2014-09-24T11:45:33Z</dcterms:created>
  <dcterms:modified xsi:type="dcterms:W3CDTF">2021-10-20T11:13:41Z</dcterms:modified>
</cp:coreProperties>
</file>