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sldIdLst>
    <p:sldId id="307" r:id="rId2"/>
    <p:sldId id="306" r:id="rId3"/>
    <p:sldId id="321" r:id="rId4"/>
    <p:sldId id="318" r:id="rId5"/>
    <p:sldId id="322" r:id="rId6"/>
    <p:sldId id="328" r:id="rId7"/>
    <p:sldId id="345" r:id="rId8"/>
    <p:sldId id="323" r:id="rId9"/>
    <p:sldId id="330" r:id="rId10"/>
    <p:sldId id="346" r:id="rId11"/>
    <p:sldId id="329" r:id="rId12"/>
    <p:sldId id="334" r:id="rId13"/>
    <p:sldId id="347" r:id="rId14"/>
    <p:sldId id="335" r:id="rId15"/>
    <p:sldId id="332" r:id="rId16"/>
    <p:sldId id="333" r:id="rId17"/>
    <p:sldId id="336" r:id="rId18"/>
    <p:sldId id="331" r:id="rId19"/>
    <p:sldId id="308" r:id="rId20"/>
  </p:sldIdLst>
  <p:sldSz cx="12192000" cy="6858000"/>
  <p:notesSz cx="6858000" cy="9144000"/>
  <p:embeddedFontLst>
    <p:embeddedFont>
      <p:font typeface="Bebas Neue Bold" charset="-52"/>
      <p:bold r:id="rId22"/>
    </p:embeddedFont>
    <p:embeddedFont>
      <p:font typeface="Bebas Neue Regular" charset="-52"/>
      <p:regular r:id="rId23"/>
    </p:embeddedFont>
    <p:embeddedFont>
      <p:font typeface="Open Sans Condensed Light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libri Light" charset="0"/>
      <p:regular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319B-ECB0-47AF-A1BC-354C1F86A51C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79BF-1A28-4D4A-8CA1-183DFAF28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2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2973-CBF8-4A64-A8DC-57B386730F2F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7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B185-6B34-4BEE-9FF8-4E345F9B5D6B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2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CA5B-19B6-42F4-9EA3-F331D6A9E36B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42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F61-F36A-4E95-9AEE-AF897B0614EA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83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76FA-3C81-4361-B994-D3666CDD93A0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5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8407-B6D5-4F36-AAD3-1959ABA169FE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25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522D-A4F8-49B8-83C8-47738FF37FD1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06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48C0-FB87-45C2-9BD1-542FB9FF6EBA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12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BE50-3F8D-467D-B0D8-9AC1604891AE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52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7F6-403C-4DCD-B586-8F1D2BA07FAD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27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FC38-4940-492B-AB61-A8BB01B84935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36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BE79-193C-4E96-AAA7-696D439E8CDB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07BA-A44B-48E6-A906-DB47695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0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077159" y="3678936"/>
            <a:ext cx="7556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9pPr>
          </a:lstStyle>
          <a:p>
            <a:pPr algn="l" eaLnBrk="1" hangingPunct="1">
              <a:lnSpc>
                <a:spcPts val="6600"/>
              </a:lnSpc>
            </a:pPr>
            <a:r>
              <a:rPr lang="ru-RU" altLang="ru-RU" sz="4500" spc="300" dirty="0" smtClean="0">
                <a:solidFill>
                  <a:schemeClr val="tx1"/>
                </a:solidFill>
                <a:latin typeface="Bebas Neue Bold" panose="020B0606020202050201" pitchFamily="34" charset="-52"/>
                <a:sym typeface="Bebas Neue Regular" panose="00000500000000000000" pitchFamily="50" charset="-52"/>
              </a:rPr>
              <a:t>Тема</a:t>
            </a:r>
            <a:r>
              <a:rPr lang="ru-RU" altLang="ru-RU" sz="4400" spc="300" dirty="0" smtClean="0">
                <a:solidFill>
                  <a:schemeClr val="tx1"/>
                </a:solidFill>
                <a:latin typeface="Bebas Neue Bold" panose="020B0606020202050201" pitchFamily="34" charset="-52"/>
                <a:sym typeface="Bebas Neue Regular" panose="00000500000000000000" pitchFamily="50" charset="-52"/>
              </a:rPr>
              <a:t>: правила складання колажу дизайн про</a:t>
            </a:r>
            <a:r>
              <a:rPr lang="uk-UA" altLang="ru-RU" sz="4400" spc="300" dirty="0" smtClean="0">
                <a:solidFill>
                  <a:schemeClr val="tx1"/>
                </a:solidFill>
                <a:latin typeface="Bebas Neue Bold" panose="020B0606020202050201" pitchFamily="34" charset="-52"/>
                <a:sym typeface="Bebas Neue Regular" panose="00000500000000000000" pitchFamily="50" charset="-52"/>
              </a:rPr>
              <a:t>є</a:t>
            </a:r>
            <a:r>
              <a:rPr lang="ru-RU" altLang="ru-RU" sz="4400" spc="300" dirty="0" smtClean="0">
                <a:solidFill>
                  <a:schemeClr val="tx1"/>
                </a:solidFill>
                <a:latin typeface="Bebas Neue Bold" panose="020B0606020202050201" pitchFamily="34" charset="-52"/>
                <a:sym typeface="Bebas Neue Regular" panose="00000500000000000000" pitchFamily="50" charset="-52"/>
              </a:rPr>
              <a:t>кту</a:t>
            </a:r>
            <a:endParaRPr lang="en-US" altLang="ru-RU" sz="4400" spc="300" dirty="0">
              <a:solidFill>
                <a:schemeClr val="tx1"/>
              </a:solidFill>
              <a:latin typeface="Bebas Neue Bold" panose="020B0606020202050201" pitchFamily="34" charset="-52"/>
              <a:sym typeface="Bebas Neue Regular" panose="000005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543051-7B8C-4DCA-AD45-356F869E2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159" y="2955637"/>
            <a:ext cx="2165256" cy="4033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97FA9DC-27FB-4752-B61A-2A5112E46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9188" y="0"/>
            <a:ext cx="2632812" cy="69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67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5736" y="365125"/>
            <a:ext cx="9538063" cy="1325563"/>
          </a:xfrm>
        </p:spPr>
        <p:txBody>
          <a:bodyPr/>
          <a:lstStyle/>
          <a:p>
            <a:r>
              <a:rPr lang="ru-RU" b="1" dirty="0" smtClean="0">
                <a:latin typeface="Bebas Neue Bold" charset="-52"/>
              </a:rPr>
              <a:t> </a:t>
            </a:r>
            <a:r>
              <a:rPr lang="ru-RU" b="1" dirty="0" smtClean="0">
                <a:latin typeface="Bebas Neue Bold" charset="-52"/>
              </a:rPr>
              <a:t>Узгодження концепції.</a:t>
            </a:r>
            <a:endParaRPr lang="ru-RU" dirty="0">
              <a:latin typeface="Bebas Neue Bold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Ідеально, якщо дизайнер може додатково зустрітися з клієнтом і узгодити концепцію. Він презентує кілька початкових варіантів, які дають загальне уявлення про стиль і колір інтер'єру всього будинку або квартири. По суті, це начерк, для якого обрані основні предмети меблів і зразки обробки.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цьому етапі збирається додаткова інформація про побажання, виявляються заперечення. Узгоджені варіанти беруться в подальшу роботу.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8834B4-43CE-47CA-A436-7111328A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101" y="898589"/>
            <a:ext cx="354477" cy="348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F6A0B-92AB-45B8-9026-C2A2F66EB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6947" y="4545081"/>
            <a:ext cx="204188" cy="1547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26" name="AutoShape 2" descr="Концепция интерьера интерь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Интерьерный колл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D:\Аня\проектувння\1642048314_5-bigfoto-name-p-stilisticheskii-kollazh-interera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491" y="326571"/>
            <a:ext cx="7942218" cy="599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3FF516-30B3-4851-957F-6FB2B2C7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4848" y="419024"/>
            <a:ext cx="219055" cy="1623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 descr="D:\Аня\проектувння\1642048394_10-bigfoto-name-p-stilisticheskii-kollazh-interera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40" y="156754"/>
            <a:ext cx="8830491" cy="65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9348" y="365125"/>
            <a:ext cx="10034451" cy="1325563"/>
          </a:xfrm>
        </p:spPr>
        <p:txBody>
          <a:bodyPr/>
          <a:lstStyle/>
          <a:p>
            <a:r>
              <a:rPr lang="ru-RU" b="1" dirty="0" smtClean="0">
                <a:latin typeface="Bebas Neue Bold" charset="-52"/>
              </a:rPr>
              <a:t>Деталізація кімнат.</a:t>
            </a:r>
            <a:endParaRPr lang="ru-RU" dirty="0">
              <a:latin typeface="Bebas Neue Bold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основі обраного напрямку детально розробляються колажі приміщень. Головні об'єкти доповнюються акцентами і аксесуарами.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Відмінний прийом - робити написи, що пояснюють. Вони допоможуть в подальшому визначити точне місце розташування об'єкта. Непогано за допомогою виносок відсилати глядача на лист з кошторисом, де навпроти відповідної позиції написана ціна, виробник, постачальник та інша, необхідна для реалізації дизайн-проекту, інформація.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8834B4-43CE-47CA-A436-7111328A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215" y="833275"/>
            <a:ext cx="354477" cy="348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 descr="D:\Аня\проектувння\1642048385_23-bigfoto-name-p-stilisticheskii-kollazh-interera-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989" y="248195"/>
            <a:ext cx="8347165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 descr="D:\Аня\проектувння\1642048362_14-bigfoto-name-p-stilisticheskii-kollazh-interera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247" y="195943"/>
            <a:ext cx="8229600" cy="6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Рисунок 2" descr="D:\Аня\проектувння\1642048364_1-bigfoto-name-p-stilisticheskii-kollazh-interera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549" y="274320"/>
            <a:ext cx="8360228" cy="62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Рисунок 2" descr="D:\Аня\проектувння\1642048343_19-bigfoto-name-p-stilisticheskii-kollazh-interera-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160" y="0"/>
            <a:ext cx="9784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 descr="D:\Аня\проектувння\1642048333_11-bigfoto-name-p-stilisticheskii-kollazh-interera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989" y="274320"/>
            <a:ext cx="8425542" cy="61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3955298" y="3275143"/>
            <a:ext cx="7556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9pPr>
          </a:lstStyle>
          <a:p>
            <a:pPr algn="l" eaLnBrk="1" hangingPunct="1">
              <a:lnSpc>
                <a:spcPts val="6600"/>
              </a:lnSpc>
            </a:pPr>
            <a:r>
              <a:rPr lang="en-US" altLang="ru-RU" sz="4500" spc="300" dirty="0">
                <a:solidFill>
                  <a:schemeClr val="tx1"/>
                </a:solidFill>
                <a:latin typeface="Bebas Neue Bold" panose="020B0606020202050201" pitchFamily="34" charset="-52"/>
                <a:sym typeface="Bebas Neue Regular" panose="00000500000000000000" pitchFamily="50" charset="-52"/>
              </a:rPr>
              <a:t>To live means to create!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9ADCF4F-DC92-4808-8B2D-FF5B0C59D1B5}"/>
              </a:ext>
            </a:extLst>
          </p:cNvPr>
          <p:cNvSpPr>
            <a:spLocks/>
          </p:cNvSpPr>
          <p:nvPr/>
        </p:nvSpPr>
        <p:spPr bwMode="auto">
          <a:xfrm>
            <a:off x="3955298" y="5538509"/>
            <a:ext cx="7556500" cy="8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9pPr>
          </a:lstStyle>
          <a:p>
            <a:pPr algn="l" eaLnBrk="1" hangingPunct="1"/>
            <a:r>
              <a:rPr lang="ru-RU" altLang="ru-RU" sz="1300" spc="300" dirty="0" smtClean="0">
                <a:solidFill>
                  <a:schemeClr val="tx1"/>
                </a:solidFill>
                <a:latin typeface="Bebas Neue Regular" panose="00000500000000000000" pitchFamily="2" charset="-52"/>
                <a:sym typeface="Bebas Neue Regular" panose="00000500000000000000" pitchFamily="50" charset="-52"/>
              </a:rPr>
              <a:t>Бровари </a:t>
            </a:r>
            <a:endParaRPr lang="ru-RU" altLang="ru-RU" sz="1300" spc="300" dirty="0">
              <a:solidFill>
                <a:schemeClr val="tx1"/>
              </a:solidFill>
              <a:latin typeface="Bebas Neue Regular" panose="00000500000000000000" pitchFamily="2" charset="-52"/>
              <a:sym typeface="Bebas Neue Regular" panose="00000500000000000000" pitchFamily="50" charset="-52"/>
            </a:endParaRPr>
          </a:p>
          <a:p>
            <a:pPr algn="l" eaLnBrk="1" hangingPunct="1"/>
            <a:endParaRPr lang="ru-RU" altLang="ru-RU" sz="1300" spc="300" dirty="0">
              <a:solidFill>
                <a:schemeClr val="tx1"/>
              </a:solidFill>
              <a:latin typeface="Bebas Neue Regular" panose="00000500000000000000" pitchFamily="2" charset="-52"/>
              <a:sym typeface="Bebas Neue Regular" panose="000005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595117F-2FF4-4E00-A996-235B8033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298" y="2722418"/>
            <a:ext cx="1450354" cy="2701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0A0F64-ABBC-49BC-8E29-F7B8AA932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89210"/>
            <a:ext cx="2632812" cy="69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99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2106652" y="1872335"/>
            <a:ext cx="7960624" cy="4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9pPr>
          </a:lstStyle>
          <a:p>
            <a:pPr algn="l" eaLnBrk="1" hangingPunct="1"/>
            <a:r>
              <a:rPr lang="uk-UA" altLang="ru-RU" sz="3200" spc="300" dirty="0" smtClean="0">
                <a:solidFill>
                  <a:schemeClr val="tx1"/>
                </a:solidFill>
                <a:latin typeface="Bebas Neue Bold" panose="020B0606020202050201" pitchFamily="34" charset="-52"/>
                <a:sym typeface="Bebas Neue Regular" panose="00000500000000000000" pitchFamily="50" charset="-52"/>
              </a:rPr>
              <a:t>Стадії розробки</a:t>
            </a:r>
            <a:endParaRPr lang="en-US" altLang="ru-RU" sz="3200" spc="300" dirty="0">
              <a:solidFill>
                <a:schemeClr val="tx1"/>
              </a:solidFill>
              <a:latin typeface="Bebas Neue Bold" panose="020B0606020202050201" pitchFamily="34" charset="-52"/>
              <a:sym typeface="Bebas Neue Regular" panose="00000500000000000000" pitchFamily="50" charset="-5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78D2288-34F6-4E5D-BDA3-C428B380EE40}"/>
              </a:ext>
            </a:extLst>
          </p:cNvPr>
          <p:cNvSpPr>
            <a:spLocks/>
          </p:cNvSpPr>
          <p:nvPr/>
        </p:nvSpPr>
        <p:spPr bwMode="auto">
          <a:xfrm>
            <a:off x="2106653" y="2915457"/>
            <a:ext cx="7960623" cy="34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9pPr>
          </a:lstStyle>
          <a:p>
            <a:pPr algn="l" eaLnBrk="1" hangingPunct="1"/>
            <a:r>
              <a:rPr lang="uk-UA" altLang="ru-RU" sz="2800" dirty="0" smtClean="0">
                <a:solidFill>
                  <a:schemeClr val="tx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sym typeface="Bebas Neue Regular" panose="00000500000000000000" pitchFamily="50" charset="-52"/>
              </a:rPr>
              <a:t> </a:t>
            </a:r>
            <a:endParaRPr lang="en-US" altLang="ru-RU" sz="2400" dirty="0">
              <a:solidFill>
                <a:schemeClr val="tx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  <a:sym typeface="Bebas Neue Regular" panose="00000500000000000000" pitchFamily="50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8834B4-43CE-47CA-A436-7111328A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159" y="1930553"/>
            <a:ext cx="354477" cy="34836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DC9CC78-4F23-4B60-B22B-40591395834F}"/>
              </a:ext>
            </a:extLst>
          </p:cNvPr>
          <p:cNvSpPr/>
          <p:nvPr/>
        </p:nvSpPr>
        <p:spPr>
          <a:xfrm>
            <a:off x="12008386" y="0"/>
            <a:ext cx="183614" cy="6857998"/>
          </a:xfrm>
          <a:prstGeom prst="rect">
            <a:avLst/>
          </a:prstGeom>
          <a:solidFill>
            <a:srgbClr val="D4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F6A0B-92AB-45B8-9026-C2A2F66EB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6501" y="4675709"/>
            <a:ext cx="204188" cy="15472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4457" y="3244334"/>
            <a:ext cx="45880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i="1" dirty="0" smtClean="0"/>
              <a:t>Визначення </a:t>
            </a:r>
            <a:r>
              <a:rPr lang="ru-RU" sz="3200" b="1" i="1" dirty="0" smtClean="0"/>
              <a:t>концепції</a:t>
            </a:r>
            <a:r>
              <a:rPr lang="ru-RU" sz="3200" b="1" i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3200" b="1" i="1" dirty="0" smtClean="0"/>
              <a:t>Збір матеріалу</a:t>
            </a:r>
            <a:r>
              <a:rPr lang="ru-RU" sz="3200" b="1" i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3200" b="1" i="1" dirty="0" smtClean="0"/>
              <a:t>Узгодження концепції</a:t>
            </a:r>
            <a:r>
              <a:rPr lang="ru-RU" sz="32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3200" b="1" i="1" dirty="0" smtClean="0"/>
              <a:t>Деталізація кімнат</a:t>
            </a:r>
            <a:r>
              <a:rPr lang="ru-RU" sz="32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9535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2024742"/>
            <a:ext cx="3932237" cy="384424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Впроцесі декорування розгортки є дуже зручним інструментом для формування</a:t>
            </a:r>
            <a:r>
              <a:rPr lang="ru-RU" sz="32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 а</a:t>
            </a:r>
            <a:r>
              <a:rPr lang="uk-UA" sz="32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налізу та демонстрації ідей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Содержимое 7" descr="D:\Аня\проектувння\Screenshot_2023-02-05-18-43-09-701_com.google.android.apps.docs.jpg"/>
          <p:cNvPicPr>
            <a:picLocks noGrp="1"/>
          </p:cNvPicPr>
          <p:nvPr>
            <p:ph idx="1"/>
          </p:nvPr>
        </p:nvPicPr>
        <p:blipFill>
          <a:blip r:embed="rId2"/>
          <a:srcRect t="41000" b="28584"/>
          <a:stretch>
            <a:fillRect/>
          </a:stretch>
        </p:blipFill>
        <p:spPr bwMode="auto">
          <a:xfrm>
            <a:off x="4519749" y="679269"/>
            <a:ext cx="7171507" cy="518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3FF516-30B3-4851-957F-6FB2B2C7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47" y="4337880"/>
            <a:ext cx="219055" cy="1623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750423" y="1872335"/>
            <a:ext cx="7287359" cy="4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9pPr>
          </a:lstStyle>
          <a:p>
            <a:pPr algn="l" eaLnBrk="1" hangingPunct="1"/>
            <a:endParaRPr lang="en-US" altLang="ru-RU" sz="3200" spc="300" dirty="0">
              <a:solidFill>
                <a:schemeClr val="tx1"/>
              </a:solidFill>
              <a:latin typeface="Bebas Neue Bold" panose="020B0606020202050201" pitchFamily="34" charset="-52"/>
              <a:sym typeface="Bebas Neue Regular" panose="00000500000000000000" pitchFamily="50" charset="-5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78D2288-34F6-4E5D-BDA3-C428B380EE40}"/>
              </a:ext>
            </a:extLst>
          </p:cNvPr>
          <p:cNvSpPr>
            <a:spLocks/>
          </p:cNvSpPr>
          <p:nvPr/>
        </p:nvSpPr>
        <p:spPr bwMode="auto">
          <a:xfrm>
            <a:off x="1077159" y="2915457"/>
            <a:ext cx="7960623" cy="34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itchFamily="-65" charset="-128"/>
                <a:sym typeface="Lucida Grande" panose="020B0600040502020204" pitchFamily="34" charset="0"/>
              </a:defRPr>
            </a:lvl9pPr>
          </a:lstStyle>
          <a:p>
            <a:pPr algn="l" eaLnBrk="1" hangingPunct="1"/>
            <a:endParaRPr lang="en-US" altLang="ru-RU" sz="2800" b="1" dirty="0">
              <a:solidFill>
                <a:schemeClr val="tx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  <a:sym typeface="Bebas Neue Regular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DC9CC78-4F23-4B60-B22B-40591395834F}"/>
              </a:ext>
            </a:extLst>
          </p:cNvPr>
          <p:cNvSpPr/>
          <p:nvPr/>
        </p:nvSpPr>
        <p:spPr>
          <a:xfrm>
            <a:off x="12008386" y="0"/>
            <a:ext cx="183614" cy="6857998"/>
          </a:xfrm>
          <a:prstGeom prst="rect">
            <a:avLst/>
          </a:prstGeom>
          <a:solidFill>
            <a:srgbClr val="D4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DF6A0B-92AB-45B8-9026-C2A2F66E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689" y="4532018"/>
            <a:ext cx="204188" cy="15472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8834B4-43CE-47CA-A436-7111328A1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27" y="1904428"/>
            <a:ext cx="354477" cy="3483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6210" y="1807420"/>
            <a:ext cx="74180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Bebas Neue Bold" charset="-52"/>
              </a:rPr>
              <a:t>Визначення </a:t>
            </a:r>
            <a:r>
              <a:rPr lang="ru-RU" sz="4400" b="1" i="1" dirty="0" smtClean="0">
                <a:latin typeface="Bebas Neue Bold" charset="-52"/>
              </a:rPr>
              <a:t>концепції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6103" y="2860767"/>
            <a:ext cx="76678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Потрібно пам'ятати, що головне завдання - максимально точно показати в колажі, як буде виглядати інтер'єр. Мудборд складається на основі технічного завдання. Чим докладніше дизайнер розпитав клієнта про його побажання, тим краще кінцевий результат і не доведеться кілька разів погоджувати дизайн-проект.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7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D:\Аня\проектувння\Screenshot_2023-02-05-18-43-27-970_com.google.android.apps.docs.jpg"/>
          <p:cNvPicPr/>
          <p:nvPr/>
        </p:nvPicPr>
        <p:blipFill>
          <a:blip r:embed="rId2"/>
          <a:srcRect t="44750" b="19667"/>
          <a:stretch>
            <a:fillRect/>
          </a:stretch>
        </p:blipFill>
        <p:spPr bwMode="auto">
          <a:xfrm>
            <a:off x="1959430" y="209006"/>
            <a:ext cx="8138160" cy="66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3FF516-30B3-4851-957F-6FB2B2C7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2859" y="4390132"/>
            <a:ext cx="219055" cy="1623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Как сделать коллаж дизайна интерьера | Дизайн, Интерьер, Дизайн интерье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989" y="326571"/>
            <a:ext cx="7837714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794" y="365125"/>
            <a:ext cx="9734005" cy="132556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Bebas Neue Bold" charset="-52"/>
              </a:rPr>
              <a:t>Збір матеріалу.</a:t>
            </a:r>
            <a:endParaRPr lang="ru-RU" sz="4800" dirty="0">
              <a:latin typeface="Bebas Neue Bold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Багато дизайнерів при створенні ілюстрації ґрунтуються не на власних напрацюваннях, а на добірці клієнта. Фахівець може попросити замовника надіслати на електронну пошту або показати в журналах, які матеріали, меблі, світильники, аксесуари йому подобаються. Так, дизайнеру легше зловити потрібний напрямок і використовувати в проекті об'єкти, спочатку відібрані замовником або запропонувати гідну альтернативу, якщо обраний артикул не підходить за ціною, більше не випускається фабриками або не вписується в концепцію.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DF6A0B-92AB-45B8-9026-C2A2F66E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689" y="4532018"/>
            <a:ext cx="204188" cy="15472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8834B4-43CE-47CA-A436-7111328A1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535" y="820212"/>
            <a:ext cx="354477" cy="348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 descr="D:\Аня\проектувння\Screenshot_2023-02-05-18-43-44-324_com.google.android.apps.docs.jpg"/>
          <p:cNvPicPr/>
          <p:nvPr/>
        </p:nvPicPr>
        <p:blipFill>
          <a:blip r:embed="rId2"/>
          <a:srcRect l="7222" t="40334" r="6852" b="5917"/>
          <a:stretch>
            <a:fillRect/>
          </a:stretch>
        </p:blipFill>
        <p:spPr bwMode="auto">
          <a:xfrm>
            <a:off x="6537960" y="357187"/>
            <a:ext cx="44196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Аня\проектувння\1642048344_36-bigfoto-name-p-stilisticheskii-kollazh-interera-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3" y="339634"/>
            <a:ext cx="6178732" cy="61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07BA-A44B-48E6-A906-DB4769524DB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 descr="D:\Аня\проектувння\1642048315_9-bigfoto-name-p-stilisticheskii-kollazh-interera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261257"/>
            <a:ext cx="9039497" cy="63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EDS ДО" id="{A64A55C7-C08D-494C-8027-7DF15451517E}" vid="{DA5D8EDC-BE6B-4488-9825-67E6F10A7F8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</TotalTime>
  <Words>263</Words>
  <Application>Microsoft Office PowerPoint</Application>
  <PresentationFormat>Произвольный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Bebas Neue Bold</vt:lpstr>
      <vt:lpstr>ヒラギノ角ゴ ProN W3</vt:lpstr>
      <vt:lpstr>Bebas Neue Regular</vt:lpstr>
      <vt:lpstr>Open Sans Condensed Light</vt:lpstr>
      <vt:lpstr>Calibri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Збір матеріалу.</vt:lpstr>
      <vt:lpstr>Слайд 8</vt:lpstr>
      <vt:lpstr>Слайд 9</vt:lpstr>
      <vt:lpstr> Узгодження концепції.</vt:lpstr>
      <vt:lpstr>Слайд 11</vt:lpstr>
      <vt:lpstr>Слайд 12</vt:lpstr>
      <vt:lpstr>Деталізація кімнат.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Olga-Ladnaya</dc:creator>
  <cp:lastModifiedBy>саша</cp:lastModifiedBy>
  <cp:revision>52</cp:revision>
  <dcterms:created xsi:type="dcterms:W3CDTF">2019-11-18T12:05:14Z</dcterms:created>
  <dcterms:modified xsi:type="dcterms:W3CDTF">2024-03-07T12:31:19Z</dcterms:modified>
</cp:coreProperties>
</file>