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852E-E2D8-499B-8B74-95EE05DABBAC}" type="datetimeFigureOut">
              <a:rPr lang="ru-UA" smtClean="0"/>
              <a:t>12.11.2023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4BA3-B2C2-45E1-97C1-E69B61B770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1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44BA3-B2C2-45E1-97C1-E69B61B770E1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07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AD7AA4-2ECC-4827-B22F-D5E48B2E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34" y="425786"/>
            <a:ext cx="8580466" cy="1589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441B46-0A22-47C4-987E-509697929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409" y="2105309"/>
            <a:ext cx="8647141" cy="34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005717-5983-48F2-BA4E-633BD6BF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4E059-C41C-4AE2-8FFC-E14DADAEBCEC}"/>
              </a:ext>
            </a:extLst>
          </p:cNvPr>
          <p:cNvSpPr txBox="1"/>
          <p:nvPr/>
        </p:nvSpPr>
        <p:spPr>
          <a:xfrm>
            <a:off x="2857500" y="5372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B90DBB-70AA-471A-A453-ED720BFBC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36" y="1371601"/>
            <a:ext cx="9058580" cy="26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E61500-85EF-4819-801A-11CF7F8B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D070C2-C6AE-49A5-9151-A7CF5208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6" y="0"/>
            <a:ext cx="4804598" cy="678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5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635A1-57FC-4776-8C08-16628B56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599F6-0A56-4F7D-94BC-641F44290AAE}"/>
              </a:ext>
            </a:extLst>
          </p:cNvPr>
          <p:cNvSpPr txBox="1"/>
          <p:nvPr/>
        </p:nvSpPr>
        <p:spPr>
          <a:xfrm>
            <a:off x="1933575" y="352598"/>
            <a:ext cx="6981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8B905-A636-49B0-98E2-96A7DCE9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72" y="973254"/>
            <a:ext cx="8127030" cy="54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2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84CACE-A7DB-4B08-A0E0-569A53FE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133E7D-16CA-452C-95A8-DDAAA8F1A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08347"/>
            <a:ext cx="7763172" cy="62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2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034C7-A7D8-469F-BF45-93C25422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D1DCA1-89D2-4759-AA50-CA943C25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32" y="449299"/>
            <a:ext cx="7652693" cy="59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7130A-DAF5-4A98-83A0-86EA3DFB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A421C-A95B-4655-9894-D76E997D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746287"/>
            <a:ext cx="8168943" cy="51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BD4BA2-E597-4DE4-AE6A-0040B87C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119EB-0B9D-4AA2-8222-728A93A5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806274"/>
            <a:ext cx="8090832" cy="54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1EF72-8C5D-46A1-94B0-5280CFDE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9A878-C9B8-400C-BE2B-1284F1FA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290754"/>
            <a:ext cx="8452805" cy="62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435C9-B9E9-4D29-BF6E-7B187E21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D20DA-4FD4-4C89-A57D-88BB518BD236}"/>
              </a:ext>
            </a:extLst>
          </p:cNvPr>
          <p:cNvSpPr txBox="1"/>
          <p:nvPr/>
        </p:nvSpPr>
        <p:spPr>
          <a:xfrm>
            <a:off x="2962275" y="35259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11.4.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CCB33E-1021-4C47-8081-EFDCA04BD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910" y="941522"/>
            <a:ext cx="7965115" cy="43222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1F6A9D-27AC-49C2-A707-4E64E5217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276" y="5293755"/>
            <a:ext cx="7574573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3661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11. ІНВЕСТИЦІЙНА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 ПІДПРИЄМСТВА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2018297"/>
            <a:ext cx="9144000" cy="1655762"/>
          </a:xfrm>
        </p:spPr>
        <p:txBody>
          <a:bodyPr>
            <a:no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11.4.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491997-9572-47F1-8BF0-7DAC07A8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6ED0AC-4EE8-44A9-A59D-86345417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6" y="396527"/>
            <a:ext cx="8104174" cy="60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B850F-278A-4523-AE88-A1C57EF0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0C6E83-0327-4625-947A-E05C40823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465" y="338878"/>
            <a:ext cx="8477142" cy="58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22756-AB68-43FC-AC7D-35A01D55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631C8B-9D38-4640-9878-EAB7B365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6" y="90762"/>
            <a:ext cx="6841102" cy="66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802BC-8E65-412E-979E-5C50B3DA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5" y="241989"/>
            <a:ext cx="7087214" cy="28577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23EB92-FF9C-4D2F-98FD-3C7C7DD9C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275" y="3099737"/>
            <a:ext cx="7026249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7DF951-845E-4C68-9FCB-3F85CA67C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69298"/>
            <a:ext cx="8096557" cy="651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2CBE5-6751-4559-8907-A6880CB1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70" y="504826"/>
            <a:ext cx="8661534" cy="50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D422D9-0FE6-4F50-A654-69AC5E92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77" y="552451"/>
            <a:ext cx="8137692" cy="51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A934F-1E39-4A0A-B8BB-6EFEDC2F2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74" y="390525"/>
            <a:ext cx="8600094" cy="1567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63CFEA-822E-446A-B069-C96667FE2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042" y="2362107"/>
            <a:ext cx="8519600" cy="26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6D72DA-57C6-4759-9408-D7CA00252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10284"/>
            <a:ext cx="8170866" cy="62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8FEE21-35A6-424A-9132-18800AF11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48" y="426624"/>
            <a:ext cx="7928230" cy="2449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E2D6D3-AFB0-4F64-BB74-3D4B9392C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47" y="3240324"/>
            <a:ext cx="7869857" cy="20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D00B39-86A5-435D-82A2-AA1735C72EC3}"/>
              </a:ext>
            </a:extLst>
          </p:cNvPr>
          <p:cNvSpPr txBox="1"/>
          <p:nvPr/>
        </p:nvSpPr>
        <p:spPr>
          <a:xfrm>
            <a:off x="885824" y="238335"/>
            <a:ext cx="8543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6B7EA4-E0D9-42EE-AAF7-FC267C1B9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82" y="825141"/>
            <a:ext cx="8667068" cy="8721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EBAE3F-152D-44C8-B710-789DCCDF6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81" y="1767893"/>
            <a:ext cx="8667068" cy="41093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D55C00-8B8A-4D8F-ADDC-6B3288583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82" y="5877209"/>
            <a:ext cx="8667068" cy="56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DAED4C-BBDF-440D-8C64-4FF9BCDAC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71" y="765621"/>
            <a:ext cx="8448306" cy="50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E8482-C5D7-4E26-AA7E-E9661F527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685" y="645751"/>
            <a:ext cx="7726990" cy="10956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D77095-D278-4E7F-9A4A-F520BFDD7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267" y="2325880"/>
            <a:ext cx="7551733" cy="3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59840F-E9D1-43DC-AD6A-FF9A019C4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367436"/>
            <a:ext cx="7970837" cy="61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3CDD2-ED03-46A6-9E94-4960E1FA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7CF2F5-E5D2-42E0-BCA8-DFF16C8A42D0}"/>
              </a:ext>
            </a:extLst>
          </p:cNvPr>
          <p:cNvSpPr txBox="1"/>
          <p:nvPr/>
        </p:nvSpPr>
        <p:spPr>
          <a:xfrm>
            <a:off x="3114675" y="13715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BE0C2E-20E5-4003-850E-7315D81B8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7" y="593817"/>
            <a:ext cx="7216765" cy="62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583889-9B8C-483B-8106-D6E7519D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846733-7F51-455D-B2F4-22E1EB33C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9328"/>
            <a:ext cx="7888919" cy="59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7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8EEA0-A91D-42F8-A183-44E0F3CBF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67212-72D9-4770-AAF9-2EB3E3AD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151769"/>
            <a:ext cx="6477249" cy="65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79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D86AD-21F6-49D7-8579-B6AEAF2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D26CA2-FA2A-4EBD-A0FE-C5308BC7C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487" y="578916"/>
            <a:ext cx="8123979" cy="54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F3963F-9912-4B5E-B014-437F3D97A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F5608-320C-48F0-AAC1-F01A38BF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33" y="567828"/>
            <a:ext cx="7586016" cy="24003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EC42A-777E-4005-9E78-21F86B04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740" y="2968154"/>
            <a:ext cx="7429801" cy="23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8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291FFB-25C2-480F-A26F-4DDDFD8A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62" y="3406138"/>
            <a:ext cx="175275" cy="457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5F1BC4-8B3D-4E6B-8A57-22B204D3C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26" y="525577"/>
            <a:ext cx="9306864" cy="53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D6B1DA-9D30-4350-993E-0B3FC5BD7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657089"/>
            <a:ext cx="9148162" cy="55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A06CB5-30F8-4C17-8C49-4A18DFB2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78" y="630469"/>
            <a:ext cx="8673822" cy="12460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E87E0F-409D-43FE-A23F-CF13D19C2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978" y="1958192"/>
            <a:ext cx="8673822" cy="39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357B76-D1F2-433D-AFB6-EC7B18974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593120"/>
            <a:ext cx="9211030" cy="49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33FCE5-667E-473A-88BD-CD5938F0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51" y="315751"/>
            <a:ext cx="9056724" cy="62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1112C-A405-4487-9116-F0FFADFD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42" y="407216"/>
            <a:ext cx="8500457" cy="1261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69D47A-85CE-44C7-B55E-E0A5F6934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195" y="1668939"/>
            <a:ext cx="8386150" cy="10069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C260BE-4874-48C8-937B-F153405B8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477" y="2730124"/>
            <a:ext cx="8675723" cy="34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79</Words>
  <Application>Microsoft Office PowerPoint</Application>
  <PresentationFormat>Широкоэкранный</PresentationFormat>
  <Paragraphs>17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11. ІНВЕСТИЦІЙНА ДІЯЛЬНІСТЬ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42</cp:revision>
  <dcterms:created xsi:type="dcterms:W3CDTF">2023-09-02T13:04:54Z</dcterms:created>
  <dcterms:modified xsi:type="dcterms:W3CDTF">2023-11-12T11:26:12Z</dcterms:modified>
</cp:coreProperties>
</file>