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1140"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09875-A631-4277-BF0C-839A087A300A}"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ru-RU"/>
        </a:p>
      </dgm:t>
    </dgm:pt>
    <dgm:pt modelId="{16199A60-B571-4CCD-9151-D32E878FBEF1}">
      <dgm:prSet phldrT="[Текст]"/>
      <dgm:spPr/>
      <dgm:t>
        <a:bodyPr/>
        <a:lstStyle/>
        <a:p>
          <a:r>
            <a:rPr lang="uk-UA" b="1" dirty="0" smtClean="0"/>
            <a:t>Маркетингове середовище</a:t>
          </a:r>
          <a:r>
            <a:rPr lang="uk-UA" dirty="0" smtClean="0"/>
            <a:t> — сукупність активних суб'єктів і сил, що діють у межах і за межами підприємства та впливають на можливості керівництва службою маркетингу встановлювати і підтримувати з цільовими клієнтами відносини успішного співробітництва.</a:t>
          </a:r>
          <a:endParaRPr lang="ru-RU" dirty="0"/>
        </a:p>
      </dgm:t>
    </dgm:pt>
    <dgm:pt modelId="{66FBF421-B423-4495-9123-8156D7729BEC}" type="parTrans" cxnId="{4A031134-9FD4-4617-93A3-14EDF36E2AA8}">
      <dgm:prSet/>
      <dgm:spPr/>
      <dgm:t>
        <a:bodyPr/>
        <a:lstStyle/>
        <a:p>
          <a:endParaRPr lang="ru-RU"/>
        </a:p>
      </dgm:t>
    </dgm:pt>
    <dgm:pt modelId="{621591AA-D3BD-44A3-A5D4-6BDBC7DBCBFA}" type="sibTrans" cxnId="{4A031134-9FD4-4617-93A3-14EDF36E2AA8}">
      <dgm:prSet/>
      <dgm:spPr/>
      <dgm:t>
        <a:bodyPr/>
        <a:lstStyle/>
        <a:p>
          <a:endParaRPr lang="ru-RU"/>
        </a:p>
      </dgm:t>
    </dgm:pt>
    <dgm:pt modelId="{6D33D740-6FE5-4F38-99CD-EF45D92F11F1}" type="pres">
      <dgm:prSet presAssocID="{33A09875-A631-4277-BF0C-839A087A300A}" presName="diagram" presStyleCnt="0">
        <dgm:presLayoutVars>
          <dgm:dir/>
          <dgm:resizeHandles val="exact"/>
        </dgm:presLayoutVars>
      </dgm:prSet>
      <dgm:spPr/>
      <dgm:t>
        <a:bodyPr/>
        <a:lstStyle/>
        <a:p>
          <a:endParaRPr lang="uk-UA"/>
        </a:p>
      </dgm:t>
    </dgm:pt>
    <dgm:pt modelId="{3D6013FE-6B57-4C2B-8939-233CCF778529}" type="pres">
      <dgm:prSet presAssocID="{16199A60-B571-4CCD-9151-D32E878FBEF1}" presName="node" presStyleLbl="node1" presStyleIdx="0" presStyleCnt="1">
        <dgm:presLayoutVars>
          <dgm:bulletEnabled val="1"/>
        </dgm:presLayoutVars>
      </dgm:prSet>
      <dgm:spPr/>
      <dgm:t>
        <a:bodyPr/>
        <a:lstStyle/>
        <a:p>
          <a:endParaRPr lang="ru-RU"/>
        </a:p>
      </dgm:t>
    </dgm:pt>
  </dgm:ptLst>
  <dgm:cxnLst>
    <dgm:cxn modelId="{1676CDCD-A09B-4E86-B935-3AA6E7CE3750}" type="presOf" srcId="{16199A60-B571-4CCD-9151-D32E878FBEF1}" destId="{3D6013FE-6B57-4C2B-8939-233CCF778529}" srcOrd="0" destOrd="0" presId="urn:microsoft.com/office/officeart/2005/8/layout/default"/>
    <dgm:cxn modelId="{4A031134-9FD4-4617-93A3-14EDF36E2AA8}" srcId="{33A09875-A631-4277-BF0C-839A087A300A}" destId="{16199A60-B571-4CCD-9151-D32E878FBEF1}" srcOrd="0" destOrd="0" parTransId="{66FBF421-B423-4495-9123-8156D7729BEC}" sibTransId="{621591AA-D3BD-44A3-A5D4-6BDBC7DBCBFA}"/>
    <dgm:cxn modelId="{19554119-F9C8-4168-9AF0-79FE5F9D3093}" type="presOf" srcId="{33A09875-A631-4277-BF0C-839A087A300A}" destId="{6D33D740-6FE5-4F38-99CD-EF45D92F11F1}" srcOrd="0" destOrd="0" presId="urn:microsoft.com/office/officeart/2005/8/layout/default"/>
    <dgm:cxn modelId="{00C85193-924C-4623-8C0D-16564B40E2B7}" type="presParOf" srcId="{6D33D740-6FE5-4F38-99CD-EF45D92F11F1}" destId="{3D6013FE-6B57-4C2B-8939-233CCF778529}"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4FC13D-E621-45F6-96C9-84D41C1E31C9}" type="doc">
      <dgm:prSet loTypeId="urn:microsoft.com/office/officeart/2008/layout/VerticalAccentList" loCatId="list" qsTypeId="urn:microsoft.com/office/officeart/2005/8/quickstyle/simple1" qsCatId="simple" csTypeId="urn:microsoft.com/office/officeart/2005/8/colors/accent0_2" csCatId="mainScheme" phldr="1"/>
      <dgm:spPr/>
      <dgm:t>
        <a:bodyPr/>
        <a:lstStyle/>
        <a:p>
          <a:endParaRPr lang="ru-RU"/>
        </a:p>
      </dgm:t>
    </dgm:pt>
    <dgm:pt modelId="{6D84D350-37F3-4820-948B-50CAE047E477}">
      <dgm:prSet phldrT="[Текст]" custT="1"/>
      <dgm:spPr/>
      <dgm:t>
        <a:bodyPr/>
        <a:lstStyle/>
        <a:p>
          <a:r>
            <a:rPr lang="uk-UA" sz="1500" smtClean="0"/>
            <a:t>Споживчий ринок (роздрібний) - представлений окремими особами, які купують товари і послуги для особистого споживання </a:t>
          </a:r>
          <a:endParaRPr lang="ru-RU" sz="1500"/>
        </a:p>
      </dgm:t>
    </dgm:pt>
    <dgm:pt modelId="{CF308D2A-9287-45F0-B9A9-04A4D1572651}" type="parTrans" cxnId="{8026CDC2-93A3-4077-B4CF-0D37EF7E65E0}">
      <dgm:prSet/>
      <dgm:spPr/>
      <dgm:t>
        <a:bodyPr/>
        <a:lstStyle/>
        <a:p>
          <a:endParaRPr lang="ru-RU"/>
        </a:p>
      </dgm:t>
    </dgm:pt>
    <dgm:pt modelId="{974552DD-67E6-44D4-B1AA-6CE28E57A63B}" type="sibTrans" cxnId="{8026CDC2-93A3-4077-B4CF-0D37EF7E65E0}">
      <dgm:prSet/>
      <dgm:spPr/>
      <dgm:t>
        <a:bodyPr/>
        <a:lstStyle/>
        <a:p>
          <a:endParaRPr lang="ru-RU"/>
        </a:p>
      </dgm:t>
    </dgm:pt>
    <dgm:pt modelId="{1CF48EF2-CC9B-4244-9E32-186219568B0F}">
      <dgm:prSet custT="1"/>
      <dgm:spPr/>
      <dgm:t>
        <a:bodyPr/>
        <a:lstStyle/>
        <a:p>
          <a:r>
            <a:rPr lang="uk-UA" sz="1500" smtClean="0"/>
            <a:t>Ринок виробників (оптовий) - організації та підприємства, які купують товари і послуги для подальшого їх використання в процесі виробництва</a:t>
          </a:r>
          <a:endParaRPr lang="ru-RU" sz="1500"/>
        </a:p>
      </dgm:t>
    </dgm:pt>
    <dgm:pt modelId="{3194F137-46BF-491D-A29E-5F4F44CC9C68}" type="parTrans" cxnId="{7FB15544-C65C-477F-8E0A-44044000C9D8}">
      <dgm:prSet/>
      <dgm:spPr/>
      <dgm:t>
        <a:bodyPr/>
        <a:lstStyle/>
        <a:p>
          <a:endParaRPr lang="ru-RU"/>
        </a:p>
      </dgm:t>
    </dgm:pt>
    <dgm:pt modelId="{2078DF25-FCC3-44FA-87B1-C1179102CB4B}" type="sibTrans" cxnId="{7FB15544-C65C-477F-8E0A-44044000C9D8}">
      <dgm:prSet/>
      <dgm:spPr/>
      <dgm:t>
        <a:bodyPr/>
        <a:lstStyle/>
        <a:p>
          <a:endParaRPr lang="ru-RU"/>
        </a:p>
      </dgm:t>
    </dgm:pt>
    <dgm:pt modelId="{46198973-412C-4157-BFE6-3C774C09B255}">
      <dgm:prSet custT="1"/>
      <dgm:spPr/>
      <dgm:t>
        <a:bodyPr/>
        <a:lstStyle/>
        <a:p>
          <a:r>
            <a:rPr lang="uk-UA" sz="1500" smtClean="0"/>
            <a:t>Ринок проміжних продавців - організації-посередники купують товари і послуги, для подальшого їх перепродажу з метою отримання прибутку </a:t>
          </a:r>
          <a:endParaRPr lang="ru-RU" sz="1500"/>
        </a:p>
      </dgm:t>
    </dgm:pt>
    <dgm:pt modelId="{3FCC42A5-F4CD-4AFD-B5FD-61FF46636B06}" type="parTrans" cxnId="{02D7DB7C-B564-484A-BDDC-E3D8C757BE3E}">
      <dgm:prSet/>
      <dgm:spPr/>
      <dgm:t>
        <a:bodyPr/>
        <a:lstStyle/>
        <a:p>
          <a:endParaRPr lang="ru-RU"/>
        </a:p>
      </dgm:t>
    </dgm:pt>
    <dgm:pt modelId="{F1AE0FA4-CDA5-4562-B698-3580B44CE5A7}" type="sibTrans" cxnId="{02D7DB7C-B564-484A-BDDC-E3D8C757BE3E}">
      <dgm:prSet/>
      <dgm:spPr/>
      <dgm:t>
        <a:bodyPr/>
        <a:lstStyle/>
        <a:p>
          <a:endParaRPr lang="ru-RU"/>
        </a:p>
      </dgm:t>
    </dgm:pt>
    <dgm:pt modelId="{12480DE0-E00E-47D4-AC15-3DB2F7ED1DF9}">
      <dgm:prSet custT="1"/>
      <dgm:spPr/>
      <dgm:t>
        <a:bodyPr/>
        <a:lstStyle/>
        <a:p>
          <a:r>
            <a:rPr lang="uk-UA" sz="1500" smtClean="0"/>
            <a:t>Ринок державних установ - державні організації набувають товари і послуги для направлення їх у сферу комунальних послуг. </a:t>
          </a:r>
          <a:endParaRPr lang="ru-RU" sz="1500"/>
        </a:p>
      </dgm:t>
    </dgm:pt>
    <dgm:pt modelId="{63C943E1-1281-4C44-BC97-6E7CFE7CB3C4}" type="parTrans" cxnId="{2730392D-CEA0-41E0-90E2-D62EB6AB98E8}">
      <dgm:prSet/>
      <dgm:spPr/>
      <dgm:t>
        <a:bodyPr/>
        <a:lstStyle/>
        <a:p>
          <a:endParaRPr lang="ru-RU"/>
        </a:p>
      </dgm:t>
    </dgm:pt>
    <dgm:pt modelId="{31DBD7E5-0370-4923-B1F8-88AE1FC2291C}" type="sibTrans" cxnId="{2730392D-CEA0-41E0-90E2-D62EB6AB98E8}">
      <dgm:prSet/>
      <dgm:spPr/>
      <dgm:t>
        <a:bodyPr/>
        <a:lstStyle/>
        <a:p>
          <a:endParaRPr lang="ru-RU"/>
        </a:p>
      </dgm:t>
    </dgm:pt>
    <dgm:pt modelId="{FF658E91-AF62-4725-B4E1-72B3D08DDB5B}">
      <dgm:prSet custT="1"/>
      <dgm:spPr/>
      <dgm:t>
        <a:bodyPr/>
        <a:lstStyle/>
        <a:p>
          <a:r>
            <a:rPr lang="uk-UA" sz="1500" smtClean="0"/>
            <a:t>Міжнародний ринок - може бути як оптовим так і роздрібним, він об'єднує всіх потенційних споживачів товарів і послуг, які знаходяться за межами країни. </a:t>
          </a:r>
          <a:endParaRPr lang="ru-RU" sz="1500"/>
        </a:p>
      </dgm:t>
    </dgm:pt>
    <dgm:pt modelId="{2E5018A0-56D2-4FC8-9BB0-CD6A8B1AE70A}" type="parTrans" cxnId="{B1C3686E-8880-4A75-9EAC-BF88B21D9B3A}">
      <dgm:prSet/>
      <dgm:spPr/>
      <dgm:t>
        <a:bodyPr/>
        <a:lstStyle/>
        <a:p>
          <a:endParaRPr lang="ru-RU"/>
        </a:p>
      </dgm:t>
    </dgm:pt>
    <dgm:pt modelId="{4795B216-7977-40E9-AE88-606F866A128F}" type="sibTrans" cxnId="{B1C3686E-8880-4A75-9EAC-BF88B21D9B3A}">
      <dgm:prSet/>
      <dgm:spPr/>
      <dgm:t>
        <a:bodyPr/>
        <a:lstStyle/>
        <a:p>
          <a:endParaRPr lang="ru-RU"/>
        </a:p>
      </dgm:t>
    </dgm:pt>
    <dgm:pt modelId="{A7B12BE2-C775-44A2-AAEF-67715C83744E}" type="pres">
      <dgm:prSet presAssocID="{AB4FC13D-E621-45F6-96C9-84D41C1E31C9}" presName="Name0" presStyleCnt="0">
        <dgm:presLayoutVars>
          <dgm:chMax/>
          <dgm:chPref/>
          <dgm:dir/>
        </dgm:presLayoutVars>
      </dgm:prSet>
      <dgm:spPr/>
      <dgm:t>
        <a:bodyPr/>
        <a:lstStyle/>
        <a:p>
          <a:endParaRPr lang="uk-UA"/>
        </a:p>
      </dgm:t>
    </dgm:pt>
    <dgm:pt modelId="{163990E4-01CC-4CC7-B247-BEC33DF1CB45}" type="pres">
      <dgm:prSet presAssocID="{6D84D350-37F3-4820-948B-50CAE047E477}" presName="parenttextcomposite" presStyleCnt="0"/>
      <dgm:spPr/>
    </dgm:pt>
    <dgm:pt modelId="{877BC94D-4A11-45F2-89A4-68CD50D79D9C}" type="pres">
      <dgm:prSet presAssocID="{6D84D350-37F3-4820-948B-50CAE047E477}" presName="parenttext" presStyleLbl="revTx" presStyleIdx="0" presStyleCnt="5">
        <dgm:presLayoutVars>
          <dgm:chMax/>
          <dgm:chPref val="2"/>
          <dgm:bulletEnabled val="1"/>
        </dgm:presLayoutVars>
      </dgm:prSet>
      <dgm:spPr/>
      <dgm:t>
        <a:bodyPr/>
        <a:lstStyle/>
        <a:p>
          <a:endParaRPr lang="ru-RU"/>
        </a:p>
      </dgm:t>
    </dgm:pt>
    <dgm:pt modelId="{5F85556D-F4C9-4585-97B1-6171D2B16DC7}" type="pres">
      <dgm:prSet presAssocID="{6D84D350-37F3-4820-948B-50CAE047E477}" presName="parallelogramComposite" presStyleCnt="0"/>
      <dgm:spPr/>
    </dgm:pt>
    <dgm:pt modelId="{926B5D45-BED6-4FFB-838E-6C3630579BD6}" type="pres">
      <dgm:prSet presAssocID="{6D84D350-37F3-4820-948B-50CAE047E477}" presName="parallelogram1" presStyleLbl="alignNode1" presStyleIdx="0" presStyleCnt="35"/>
      <dgm:spPr/>
    </dgm:pt>
    <dgm:pt modelId="{EED8A9D9-8A4D-46C0-8351-997D754E7183}" type="pres">
      <dgm:prSet presAssocID="{6D84D350-37F3-4820-948B-50CAE047E477}" presName="parallelogram2" presStyleLbl="alignNode1" presStyleIdx="1" presStyleCnt="35"/>
      <dgm:spPr/>
    </dgm:pt>
    <dgm:pt modelId="{621B8059-9D8B-478D-8278-5FCF4679443D}" type="pres">
      <dgm:prSet presAssocID="{6D84D350-37F3-4820-948B-50CAE047E477}" presName="parallelogram3" presStyleLbl="alignNode1" presStyleIdx="2" presStyleCnt="35"/>
      <dgm:spPr/>
    </dgm:pt>
    <dgm:pt modelId="{1C4840AB-30E4-436F-987F-483C81AAB52E}" type="pres">
      <dgm:prSet presAssocID="{6D84D350-37F3-4820-948B-50CAE047E477}" presName="parallelogram4" presStyleLbl="alignNode1" presStyleIdx="3" presStyleCnt="35"/>
      <dgm:spPr/>
    </dgm:pt>
    <dgm:pt modelId="{5E53B685-846A-4EC2-9B50-34720CFAC4D4}" type="pres">
      <dgm:prSet presAssocID="{6D84D350-37F3-4820-948B-50CAE047E477}" presName="parallelogram5" presStyleLbl="alignNode1" presStyleIdx="4" presStyleCnt="35"/>
      <dgm:spPr/>
    </dgm:pt>
    <dgm:pt modelId="{DE7FA908-26D7-4F1F-BF47-D5927E65F37B}" type="pres">
      <dgm:prSet presAssocID="{6D84D350-37F3-4820-948B-50CAE047E477}" presName="parallelogram6" presStyleLbl="alignNode1" presStyleIdx="5" presStyleCnt="35"/>
      <dgm:spPr/>
    </dgm:pt>
    <dgm:pt modelId="{5A4DE374-C978-46F5-9730-D5C32AF56D90}" type="pres">
      <dgm:prSet presAssocID="{6D84D350-37F3-4820-948B-50CAE047E477}" presName="parallelogram7" presStyleLbl="alignNode1" presStyleIdx="6" presStyleCnt="35"/>
      <dgm:spPr/>
    </dgm:pt>
    <dgm:pt modelId="{624978BF-FFBC-469B-9E90-846C08448EE0}" type="pres">
      <dgm:prSet presAssocID="{974552DD-67E6-44D4-B1AA-6CE28E57A63B}" presName="sibTrans" presStyleCnt="0"/>
      <dgm:spPr/>
    </dgm:pt>
    <dgm:pt modelId="{7F0DDAB1-014C-4AFF-81DA-B866635D131E}" type="pres">
      <dgm:prSet presAssocID="{1CF48EF2-CC9B-4244-9E32-186219568B0F}" presName="parenttextcomposite" presStyleCnt="0"/>
      <dgm:spPr/>
    </dgm:pt>
    <dgm:pt modelId="{F60008A7-4755-42BD-B220-4E66D1EFD760}" type="pres">
      <dgm:prSet presAssocID="{1CF48EF2-CC9B-4244-9E32-186219568B0F}" presName="parenttext" presStyleLbl="revTx" presStyleIdx="1" presStyleCnt="5">
        <dgm:presLayoutVars>
          <dgm:chMax/>
          <dgm:chPref val="2"/>
          <dgm:bulletEnabled val="1"/>
        </dgm:presLayoutVars>
      </dgm:prSet>
      <dgm:spPr/>
      <dgm:t>
        <a:bodyPr/>
        <a:lstStyle/>
        <a:p>
          <a:endParaRPr lang="uk-UA"/>
        </a:p>
      </dgm:t>
    </dgm:pt>
    <dgm:pt modelId="{02BDB8D4-4295-4395-B60D-51D87F81DDBD}" type="pres">
      <dgm:prSet presAssocID="{1CF48EF2-CC9B-4244-9E32-186219568B0F}" presName="parallelogramComposite" presStyleCnt="0"/>
      <dgm:spPr/>
    </dgm:pt>
    <dgm:pt modelId="{382D0D4B-6241-4812-BC1F-119F4D10EF0F}" type="pres">
      <dgm:prSet presAssocID="{1CF48EF2-CC9B-4244-9E32-186219568B0F}" presName="parallelogram1" presStyleLbl="alignNode1" presStyleIdx="7" presStyleCnt="35"/>
      <dgm:spPr/>
    </dgm:pt>
    <dgm:pt modelId="{BF0BBD27-F7CA-41A4-8FA6-58530FD7F355}" type="pres">
      <dgm:prSet presAssocID="{1CF48EF2-CC9B-4244-9E32-186219568B0F}" presName="parallelogram2" presStyleLbl="alignNode1" presStyleIdx="8" presStyleCnt="35"/>
      <dgm:spPr/>
    </dgm:pt>
    <dgm:pt modelId="{E573D2A2-00C1-4E3B-85D6-7874FD28F8FB}" type="pres">
      <dgm:prSet presAssocID="{1CF48EF2-CC9B-4244-9E32-186219568B0F}" presName="parallelogram3" presStyleLbl="alignNode1" presStyleIdx="9" presStyleCnt="35"/>
      <dgm:spPr/>
    </dgm:pt>
    <dgm:pt modelId="{548A88E4-933F-4C30-8A07-586B1503E0EB}" type="pres">
      <dgm:prSet presAssocID="{1CF48EF2-CC9B-4244-9E32-186219568B0F}" presName="parallelogram4" presStyleLbl="alignNode1" presStyleIdx="10" presStyleCnt="35"/>
      <dgm:spPr/>
    </dgm:pt>
    <dgm:pt modelId="{2C9574A4-913D-4117-95CF-427217766C1E}" type="pres">
      <dgm:prSet presAssocID="{1CF48EF2-CC9B-4244-9E32-186219568B0F}" presName="parallelogram5" presStyleLbl="alignNode1" presStyleIdx="11" presStyleCnt="35"/>
      <dgm:spPr/>
    </dgm:pt>
    <dgm:pt modelId="{44FB98E2-9BDA-4B31-B379-354A070C3C5B}" type="pres">
      <dgm:prSet presAssocID="{1CF48EF2-CC9B-4244-9E32-186219568B0F}" presName="parallelogram6" presStyleLbl="alignNode1" presStyleIdx="12" presStyleCnt="35"/>
      <dgm:spPr/>
    </dgm:pt>
    <dgm:pt modelId="{3BA08FC7-416B-47CD-8568-2CB1DD08D1D5}" type="pres">
      <dgm:prSet presAssocID="{1CF48EF2-CC9B-4244-9E32-186219568B0F}" presName="parallelogram7" presStyleLbl="alignNode1" presStyleIdx="13" presStyleCnt="35"/>
      <dgm:spPr/>
    </dgm:pt>
    <dgm:pt modelId="{2454EE4D-6AF5-47CB-8714-84BD0F87C5DD}" type="pres">
      <dgm:prSet presAssocID="{2078DF25-FCC3-44FA-87B1-C1179102CB4B}" presName="sibTrans" presStyleCnt="0"/>
      <dgm:spPr/>
    </dgm:pt>
    <dgm:pt modelId="{928D7EE8-D69E-4C10-A287-09C77370AAF0}" type="pres">
      <dgm:prSet presAssocID="{46198973-412C-4157-BFE6-3C774C09B255}" presName="parenttextcomposite" presStyleCnt="0"/>
      <dgm:spPr/>
    </dgm:pt>
    <dgm:pt modelId="{87CB3299-AC2D-4B12-BE96-0EEE3EC029A1}" type="pres">
      <dgm:prSet presAssocID="{46198973-412C-4157-BFE6-3C774C09B255}" presName="parenttext" presStyleLbl="revTx" presStyleIdx="2" presStyleCnt="5">
        <dgm:presLayoutVars>
          <dgm:chMax/>
          <dgm:chPref val="2"/>
          <dgm:bulletEnabled val="1"/>
        </dgm:presLayoutVars>
      </dgm:prSet>
      <dgm:spPr/>
      <dgm:t>
        <a:bodyPr/>
        <a:lstStyle/>
        <a:p>
          <a:endParaRPr lang="uk-UA"/>
        </a:p>
      </dgm:t>
    </dgm:pt>
    <dgm:pt modelId="{54142DDD-00C3-4C36-BB2C-83DB071E09EA}" type="pres">
      <dgm:prSet presAssocID="{46198973-412C-4157-BFE6-3C774C09B255}" presName="parallelogramComposite" presStyleCnt="0"/>
      <dgm:spPr/>
    </dgm:pt>
    <dgm:pt modelId="{B3D03BD6-6ABA-433D-9D1F-D8A40431F3D3}" type="pres">
      <dgm:prSet presAssocID="{46198973-412C-4157-BFE6-3C774C09B255}" presName="parallelogram1" presStyleLbl="alignNode1" presStyleIdx="14" presStyleCnt="35"/>
      <dgm:spPr/>
    </dgm:pt>
    <dgm:pt modelId="{BAE3CCC6-99AE-465D-93CA-F557B5F2939D}" type="pres">
      <dgm:prSet presAssocID="{46198973-412C-4157-BFE6-3C774C09B255}" presName="parallelogram2" presStyleLbl="alignNode1" presStyleIdx="15" presStyleCnt="35"/>
      <dgm:spPr/>
    </dgm:pt>
    <dgm:pt modelId="{A230F31D-3D91-4243-9911-916D262CFBCE}" type="pres">
      <dgm:prSet presAssocID="{46198973-412C-4157-BFE6-3C774C09B255}" presName="parallelogram3" presStyleLbl="alignNode1" presStyleIdx="16" presStyleCnt="35"/>
      <dgm:spPr/>
    </dgm:pt>
    <dgm:pt modelId="{87991072-0204-4F8A-B352-E37C59F81AF8}" type="pres">
      <dgm:prSet presAssocID="{46198973-412C-4157-BFE6-3C774C09B255}" presName="parallelogram4" presStyleLbl="alignNode1" presStyleIdx="17" presStyleCnt="35"/>
      <dgm:spPr/>
    </dgm:pt>
    <dgm:pt modelId="{9354CECE-B90B-47F3-B5A8-20F2452835D5}" type="pres">
      <dgm:prSet presAssocID="{46198973-412C-4157-BFE6-3C774C09B255}" presName="parallelogram5" presStyleLbl="alignNode1" presStyleIdx="18" presStyleCnt="35"/>
      <dgm:spPr/>
    </dgm:pt>
    <dgm:pt modelId="{FE1A1C4B-2C5D-41C2-9D77-4D601324D8EF}" type="pres">
      <dgm:prSet presAssocID="{46198973-412C-4157-BFE6-3C774C09B255}" presName="parallelogram6" presStyleLbl="alignNode1" presStyleIdx="19" presStyleCnt="35"/>
      <dgm:spPr/>
    </dgm:pt>
    <dgm:pt modelId="{295C20B0-BE45-42B2-A453-39028D470FCD}" type="pres">
      <dgm:prSet presAssocID="{46198973-412C-4157-BFE6-3C774C09B255}" presName="parallelogram7" presStyleLbl="alignNode1" presStyleIdx="20" presStyleCnt="35"/>
      <dgm:spPr/>
    </dgm:pt>
    <dgm:pt modelId="{0BABA926-B599-49B8-963E-B8CC7A566EEB}" type="pres">
      <dgm:prSet presAssocID="{F1AE0FA4-CDA5-4562-B698-3580B44CE5A7}" presName="sibTrans" presStyleCnt="0"/>
      <dgm:spPr/>
    </dgm:pt>
    <dgm:pt modelId="{1C091D9E-C164-455F-B755-F43270009522}" type="pres">
      <dgm:prSet presAssocID="{12480DE0-E00E-47D4-AC15-3DB2F7ED1DF9}" presName="parenttextcomposite" presStyleCnt="0"/>
      <dgm:spPr/>
    </dgm:pt>
    <dgm:pt modelId="{A67400F3-2971-453B-B91C-4B0A6B6B5DB7}" type="pres">
      <dgm:prSet presAssocID="{12480DE0-E00E-47D4-AC15-3DB2F7ED1DF9}" presName="parenttext" presStyleLbl="revTx" presStyleIdx="3" presStyleCnt="5">
        <dgm:presLayoutVars>
          <dgm:chMax/>
          <dgm:chPref val="2"/>
          <dgm:bulletEnabled val="1"/>
        </dgm:presLayoutVars>
      </dgm:prSet>
      <dgm:spPr/>
      <dgm:t>
        <a:bodyPr/>
        <a:lstStyle/>
        <a:p>
          <a:endParaRPr lang="uk-UA"/>
        </a:p>
      </dgm:t>
    </dgm:pt>
    <dgm:pt modelId="{578EED4A-515A-4645-8118-CE3547BA035C}" type="pres">
      <dgm:prSet presAssocID="{12480DE0-E00E-47D4-AC15-3DB2F7ED1DF9}" presName="parallelogramComposite" presStyleCnt="0"/>
      <dgm:spPr/>
    </dgm:pt>
    <dgm:pt modelId="{84010239-2F8F-4719-8590-C8E81DE1F1C2}" type="pres">
      <dgm:prSet presAssocID="{12480DE0-E00E-47D4-AC15-3DB2F7ED1DF9}" presName="parallelogram1" presStyleLbl="alignNode1" presStyleIdx="21" presStyleCnt="35"/>
      <dgm:spPr/>
    </dgm:pt>
    <dgm:pt modelId="{59AB19C0-9886-4692-B248-85136A47F726}" type="pres">
      <dgm:prSet presAssocID="{12480DE0-E00E-47D4-AC15-3DB2F7ED1DF9}" presName="parallelogram2" presStyleLbl="alignNode1" presStyleIdx="22" presStyleCnt="35"/>
      <dgm:spPr/>
    </dgm:pt>
    <dgm:pt modelId="{DA1E9DDF-DC66-4E4E-B4EF-C06A04FEB648}" type="pres">
      <dgm:prSet presAssocID="{12480DE0-E00E-47D4-AC15-3DB2F7ED1DF9}" presName="parallelogram3" presStyleLbl="alignNode1" presStyleIdx="23" presStyleCnt="35"/>
      <dgm:spPr/>
    </dgm:pt>
    <dgm:pt modelId="{1F787099-DB8B-43B0-808D-8D1AC35061B9}" type="pres">
      <dgm:prSet presAssocID="{12480DE0-E00E-47D4-AC15-3DB2F7ED1DF9}" presName="parallelogram4" presStyleLbl="alignNode1" presStyleIdx="24" presStyleCnt="35"/>
      <dgm:spPr/>
    </dgm:pt>
    <dgm:pt modelId="{004F449A-838C-4B61-AE3A-52E5F2625D0B}" type="pres">
      <dgm:prSet presAssocID="{12480DE0-E00E-47D4-AC15-3DB2F7ED1DF9}" presName="parallelogram5" presStyleLbl="alignNode1" presStyleIdx="25" presStyleCnt="35"/>
      <dgm:spPr/>
    </dgm:pt>
    <dgm:pt modelId="{CAAB3D9A-5A6E-433C-B9F8-9AA7280596A1}" type="pres">
      <dgm:prSet presAssocID="{12480DE0-E00E-47D4-AC15-3DB2F7ED1DF9}" presName="parallelogram6" presStyleLbl="alignNode1" presStyleIdx="26" presStyleCnt="35"/>
      <dgm:spPr/>
    </dgm:pt>
    <dgm:pt modelId="{7D01EF1D-02B6-4649-835C-A7F66493BAE4}" type="pres">
      <dgm:prSet presAssocID="{12480DE0-E00E-47D4-AC15-3DB2F7ED1DF9}" presName="parallelogram7" presStyleLbl="alignNode1" presStyleIdx="27" presStyleCnt="35"/>
      <dgm:spPr/>
    </dgm:pt>
    <dgm:pt modelId="{8D8E09B6-1761-46AA-B8A4-B23D8EC0E88F}" type="pres">
      <dgm:prSet presAssocID="{31DBD7E5-0370-4923-B1F8-88AE1FC2291C}" presName="sibTrans" presStyleCnt="0"/>
      <dgm:spPr/>
    </dgm:pt>
    <dgm:pt modelId="{C2A16317-EC4E-47FF-BB98-66104986742A}" type="pres">
      <dgm:prSet presAssocID="{FF658E91-AF62-4725-B4E1-72B3D08DDB5B}" presName="parenttextcomposite" presStyleCnt="0"/>
      <dgm:spPr/>
    </dgm:pt>
    <dgm:pt modelId="{B692CA39-915D-4A01-8226-8261B14EB37F}" type="pres">
      <dgm:prSet presAssocID="{FF658E91-AF62-4725-B4E1-72B3D08DDB5B}" presName="parenttext" presStyleLbl="revTx" presStyleIdx="4" presStyleCnt="5">
        <dgm:presLayoutVars>
          <dgm:chMax/>
          <dgm:chPref val="2"/>
          <dgm:bulletEnabled val="1"/>
        </dgm:presLayoutVars>
      </dgm:prSet>
      <dgm:spPr/>
      <dgm:t>
        <a:bodyPr/>
        <a:lstStyle/>
        <a:p>
          <a:endParaRPr lang="uk-UA"/>
        </a:p>
      </dgm:t>
    </dgm:pt>
    <dgm:pt modelId="{294F5963-DE68-4E02-BC93-DDF7935B03DD}" type="pres">
      <dgm:prSet presAssocID="{FF658E91-AF62-4725-B4E1-72B3D08DDB5B}" presName="parallelogramComposite" presStyleCnt="0"/>
      <dgm:spPr/>
    </dgm:pt>
    <dgm:pt modelId="{F34291B8-17EA-4382-AD1D-2278D4626DF7}" type="pres">
      <dgm:prSet presAssocID="{FF658E91-AF62-4725-B4E1-72B3D08DDB5B}" presName="parallelogram1" presStyleLbl="alignNode1" presStyleIdx="28" presStyleCnt="35"/>
      <dgm:spPr/>
    </dgm:pt>
    <dgm:pt modelId="{9A22BEBB-C36D-43D7-9380-0557718E51EB}" type="pres">
      <dgm:prSet presAssocID="{FF658E91-AF62-4725-B4E1-72B3D08DDB5B}" presName="parallelogram2" presStyleLbl="alignNode1" presStyleIdx="29" presStyleCnt="35"/>
      <dgm:spPr/>
    </dgm:pt>
    <dgm:pt modelId="{C5BBA677-2DB8-4217-B216-3F37B12FD894}" type="pres">
      <dgm:prSet presAssocID="{FF658E91-AF62-4725-B4E1-72B3D08DDB5B}" presName="parallelogram3" presStyleLbl="alignNode1" presStyleIdx="30" presStyleCnt="35"/>
      <dgm:spPr/>
    </dgm:pt>
    <dgm:pt modelId="{0AF56BCA-FEF6-466F-BB4A-6F9EE0FDB1C1}" type="pres">
      <dgm:prSet presAssocID="{FF658E91-AF62-4725-B4E1-72B3D08DDB5B}" presName="parallelogram4" presStyleLbl="alignNode1" presStyleIdx="31" presStyleCnt="35"/>
      <dgm:spPr/>
    </dgm:pt>
    <dgm:pt modelId="{20637ECA-2A53-4DEE-B584-1E3614744944}" type="pres">
      <dgm:prSet presAssocID="{FF658E91-AF62-4725-B4E1-72B3D08DDB5B}" presName="parallelogram5" presStyleLbl="alignNode1" presStyleIdx="32" presStyleCnt="35"/>
      <dgm:spPr/>
    </dgm:pt>
    <dgm:pt modelId="{A873DEF9-9156-4202-B1FB-E33387893EE7}" type="pres">
      <dgm:prSet presAssocID="{FF658E91-AF62-4725-B4E1-72B3D08DDB5B}" presName="parallelogram6" presStyleLbl="alignNode1" presStyleIdx="33" presStyleCnt="35"/>
      <dgm:spPr/>
    </dgm:pt>
    <dgm:pt modelId="{18F0C805-F6FA-44CC-ACBE-1E9EEC2CDE88}" type="pres">
      <dgm:prSet presAssocID="{FF658E91-AF62-4725-B4E1-72B3D08DDB5B}" presName="parallelogram7" presStyleLbl="alignNode1" presStyleIdx="34" presStyleCnt="35"/>
      <dgm:spPr/>
    </dgm:pt>
  </dgm:ptLst>
  <dgm:cxnLst>
    <dgm:cxn modelId="{6CB1D431-9E95-456B-839B-334B5CA32771}" type="presOf" srcId="{AB4FC13D-E621-45F6-96C9-84D41C1E31C9}" destId="{A7B12BE2-C775-44A2-AAEF-67715C83744E}" srcOrd="0" destOrd="0" presId="urn:microsoft.com/office/officeart/2008/layout/VerticalAccentList"/>
    <dgm:cxn modelId="{2730392D-CEA0-41E0-90E2-D62EB6AB98E8}" srcId="{AB4FC13D-E621-45F6-96C9-84D41C1E31C9}" destId="{12480DE0-E00E-47D4-AC15-3DB2F7ED1DF9}" srcOrd="3" destOrd="0" parTransId="{63C943E1-1281-4C44-BC97-6E7CFE7CB3C4}" sibTransId="{31DBD7E5-0370-4923-B1F8-88AE1FC2291C}"/>
    <dgm:cxn modelId="{7FB15544-C65C-477F-8E0A-44044000C9D8}" srcId="{AB4FC13D-E621-45F6-96C9-84D41C1E31C9}" destId="{1CF48EF2-CC9B-4244-9E32-186219568B0F}" srcOrd="1" destOrd="0" parTransId="{3194F137-46BF-491D-A29E-5F4F44CC9C68}" sibTransId="{2078DF25-FCC3-44FA-87B1-C1179102CB4B}"/>
    <dgm:cxn modelId="{8026CDC2-93A3-4077-B4CF-0D37EF7E65E0}" srcId="{AB4FC13D-E621-45F6-96C9-84D41C1E31C9}" destId="{6D84D350-37F3-4820-948B-50CAE047E477}" srcOrd="0" destOrd="0" parTransId="{CF308D2A-9287-45F0-B9A9-04A4D1572651}" sibTransId="{974552DD-67E6-44D4-B1AA-6CE28E57A63B}"/>
    <dgm:cxn modelId="{B1C3686E-8880-4A75-9EAC-BF88B21D9B3A}" srcId="{AB4FC13D-E621-45F6-96C9-84D41C1E31C9}" destId="{FF658E91-AF62-4725-B4E1-72B3D08DDB5B}" srcOrd="4" destOrd="0" parTransId="{2E5018A0-56D2-4FC8-9BB0-CD6A8B1AE70A}" sibTransId="{4795B216-7977-40E9-AE88-606F866A128F}"/>
    <dgm:cxn modelId="{02D7DB7C-B564-484A-BDDC-E3D8C757BE3E}" srcId="{AB4FC13D-E621-45F6-96C9-84D41C1E31C9}" destId="{46198973-412C-4157-BFE6-3C774C09B255}" srcOrd="2" destOrd="0" parTransId="{3FCC42A5-F4CD-4AFD-B5FD-61FF46636B06}" sibTransId="{F1AE0FA4-CDA5-4562-B698-3580B44CE5A7}"/>
    <dgm:cxn modelId="{D046DD1F-D78B-4EFA-936E-9B8A9A33D58F}" type="presOf" srcId="{1CF48EF2-CC9B-4244-9E32-186219568B0F}" destId="{F60008A7-4755-42BD-B220-4E66D1EFD760}" srcOrd="0" destOrd="0" presId="urn:microsoft.com/office/officeart/2008/layout/VerticalAccentList"/>
    <dgm:cxn modelId="{BC5126DD-3619-4FFF-BFD5-9F3AEC428F67}" type="presOf" srcId="{FF658E91-AF62-4725-B4E1-72B3D08DDB5B}" destId="{B692CA39-915D-4A01-8226-8261B14EB37F}" srcOrd="0" destOrd="0" presId="urn:microsoft.com/office/officeart/2008/layout/VerticalAccentList"/>
    <dgm:cxn modelId="{BBE585F6-D2DC-4A58-9314-1A9EC0728060}" type="presOf" srcId="{12480DE0-E00E-47D4-AC15-3DB2F7ED1DF9}" destId="{A67400F3-2971-453B-B91C-4B0A6B6B5DB7}" srcOrd="0" destOrd="0" presId="urn:microsoft.com/office/officeart/2008/layout/VerticalAccentList"/>
    <dgm:cxn modelId="{27083ADA-9CDA-4620-BA46-AADADFE3C3FE}" type="presOf" srcId="{46198973-412C-4157-BFE6-3C774C09B255}" destId="{87CB3299-AC2D-4B12-BE96-0EEE3EC029A1}" srcOrd="0" destOrd="0" presId="urn:microsoft.com/office/officeart/2008/layout/VerticalAccentList"/>
    <dgm:cxn modelId="{576055D7-C768-4B39-A1ED-E5A20A252E5D}" type="presOf" srcId="{6D84D350-37F3-4820-948B-50CAE047E477}" destId="{877BC94D-4A11-45F2-89A4-68CD50D79D9C}" srcOrd="0" destOrd="0" presId="urn:microsoft.com/office/officeart/2008/layout/VerticalAccentList"/>
    <dgm:cxn modelId="{86DFCFB8-87D3-4B32-8795-165F930E396B}" type="presParOf" srcId="{A7B12BE2-C775-44A2-AAEF-67715C83744E}" destId="{163990E4-01CC-4CC7-B247-BEC33DF1CB45}" srcOrd="0" destOrd="0" presId="urn:microsoft.com/office/officeart/2008/layout/VerticalAccentList"/>
    <dgm:cxn modelId="{32FF8941-8FE5-4D96-9070-A12E41DF526D}" type="presParOf" srcId="{163990E4-01CC-4CC7-B247-BEC33DF1CB45}" destId="{877BC94D-4A11-45F2-89A4-68CD50D79D9C}" srcOrd="0" destOrd="0" presId="urn:microsoft.com/office/officeart/2008/layout/VerticalAccentList"/>
    <dgm:cxn modelId="{8B8D4788-324A-47F6-ADE5-7C7FFA948839}" type="presParOf" srcId="{A7B12BE2-C775-44A2-AAEF-67715C83744E}" destId="{5F85556D-F4C9-4585-97B1-6171D2B16DC7}" srcOrd="1" destOrd="0" presId="urn:microsoft.com/office/officeart/2008/layout/VerticalAccentList"/>
    <dgm:cxn modelId="{17CF6E49-3B1D-41C5-BF0C-57D8F7962332}" type="presParOf" srcId="{5F85556D-F4C9-4585-97B1-6171D2B16DC7}" destId="{926B5D45-BED6-4FFB-838E-6C3630579BD6}" srcOrd="0" destOrd="0" presId="urn:microsoft.com/office/officeart/2008/layout/VerticalAccentList"/>
    <dgm:cxn modelId="{31FEE532-8513-420E-898A-479CF00AB5C1}" type="presParOf" srcId="{5F85556D-F4C9-4585-97B1-6171D2B16DC7}" destId="{EED8A9D9-8A4D-46C0-8351-997D754E7183}" srcOrd="1" destOrd="0" presId="urn:microsoft.com/office/officeart/2008/layout/VerticalAccentList"/>
    <dgm:cxn modelId="{F772C5FE-A2EB-4C70-80A6-1C891FE29576}" type="presParOf" srcId="{5F85556D-F4C9-4585-97B1-6171D2B16DC7}" destId="{621B8059-9D8B-478D-8278-5FCF4679443D}" srcOrd="2" destOrd="0" presId="urn:microsoft.com/office/officeart/2008/layout/VerticalAccentList"/>
    <dgm:cxn modelId="{3A286099-BF60-488B-8F4F-B41F3F2F5591}" type="presParOf" srcId="{5F85556D-F4C9-4585-97B1-6171D2B16DC7}" destId="{1C4840AB-30E4-436F-987F-483C81AAB52E}" srcOrd="3" destOrd="0" presId="urn:microsoft.com/office/officeart/2008/layout/VerticalAccentList"/>
    <dgm:cxn modelId="{66797339-BC2E-40AB-A88C-05DEBE92EC3B}" type="presParOf" srcId="{5F85556D-F4C9-4585-97B1-6171D2B16DC7}" destId="{5E53B685-846A-4EC2-9B50-34720CFAC4D4}" srcOrd="4" destOrd="0" presId="urn:microsoft.com/office/officeart/2008/layout/VerticalAccentList"/>
    <dgm:cxn modelId="{AA1043A6-DA8A-434A-BB07-69D3E19B13B6}" type="presParOf" srcId="{5F85556D-F4C9-4585-97B1-6171D2B16DC7}" destId="{DE7FA908-26D7-4F1F-BF47-D5927E65F37B}" srcOrd="5" destOrd="0" presId="urn:microsoft.com/office/officeart/2008/layout/VerticalAccentList"/>
    <dgm:cxn modelId="{9507B0D6-66DF-425C-B284-113DFDFFFB31}" type="presParOf" srcId="{5F85556D-F4C9-4585-97B1-6171D2B16DC7}" destId="{5A4DE374-C978-46F5-9730-D5C32AF56D90}" srcOrd="6" destOrd="0" presId="urn:microsoft.com/office/officeart/2008/layout/VerticalAccentList"/>
    <dgm:cxn modelId="{692B7D20-8D55-43B9-BB13-C01F7EC782CF}" type="presParOf" srcId="{A7B12BE2-C775-44A2-AAEF-67715C83744E}" destId="{624978BF-FFBC-469B-9E90-846C08448EE0}" srcOrd="2" destOrd="0" presId="urn:microsoft.com/office/officeart/2008/layout/VerticalAccentList"/>
    <dgm:cxn modelId="{1DADDD38-700F-40B5-A845-B648DE4D09A7}" type="presParOf" srcId="{A7B12BE2-C775-44A2-AAEF-67715C83744E}" destId="{7F0DDAB1-014C-4AFF-81DA-B866635D131E}" srcOrd="3" destOrd="0" presId="urn:microsoft.com/office/officeart/2008/layout/VerticalAccentList"/>
    <dgm:cxn modelId="{C00695E7-1344-427C-A65B-3E892DA06FE6}" type="presParOf" srcId="{7F0DDAB1-014C-4AFF-81DA-B866635D131E}" destId="{F60008A7-4755-42BD-B220-4E66D1EFD760}" srcOrd="0" destOrd="0" presId="urn:microsoft.com/office/officeart/2008/layout/VerticalAccentList"/>
    <dgm:cxn modelId="{0BF06188-57FD-4D97-88CF-E36F35BA5257}" type="presParOf" srcId="{A7B12BE2-C775-44A2-AAEF-67715C83744E}" destId="{02BDB8D4-4295-4395-B60D-51D87F81DDBD}" srcOrd="4" destOrd="0" presId="urn:microsoft.com/office/officeart/2008/layout/VerticalAccentList"/>
    <dgm:cxn modelId="{82215ED6-7A00-4F0F-BAE8-E5A4CDF19000}" type="presParOf" srcId="{02BDB8D4-4295-4395-B60D-51D87F81DDBD}" destId="{382D0D4B-6241-4812-BC1F-119F4D10EF0F}" srcOrd="0" destOrd="0" presId="urn:microsoft.com/office/officeart/2008/layout/VerticalAccentList"/>
    <dgm:cxn modelId="{3C722D58-7B3B-4284-BA5B-254EB6E84610}" type="presParOf" srcId="{02BDB8D4-4295-4395-B60D-51D87F81DDBD}" destId="{BF0BBD27-F7CA-41A4-8FA6-58530FD7F355}" srcOrd="1" destOrd="0" presId="urn:microsoft.com/office/officeart/2008/layout/VerticalAccentList"/>
    <dgm:cxn modelId="{9A4D806C-4E56-458F-9632-FF8708C58A8A}" type="presParOf" srcId="{02BDB8D4-4295-4395-B60D-51D87F81DDBD}" destId="{E573D2A2-00C1-4E3B-85D6-7874FD28F8FB}" srcOrd="2" destOrd="0" presId="urn:microsoft.com/office/officeart/2008/layout/VerticalAccentList"/>
    <dgm:cxn modelId="{30593558-D081-4BCB-A224-836F429EF609}" type="presParOf" srcId="{02BDB8D4-4295-4395-B60D-51D87F81DDBD}" destId="{548A88E4-933F-4C30-8A07-586B1503E0EB}" srcOrd="3" destOrd="0" presId="urn:microsoft.com/office/officeart/2008/layout/VerticalAccentList"/>
    <dgm:cxn modelId="{56EF0F1C-27ED-4488-B8E7-EECA0214A6F4}" type="presParOf" srcId="{02BDB8D4-4295-4395-B60D-51D87F81DDBD}" destId="{2C9574A4-913D-4117-95CF-427217766C1E}" srcOrd="4" destOrd="0" presId="urn:microsoft.com/office/officeart/2008/layout/VerticalAccentList"/>
    <dgm:cxn modelId="{2A8A3DF5-5F21-4A28-B404-68882CCAC1D3}" type="presParOf" srcId="{02BDB8D4-4295-4395-B60D-51D87F81DDBD}" destId="{44FB98E2-9BDA-4B31-B379-354A070C3C5B}" srcOrd="5" destOrd="0" presId="urn:microsoft.com/office/officeart/2008/layout/VerticalAccentList"/>
    <dgm:cxn modelId="{31A8F08F-130B-4151-8CE1-9B00CDD00DEC}" type="presParOf" srcId="{02BDB8D4-4295-4395-B60D-51D87F81DDBD}" destId="{3BA08FC7-416B-47CD-8568-2CB1DD08D1D5}" srcOrd="6" destOrd="0" presId="urn:microsoft.com/office/officeart/2008/layout/VerticalAccentList"/>
    <dgm:cxn modelId="{D37C3F91-7322-4913-9237-5D01514F06E1}" type="presParOf" srcId="{A7B12BE2-C775-44A2-AAEF-67715C83744E}" destId="{2454EE4D-6AF5-47CB-8714-84BD0F87C5DD}" srcOrd="5" destOrd="0" presId="urn:microsoft.com/office/officeart/2008/layout/VerticalAccentList"/>
    <dgm:cxn modelId="{80CF4C63-93CB-4971-8580-6D6E673241F1}" type="presParOf" srcId="{A7B12BE2-C775-44A2-AAEF-67715C83744E}" destId="{928D7EE8-D69E-4C10-A287-09C77370AAF0}" srcOrd="6" destOrd="0" presId="urn:microsoft.com/office/officeart/2008/layout/VerticalAccentList"/>
    <dgm:cxn modelId="{9E709EA6-4E83-49D8-8E5C-3E9AF98B2811}" type="presParOf" srcId="{928D7EE8-D69E-4C10-A287-09C77370AAF0}" destId="{87CB3299-AC2D-4B12-BE96-0EEE3EC029A1}" srcOrd="0" destOrd="0" presId="urn:microsoft.com/office/officeart/2008/layout/VerticalAccentList"/>
    <dgm:cxn modelId="{82697360-4EDD-455A-B91E-B71F96E63D03}" type="presParOf" srcId="{A7B12BE2-C775-44A2-AAEF-67715C83744E}" destId="{54142DDD-00C3-4C36-BB2C-83DB071E09EA}" srcOrd="7" destOrd="0" presId="urn:microsoft.com/office/officeart/2008/layout/VerticalAccentList"/>
    <dgm:cxn modelId="{75934377-D8E4-4CB3-9CDB-2A0171945FA1}" type="presParOf" srcId="{54142DDD-00C3-4C36-BB2C-83DB071E09EA}" destId="{B3D03BD6-6ABA-433D-9D1F-D8A40431F3D3}" srcOrd="0" destOrd="0" presId="urn:microsoft.com/office/officeart/2008/layout/VerticalAccentList"/>
    <dgm:cxn modelId="{B1CCB5FA-6A44-4378-9B1B-297D5AAE526C}" type="presParOf" srcId="{54142DDD-00C3-4C36-BB2C-83DB071E09EA}" destId="{BAE3CCC6-99AE-465D-93CA-F557B5F2939D}" srcOrd="1" destOrd="0" presId="urn:microsoft.com/office/officeart/2008/layout/VerticalAccentList"/>
    <dgm:cxn modelId="{F1EDCE3C-F832-4CFB-BC10-544771C0BE52}" type="presParOf" srcId="{54142DDD-00C3-4C36-BB2C-83DB071E09EA}" destId="{A230F31D-3D91-4243-9911-916D262CFBCE}" srcOrd="2" destOrd="0" presId="urn:microsoft.com/office/officeart/2008/layout/VerticalAccentList"/>
    <dgm:cxn modelId="{92F44D53-B655-442A-9990-5733462CE6E1}" type="presParOf" srcId="{54142DDD-00C3-4C36-BB2C-83DB071E09EA}" destId="{87991072-0204-4F8A-B352-E37C59F81AF8}" srcOrd="3" destOrd="0" presId="urn:microsoft.com/office/officeart/2008/layout/VerticalAccentList"/>
    <dgm:cxn modelId="{3641F577-7683-47C2-8EAF-CF6CBAA6A876}" type="presParOf" srcId="{54142DDD-00C3-4C36-BB2C-83DB071E09EA}" destId="{9354CECE-B90B-47F3-B5A8-20F2452835D5}" srcOrd="4" destOrd="0" presId="urn:microsoft.com/office/officeart/2008/layout/VerticalAccentList"/>
    <dgm:cxn modelId="{379C36B8-5832-4B9C-BB87-3F56BF96B002}" type="presParOf" srcId="{54142DDD-00C3-4C36-BB2C-83DB071E09EA}" destId="{FE1A1C4B-2C5D-41C2-9D77-4D601324D8EF}" srcOrd="5" destOrd="0" presId="urn:microsoft.com/office/officeart/2008/layout/VerticalAccentList"/>
    <dgm:cxn modelId="{2BAD65C0-46C7-4E95-B907-1DF77DACB5EF}" type="presParOf" srcId="{54142DDD-00C3-4C36-BB2C-83DB071E09EA}" destId="{295C20B0-BE45-42B2-A453-39028D470FCD}" srcOrd="6" destOrd="0" presId="urn:microsoft.com/office/officeart/2008/layout/VerticalAccentList"/>
    <dgm:cxn modelId="{8ECD31B8-104B-4353-83EF-7A738A6B265D}" type="presParOf" srcId="{A7B12BE2-C775-44A2-AAEF-67715C83744E}" destId="{0BABA926-B599-49B8-963E-B8CC7A566EEB}" srcOrd="8" destOrd="0" presId="urn:microsoft.com/office/officeart/2008/layout/VerticalAccentList"/>
    <dgm:cxn modelId="{89B6BEDD-B9E2-4D19-8865-291034EF5575}" type="presParOf" srcId="{A7B12BE2-C775-44A2-AAEF-67715C83744E}" destId="{1C091D9E-C164-455F-B755-F43270009522}" srcOrd="9" destOrd="0" presId="urn:microsoft.com/office/officeart/2008/layout/VerticalAccentList"/>
    <dgm:cxn modelId="{5E32FFC4-5ACE-490A-BE09-D748F2098BDA}" type="presParOf" srcId="{1C091D9E-C164-455F-B755-F43270009522}" destId="{A67400F3-2971-453B-B91C-4B0A6B6B5DB7}" srcOrd="0" destOrd="0" presId="urn:microsoft.com/office/officeart/2008/layout/VerticalAccentList"/>
    <dgm:cxn modelId="{C2BF1323-2894-4107-A17C-DEDF998FD493}" type="presParOf" srcId="{A7B12BE2-C775-44A2-AAEF-67715C83744E}" destId="{578EED4A-515A-4645-8118-CE3547BA035C}" srcOrd="10" destOrd="0" presId="urn:microsoft.com/office/officeart/2008/layout/VerticalAccentList"/>
    <dgm:cxn modelId="{59F94143-898E-4E7A-A5C4-131AF14941EA}" type="presParOf" srcId="{578EED4A-515A-4645-8118-CE3547BA035C}" destId="{84010239-2F8F-4719-8590-C8E81DE1F1C2}" srcOrd="0" destOrd="0" presId="urn:microsoft.com/office/officeart/2008/layout/VerticalAccentList"/>
    <dgm:cxn modelId="{AB3639DD-7B38-4605-9C93-066F094D27E2}" type="presParOf" srcId="{578EED4A-515A-4645-8118-CE3547BA035C}" destId="{59AB19C0-9886-4692-B248-85136A47F726}" srcOrd="1" destOrd="0" presId="urn:microsoft.com/office/officeart/2008/layout/VerticalAccentList"/>
    <dgm:cxn modelId="{B8C4AF70-0654-4A07-A14E-5D079D1EA8A2}" type="presParOf" srcId="{578EED4A-515A-4645-8118-CE3547BA035C}" destId="{DA1E9DDF-DC66-4E4E-B4EF-C06A04FEB648}" srcOrd="2" destOrd="0" presId="urn:microsoft.com/office/officeart/2008/layout/VerticalAccentList"/>
    <dgm:cxn modelId="{0C3E3000-E6B1-4E78-957B-CE88A8A7C5DD}" type="presParOf" srcId="{578EED4A-515A-4645-8118-CE3547BA035C}" destId="{1F787099-DB8B-43B0-808D-8D1AC35061B9}" srcOrd="3" destOrd="0" presId="urn:microsoft.com/office/officeart/2008/layout/VerticalAccentList"/>
    <dgm:cxn modelId="{5BB11D81-6ACA-48C2-B722-6AD83DEEC0C4}" type="presParOf" srcId="{578EED4A-515A-4645-8118-CE3547BA035C}" destId="{004F449A-838C-4B61-AE3A-52E5F2625D0B}" srcOrd="4" destOrd="0" presId="urn:microsoft.com/office/officeart/2008/layout/VerticalAccentList"/>
    <dgm:cxn modelId="{C7B7B02C-125D-4D08-BA84-9860CF686CC5}" type="presParOf" srcId="{578EED4A-515A-4645-8118-CE3547BA035C}" destId="{CAAB3D9A-5A6E-433C-B9F8-9AA7280596A1}" srcOrd="5" destOrd="0" presId="urn:microsoft.com/office/officeart/2008/layout/VerticalAccentList"/>
    <dgm:cxn modelId="{51F57B1F-8C40-40B7-BEB4-71ED25C3784E}" type="presParOf" srcId="{578EED4A-515A-4645-8118-CE3547BA035C}" destId="{7D01EF1D-02B6-4649-835C-A7F66493BAE4}" srcOrd="6" destOrd="0" presId="urn:microsoft.com/office/officeart/2008/layout/VerticalAccentList"/>
    <dgm:cxn modelId="{D7A786FE-EDAC-48D1-8759-8DFBBEED218D}" type="presParOf" srcId="{A7B12BE2-C775-44A2-AAEF-67715C83744E}" destId="{8D8E09B6-1761-46AA-B8A4-B23D8EC0E88F}" srcOrd="11" destOrd="0" presId="urn:microsoft.com/office/officeart/2008/layout/VerticalAccentList"/>
    <dgm:cxn modelId="{627B807E-8F50-4C70-A471-2B6324861D4E}" type="presParOf" srcId="{A7B12BE2-C775-44A2-AAEF-67715C83744E}" destId="{C2A16317-EC4E-47FF-BB98-66104986742A}" srcOrd="12" destOrd="0" presId="urn:microsoft.com/office/officeart/2008/layout/VerticalAccentList"/>
    <dgm:cxn modelId="{497699F4-F0C6-4C0D-B28D-594D96696E0B}" type="presParOf" srcId="{C2A16317-EC4E-47FF-BB98-66104986742A}" destId="{B692CA39-915D-4A01-8226-8261B14EB37F}" srcOrd="0" destOrd="0" presId="urn:microsoft.com/office/officeart/2008/layout/VerticalAccentList"/>
    <dgm:cxn modelId="{5139A1DA-DD0F-4FE2-983B-4178E7E65A7E}" type="presParOf" srcId="{A7B12BE2-C775-44A2-AAEF-67715C83744E}" destId="{294F5963-DE68-4E02-BC93-DDF7935B03DD}" srcOrd="13" destOrd="0" presId="urn:microsoft.com/office/officeart/2008/layout/VerticalAccentList"/>
    <dgm:cxn modelId="{79932178-B16A-4C25-9ACC-CCD69414ADA1}" type="presParOf" srcId="{294F5963-DE68-4E02-BC93-DDF7935B03DD}" destId="{F34291B8-17EA-4382-AD1D-2278D4626DF7}" srcOrd="0" destOrd="0" presId="urn:microsoft.com/office/officeart/2008/layout/VerticalAccentList"/>
    <dgm:cxn modelId="{FD46DA11-3077-425F-9E56-5FAE60655935}" type="presParOf" srcId="{294F5963-DE68-4E02-BC93-DDF7935B03DD}" destId="{9A22BEBB-C36D-43D7-9380-0557718E51EB}" srcOrd="1" destOrd="0" presId="urn:microsoft.com/office/officeart/2008/layout/VerticalAccentList"/>
    <dgm:cxn modelId="{B38491CB-6704-46BE-B8DC-3731FDA2D34E}" type="presParOf" srcId="{294F5963-DE68-4E02-BC93-DDF7935B03DD}" destId="{C5BBA677-2DB8-4217-B216-3F37B12FD894}" srcOrd="2" destOrd="0" presId="urn:microsoft.com/office/officeart/2008/layout/VerticalAccentList"/>
    <dgm:cxn modelId="{7736C832-D25F-4F1D-A9D4-7A377D7A97C5}" type="presParOf" srcId="{294F5963-DE68-4E02-BC93-DDF7935B03DD}" destId="{0AF56BCA-FEF6-466F-BB4A-6F9EE0FDB1C1}" srcOrd="3" destOrd="0" presId="urn:microsoft.com/office/officeart/2008/layout/VerticalAccentList"/>
    <dgm:cxn modelId="{E9A489C4-D493-4F12-93A8-B9334A6396F0}" type="presParOf" srcId="{294F5963-DE68-4E02-BC93-DDF7935B03DD}" destId="{20637ECA-2A53-4DEE-B584-1E3614744944}" srcOrd="4" destOrd="0" presId="urn:microsoft.com/office/officeart/2008/layout/VerticalAccentList"/>
    <dgm:cxn modelId="{E13D3D91-8F89-4DCD-ADD2-96610CFC64C4}" type="presParOf" srcId="{294F5963-DE68-4E02-BC93-DDF7935B03DD}" destId="{A873DEF9-9156-4202-B1FB-E33387893EE7}" srcOrd="5" destOrd="0" presId="urn:microsoft.com/office/officeart/2008/layout/VerticalAccentList"/>
    <dgm:cxn modelId="{D63A3685-6346-454B-8C74-BB7090D479C3}" type="presParOf" srcId="{294F5963-DE68-4E02-BC93-DDF7935B03DD}" destId="{18F0C805-F6FA-44CC-ACBE-1E9EEC2CDE88}"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9208EE-9B70-42DC-9289-ACD1019A0930}" type="doc">
      <dgm:prSet loTypeId="urn:microsoft.com/office/officeart/2005/8/layout/process4" loCatId="list" qsTypeId="urn:microsoft.com/office/officeart/2005/8/quickstyle/simple1" qsCatId="simple" csTypeId="urn:microsoft.com/office/officeart/2005/8/colors/accent0_2" csCatId="mainScheme" phldr="1"/>
      <dgm:spPr/>
      <dgm:t>
        <a:bodyPr/>
        <a:lstStyle/>
        <a:p>
          <a:endParaRPr lang="ru-RU"/>
        </a:p>
      </dgm:t>
    </dgm:pt>
    <dgm:pt modelId="{2E2CD36D-F83E-4A22-AEF1-7FA29EC371C4}">
      <dgm:prSet phldrT="[Текст]" custT="1"/>
      <dgm:spPr/>
      <dgm:t>
        <a:bodyPr/>
        <a:lstStyle/>
        <a:p>
          <a:r>
            <a:rPr lang="uk-UA" sz="1200" dirty="0" smtClean="0"/>
            <a:t>торгові посередники - забезпечують зручність місця, часу та придбання товару замовником із меншими витратами, ніж підприємство-виробник (дилери, дистриб’ютори, роздрібна торгова мережа);</a:t>
          </a:r>
          <a:endParaRPr lang="ru-RU" sz="1200" dirty="0"/>
        </a:p>
      </dgm:t>
    </dgm:pt>
    <dgm:pt modelId="{35F13CDD-CEFB-4449-AB8B-E87E171DA438}" type="parTrans" cxnId="{C28B7C5C-E028-466D-827B-034A61718278}">
      <dgm:prSet/>
      <dgm:spPr/>
      <dgm:t>
        <a:bodyPr/>
        <a:lstStyle/>
        <a:p>
          <a:endParaRPr lang="ru-RU"/>
        </a:p>
      </dgm:t>
    </dgm:pt>
    <dgm:pt modelId="{1463F098-8B3A-41E7-BBC5-F6D93C672497}" type="sibTrans" cxnId="{C28B7C5C-E028-466D-827B-034A61718278}">
      <dgm:prSet/>
      <dgm:spPr/>
      <dgm:t>
        <a:bodyPr/>
        <a:lstStyle/>
        <a:p>
          <a:endParaRPr lang="ru-RU"/>
        </a:p>
      </dgm:t>
    </dgm:pt>
    <dgm:pt modelId="{636C10A2-7D27-48DB-B436-DB674D9B89C2}">
      <dgm:prSet custT="1"/>
      <dgm:spPr/>
      <dgm:t>
        <a:bodyPr/>
        <a:lstStyle/>
        <a:p>
          <a:r>
            <a:rPr lang="uk-UA" sz="1200" dirty="0" smtClean="0"/>
            <a:t>консалтингові фірми по організації товарообігу (логістичні фірми) - допомагають підприємству створювати запаси своїх виробів та просувати їх від місця виробництва до місця призначення. До них належать склади, які забезпечують накопичення та збереження товарів на шляху до чергового місця призначення, а також транспортні підприємства зокрема залізниця, вантажний водний транспорт, організації автотранспортних перевезень, авіалінії тощо.</a:t>
          </a:r>
          <a:endParaRPr lang="ru-RU" sz="1200" dirty="0"/>
        </a:p>
      </dgm:t>
    </dgm:pt>
    <dgm:pt modelId="{57D788A6-36ED-4E26-ADDB-BF316F354B0C}" type="parTrans" cxnId="{242CFB2E-2D34-496B-93AE-7F2FB4C46195}">
      <dgm:prSet/>
      <dgm:spPr/>
      <dgm:t>
        <a:bodyPr/>
        <a:lstStyle/>
        <a:p>
          <a:endParaRPr lang="ru-RU"/>
        </a:p>
      </dgm:t>
    </dgm:pt>
    <dgm:pt modelId="{C56AC357-C749-43B3-8253-F58E4872CDCE}" type="sibTrans" cxnId="{242CFB2E-2D34-496B-93AE-7F2FB4C46195}">
      <dgm:prSet/>
      <dgm:spPr/>
      <dgm:t>
        <a:bodyPr/>
        <a:lstStyle/>
        <a:p>
          <a:endParaRPr lang="ru-RU"/>
        </a:p>
      </dgm:t>
    </dgm:pt>
    <dgm:pt modelId="{1030A005-CD89-441B-9E80-29791EA093CE}">
      <dgm:prSet custT="1"/>
      <dgm:spPr/>
      <dgm:t>
        <a:bodyPr/>
        <a:lstStyle/>
        <a:p>
          <a:r>
            <a:rPr lang="uk-UA" sz="1200" smtClean="0"/>
            <a:t>агенції по наданню маркетингових послуг (рекламні агентства, маркетингові дослідницькі фірми, видавництва, різні консультативні фірми );</a:t>
          </a:r>
          <a:endParaRPr lang="ru-RU" sz="1200"/>
        </a:p>
      </dgm:t>
    </dgm:pt>
    <dgm:pt modelId="{20043151-CCB8-4515-A6F8-991485C85FA2}" type="parTrans" cxnId="{E5683DE9-3358-43D5-B11B-74CDD3AACBA7}">
      <dgm:prSet/>
      <dgm:spPr/>
      <dgm:t>
        <a:bodyPr/>
        <a:lstStyle/>
        <a:p>
          <a:endParaRPr lang="ru-RU"/>
        </a:p>
      </dgm:t>
    </dgm:pt>
    <dgm:pt modelId="{DCA100C9-D47F-4A11-AF06-1E8C6C436FA8}" type="sibTrans" cxnId="{E5683DE9-3358-43D5-B11B-74CDD3AACBA7}">
      <dgm:prSet/>
      <dgm:spPr/>
      <dgm:t>
        <a:bodyPr/>
        <a:lstStyle/>
        <a:p>
          <a:endParaRPr lang="ru-RU"/>
        </a:p>
      </dgm:t>
    </dgm:pt>
    <dgm:pt modelId="{000A058E-7F39-472D-988F-9BE8A6B3387C}">
      <dgm:prSet custT="1"/>
      <dgm:spPr/>
      <dgm:t>
        <a:bodyPr/>
        <a:lstStyle/>
        <a:p>
          <a:r>
            <a:rPr lang="uk-UA" sz="1200" smtClean="0"/>
            <a:t>кредитно-фінансові установи - допомагають підприємству фінансувати операції купівлі-продажу товарів, беруть на себе страхування цих угод тощо (банки; кредитні компанії; страхові компанії);</a:t>
          </a:r>
          <a:endParaRPr lang="ru-RU" sz="1200"/>
        </a:p>
      </dgm:t>
    </dgm:pt>
    <dgm:pt modelId="{DCBBD71F-9BF0-4312-BDC5-7E63AFD971CE}" type="parTrans" cxnId="{D5621E8F-7CD8-487A-8854-37D5A7CE06DD}">
      <dgm:prSet/>
      <dgm:spPr/>
      <dgm:t>
        <a:bodyPr/>
        <a:lstStyle/>
        <a:p>
          <a:endParaRPr lang="ru-RU"/>
        </a:p>
      </dgm:t>
    </dgm:pt>
    <dgm:pt modelId="{46726E00-DA2E-4522-AF47-55E90413E32D}" type="sibTrans" cxnId="{D5621E8F-7CD8-487A-8854-37D5A7CE06DD}">
      <dgm:prSet/>
      <dgm:spPr/>
      <dgm:t>
        <a:bodyPr/>
        <a:lstStyle/>
        <a:p>
          <a:endParaRPr lang="ru-RU"/>
        </a:p>
      </dgm:t>
    </dgm:pt>
    <dgm:pt modelId="{731C7527-BDA6-4667-B927-8755CA20C440}">
      <dgm:prSet custT="1"/>
      <dgm:spPr/>
      <dgm:t>
        <a:bodyPr/>
        <a:lstStyle/>
        <a:p>
          <a:r>
            <a:rPr lang="uk-UA" sz="1200" dirty="0" smtClean="0"/>
            <a:t>аудиторські фірми. </a:t>
          </a:r>
          <a:endParaRPr lang="ru-RU" sz="1200" dirty="0"/>
        </a:p>
      </dgm:t>
    </dgm:pt>
    <dgm:pt modelId="{E61ACC77-C29D-4482-B12D-E5ABDB270615}" type="parTrans" cxnId="{5D960B44-1C3F-4D76-9FCE-6EB524F3E13F}">
      <dgm:prSet/>
      <dgm:spPr/>
      <dgm:t>
        <a:bodyPr/>
        <a:lstStyle/>
        <a:p>
          <a:endParaRPr lang="ru-RU"/>
        </a:p>
      </dgm:t>
    </dgm:pt>
    <dgm:pt modelId="{F3AC9D21-03F7-43C7-B926-423D0FBAB1A3}" type="sibTrans" cxnId="{5D960B44-1C3F-4D76-9FCE-6EB524F3E13F}">
      <dgm:prSet/>
      <dgm:spPr/>
      <dgm:t>
        <a:bodyPr/>
        <a:lstStyle/>
        <a:p>
          <a:endParaRPr lang="ru-RU"/>
        </a:p>
      </dgm:t>
    </dgm:pt>
    <dgm:pt modelId="{281EA639-F9E6-41A5-9B3C-365A8E52D38B}" type="pres">
      <dgm:prSet presAssocID="{8F9208EE-9B70-42DC-9289-ACD1019A0930}" presName="Name0" presStyleCnt="0">
        <dgm:presLayoutVars>
          <dgm:dir/>
          <dgm:animLvl val="lvl"/>
          <dgm:resizeHandles val="exact"/>
        </dgm:presLayoutVars>
      </dgm:prSet>
      <dgm:spPr/>
      <dgm:t>
        <a:bodyPr/>
        <a:lstStyle/>
        <a:p>
          <a:endParaRPr lang="uk-UA"/>
        </a:p>
      </dgm:t>
    </dgm:pt>
    <dgm:pt modelId="{5EBA0D5D-8A27-4180-8970-EAE572A24135}" type="pres">
      <dgm:prSet presAssocID="{731C7527-BDA6-4667-B927-8755CA20C440}" presName="boxAndChildren" presStyleCnt="0"/>
      <dgm:spPr/>
    </dgm:pt>
    <dgm:pt modelId="{79BDA596-274D-4A40-A352-0B9635E23EF1}" type="pres">
      <dgm:prSet presAssocID="{731C7527-BDA6-4667-B927-8755CA20C440}" presName="parentTextBox" presStyleLbl="node1" presStyleIdx="0" presStyleCnt="5"/>
      <dgm:spPr/>
      <dgm:t>
        <a:bodyPr/>
        <a:lstStyle/>
        <a:p>
          <a:endParaRPr lang="uk-UA"/>
        </a:p>
      </dgm:t>
    </dgm:pt>
    <dgm:pt modelId="{709E4BE1-A97D-4E03-8F3D-9BB6A588B215}" type="pres">
      <dgm:prSet presAssocID="{46726E00-DA2E-4522-AF47-55E90413E32D}" presName="sp" presStyleCnt="0"/>
      <dgm:spPr/>
    </dgm:pt>
    <dgm:pt modelId="{1CA6D1BF-330B-4916-8FDF-51A0401B215A}" type="pres">
      <dgm:prSet presAssocID="{000A058E-7F39-472D-988F-9BE8A6B3387C}" presName="arrowAndChildren" presStyleCnt="0"/>
      <dgm:spPr/>
    </dgm:pt>
    <dgm:pt modelId="{BC5DFF48-3066-4541-849C-5FEE10CA391F}" type="pres">
      <dgm:prSet presAssocID="{000A058E-7F39-472D-988F-9BE8A6B3387C}" presName="parentTextArrow" presStyleLbl="node1" presStyleIdx="1" presStyleCnt="5"/>
      <dgm:spPr/>
      <dgm:t>
        <a:bodyPr/>
        <a:lstStyle/>
        <a:p>
          <a:endParaRPr lang="uk-UA"/>
        </a:p>
      </dgm:t>
    </dgm:pt>
    <dgm:pt modelId="{C85E511B-37E8-46CB-AB1F-F4A2C22AB7E1}" type="pres">
      <dgm:prSet presAssocID="{DCA100C9-D47F-4A11-AF06-1E8C6C436FA8}" presName="sp" presStyleCnt="0"/>
      <dgm:spPr/>
    </dgm:pt>
    <dgm:pt modelId="{66793D12-8BD0-4285-9BF9-55BD23CD9065}" type="pres">
      <dgm:prSet presAssocID="{1030A005-CD89-441B-9E80-29791EA093CE}" presName="arrowAndChildren" presStyleCnt="0"/>
      <dgm:spPr/>
    </dgm:pt>
    <dgm:pt modelId="{A9862711-5F20-4868-80D8-673E1235230F}" type="pres">
      <dgm:prSet presAssocID="{1030A005-CD89-441B-9E80-29791EA093CE}" presName="parentTextArrow" presStyleLbl="node1" presStyleIdx="2" presStyleCnt="5"/>
      <dgm:spPr/>
      <dgm:t>
        <a:bodyPr/>
        <a:lstStyle/>
        <a:p>
          <a:endParaRPr lang="uk-UA"/>
        </a:p>
      </dgm:t>
    </dgm:pt>
    <dgm:pt modelId="{C18A22F5-AC4D-423E-A091-71CDA76EB1FA}" type="pres">
      <dgm:prSet presAssocID="{C56AC357-C749-43B3-8253-F58E4872CDCE}" presName="sp" presStyleCnt="0"/>
      <dgm:spPr/>
    </dgm:pt>
    <dgm:pt modelId="{DCC6F7D0-676E-4442-B8F0-8D34CD3CA52F}" type="pres">
      <dgm:prSet presAssocID="{636C10A2-7D27-48DB-B436-DB674D9B89C2}" presName="arrowAndChildren" presStyleCnt="0"/>
      <dgm:spPr/>
    </dgm:pt>
    <dgm:pt modelId="{E1AE6475-73A4-439A-88D3-9A3BB67AFD01}" type="pres">
      <dgm:prSet presAssocID="{636C10A2-7D27-48DB-B436-DB674D9B89C2}" presName="parentTextArrow" presStyleLbl="node1" presStyleIdx="3" presStyleCnt="5"/>
      <dgm:spPr/>
      <dgm:t>
        <a:bodyPr/>
        <a:lstStyle/>
        <a:p>
          <a:endParaRPr lang="uk-UA"/>
        </a:p>
      </dgm:t>
    </dgm:pt>
    <dgm:pt modelId="{2CD69A68-144D-421A-AF00-00778F132C9D}" type="pres">
      <dgm:prSet presAssocID="{1463F098-8B3A-41E7-BBC5-F6D93C672497}" presName="sp" presStyleCnt="0"/>
      <dgm:spPr/>
    </dgm:pt>
    <dgm:pt modelId="{145FF38A-C5D3-4DCB-87A0-05D1EBEC4853}" type="pres">
      <dgm:prSet presAssocID="{2E2CD36D-F83E-4A22-AEF1-7FA29EC371C4}" presName="arrowAndChildren" presStyleCnt="0"/>
      <dgm:spPr/>
    </dgm:pt>
    <dgm:pt modelId="{120FDDE5-4E15-4FD4-9188-F0348FE2B067}" type="pres">
      <dgm:prSet presAssocID="{2E2CD36D-F83E-4A22-AEF1-7FA29EC371C4}" presName="parentTextArrow" presStyleLbl="node1" presStyleIdx="4" presStyleCnt="5"/>
      <dgm:spPr/>
      <dgm:t>
        <a:bodyPr/>
        <a:lstStyle/>
        <a:p>
          <a:endParaRPr lang="uk-UA"/>
        </a:p>
      </dgm:t>
    </dgm:pt>
  </dgm:ptLst>
  <dgm:cxnLst>
    <dgm:cxn modelId="{B943DDEF-5AE3-497C-B6FE-B63BEE4DFA2D}" type="presOf" srcId="{636C10A2-7D27-48DB-B436-DB674D9B89C2}" destId="{E1AE6475-73A4-439A-88D3-9A3BB67AFD01}" srcOrd="0" destOrd="0" presId="urn:microsoft.com/office/officeart/2005/8/layout/process4"/>
    <dgm:cxn modelId="{C28B7C5C-E028-466D-827B-034A61718278}" srcId="{8F9208EE-9B70-42DC-9289-ACD1019A0930}" destId="{2E2CD36D-F83E-4A22-AEF1-7FA29EC371C4}" srcOrd="0" destOrd="0" parTransId="{35F13CDD-CEFB-4449-AB8B-E87E171DA438}" sibTransId="{1463F098-8B3A-41E7-BBC5-F6D93C672497}"/>
    <dgm:cxn modelId="{09F18DB3-C7F1-4336-9491-9E1F8E871C6A}" type="presOf" srcId="{2E2CD36D-F83E-4A22-AEF1-7FA29EC371C4}" destId="{120FDDE5-4E15-4FD4-9188-F0348FE2B067}" srcOrd="0" destOrd="0" presId="urn:microsoft.com/office/officeart/2005/8/layout/process4"/>
    <dgm:cxn modelId="{D5621E8F-7CD8-487A-8854-37D5A7CE06DD}" srcId="{8F9208EE-9B70-42DC-9289-ACD1019A0930}" destId="{000A058E-7F39-472D-988F-9BE8A6B3387C}" srcOrd="3" destOrd="0" parTransId="{DCBBD71F-9BF0-4312-BDC5-7E63AFD971CE}" sibTransId="{46726E00-DA2E-4522-AF47-55E90413E32D}"/>
    <dgm:cxn modelId="{E4936D66-EF7E-459C-B576-440E372FF050}" type="presOf" srcId="{731C7527-BDA6-4667-B927-8755CA20C440}" destId="{79BDA596-274D-4A40-A352-0B9635E23EF1}" srcOrd="0" destOrd="0" presId="urn:microsoft.com/office/officeart/2005/8/layout/process4"/>
    <dgm:cxn modelId="{CCDB1C6C-FA27-4541-89DD-A8E8000FC1A8}" type="presOf" srcId="{8F9208EE-9B70-42DC-9289-ACD1019A0930}" destId="{281EA639-F9E6-41A5-9B3C-365A8E52D38B}" srcOrd="0" destOrd="0" presId="urn:microsoft.com/office/officeart/2005/8/layout/process4"/>
    <dgm:cxn modelId="{E5683DE9-3358-43D5-B11B-74CDD3AACBA7}" srcId="{8F9208EE-9B70-42DC-9289-ACD1019A0930}" destId="{1030A005-CD89-441B-9E80-29791EA093CE}" srcOrd="2" destOrd="0" parTransId="{20043151-CCB8-4515-A6F8-991485C85FA2}" sibTransId="{DCA100C9-D47F-4A11-AF06-1E8C6C436FA8}"/>
    <dgm:cxn modelId="{5D960B44-1C3F-4D76-9FCE-6EB524F3E13F}" srcId="{8F9208EE-9B70-42DC-9289-ACD1019A0930}" destId="{731C7527-BDA6-4667-B927-8755CA20C440}" srcOrd="4" destOrd="0" parTransId="{E61ACC77-C29D-4482-B12D-E5ABDB270615}" sibTransId="{F3AC9D21-03F7-43C7-B926-423D0FBAB1A3}"/>
    <dgm:cxn modelId="{8618F01B-C3B2-42F8-9968-D0D7B283F6C6}" type="presOf" srcId="{1030A005-CD89-441B-9E80-29791EA093CE}" destId="{A9862711-5F20-4868-80D8-673E1235230F}" srcOrd="0" destOrd="0" presId="urn:microsoft.com/office/officeart/2005/8/layout/process4"/>
    <dgm:cxn modelId="{242CFB2E-2D34-496B-93AE-7F2FB4C46195}" srcId="{8F9208EE-9B70-42DC-9289-ACD1019A0930}" destId="{636C10A2-7D27-48DB-B436-DB674D9B89C2}" srcOrd="1" destOrd="0" parTransId="{57D788A6-36ED-4E26-ADDB-BF316F354B0C}" sibTransId="{C56AC357-C749-43B3-8253-F58E4872CDCE}"/>
    <dgm:cxn modelId="{0632FFE3-90BB-430D-AE7E-CEAB8B5BBB0A}" type="presOf" srcId="{000A058E-7F39-472D-988F-9BE8A6B3387C}" destId="{BC5DFF48-3066-4541-849C-5FEE10CA391F}" srcOrd="0" destOrd="0" presId="urn:microsoft.com/office/officeart/2005/8/layout/process4"/>
    <dgm:cxn modelId="{8BF12000-EEB8-4E14-882B-52C606941343}" type="presParOf" srcId="{281EA639-F9E6-41A5-9B3C-365A8E52D38B}" destId="{5EBA0D5D-8A27-4180-8970-EAE572A24135}" srcOrd="0" destOrd="0" presId="urn:microsoft.com/office/officeart/2005/8/layout/process4"/>
    <dgm:cxn modelId="{6421E414-E63B-4A0B-9912-33C7DC86FFFD}" type="presParOf" srcId="{5EBA0D5D-8A27-4180-8970-EAE572A24135}" destId="{79BDA596-274D-4A40-A352-0B9635E23EF1}" srcOrd="0" destOrd="0" presId="urn:microsoft.com/office/officeart/2005/8/layout/process4"/>
    <dgm:cxn modelId="{797C652B-5300-4466-93FF-DB37608A4A00}" type="presParOf" srcId="{281EA639-F9E6-41A5-9B3C-365A8E52D38B}" destId="{709E4BE1-A97D-4E03-8F3D-9BB6A588B215}" srcOrd="1" destOrd="0" presId="urn:microsoft.com/office/officeart/2005/8/layout/process4"/>
    <dgm:cxn modelId="{F360A003-5071-4744-8118-1BDBA874E362}" type="presParOf" srcId="{281EA639-F9E6-41A5-9B3C-365A8E52D38B}" destId="{1CA6D1BF-330B-4916-8FDF-51A0401B215A}" srcOrd="2" destOrd="0" presId="urn:microsoft.com/office/officeart/2005/8/layout/process4"/>
    <dgm:cxn modelId="{77E2EDF2-6450-481D-A8E0-48FA7432A20A}" type="presParOf" srcId="{1CA6D1BF-330B-4916-8FDF-51A0401B215A}" destId="{BC5DFF48-3066-4541-849C-5FEE10CA391F}" srcOrd="0" destOrd="0" presId="urn:microsoft.com/office/officeart/2005/8/layout/process4"/>
    <dgm:cxn modelId="{62F8CBEF-0D7A-41D1-88AC-A1DCC2B73B76}" type="presParOf" srcId="{281EA639-F9E6-41A5-9B3C-365A8E52D38B}" destId="{C85E511B-37E8-46CB-AB1F-F4A2C22AB7E1}" srcOrd="3" destOrd="0" presId="urn:microsoft.com/office/officeart/2005/8/layout/process4"/>
    <dgm:cxn modelId="{4F0AFB34-1BEA-439D-A82E-1D527F86B439}" type="presParOf" srcId="{281EA639-F9E6-41A5-9B3C-365A8E52D38B}" destId="{66793D12-8BD0-4285-9BF9-55BD23CD9065}" srcOrd="4" destOrd="0" presId="urn:microsoft.com/office/officeart/2005/8/layout/process4"/>
    <dgm:cxn modelId="{6391C828-84CE-49CD-B525-576CE53DB722}" type="presParOf" srcId="{66793D12-8BD0-4285-9BF9-55BD23CD9065}" destId="{A9862711-5F20-4868-80D8-673E1235230F}" srcOrd="0" destOrd="0" presId="urn:microsoft.com/office/officeart/2005/8/layout/process4"/>
    <dgm:cxn modelId="{CF02E2C1-443F-4996-AA00-66758F70C662}" type="presParOf" srcId="{281EA639-F9E6-41A5-9B3C-365A8E52D38B}" destId="{C18A22F5-AC4D-423E-A091-71CDA76EB1FA}" srcOrd="5" destOrd="0" presId="urn:microsoft.com/office/officeart/2005/8/layout/process4"/>
    <dgm:cxn modelId="{3985CD62-3EE1-4B7F-9769-F33545D042EB}" type="presParOf" srcId="{281EA639-F9E6-41A5-9B3C-365A8E52D38B}" destId="{DCC6F7D0-676E-4442-B8F0-8D34CD3CA52F}" srcOrd="6" destOrd="0" presId="urn:microsoft.com/office/officeart/2005/8/layout/process4"/>
    <dgm:cxn modelId="{63E72568-BAA4-4F99-B6D2-244B2A2997C2}" type="presParOf" srcId="{DCC6F7D0-676E-4442-B8F0-8D34CD3CA52F}" destId="{E1AE6475-73A4-439A-88D3-9A3BB67AFD01}" srcOrd="0" destOrd="0" presId="urn:microsoft.com/office/officeart/2005/8/layout/process4"/>
    <dgm:cxn modelId="{80C16983-8D4C-47D0-A8FE-19C4422144E0}" type="presParOf" srcId="{281EA639-F9E6-41A5-9B3C-365A8E52D38B}" destId="{2CD69A68-144D-421A-AF00-00778F132C9D}" srcOrd="7" destOrd="0" presId="urn:microsoft.com/office/officeart/2005/8/layout/process4"/>
    <dgm:cxn modelId="{0414D4CE-C044-471A-B517-6CFF5326C03F}" type="presParOf" srcId="{281EA639-F9E6-41A5-9B3C-365A8E52D38B}" destId="{145FF38A-C5D3-4DCB-87A0-05D1EBEC4853}" srcOrd="8" destOrd="0" presId="urn:microsoft.com/office/officeart/2005/8/layout/process4"/>
    <dgm:cxn modelId="{ED1EB0F1-650D-4C9B-9E7C-0DEC5667C499}" type="presParOf" srcId="{145FF38A-C5D3-4DCB-87A0-05D1EBEC4853}" destId="{120FDDE5-4E15-4FD4-9188-F0348FE2B06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A94114-9F24-458D-9BBC-2CF86A023B6B}"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ru-RU"/>
        </a:p>
      </dgm:t>
    </dgm:pt>
    <dgm:pt modelId="{B70C2A51-A173-4ADE-AEAC-9424242607D6}">
      <dgm:prSet phldrT="[Текст]"/>
      <dgm:spPr/>
      <dgm:t>
        <a:bodyPr/>
        <a:lstStyle/>
        <a:p>
          <a:r>
            <a:rPr lang="uk-UA" smtClean="0"/>
            <a:t>• товарно-родова конкуренція – це конкуренція між різними видами товарів, які можуть виконувати подібні функції. Розглядається також конкуренція з боку товарів-субститутів (замінників). Приклад такої конкуренції – конкуренція між автомобілем і мотоциклом. </a:t>
          </a:r>
          <a:endParaRPr lang="ru-RU"/>
        </a:p>
      </dgm:t>
    </dgm:pt>
    <dgm:pt modelId="{717BB9F5-827B-4700-BD30-E96FB90E1810}" type="parTrans" cxnId="{1F1A27DF-A557-427F-B117-45A405A00980}">
      <dgm:prSet/>
      <dgm:spPr/>
      <dgm:t>
        <a:bodyPr/>
        <a:lstStyle/>
        <a:p>
          <a:endParaRPr lang="ru-RU"/>
        </a:p>
      </dgm:t>
    </dgm:pt>
    <dgm:pt modelId="{39CF3024-31AC-4472-BAE5-9D918888C825}" type="sibTrans" cxnId="{1F1A27DF-A557-427F-B117-45A405A00980}">
      <dgm:prSet/>
      <dgm:spPr/>
      <dgm:t>
        <a:bodyPr/>
        <a:lstStyle/>
        <a:p>
          <a:endParaRPr lang="ru-RU"/>
        </a:p>
      </dgm:t>
    </dgm:pt>
    <dgm:pt modelId="{6F62AF37-F877-4466-8C77-C712C5E5271A}">
      <dgm:prSet/>
      <dgm:spPr/>
      <dgm:t>
        <a:bodyPr/>
        <a:lstStyle/>
        <a:p>
          <a:r>
            <a:rPr lang="uk-UA" smtClean="0"/>
            <a:t>• товарно-видова конкуренція – це конкуренція між видами товару. Наприклад, між видами мотоциклів, автомобілів. Тут важливого значення набуває марка товару. Багато в чому, це боротьба між марками – конкурентами. </a:t>
          </a:r>
          <a:endParaRPr lang="ru-RU"/>
        </a:p>
      </dgm:t>
    </dgm:pt>
    <dgm:pt modelId="{F5096A60-1175-4419-A3D1-824BD303EA1B}" type="parTrans" cxnId="{7F0AE814-1D9B-4EAF-9344-98FF1E0201CC}">
      <dgm:prSet/>
      <dgm:spPr/>
      <dgm:t>
        <a:bodyPr/>
        <a:lstStyle/>
        <a:p>
          <a:endParaRPr lang="ru-RU"/>
        </a:p>
      </dgm:t>
    </dgm:pt>
    <dgm:pt modelId="{D865EFD1-B74E-4C8B-84ED-BFEF687FB929}" type="sibTrans" cxnId="{7F0AE814-1D9B-4EAF-9344-98FF1E0201CC}">
      <dgm:prSet/>
      <dgm:spPr/>
      <dgm:t>
        <a:bodyPr/>
        <a:lstStyle/>
        <a:p>
          <a:endParaRPr lang="ru-RU"/>
        </a:p>
      </dgm:t>
    </dgm:pt>
    <dgm:pt modelId="{8146E5B3-5388-4FF5-A711-E5C530BFB705}" type="pres">
      <dgm:prSet presAssocID="{5FA94114-9F24-458D-9BBC-2CF86A023B6B}" presName="Name0" presStyleCnt="0">
        <dgm:presLayoutVars>
          <dgm:chMax val="7"/>
          <dgm:chPref val="7"/>
          <dgm:dir/>
        </dgm:presLayoutVars>
      </dgm:prSet>
      <dgm:spPr/>
      <dgm:t>
        <a:bodyPr/>
        <a:lstStyle/>
        <a:p>
          <a:endParaRPr lang="uk-UA"/>
        </a:p>
      </dgm:t>
    </dgm:pt>
    <dgm:pt modelId="{C7CBD4A5-C13C-4AAC-BDA7-40014D44DF92}" type="pres">
      <dgm:prSet presAssocID="{5FA94114-9F24-458D-9BBC-2CF86A023B6B}" presName="Name1" presStyleCnt="0"/>
      <dgm:spPr/>
    </dgm:pt>
    <dgm:pt modelId="{1619B235-3D5C-4393-80E3-B00DA841C948}" type="pres">
      <dgm:prSet presAssocID="{5FA94114-9F24-458D-9BBC-2CF86A023B6B}" presName="cycle" presStyleCnt="0"/>
      <dgm:spPr/>
    </dgm:pt>
    <dgm:pt modelId="{F4D6B04E-BA98-4709-9762-73A63938B315}" type="pres">
      <dgm:prSet presAssocID="{5FA94114-9F24-458D-9BBC-2CF86A023B6B}" presName="srcNode" presStyleLbl="node1" presStyleIdx="0" presStyleCnt="2"/>
      <dgm:spPr/>
    </dgm:pt>
    <dgm:pt modelId="{D57A9911-0EE2-4B53-BC22-174DAB8AA93E}" type="pres">
      <dgm:prSet presAssocID="{5FA94114-9F24-458D-9BBC-2CF86A023B6B}" presName="conn" presStyleLbl="parChTrans1D2" presStyleIdx="0" presStyleCnt="1"/>
      <dgm:spPr/>
      <dgm:t>
        <a:bodyPr/>
        <a:lstStyle/>
        <a:p>
          <a:endParaRPr lang="uk-UA"/>
        </a:p>
      </dgm:t>
    </dgm:pt>
    <dgm:pt modelId="{1F6C3D1E-144F-4496-B90C-8AF401B48213}" type="pres">
      <dgm:prSet presAssocID="{5FA94114-9F24-458D-9BBC-2CF86A023B6B}" presName="extraNode" presStyleLbl="node1" presStyleIdx="0" presStyleCnt="2"/>
      <dgm:spPr/>
    </dgm:pt>
    <dgm:pt modelId="{21AE6FEE-E211-432D-B49C-69BEF4CED1EB}" type="pres">
      <dgm:prSet presAssocID="{5FA94114-9F24-458D-9BBC-2CF86A023B6B}" presName="dstNode" presStyleLbl="node1" presStyleIdx="0" presStyleCnt="2"/>
      <dgm:spPr/>
    </dgm:pt>
    <dgm:pt modelId="{6A1B85FF-C67C-4664-8E66-1697A27C9CD4}" type="pres">
      <dgm:prSet presAssocID="{B70C2A51-A173-4ADE-AEAC-9424242607D6}" presName="text_1" presStyleLbl="node1" presStyleIdx="0" presStyleCnt="2">
        <dgm:presLayoutVars>
          <dgm:bulletEnabled val="1"/>
        </dgm:presLayoutVars>
      </dgm:prSet>
      <dgm:spPr/>
      <dgm:t>
        <a:bodyPr/>
        <a:lstStyle/>
        <a:p>
          <a:endParaRPr lang="ru-RU"/>
        </a:p>
      </dgm:t>
    </dgm:pt>
    <dgm:pt modelId="{E74AEF40-2490-4CDE-86E5-F7F0E15211FD}" type="pres">
      <dgm:prSet presAssocID="{B70C2A51-A173-4ADE-AEAC-9424242607D6}" presName="accent_1" presStyleCnt="0"/>
      <dgm:spPr/>
    </dgm:pt>
    <dgm:pt modelId="{210DDA12-1370-4E5D-91AD-9544D8A2B91B}" type="pres">
      <dgm:prSet presAssocID="{B70C2A51-A173-4ADE-AEAC-9424242607D6}" presName="accentRepeatNode" presStyleLbl="solidFgAcc1" presStyleIdx="0" presStyleCnt="2"/>
      <dgm:spPr/>
    </dgm:pt>
    <dgm:pt modelId="{7B1C79F4-B670-439A-A32D-E28E8C229971}" type="pres">
      <dgm:prSet presAssocID="{6F62AF37-F877-4466-8C77-C712C5E5271A}" presName="text_2" presStyleLbl="node1" presStyleIdx="1" presStyleCnt="2">
        <dgm:presLayoutVars>
          <dgm:bulletEnabled val="1"/>
        </dgm:presLayoutVars>
      </dgm:prSet>
      <dgm:spPr/>
      <dgm:t>
        <a:bodyPr/>
        <a:lstStyle/>
        <a:p>
          <a:endParaRPr lang="uk-UA"/>
        </a:p>
      </dgm:t>
    </dgm:pt>
    <dgm:pt modelId="{7A1C1A5A-6FB0-44D0-9D30-9863AF503103}" type="pres">
      <dgm:prSet presAssocID="{6F62AF37-F877-4466-8C77-C712C5E5271A}" presName="accent_2" presStyleCnt="0"/>
      <dgm:spPr/>
    </dgm:pt>
    <dgm:pt modelId="{2AD8A134-1817-45B4-87F2-D2358E983D3D}" type="pres">
      <dgm:prSet presAssocID="{6F62AF37-F877-4466-8C77-C712C5E5271A}" presName="accentRepeatNode" presStyleLbl="solidFgAcc1" presStyleIdx="1" presStyleCnt="2"/>
      <dgm:spPr/>
    </dgm:pt>
  </dgm:ptLst>
  <dgm:cxnLst>
    <dgm:cxn modelId="{BEB2D00C-BD07-4E05-8FB3-008D28461939}" type="presOf" srcId="{B70C2A51-A173-4ADE-AEAC-9424242607D6}" destId="{6A1B85FF-C67C-4664-8E66-1697A27C9CD4}" srcOrd="0" destOrd="0" presId="urn:microsoft.com/office/officeart/2008/layout/VerticalCurvedList"/>
    <dgm:cxn modelId="{A03B55A5-7FD6-443B-BF6A-A90EC1295BB9}" type="presOf" srcId="{5FA94114-9F24-458D-9BBC-2CF86A023B6B}" destId="{8146E5B3-5388-4FF5-A711-E5C530BFB705}" srcOrd="0" destOrd="0" presId="urn:microsoft.com/office/officeart/2008/layout/VerticalCurvedList"/>
    <dgm:cxn modelId="{1F1A27DF-A557-427F-B117-45A405A00980}" srcId="{5FA94114-9F24-458D-9BBC-2CF86A023B6B}" destId="{B70C2A51-A173-4ADE-AEAC-9424242607D6}" srcOrd="0" destOrd="0" parTransId="{717BB9F5-827B-4700-BD30-E96FB90E1810}" sibTransId="{39CF3024-31AC-4472-BAE5-9D918888C825}"/>
    <dgm:cxn modelId="{F8608C95-9E97-4940-858F-A7CF28BD3E5B}" type="presOf" srcId="{39CF3024-31AC-4472-BAE5-9D918888C825}" destId="{D57A9911-0EE2-4B53-BC22-174DAB8AA93E}" srcOrd="0" destOrd="0" presId="urn:microsoft.com/office/officeart/2008/layout/VerticalCurvedList"/>
    <dgm:cxn modelId="{7F0AE814-1D9B-4EAF-9344-98FF1E0201CC}" srcId="{5FA94114-9F24-458D-9BBC-2CF86A023B6B}" destId="{6F62AF37-F877-4466-8C77-C712C5E5271A}" srcOrd="1" destOrd="0" parTransId="{F5096A60-1175-4419-A3D1-824BD303EA1B}" sibTransId="{D865EFD1-B74E-4C8B-84ED-BFEF687FB929}"/>
    <dgm:cxn modelId="{5B209525-3B72-4707-896B-C781CBB58037}" type="presOf" srcId="{6F62AF37-F877-4466-8C77-C712C5E5271A}" destId="{7B1C79F4-B670-439A-A32D-E28E8C229971}" srcOrd="0" destOrd="0" presId="urn:microsoft.com/office/officeart/2008/layout/VerticalCurvedList"/>
    <dgm:cxn modelId="{58CA7E96-6360-4C54-B5EE-7C1037FC2FFF}" type="presParOf" srcId="{8146E5B3-5388-4FF5-A711-E5C530BFB705}" destId="{C7CBD4A5-C13C-4AAC-BDA7-40014D44DF92}" srcOrd="0" destOrd="0" presId="urn:microsoft.com/office/officeart/2008/layout/VerticalCurvedList"/>
    <dgm:cxn modelId="{D632B5D5-FE65-4EED-9965-16DCD7CB2255}" type="presParOf" srcId="{C7CBD4A5-C13C-4AAC-BDA7-40014D44DF92}" destId="{1619B235-3D5C-4393-80E3-B00DA841C948}" srcOrd="0" destOrd="0" presId="urn:microsoft.com/office/officeart/2008/layout/VerticalCurvedList"/>
    <dgm:cxn modelId="{00DF309E-FF24-4BD8-A1DD-D6C3F8A19B69}" type="presParOf" srcId="{1619B235-3D5C-4393-80E3-B00DA841C948}" destId="{F4D6B04E-BA98-4709-9762-73A63938B315}" srcOrd="0" destOrd="0" presId="urn:microsoft.com/office/officeart/2008/layout/VerticalCurvedList"/>
    <dgm:cxn modelId="{47DF2DD5-378A-48A8-A391-DA8E959678A5}" type="presParOf" srcId="{1619B235-3D5C-4393-80E3-B00DA841C948}" destId="{D57A9911-0EE2-4B53-BC22-174DAB8AA93E}" srcOrd="1" destOrd="0" presId="urn:microsoft.com/office/officeart/2008/layout/VerticalCurvedList"/>
    <dgm:cxn modelId="{02726382-4DF1-4671-A9D1-32F710D05470}" type="presParOf" srcId="{1619B235-3D5C-4393-80E3-B00DA841C948}" destId="{1F6C3D1E-144F-4496-B90C-8AF401B48213}" srcOrd="2" destOrd="0" presId="urn:microsoft.com/office/officeart/2008/layout/VerticalCurvedList"/>
    <dgm:cxn modelId="{7342A15A-618A-44FA-9777-038A599048FB}" type="presParOf" srcId="{1619B235-3D5C-4393-80E3-B00DA841C948}" destId="{21AE6FEE-E211-432D-B49C-69BEF4CED1EB}" srcOrd="3" destOrd="0" presId="urn:microsoft.com/office/officeart/2008/layout/VerticalCurvedList"/>
    <dgm:cxn modelId="{25CF1B18-78A9-41FE-AA04-FFDD39812E4E}" type="presParOf" srcId="{C7CBD4A5-C13C-4AAC-BDA7-40014D44DF92}" destId="{6A1B85FF-C67C-4664-8E66-1697A27C9CD4}" srcOrd="1" destOrd="0" presId="urn:microsoft.com/office/officeart/2008/layout/VerticalCurvedList"/>
    <dgm:cxn modelId="{D7997D84-0C80-48D8-8BF4-3B14AC74FB70}" type="presParOf" srcId="{C7CBD4A5-C13C-4AAC-BDA7-40014D44DF92}" destId="{E74AEF40-2490-4CDE-86E5-F7F0E15211FD}" srcOrd="2" destOrd="0" presId="urn:microsoft.com/office/officeart/2008/layout/VerticalCurvedList"/>
    <dgm:cxn modelId="{19276A04-597A-4CC9-B61C-B4E7C07FA250}" type="presParOf" srcId="{E74AEF40-2490-4CDE-86E5-F7F0E15211FD}" destId="{210DDA12-1370-4E5D-91AD-9544D8A2B91B}" srcOrd="0" destOrd="0" presId="urn:microsoft.com/office/officeart/2008/layout/VerticalCurvedList"/>
    <dgm:cxn modelId="{227571B3-3413-4A6C-AD28-0A78A55D2158}" type="presParOf" srcId="{C7CBD4A5-C13C-4AAC-BDA7-40014D44DF92}" destId="{7B1C79F4-B670-439A-A32D-E28E8C229971}" srcOrd="3" destOrd="0" presId="urn:microsoft.com/office/officeart/2008/layout/VerticalCurvedList"/>
    <dgm:cxn modelId="{B8AF58E3-DF69-47F1-9D0F-353FF8827B4D}" type="presParOf" srcId="{C7CBD4A5-C13C-4AAC-BDA7-40014D44DF92}" destId="{7A1C1A5A-6FB0-44D0-9D30-9863AF503103}" srcOrd="4" destOrd="0" presId="urn:microsoft.com/office/officeart/2008/layout/VerticalCurvedList"/>
    <dgm:cxn modelId="{9A130997-6346-4342-B5EB-5FEE41F5D7FC}" type="presParOf" srcId="{7A1C1A5A-6FB0-44D0-9D30-9863AF503103}" destId="{2AD8A134-1817-45B4-87F2-D2358E983D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291B16-56CD-4E6C-B026-6ECD44794015}"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ru-RU"/>
        </a:p>
      </dgm:t>
    </dgm:pt>
    <dgm:pt modelId="{79821419-BAD6-4BDE-B6F0-1A30C5A28C08}">
      <dgm:prSet phldrT="[Текст]"/>
      <dgm:spPr/>
      <dgm:t>
        <a:bodyPr/>
        <a:lstStyle/>
        <a:p>
          <a:r>
            <a:rPr lang="uk-UA" smtClean="0"/>
            <a:t>Фінансові кола, які мають вплив на здатність підприємства забезпечити себе капіталом. Це банки, інвестиційні компанії, брокерські фірми фондової біржі, акціонери підприємства. </a:t>
          </a:r>
          <a:endParaRPr lang="ru-RU"/>
        </a:p>
      </dgm:t>
    </dgm:pt>
    <dgm:pt modelId="{FD132F7A-DEDC-4319-8951-8CAC62425AE5}" type="parTrans" cxnId="{546377DB-F2C2-4C7D-9E5D-C940553A393D}">
      <dgm:prSet/>
      <dgm:spPr/>
      <dgm:t>
        <a:bodyPr/>
        <a:lstStyle/>
        <a:p>
          <a:endParaRPr lang="ru-RU"/>
        </a:p>
      </dgm:t>
    </dgm:pt>
    <dgm:pt modelId="{11DE0841-52E1-442C-A91F-A35C465AE851}" type="sibTrans" cxnId="{546377DB-F2C2-4C7D-9E5D-C940553A393D}">
      <dgm:prSet/>
      <dgm:spPr/>
      <dgm:t>
        <a:bodyPr/>
        <a:lstStyle/>
        <a:p>
          <a:endParaRPr lang="ru-RU"/>
        </a:p>
      </dgm:t>
    </dgm:pt>
    <dgm:pt modelId="{CA459564-25AD-401C-B7AE-C292AAD3A738}">
      <dgm:prSet/>
      <dgm:spPr/>
      <dgm:t>
        <a:bodyPr/>
        <a:lstStyle/>
        <a:p>
          <a:r>
            <a:rPr lang="uk-UA" smtClean="0"/>
            <a:t>Контактні аудиторії засобів інформації допомагають привертати увагу громадськості та споживачів підприємства до його діяльності. </a:t>
          </a:r>
          <a:endParaRPr lang="ru-RU"/>
        </a:p>
      </dgm:t>
    </dgm:pt>
    <dgm:pt modelId="{196E0406-56C0-4D7A-996F-18F951F28CE4}" type="parTrans" cxnId="{7E12DAA5-D66A-4ABC-BB55-E88CDD4B69CB}">
      <dgm:prSet/>
      <dgm:spPr/>
      <dgm:t>
        <a:bodyPr/>
        <a:lstStyle/>
        <a:p>
          <a:endParaRPr lang="ru-RU"/>
        </a:p>
      </dgm:t>
    </dgm:pt>
    <dgm:pt modelId="{AA822ECF-E802-49DB-BC90-AC99BC5ED4A8}" type="sibTrans" cxnId="{7E12DAA5-D66A-4ABC-BB55-E88CDD4B69CB}">
      <dgm:prSet/>
      <dgm:spPr/>
      <dgm:t>
        <a:bodyPr/>
        <a:lstStyle/>
        <a:p>
          <a:endParaRPr lang="ru-RU"/>
        </a:p>
      </dgm:t>
    </dgm:pt>
    <dgm:pt modelId="{D8320179-9E6D-433F-B1E3-9184F723493A}">
      <dgm:prSet/>
      <dgm:spPr/>
      <dgm:t>
        <a:bodyPr/>
        <a:lstStyle/>
        <a:p>
          <a:r>
            <a:rPr lang="uk-UA" smtClean="0"/>
            <a:t>Контактні аудиторії державних закладів впливають на діяльність підприємства через державне регулювання підприємницької діяльності, у такий спосіб координуючи маркетингові рішення фірм.</a:t>
          </a:r>
          <a:endParaRPr lang="ru-RU"/>
        </a:p>
      </dgm:t>
    </dgm:pt>
    <dgm:pt modelId="{BA955F16-B1CA-4586-B8E5-1FF868F982CD}" type="parTrans" cxnId="{A190B0FF-9E75-47E1-A294-A933A13F089A}">
      <dgm:prSet/>
      <dgm:spPr/>
      <dgm:t>
        <a:bodyPr/>
        <a:lstStyle/>
        <a:p>
          <a:endParaRPr lang="ru-RU"/>
        </a:p>
      </dgm:t>
    </dgm:pt>
    <dgm:pt modelId="{EF882D4D-E59B-4B9C-8BEB-DA08DF2F8C23}" type="sibTrans" cxnId="{A190B0FF-9E75-47E1-A294-A933A13F089A}">
      <dgm:prSet/>
      <dgm:spPr/>
      <dgm:t>
        <a:bodyPr/>
        <a:lstStyle/>
        <a:p>
          <a:endParaRPr lang="ru-RU"/>
        </a:p>
      </dgm:t>
    </dgm:pt>
    <dgm:pt modelId="{F430BE6E-CC98-434C-A2F5-251B992B1C42}">
      <dgm:prSet/>
      <dgm:spPr/>
      <dgm:t>
        <a:bodyPr/>
        <a:lstStyle/>
        <a:p>
          <a:r>
            <a:rPr lang="uk-UA" smtClean="0"/>
            <a:t>Громадські організації належать до небажаних контактних аудиторій, увагу яких підприємство намагається не привертати, проте змушене з ними рахуватися. </a:t>
          </a:r>
          <a:endParaRPr lang="ru-RU"/>
        </a:p>
      </dgm:t>
    </dgm:pt>
    <dgm:pt modelId="{2ABD1EF3-E610-46C7-8EE8-62746CEF057A}" type="parTrans" cxnId="{1F32737E-6E25-4E30-BBF4-75999D2E1565}">
      <dgm:prSet/>
      <dgm:spPr/>
      <dgm:t>
        <a:bodyPr/>
        <a:lstStyle/>
        <a:p>
          <a:endParaRPr lang="ru-RU"/>
        </a:p>
      </dgm:t>
    </dgm:pt>
    <dgm:pt modelId="{6832ACFC-2BD2-482D-8F11-89A98B7D97CE}" type="sibTrans" cxnId="{1F32737E-6E25-4E30-BBF4-75999D2E1565}">
      <dgm:prSet/>
      <dgm:spPr/>
      <dgm:t>
        <a:bodyPr/>
        <a:lstStyle/>
        <a:p>
          <a:endParaRPr lang="ru-RU"/>
        </a:p>
      </dgm:t>
    </dgm:pt>
    <dgm:pt modelId="{FAA91900-4E88-48CF-8061-B226456F227B}">
      <dgm:prSet/>
      <dgm:spPr/>
      <dgm:t>
        <a:bodyPr/>
        <a:lstStyle/>
        <a:p>
          <a:r>
            <a:rPr lang="uk-UA" smtClean="0"/>
            <a:t>Місцеві контактні аудиторії та широка громадськість хоча й не діють відносно підприємства так організовано, як це можуть робити громадські організації, проте будь-яке підприємство зацікавлене у формуванні свого позитивного іміджу серед широкого загалу.</a:t>
          </a:r>
          <a:endParaRPr lang="ru-RU"/>
        </a:p>
      </dgm:t>
    </dgm:pt>
    <dgm:pt modelId="{5EDD5C33-766F-4082-AA69-6B38B50FEC15}" type="parTrans" cxnId="{3DA8672E-52F9-41C6-8056-1858E3C98702}">
      <dgm:prSet/>
      <dgm:spPr/>
      <dgm:t>
        <a:bodyPr/>
        <a:lstStyle/>
        <a:p>
          <a:endParaRPr lang="ru-RU"/>
        </a:p>
      </dgm:t>
    </dgm:pt>
    <dgm:pt modelId="{AFAA6096-4BB6-4313-8944-AEEC8FB9B492}" type="sibTrans" cxnId="{3DA8672E-52F9-41C6-8056-1858E3C98702}">
      <dgm:prSet/>
      <dgm:spPr/>
      <dgm:t>
        <a:bodyPr/>
        <a:lstStyle/>
        <a:p>
          <a:endParaRPr lang="ru-RU"/>
        </a:p>
      </dgm:t>
    </dgm:pt>
    <dgm:pt modelId="{2DF2B7F1-0079-4B74-BFA1-447FD9DFF38F}">
      <dgm:prSet/>
      <dgm:spPr/>
      <dgm:t>
        <a:bodyPr/>
        <a:lstStyle/>
        <a:p>
          <a:r>
            <a:rPr lang="uk-UA" smtClean="0"/>
            <a:t>Внутрішні контактні аудиторії, які складаються з власних робітників підприємства, менеджерів, членів ради директорів, іншого персоналу. </a:t>
          </a:r>
          <a:endParaRPr lang="ru-RU"/>
        </a:p>
      </dgm:t>
    </dgm:pt>
    <dgm:pt modelId="{B1850EAA-5489-4344-89B4-476431E8E8BF}" type="parTrans" cxnId="{3DD6EFA4-DC93-42DE-8655-D35976D7FDF6}">
      <dgm:prSet/>
      <dgm:spPr/>
      <dgm:t>
        <a:bodyPr/>
        <a:lstStyle/>
        <a:p>
          <a:endParaRPr lang="ru-RU"/>
        </a:p>
      </dgm:t>
    </dgm:pt>
    <dgm:pt modelId="{D47D701A-FFC2-4D17-B733-F3820A866087}" type="sibTrans" cxnId="{3DD6EFA4-DC93-42DE-8655-D35976D7FDF6}">
      <dgm:prSet/>
      <dgm:spPr/>
      <dgm:t>
        <a:bodyPr/>
        <a:lstStyle/>
        <a:p>
          <a:endParaRPr lang="ru-RU"/>
        </a:p>
      </dgm:t>
    </dgm:pt>
    <dgm:pt modelId="{3DC29D2C-6278-403E-B7BD-F5DE18912841}" type="pres">
      <dgm:prSet presAssocID="{9C291B16-56CD-4E6C-B026-6ECD44794015}" presName="linear" presStyleCnt="0">
        <dgm:presLayoutVars>
          <dgm:animLvl val="lvl"/>
          <dgm:resizeHandles val="exact"/>
        </dgm:presLayoutVars>
      </dgm:prSet>
      <dgm:spPr/>
      <dgm:t>
        <a:bodyPr/>
        <a:lstStyle/>
        <a:p>
          <a:endParaRPr lang="uk-UA"/>
        </a:p>
      </dgm:t>
    </dgm:pt>
    <dgm:pt modelId="{CC8390F3-DED3-4B6A-A0A7-EE5458A0ADF2}" type="pres">
      <dgm:prSet presAssocID="{79821419-BAD6-4BDE-B6F0-1A30C5A28C08}" presName="parentText" presStyleLbl="node1" presStyleIdx="0" presStyleCnt="6">
        <dgm:presLayoutVars>
          <dgm:chMax val="0"/>
          <dgm:bulletEnabled val="1"/>
        </dgm:presLayoutVars>
      </dgm:prSet>
      <dgm:spPr/>
      <dgm:t>
        <a:bodyPr/>
        <a:lstStyle/>
        <a:p>
          <a:endParaRPr lang="ru-RU"/>
        </a:p>
      </dgm:t>
    </dgm:pt>
    <dgm:pt modelId="{1ED83BB1-1A1F-4880-B744-5BA7D1AB18E3}" type="pres">
      <dgm:prSet presAssocID="{11DE0841-52E1-442C-A91F-A35C465AE851}" presName="spacer" presStyleCnt="0"/>
      <dgm:spPr/>
    </dgm:pt>
    <dgm:pt modelId="{74C67C97-BC7A-48BD-A3A3-178436DA6631}" type="pres">
      <dgm:prSet presAssocID="{CA459564-25AD-401C-B7AE-C292AAD3A738}" presName="parentText" presStyleLbl="node1" presStyleIdx="1" presStyleCnt="6">
        <dgm:presLayoutVars>
          <dgm:chMax val="0"/>
          <dgm:bulletEnabled val="1"/>
        </dgm:presLayoutVars>
      </dgm:prSet>
      <dgm:spPr/>
      <dgm:t>
        <a:bodyPr/>
        <a:lstStyle/>
        <a:p>
          <a:endParaRPr lang="uk-UA"/>
        </a:p>
      </dgm:t>
    </dgm:pt>
    <dgm:pt modelId="{40B5ADB5-B121-452D-8676-588BA8280B61}" type="pres">
      <dgm:prSet presAssocID="{AA822ECF-E802-49DB-BC90-AC99BC5ED4A8}" presName="spacer" presStyleCnt="0"/>
      <dgm:spPr/>
    </dgm:pt>
    <dgm:pt modelId="{91D83F0C-E445-4393-AF54-1E9C363D01F7}" type="pres">
      <dgm:prSet presAssocID="{D8320179-9E6D-433F-B1E3-9184F723493A}" presName="parentText" presStyleLbl="node1" presStyleIdx="2" presStyleCnt="6">
        <dgm:presLayoutVars>
          <dgm:chMax val="0"/>
          <dgm:bulletEnabled val="1"/>
        </dgm:presLayoutVars>
      </dgm:prSet>
      <dgm:spPr/>
      <dgm:t>
        <a:bodyPr/>
        <a:lstStyle/>
        <a:p>
          <a:endParaRPr lang="uk-UA"/>
        </a:p>
      </dgm:t>
    </dgm:pt>
    <dgm:pt modelId="{E3CD8754-163F-4611-A67D-D300E9218E9B}" type="pres">
      <dgm:prSet presAssocID="{EF882D4D-E59B-4B9C-8BEB-DA08DF2F8C23}" presName="spacer" presStyleCnt="0"/>
      <dgm:spPr/>
    </dgm:pt>
    <dgm:pt modelId="{C0420531-0FD5-48AC-8855-42F2D6DECFF7}" type="pres">
      <dgm:prSet presAssocID="{F430BE6E-CC98-434C-A2F5-251B992B1C42}" presName="parentText" presStyleLbl="node1" presStyleIdx="3" presStyleCnt="6">
        <dgm:presLayoutVars>
          <dgm:chMax val="0"/>
          <dgm:bulletEnabled val="1"/>
        </dgm:presLayoutVars>
      </dgm:prSet>
      <dgm:spPr/>
      <dgm:t>
        <a:bodyPr/>
        <a:lstStyle/>
        <a:p>
          <a:endParaRPr lang="uk-UA"/>
        </a:p>
      </dgm:t>
    </dgm:pt>
    <dgm:pt modelId="{885E6550-698E-4B90-A93C-8C752E41BFD2}" type="pres">
      <dgm:prSet presAssocID="{6832ACFC-2BD2-482D-8F11-89A98B7D97CE}" presName="spacer" presStyleCnt="0"/>
      <dgm:spPr/>
    </dgm:pt>
    <dgm:pt modelId="{790E084F-3B35-411A-8D3D-279145F3E50E}" type="pres">
      <dgm:prSet presAssocID="{FAA91900-4E88-48CF-8061-B226456F227B}" presName="parentText" presStyleLbl="node1" presStyleIdx="4" presStyleCnt="6">
        <dgm:presLayoutVars>
          <dgm:chMax val="0"/>
          <dgm:bulletEnabled val="1"/>
        </dgm:presLayoutVars>
      </dgm:prSet>
      <dgm:spPr/>
      <dgm:t>
        <a:bodyPr/>
        <a:lstStyle/>
        <a:p>
          <a:endParaRPr lang="uk-UA"/>
        </a:p>
      </dgm:t>
    </dgm:pt>
    <dgm:pt modelId="{09DED723-869C-4F60-B9C0-7EEB0E8D4A29}" type="pres">
      <dgm:prSet presAssocID="{AFAA6096-4BB6-4313-8944-AEEC8FB9B492}" presName="spacer" presStyleCnt="0"/>
      <dgm:spPr/>
    </dgm:pt>
    <dgm:pt modelId="{6839BD68-3529-45EE-AA89-ABFC67875D62}" type="pres">
      <dgm:prSet presAssocID="{2DF2B7F1-0079-4B74-BFA1-447FD9DFF38F}" presName="parentText" presStyleLbl="node1" presStyleIdx="5" presStyleCnt="6">
        <dgm:presLayoutVars>
          <dgm:chMax val="0"/>
          <dgm:bulletEnabled val="1"/>
        </dgm:presLayoutVars>
      </dgm:prSet>
      <dgm:spPr/>
      <dgm:t>
        <a:bodyPr/>
        <a:lstStyle/>
        <a:p>
          <a:endParaRPr lang="uk-UA"/>
        </a:p>
      </dgm:t>
    </dgm:pt>
  </dgm:ptLst>
  <dgm:cxnLst>
    <dgm:cxn modelId="{3D0CC410-EDC2-4982-99E9-FF5D372F32FF}" type="presOf" srcId="{F430BE6E-CC98-434C-A2F5-251B992B1C42}" destId="{C0420531-0FD5-48AC-8855-42F2D6DECFF7}" srcOrd="0" destOrd="0" presId="urn:microsoft.com/office/officeart/2005/8/layout/vList2"/>
    <dgm:cxn modelId="{546377DB-F2C2-4C7D-9E5D-C940553A393D}" srcId="{9C291B16-56CD-4E6C-B026-6ECD44794015}" destId="{79821419-BAD6-4BDE-B6F0-1A30C5A28C08}" srcOrd="0" destOrd="0" parTransId="{FD132F7A-DEDC-4319-8951-8CAC62425AE5}" sibTransId="{11DE0841-52E1-442C-A91F-A35C465AE851}"/>
    <dgm:cxn modelId="{A190B0FF-9E75-47E1-A294-A933A13F089A}" srcId="{9C291B16-56CD-4E6C-B026-6ECD44794015}" destId="{D8320179-9E6D-433F-B1E3-9184F723493A}" srcOrd="2" destOrd="0" parTransId="{BA955F16-B1CA-4586-B8E5-1FF868F982CD}" sibTransId="{EF882D4D-E59B-4B9C-8BEB-DA08DF2F8C23}"/>
    <dgm:cxn modelId="{45A981E4-B511-4C0D-9BE2-B9082A433EEF}" type="presOf" srcId="{79821419-BAD6-4BDE-B6F0-1A30C5A28C08}" destId="{CC8390F3-DED3-4B6A-A0A7-EE5458A0ADF2}" srcOrd="0" destOrd="0" presId="urn:microsoft.com/office/officeart/2005/8/layout/vList2"/>
    <dgm:cxn modelId="{3DD6EFA4-DC93-42DE-8655-D35976D7FDF6}" srcId="{9C291B16-56CD-4E6C-B026-6ECD44794015}" destId="{2DF2B7F1-0079-4B74-BFA1-447FD9DFF38F}" srcOrd="5" destOrd="0" parTransId="{B1850EAA-5489-4344-89B4-476431E8E8BF}" sibTransId="{D47D701A-FFC2-4D17-B733-F3820A866087}"/>
    <dgm:cxn modelId="{384DEB1A-617D-4DB9-918E-37FC0D5AE90C}" type="presOf" srcId="{9C291B16-56CD-4E6C-B026-6ECD44794015}" destId="{3DC29D2C-6278-403E-B7BD-F5DE18912841}" srcOrd="0" destOrd="0" presId="urn:microsoft.com/office/officeart/2005/8/layout/vList2"/>
    <dgm:cxn modelId="{1F32737E-6E25-4E30-BBF4-75999D2E1565}" srcId="{9C291B16-56CD-4E6C-B026-6ECD44794015}" destId="{F430BE6E-CC98-434C-A2F5-251B992B1C42}" srcOrd="3" destOrd="0" parTransId="{2ABD1EF3-E610-46C7-8EE8-62746CEF057A}" sibTransId="{6832ACFC-2BD2-482D-8F11-89A98B7D97CE}"/>
    <dgm:cxn modelId="{8F6F4BE1-D3EE-41D6-8F72-1F2649A655CD}" type="presOf" srcId="{D8320179-9E6D-433F-B1E3-9184F723493A}" destId="{91D83F0C-E445-4393-AF54-1E9C363D01F7}" srcOrd="0" destOrd="0" presId="urn:microsoft.com/office/officeart/2005/8/layout/vList2"/>
    <dgm:cxn modelId="{3DA8672E-52F9-41C6-8056-1858E3C98702}" srcId="{9C291B16-56CD-4E6C-B026-6ECD44794015}" destId="{FAA91900-4E88-48CF-8061-B226456F227B}" srcOrd="4" destOrd="0" parTransId="{5EDD5C33-766F-4082-AA69-6B38B50FEC15}" sibTransId="{AFAA6096-4BB6-4313-8944-AEEC8FB9B492}"/>
    <dgm:cxn modelId="{6503DC3B-A4B2-488D-BA49-21F5BDEAC784}" type="presOf" srcId="{FAA91900-4E88-48CF-8061-B226456F227B}" destId="{790E084F-3B35-411A-8D3D-279145F3E50E}" srcOrd="0" destOrd="0" presId="urn:microsoft.com/office/officeart/2005/8/layout/vList2"/>
    <dgm:cxn modelId="{3018B022-7F75-424E-8C63-633FC2292A99}" type="presOf" srcId="{CA459564-25AD-401C-B7AE-C292AAD3A738}" destId="{74C67C97-BC7A-48BD-A3A3-178436DA6631}" srcOrd="0" destOrd="0" presId="urn:microsoft.com/office/officeart/2005/8/layout/vList2"/>
    <dgm:cxn modelId="{7E12DAA5-D66A-4ABC-BB55-E88CDD4B69CB}" srcId="{9C291B16-56CD-4E6C-B026-6ECD44794015}" destId="{CA459564-25AD-401C-B7AE-C292AAD3A738}" srcOrd="1" destOrd="0" parTransId="{196E0406-56C0-4D7A-996F-18F951F28CE4}" sibTransId="{AA822ECF-E802-49DB-BC90-AC99BC5ED4A8}"/>
    <dgm:cxn modelId="{D4363422-4D10-432D-B7BA-DD5746A4B3F7}" type="presOf" srcId="{2DF2B7F1-0079-4B74-BFA1-447FD9DFF38F}" destId="{6839BD68-3529-45EE-AA89-ABFC67875D62}" srcOrd="0" destOrd="0" presId="urn:microsoft.com/office/officeart/2005/8/layout/vList2"/>
    <dgm:cxn modelId="{8CE15B7E-66DF-491A-A0AF-6B822BF9FA8D}" type="presParOf" srcId="{3DC29D2C-6278-403E-B7BD-F5DE18912841}" destId="{CC8390F3-DED3-4B6A-A0A7-EE5458A0ADF2}" srcOrd="0" destOrd="0" presId="urn:microsoft.com/office/officeart/2005/8/layout/vList2"/>
    <dgm:cxn modelId="{1160264B-9D2B-4822-8FD7-0760A2132E94}" type="presParOf" srcId="{3DC29D2C-6278-403E-B7BD-F5DE18912841}" destId="{1ED83BB1-1A1F-4880-B744-5BA7D1AB18E3}" srcOrd="1" destOrd="0" presId="urn:microsoft.com/office/officeart/2005/8/layout/vList2"/>
    <dgm:cxn modelId="{ECD1D0EB-D649-40DD-B1A8-332A7D8D5D20}" type="presParOf" srcId="{3DC29D2C-6278-403E-B7BD-F5DE18912841}" destId="{74C67C97-BC7A-48BD-A3A3-178436DA6631}" srcOrd="2" destOrd="0" presId="urn:microsoft.com/office/officeart/2005/8/layout/vList2"/>
    <dgm:cxn modelId="{00C7D1FC-25CE-4EC0-B12E-168021993173}" type="presParOf" srcId="{3DC29D2C-6278-403E-B7BD-F5DE18912841}" destId="{40B5ADB5-B121-452D-8676-588BA8280B61}" srcOrd="3" destOrd="0" presId="urn:microsoft.com/office/officeart/2005/8/layout/vList2"/>
    <dgm:cxn modelId="{1DF38FE7-14F7-4ABA-A246-22F91AAC3E09}" type="presParOf" srcId="{3DC29D2C-6278-403E-B7BD-F5DE18912841}" destId="{91D83F0C-E445-4393-AF54-1E9C363D01F7}" srcOrd="4" destOrd="0" presId="urn:microsoft.com/office/officeart/2005/8/layout/vList2"/>
    <dgm:cxn modelId="{FFA93658-8178-4A66-8A19-BD8AF26D048B}" type="presParOf" srcId="{3DC29D2C-6278-403E-B7BD-F5DE18912841}" destId="{E3CD8754-163F-4611-A67D-D300E9218E9B}" srcOrd="5" destOrd="0" presId="urn:microsoft.com/office/officeart/2005/8/layout/vList2"/>
    <dgm:cxn modelId="{48908CCF-CE60-42C4-B113-70580A69BB38}" type="presParOf" srcId="{3DC29D2C-6278-403E-B7BD-F5DE18912841}" destId="{C0420531-0FD5-48AC-8855-42F2D6DECFF7}" srcOrd="6" destOrd="0" presId="urn:microsoft.com/office/officeart/2005/8/layout/vList2"/>
    <dgm:cxn modelId="{BB6F560B-3CE4-4C9B-A378-8E2F57DF603F}" type="presParOf" srcId="{3DC29D2C-6278-403E-B7BD-F5DE18912841}" destId="{885E6550-698E-4B90-A93C-8C752E41BFD2}" srcOrd="7" destOrd="0" presId="urn:microsoft.com/office/officeart/2005/8/layout/vList2"/>
    <dgm:cxn modelId="{031FCE03-179D-4BD1-9B62-873A2D59F507}" type="presParOf" srcId="{3DC29D2C-6278-403E-B7BD-F5DE18912841}" destId="{790E084F-3B35-411A-8D3D-279145F3E50E}" srcOrd="8" destOrd="0" presId="urn:microsoft.com/office/officeart/2005/8/layout/vList2"/>
    <dgm:cxn modelId="{E694D855-D8DC-4E09-90E6-92040BD04697}" type="presParOf" srcId="{3DC29D2C-6278-403E-B7BD-F5DE18912841}" destId="{09DED723-869C-4F60-B9C0-7EEB0E8D4A29}" srcOrd="9" destOrd="0" presId="urn:microsoft.com/office/officeart/2005/8/layout/vList2"/>
    <dgm:cxn modelId="{65B77BC5-0B1A-45ED-B360-DABA2CF08972}" type="presParOf" srcId="{3DC29D2C-6278-403E-B7BD-F5DE18912841}" destId="{6839BD68-3529-45EE-AA89-ABFC67875D6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470813-34B7-4D53-A719-FF9E635CBBEF}" type="doc">
      <dgm:prSet loTypeId="urn:microsoft.com/office/officeart/2009/3/layout/CircleRelationship" loCatId="relationship" qsTypeId="urn:microsoft.com/office/officeart/2005/8/quickstyle/simple1" qsCatId="simple" csTypeId="urn:microsoft.com/office/officeart/2005/8/colors/accent0_2" csCatId="mainScheme" phldr="1"/>
      <dgm:spPr/>
      <dgm:t>
        <a:bodyPr/>
        <a:lstStyle/>
        <a:p>
          <a:endParaRPr lang="ru-RU"/>
        </a:p>
      </dgm:t>
    </dgm:pt>
    <dgm:pt modelId="{7C56C9C1-920C-4F07-A4DB-D3AE1428AB7F}">
      <dgm:prSet phldrT="[Текст]"/>
      <dgm:spPr/>
      <dgm:t>
        <a:bodyPr/>
        <a:lstStyle/>
        <a:p>
          <a:r>
            <a:rPr lang="uk-UA" smtClean="0"/>
            <a:t>Постачальники - це підприємства, фірми, окремі особи, які забезпечують підприємство та його конкурентів матеріальними ресурсами, необхідними для конкретних товарів або послуг. </a:t>
          </a:r>
          <a:endParaRPr lang="ru-RU"/>
        </a:p>
      </dgm:t>
    </dgm:pt>
    <dgm:pt modelId="{C9A06C1B-F8A3-445D-80AC-875F9DF6ED16}" type="parTrans" cxnId="{F3086A4B-5F43-4EBE-8D3F-45069F3B5816}">
      <dgm:prSet/>
      <dgm:spPr/>
      <dgm:t>
        <a:bodyPr/>
        <a:lstStyle/>
        <a:p>
          <a:endParaRPr lang="ru-RU"/>
        </a:p>
      </dgm:t>
    </dgm:pt>
    <dgm:pt modelId="{73AC0784-BDCF-42E9-9F83-3F5D91907E3B}" type="sibTrans" cxnId="{F3086A4B-5F43-4EBE-8D3F-45069F3B5816}">
      <dgm:prSet/>
      <dgm:spPr/>
      <dgm:t>
        <a:bodyPr/>
        <a:lstStyle/>
        <a:p>
          <a:endParaRPr lang="ru-RU"/>
        </a:p>
      </dgm:t>
    </dgm:pt>
    <dgm:pt modelId="{CAC9C09C-E835-4CEE-B392-B2661EA5DFBD}" type="pres">
      <dgm:prSet presAssocID="{EE470813-34B7-4D53-A719-FF9E635CBBEF}" presName="Name0" presStyleCnt="0">
        <dgm:presLayoutVars>
          <dgm:chMax val="1"/>
          <dgm:chPref val="1"/>
        </dgm:presLayoutVars>
      </dgm:prSet>
      <dgm:spPr/>
      <dgm:t>
        <a:bodyPr/>
        <a:lstStyle/>
        <a:p>
          <a:endParaRPr lang="uk-UA"/>
        </a:p>
      </dgm:t>
    </dgm:pt>
    <dgm:pt modelId="{31A95A09-4133-44A4-ACD5-921DD342E065}" type="pres">
      <dgm:prSet presAssocID="{7C56C9C1-920C-4F07-A4DB-D3AE1428AB7F}" presName="Parent" presStyleLbl="node0" presStyleIdx="0" presStyleCnt="1">
        <dgm:presLayoutVars>
          <dgm:chMax val="5"/>
          <dgm:chPref val="5"/>
        </dgm:presLayoutVars>
      </dgm:prSet>
      <dgm:spPr/>
      <dgm:t>
        <a:bodyPr/>
        <a:lstStyle/>
        <a:p>
          <a:endParaRPr lang="uk-UA"/>
        </a:p>
      </dgm:t>
    </dgm:pt>
    <dgm:pt modelId="{ED2F037A-267B-4F1E-99C3-AE6AB8FD3449}" type="pres">
      <dgm:prSet presAssocID="{7C56C9C1-920C-4F07-A4DB-D3AE1428AB7F}" presName="Accent1" presStyleLbl="node1" presStyleIdx="0" presStyleCnt="6"/>
      <dgm:spPr/>
    </dgm:pt>
    <dgm:pt modelId="{A2193AEC-CABC-4ACC-AD4B-1C4585480FE5}" type="pres">
      <dgm:prSet presAssocID="{7C56C9C1-920C-4F07-A4DB-D3AE1428AB7F}" presName="Accent2" presStyleLbl="node1" presStyleIdx="1" presStyleCnt="6"/>
      <dgm:spPr/>
    </dgm:pt>
    <dgm:pt modelId="{D6665036-2D99-4A22-9653-1DAD0EC2A4FD}" type="pres">
      <dgm:prSet presAssocID="{7C56C9C1-920C-4F07-A4DB-D3AE1428AB7F}" presName="Accent3" presStyleLbl="node1" presStyleIdx="2" presStyleCnt="6"/>
      <dgm:spPr/>
    </dgm:pt>
    <dgm:pt modelId="{24D507C9-69F6-49C2-8EEE-6D5D37DB8CF0}" type="pres">
      <dgm:prSet presAssocID="{7C56C9C1-920C-4F07-A4DB-D3AE1428AB7F}" presName="Accent4" presStyleLbl="node1" presStyleIdx="3" presStyleCnt="6"/>
      <dgm:spPr/>
    </dgm:pt>
    <dgm:pt modelId="{F6CD10D1-E9D2-426E-90DE-0D5505EF3E2B}" type="pres">
      <dgm:prSet presAssocID="{7C56C9C1-920C-4F07-A4DB-D3AE1428AB7F}" presName="Accent5" presStyleLbl="node1" presStyleIdx="4" presStyleCnt="6"/>
      <dgm:spPr/>
    </dgm:pt>
    <dgm:pt modelId="{00E02A9C-3411-44E6-B378-0D33F9A25BB7}" type="pres">
      <dgm:prSet presAssocID="{7C56C9C1-920C-4F07-A4DB-D3AE1428AB7F}" presName="Accent6" presStyleLbl="node1" presStyleIdx="5" presStyleCnt="6"/>
      <dgm:spPr/>
    </dgm:pt>
  </dgm:ptLst>
  <dgm:cxnLst>
    <dgm:cxn modelId="{8AAC853B-5ECA-48FF-9459-26658ADC6C0C}" type="presOf" srcId="{EE470813-34B7-4D53-A719-FF9E635CBBEF}" destId="{CAC9C09C-E835-4CEE-B392-B2661EA5DFBD}" srcOrd="0" destOrd="0" presId="urn:microsoft.com/office/officeart/2009/3/layout/CircleRelationship"/>
    <dgm:cxn modelId="{F3086A4B-5F43-4EBE-8D3F-45069F3B5816}" srcId="{EE470813-34B7-4D53-A719-FF9E635CBBEF}" destId="{7C56C9C1-920C-4F07-A4DB-D3AE1428AB7F}" srcOrd="0" destOrd="0" parTransId="{C9A06C1B-F8A3-445D-80AC-875F9DF6ED16}" sibTransId="{73AC0784-BDCF-42E9-9F83-3F5D91907E3B}"/>
    <dgm:cxn modelId="{D8C68611-2A3B-4FD1-B911-121D0E2B7443}" type="presOf" srcId="{7C56C9C1-920C-4F07-A4DB-D3AE1428AB7F}" destId="{31A95A09-4133-44A4-ACD5-921DD342E065}" srcOrd="0" destOrd="0" presId="urn:microsoft.com/office/officeart/2009/3/layout/CircleRelationship"/>
    <dgm:cxn modelId="{39BAEE35-2B3D-49F1-B118-646014697FD7}" type="presParOf" srcId="{CAC9C09C-E835-4CEE-B392-B2661EA5DFBD}" destId="{31A95A09-4133-44A4-ACD5-921DD342E065}" srcOrd="0" destOrd="0" presId="urn:microsoft.com/office/officeart/2009/3/layout/CircleRelationship"/>
    <dgm:cxn modelId="{C79BE2BC-2579-430E-84ED-6A58E694B4DC}" type="presParOf" srcId="{CAC9C09C-E835-4CEE-B392-B2661EA5DFBD}" destId="{ED2F037A-267B-4F1E-99C3-AE6AB8FD3449}" srcOrd="1" destOrd="0" presId="urn:microsoft.com/office/officeart/2009/3/layout/CircleRelationship"/>
    <dgm:cxn modelId="{0CB27433-2830-4B75-B86A-6F39112D2866}" type="presParOf" srcId="{CAC9C09C-E835-4CEE-B392-B2661EA5DFBD}" destId="{A2193AEC-CABC-4ACC-AD4B-1C4585480FE5}" srcOrd="2" destOrd="0" presId="urn:microsoft.com/office/officeart/2009/3/layout/CircleRelationship"/>
    <dgm:cxn modelId="{8EA4C724-299C-49DE-8F93-6DE4FB844860}" type="presParOf" srcId="{CAC9C09C-E835-4CEE-B392-B2661EA5DFBD}" destId="{D6665036-2D99-4A22-9653-1DAD0EC2A4FD}" srcOrd="3" destOrd="0" presId="urn:microsoft.com/office/officeart/2009/3/layout/CircleRelationship"/>
    <dgm:cxn modelId="{8644EFF5-17D5-45A0-A225-A97EC13E547B}" type="presParOf" srcId="{CAC9C09C-E835-4CEE-B392-B2661EA5DFBD}" destId="{24D507C9-69F6-49C2-8EEE-6D5D37DB8CF0}" srcOrd="4" destOrd="0" presId="urn:microsoft.com/office/officeart/2009/3/layout/CircleRelationship"/>
    <dgm:cxn modelId="{B8BA6C30-88BD-469B-8999-0CB3E289C64A}" type="presParOf" srcId="{CAC9C09C-E835-4CEE-B392-B2661EA5DFBD}" destId="{F6CD10D1-E9D2-426E-90DE-0D5505EF3E2B}" srcOrd="5" destOrd="0" presId="urn:microsoft.com/office/officeart/2009/3/layout/CircleRelationship"/>
    <dgm:cxn modelId="{A493B5C0-DFEB-42F9-9BCF-F462129488B5}" type="presParOf" srcId="{CAC9C09C-E835-4CEE-B392-B2661EA5DFBD}" destId="{00E02A9C-3411-44E6-B378-0D33F9A25BB7}" srcOrd="6"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EA2FFE-6B1A-4644-AFF8-A19275D82D86}"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ru-RU"/>
        </a:p>
      </dgm:t>
    </dgm:pt>
    <dgm:pt modelId="{95B13EB1-09CF-4424-8613-0ECBB24CCF08}">
      <dgm:prSet phldrT="[Текст]"/>
      <dgm:spPr/>
      <dgm:t>
        <a:bodyPr/>
        <a:lstStyle/>
        <a:p>
          <a:r>
            <a:rPr lang="uk-UA" dirty="0" smtClean="0"/>
            <a:t>Внутрішнє середовище маркетингу - це такі елементи, які безпосередньо пов'язані з діяльністю фірми і контролюються нею. Внутрішнє середовище є контрольоване фірмою.</a:t>
          </a:r>
          <a:endParaRPr lang="ru-RU" dirty="0"/>
        </a:p>
      </dgm:t>
    </dgm:pt>
    <dgm:pt modelId="{EB6ED2FE-B7B6-4651-BB9A-773C30E008D7}" type="parTrans" cxnId="{CE76B951-173D-4088-B05D-2C86193393AC}">
      <dgm:prSet/>
      <dgm:spPr/>
      <dgm:t>
        <a:bodyPr/>
        <a:lstStyle/>
        <a:p>
          <a:endParaRPr lang="ru-RU"/>
        </a:p>
      </dgm:t>
    </dgm:pt>
    <dgm:pt modelId="{AE0F3178-0A31-4B88-A616-30C56EB133BF}" type="sibTrans" cxnId="{CE76B951-173D-4088-B05D-2C86193393AC}">
      <dgm:prSet/>
      <dgm:spPr/>
      <dgm:t>
        <a:bodyPr/>
        <a:lstStyle/>
        <a:p>
          <a:endParaRPr lang="ru-RU"/>
        </a:p>
      </dgm:t>
    </dgm:pt>
    <dgm:pt modelId="{4D662F8C-F1CE-4AF6-9A5F-820D00962704}" type="pres">
      <dgm:prSet presAssocID="{F3EA2FFE-6B1A-4644-AFF8-A19275D82D86}" presName="diagram" presStyleCnt="0">
        <dgm:presLayoutVars>
          <dgm:dir/>
          <dgm:resizeHandles val="exact"/>
        </dgm:presLayoutVars>
      </dgm:prSet>
      <dgm:spPr/>
      <dgm:t>
        <a:bodyPr/>
        <a:lstStyle/>
        <a:p>
          <a:endParaRPr lang="uk-UA"/>
        </a:p>
      </dgm:t>
    </dgm:pt>
    <dgm:pt modelId="{457F8607-6D36-42D4-86CA-F1CAB3DB1494}" type="pres">
      <dgm:prSet presAssocID="{95B13EB1-09CF-4424-8613-0ECBB24CCF08}" presName="node" presStyleLbl="node1" presStyleIdx="0" presStyleCnt="1">
        <dgm:presLayoutVars>
          <dgm:bulletEnabled val="1"/>
        </dgm:presLayoutVars>
      </dgm:prSet>
      <dgm:spPr/>
      <dgm:t>
        <a:bodyPr/>
        <a:lstStyle/>
        <a:p>
          <a:endParaRPr lang="ru-RU"/>
        </a:p>
      </dgm:t>
    </dgm:pt>
  </dgm:ptLst>
  <dgm:cxnLst>
    <dgm:cxn modelId="{5DCB6963-E8A3-42F4-9E9E-4DD9C5D4EC5D}" type="presOf" srcId="{F3EA2FFE-6B1A-4644-AFF8-A19275D82D86}" destId="{4D662F8C-F1CE-4AF6-9A5F-820D00962704}" srcOrd="0" destOrd="0" presId="urn:microsoft.com/office/officeart/2005/8/layout/default"/>
    <dgm:cxn modelId="{CE76B951-173D-4088-B05D-2C86193393AC}" srcId="{F3EA2FFE-6B1A-4644-AFF8-A19275D82D86}" destId="{95B13EB1-09CF-4424-8613-0ECBB24CCF08}" srcOrd="0" destOrd="0" parTransId="{EB6ED2FE-B7B6-4651-BB9A-773C30E008D7}" sibTransId="{AE0F3178-0A31-4B88-A616-30C56EB133BF}"/>
    <dgm:cxn modelId="{9778F5C1-94F2-4802-8496-07EB4A7AC902}" type="presOf" srcId="{95B13EB1-09CF-4424-8613-0ECBB24CCF08}" destId="{457F8607-6D36-42D4-86CA-F1CAB3DB1494}" srcOrd="0" destOrd="0" presId="urn:microsoft.com/office/officeart/2005/8/layout/default"/>
    <dgm:cxn modelId="{24A29E0D-0300-40B0-8003-1E5750C172F1}" type="presParOf" srcId="{4D662F8C-F1CE-4AF6-9A5F-820D00962704}" destId="{457F8607-6D36-42D4-86CA-F1CAB3DB149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6659C41-8FBC-4DEA-86B8-96CBD98BF42A}"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ru-RU"/>
        </a:p>
      </dgm:t>
    </dgm:pt>
    <dgm:pt modelId="{80FB7F47-0E56-4DBD-9ABF-C0A4E24837A1}">
      <dgm:prSet phldrT="[Текст]"/>
      <dgm:spPr/>
      <dgm:t>
        <a:bodyPr/>
        <a:lstStyle/>
        <a:p>
          <a:r>
            <a:rPr lang="uk-UA" dirty="0" smtClean="0"/>
            <a:t>місія; </a:t>
          </a:r>
          <a:endParaRPr lang="ru-RU" dirty="0"/>
        </a:p>
      </dgm:t>
    </dgm:pt>
    <dgm:pt modelId="{EF64364A-E713-4195-AF06-06240082ECCB}" type="parTrans" cxnId="{4990F256-50AE-4119-A72B-3472CAB527D9}">
      <dgm:prSet/>
      <dgm:spPr/>
      <dgm:t>
        <a:bodyPr/>
        <a:lstStyle/>
        <a:p>
          <a:endParaRPr lang="ru-RU"/>
        </a:p>
      </dgm:t>
    </dgm:pt>
    <dgm:pt modelId="{FF15152C-23BE-4D18-8751-43054A1BB7B0}" type="sibTrans" cxnId="{4990F256-50AE-4119-A72B-3472CAB527D9}">
      <dgm:prSet/>
      <dgm:spPr/>
      <dgm:t>
        <a:bodyPr/>
        <a:lstStyle/>
        <a:p>
          <a:endParaRPr lang="ru-RU"/>
        </a:p>
      </dgm:t>
    </dgm:pt>
    <dgm:pt modelId="{4806D100-1CD0-4EC9-9EB6-7957DDE87CC8}">
      <dgm:prSet phldrT="[Текст]"/>
      <dgm:spPr/>
      <dgm:t>
        <a:bodyPr/>
        <a:lstStyle/>
        <a:p>
          <a:r>
            <a:rPr lang="uk-UA" dirty="0" smtClean="0"/>
            <a:t>цілі фірми та засоби їх досягнення; </a:t>
          </a:r>
          <a:endParaRPr lang="ru-RU" dirty="0"/>
        </a:p>
      </dgm:t>
    </dgm:pt>
    <dgm:pt modelId="{F8ED8590-850F-4469-9DFF-DE2E6CC9699B}" type="parTrans" cxnId="{0F37B51B-9583-4E7E-8341-DA4262BD24E3}">
      <dgm:prSet/>
      <dgm:spPr/>
      <dgm:t>
        <a:bodyPr/>
        <a:lstStyle/>
        <a:p>
          <a:endParaRPr lang="ru-RU"/>
        </a:p>
      </dgm:t>
    </dgm:pt>
    <dgm:pt modelId="{1B9FCE72-1562-426E-A648-7492DB02312C}" type="sibTrans" cxnId="{0F37B51B-9583-4E7E-8341-DA4262BD24E3}">
      <dgm:prSet/>
      <dgm:spPr/>
      <dgm:t>
        <a:bodyPr/>
        <a:lstStyle/>
        <a:p>
          <a:endParaRPr lang="ru-RU"/>
        </a:p>
      </dgm:t>
    </dgm:pt>
    <dgm:pt modelId="{944FEE41-F9F4-4497-88EE-AEB8B9B62DC0}">
      <dgm:prSet phldrT="[Текст]"/>
      <dgm:spPr/>
      <dgm:t>
        <a:bodyPr/>
        <a:lstStyle/>
        <a:p>
          <a:r>
            <a:rPr lang="uk-UA" dirty="0" smtClean="0"/>
            <a:t>організаційна структура та інформаційна система;</a:t>
          </a:r>
          <a:endParaRPr lang="ru-RU" dirty="0"/>
        </a:p>
      </dgm:t>
    </dgm:pt>
    <dgm:pt modelId="{ED4390C1-A3BE-469A-818E-7B9D1CFBA2A3}" type="parTrans" cxnId="{3EA4CE6F-4D52-4BF7-A490-9ED82A2404B5}">
      <dgm:prSet/>
      <dgm:spPr/>
      <dgm:t>
        <a:bodyPr/>
        <a:lstStyle/>
        <a:p>
          <a:endParaRPr lang="ru-RU"/>
        </a:p>
      </dgm:t>
    </dgm:pt>
    <dgm:pt modelId="{68F510E7-7940-4E01-A144-64E0257DE0AE}" type="sibTrans" cxnId="{3EA4CE6F-4D52-4BF7-A490-9ED82A2404B5}">
      <dgm:prSet/>
      <dgm:spPr/>
      <dgm:t>
        <a:bodyPr/>
        <a:lstStyle/>
        <a:p>
          <a:endParaRPr lang="ru-RU"/>
        </a:p>
      </dgm:t>
    </dgm:pt>
    <dgm:pt modelId="{F9C6F2E0-3E93-446D-BB2C-C079929A6887}">
      <dgm:prSet phldrT="[Текст]"/>
      <dgm:spPr/>
      <dgm:t>
        <a:bodyPr/>
        <a:lstStyle/>
        <a:p>
          <a:r>
            <a:rPr lang="uk-UA" dirty="0" smtClean="0"/>
            <a:t> кадрова та маркетингова політика. </a:t>
          </a:r>
          <a:endParaRPr lang="ru-RU" dirty="0"/>
        </a:p>
      </dgm:t>
    </dgm:pt>
    <dgm:pt modelId="{6E003845-BD85-467B-BE32-AC4E834B1934}" type="parTrans" cxnId="{5E8E6D8D-5C61-43AA-AEC5-AD9A6E4D60E7}">
      <dgm:prSet/>
      <dgm:spPr/>
      <dgm:t>
        <a:bodyPr/>
        <a:lstStyle/>
        <a:p>
          <a:endParaRPr lang="ru-RU"/>
        </a:p>
      </dgm:t>
    </dgm:pt>
    <dgm:pt modelId="{5C4EDD7A-4F36-40F4-94A0-3B7E0AE2AC2F}" type="sibTrans" cxnId="{5E8E6D8D-5C61-43AA-AEC5-AD9A6E4D60E7}">
      <dgm:prSet/>
      <dgm:spPr/>
      <dgm:t>
        <a:bodyPr/>
        <a:lstStyle/>
        <a:p>
          <a:endParaRPr lang="ru-RU"/>
        </a:p>
      </dgm:t>
    </dgm:pt>
    <dgm:pt modelId="{716FEA9B-67CE-473B-963F-F4BE02F2B425}" type="pres">
      <dgm:prSet presAssocID="{16659C41-8FBC-4DEA-86B8-96CBD98BF42A}" presName="linear" presStyleCnt="0">
        <dgm:presLayoutVars>
          <dgm:dir/>
          <dgm:animLvl val="lvl"/>
          <dgm:resizeHandles val="exact"/>
        </dgm:presLayoutVars>
      </dgm:prSet>
      <dgm:spPr/>
      <dgm:t>
        <a:bodyPr/>
        <a:lstStyle/>
        <a:p>
          <a:endParaRPr lang="uk-UA"/>
        </a:p>
      </dgm:t>
    </dgm:pt>
    <dgm:pt modelId="{8FE4247C-F50F-4A54-82C9-530025D3BCDB}" type="pres">
      <dgm:prSet presAssocID="{80FB7F47-0E56-4DBD-9ABF-C0A4E24837A1}" presName="parentLin" presStyleCnt="0"/>
      <dgm:spPr/>
    </dgm:pt>
    <dgm:pt modelId="{41CC3C14-CA74-47A0-B14D-207088D5A972}" type="pres">
      <dgm:prSet presAssocID="{80FB7F47-0E56-4DBD-9ABF-C0A4E24837A1}" presName="parentLeftMargin" presStyleLbl="node1" presStyleIdx="0" presStyleCnt="4"/>
      <dgm:spPr/>
      <dgm:t>
        <a:bodyPr/>
        <a:lstStyle/>
        <a:p>
          <a:endParaRPr lang="uk-UA"/>
        </a:p>
      </dgm:t>
    </dgm:pt>
    <dgm:pt modelId="{84A2AA55-DC40-491F-BA96-747A01A24EFD}" type="pres">
      <dgm:prSet presAssocID="{80FB7F47-0E56-4DBD-9ABF-C0A4E24837A1}" presName="parentText" presStyleLbl="node1" presStyleIdx="0" presStyleCnt="4">
        <dgm:presLayoutVars>
          <dgm:chMax val="0"/>
          <dgm:bulletEnabled val="1"/>
        </dgm:presLayoutVars>
      </dgm:prSet>
      <dgm:spPr/>
      <dgm:t>
        <a:bodyPr/>
        <a:lstStyle/>
        <a:p>
          <a:endParaRPr lang="ru-RU"/>
        </a:p>
      </dgm:t>
    </dgm:pt>
    <dgm:pt modelId="{AC2B27DA-A7CA-4D14-A7EA-8CA19F43DB19}" type="pres">
      <dgm:prSet presAssocID="{80FB7F47-0E56-4DBD-9ABF-C0A4E24837A1}" presName="negativeSpace" presStyleCnt="0"/>
      <dgm:spPr/>
    </dgm:pt>
    <dgm:pt modelId="{CF9F0783-BA5F-4439-90F1-40D1237C3812}" type="pres">
      <dgm:prSet presAssocID="{80FB7F47-0E56-4DBD-9ABF-C0A4E24837A1}" presName="childText" presStyleLbl="conFgAcc1" presStyleIdx="0" presStyleCnt="4">
        <dgm:presLayoutVars>
          <dgm:bulletEnabled val="1"/>
        </dgm:presLayoutVars>
      </dgm:prSet>
      <dgm:spPr/>
    </dgm:pt>
    <dgm:pt modelId="{40488CC1-03CD-42A6-A1ED-4F52044290D1}" type="pres">
      <dgm:prSet presAssocID="{FF15152C-23BE-4D18-8751-43054A1BB7B0}" presName="spaceBetweenRectangles" presStyleCnt="0"/>
      <dgm:spPr/>
    </dgm:pt>
    <dgm:pt modelId="{39B75954-D1AC-4C96-9831-9509156BC392}" type="pres">
      <dgm:prSet presAssocID="{4806D100-1CD0-4EC9-9EB6-7957DDE87CC8}" presName="parentLin" presStyleCnt="0"/>
      <dgm:spPr/>
    </dgm:pt>
    <dgm:pt modelId="{6E946CD7-61B6-4B8F-B265-82003C7CF430}" type="pres">
      <dgm:prSet presAssocID="{4806D100-1CD0-4EC9-9EB6-7957DDE87CC8}" presName="parentLeftMargin" presStyleLbl="node1" presStyleIdx="0" presStyleCnt="4"/>
      <dgm:spPr/>
      <dgm:t>
        <a:bodyPr/>
        <a:lstStyle/>
        <a:p>
          <a:endParaRPr lang="uk-UA"/>
        </a:p>
      </dgm:t>
    </dgm:pt>
    <dgm:pt modelId="{6FAC0969-E396-48E5-AC8A-9EF3F638D90D}" type="pres">
      <dgm:prSet presAssocID="{4806D100-1CD0-4EC9-9EB6-7957DDE87CC8}" presName="parentText" presStyleLbl="node1" presStyleIdx="1" presStyleCnt="4">
        <dgm:presLayoutVars>
          <dgm:chMax val="0"/>
          <dgm:bulletEnabled val="1"/>
        </dgm:presLayoutVars>
      </dgm:prSet>
      <dgm:spPr/>
      <dgm:t>
        <a:bodyPr/>
        <a:lstStyle/>
        <a:p>
          <a:endParaRPr lang="uk-UA"/>
        </a:p>
      </dgm:t>
    </dgm:pt>
    <dgm:pt modelId="{F6F08217-F008-4BAD-A99F-F5DE1BD4E485}" type="pres">
      <dgm:prSet presAssocID="{4806D100-1CD0-4EC9-9EB6-7957DDE87CC8}" presName="negativeSpace" presStyleCnt="0"/>
      <dgm:spPr/>
    </dgm:pt>
    <dgm:pt modelId="{4703A5E2-1313-43D4-A772-A7536B4D2A61}" type="pres">
      <dgm:prSet presAssocID="{4806D100-1CD0-4EC9-9EB6-7957DDE87CC8}" presName="childText" presStyleLbl="conFgAcc1" presStyleIdx="1" presStyleCnt="4">
        <dgm:presLayoutVars>
          <dgm:bulletEnabled val="1"/>
        </dgm:presLayoutVars>
      </dgm:prSet>
      <dgm:spPr/>
    </dgm:pt>
    <dgm:pt modelId="{F95157ED-D0AA-4624-B4AD-4096A9C7D476}" type="pres">
      <dgm:prSet presAssocID="{1B9FCE72-1562-426E-A648-7492DB02312C}" presName="spaceBetweenRectangles" presStyleCnt="0"/>
      <dgm:spPr/>
    </dgm:pt>
    <dgm:pt modelId="{94DE0551-B1F2-4838-A65F-5DB56316BCF2}" type="pres">
      <dgm:prSet presAssocID="{944FEE41-F9F4-4497-88EE-AEB8B9B62DC0}" presName="parentLin" presStyleCnt="0"/>
      <dgm:spPr/>
    </dgm:pt>
    <dgm:pt modelId="{ABC8726F-BC32-4931-8282-E499631CDFBD}" type="pres">
      <dgm:prSet presAssocID="{944FEE41-F9F4-4497-88EE-AEB8B9B62DC0}" presName="parentLeftMargin" presStyleLbl="node1" presStyleIdx="1" presStyleCnt="4"/>
      <dgm:spPr/>
      <dgm:t>
        <a:bodyPr/>
        <a:lstStyle/>
        <a:p>
          <a:endParaRPr lang="uk-UA"/>
        </a:p>
      </dgm:t>
    </dgm:pt>
    <dgm:pt modelId="{D3F75E01-2F94-41D9-928B-70085CFEA82F}" type="pres">
      <dgm:prSet presAssocID="{944FEE41-F9F4-4497-88EE-AEB8B9B62DC0}" presName="parentText" presStyleLbl="node1" presStyleIdx="2" presStyleCnt="4">
        <dgm:presLayoutVars>
          <dgm:chMax val="0"/>
          <dgm:bulletEnabled val="1"/>
        </dgm:presLayoutVars>
      </dgm:prSet>
      <dgm:spPr/>
      <dgm:t>
        <a:bodyPr/>
        <a:lstStyle/>
        <a:p>
          <a:endParaRPr lang="uk-UA"/>
        </a:p>
      </dgm:t>
    </dgm:pt>
    <dgm:pt modelId="{6A5CF8E2-C896-4C0A-A008-40934E43222D}" type="pres">
      <dgm:prSet presAssocID="{944FEE41-F9F4-4497-88EE-AEB8B9B62DC0}" presName="negativeSpace" presStyleCnt="0"/>
      <dgm:spPr/>
    </dgm:pt>
    <dgm:pt modelId="{DFD30B51-14F6-4526-9AF2-C8ED2D5E9E25}" type="pres">
      <dgm:prSet presAssocID="{944FEE41-F9F4-4497-88EE-AEB8B9B62DC0}" presName="childText" presStyleLbl="conFgAcc1" presStyleIdx="2" presStyleCnt="4">
        <dgm:presLayoutVars>
          <dgm:bulletEnabled val="1"/>
        </dgm:presLayoutVars>
      </dgm:prSet>
      <dgm:spPr/>
    </dgm:pt>
    <dgm:pt modelId="{EFB54D74-5555-46E0-818B-E19676A4BEC5}" type="pres">
      <dgm:prSet presAssocID="{68F510E7-7940-4E01-A144-64E0257DE0AE}" presName="spaceBetweenRectangles" presStyleCnt="0"/>
      <dgm:spPr/>
    </dgm:pt>
    <dgm:pt modelId="{75846561-9160-4795-BC88-B44DBE78EBBB}" type="pres">
      <dgm:prSet presAssocID="{F9C6F2E0-3E93-446D-BB2C-C079929A6887}" presName="parentLin" presStyleCnt="0"/>
      <dgm:spPr/>
    </dgm:pt>
    <dgm:pt modelId="{9B851270-C679-418D-8634-B35B4C6BACF7}" type="pres">
      <dgm:prSet presAssocID="{F9C6F2E0-3E93-446D-BB2C-C079929A6887}" presName="parentLeftMargin" presStyleLbl="node1" presStyleIdx="2" presStyleCnt="4"/>
      <dgm:spPr/>
      <dgm:t>
        <a:bodyPr/>
        <a:lstStyle/>
        <a:p>
          <a:endParaRPr lang="uk-UA"/>
        </a:p>
      </dgm:t>
    </dgm:pt>
    <dgm:pt modelId="{99DF7012-EE21-411A-9D3B-A8310C5A455A}" type="pres">
      <dgm:prSet presAssocID="{F9C6F2E0-3E93-446D-BB2C-C079929A6887}" presName="parentText" presStyleLbl="node1" presStyleIdx="3" presStyleCnt="4">
        <dgm:presLayoutVars>
          <dgm:chMax val="0"/>
          <dgm:bulletEnabled val="1"/>
        </dgm:presLayoutVars>
      </dgm:prSet>
      <dgm:spPr/>
      <dgm:t>
        <a:bodyPr/>
        <a:lstStyle/>
        <a:p>
          <a:endParaRPr lang="uk-UA"/>
        </a:p>
      </dgm:t>
    </dgm:pt>
    <dgm:pt modelId="{18D181AA-1907-47E5-B6AF-3C2666755548}" type="pres">
      <dgm:prSet presAssocID="{F9C6F2E0-3E93-446D-BB2C-C079929A6887}" presName="negativeSpace" presStyleCnt="0"/>
      <dgm:spPr/>
    </dgm:pt>
    <dgm:pt modelId="{5D2DCE68-280F-4E60-AA9B-55086FC0199E}" type="pres">
      <dgm:prSet presAssocID="{F9C6F2E0-3E93-446D-BB2C-C079929A6887}" presName="childText" presStyleLbl="conFgAcc1" presStyleIdx="3" presStyleCnt="4">
        <dgm:presLayoutVars>
          <dgm:bulletEnabled val="1"/>
        </dgm:presLayoutVars>
      </dgm:prSet>
      <dgm:spPr/>
    </dgm:pt>
  </dgm:ptLst>
  <dgm:cxnLst>
    <dgm:cxn modelId="{BFFA7E62-E042-45E8-8B6E-9606BCBC9BF9}" type="presOf" srcId="{16659C41-8FBC-4DEA-86B8-96CBD98BF42A}" destId="{716FEA9B-67CE-473B-963F-F4BE02F2B425}" srcOrd="0" destOrd="0" presId="urn:microsoft.com/office/officeart/2005/8/layout/list1"/>
    <dgm:cxn modelId="{56D13538-47B4-4AE8-857D-EE343F50499C}" type="presOf" srcId="{944FEE41-F9F4-4497-88EE-AEB8B9B62DC0}" destId="{ABC8726F-BC32-4931-8282-E499631CDFBD}" srcOrd="0" destOrd="0" presId="urn:microsoft.com/office/officeart/2005/8/layout/list1"/>
    <dgm:cxn modelId="{28D07C89-A8B4-461F-81DA-7027526EAA11}" type="presOf" srcId="{944FEE41-F9F4-4497-88EE-AEB8B9B62DC0}" destId="{D3F75E01-2F94-41D9-928B-70085CFEA82F}" srcOrd="1" destOrd="0" presId="urn:microsoft.com/office/officeart/2005/8/layout/list1"/>
    <dgm:cxn modelId="{D21ED847-B745-478C-BA34-71EECEDB9BF1}" type="presOf" srcId="{4806D100-1CD0-4EC9-9EB6-7957DDE87CC8}" destId="{6E946CD7-61B6-4B8F-B265-82003C7CF430}" srcOrd="0" destOrd="0" presId="urn:microsoft.com/office/officeart/2005/8/layout/list1"/>
    <dgm:cxn modelId="{5F20CD71-D56C-473E-B5BF-770D1244D30E}" type="presOf" srcId="{F9C6F2E0-3E93-446D-BB2C-C079929A6887}" destId="{99DF7012-EE21-411A-9D3B-A8310C5A455A}" srcOrd="1" destOrd="0" presId="urn:microsoft.com/office/officeart/2005/8/layout/list1"/>
    <dgm:cxn modelId="{14DA4503-BA81-4456-8690-09F602488FFD}" type="presOf" srcId="{F9C6F2E0-3E93-446D-BB2C-C079929A6887}" destId="{9B851270-C679-418D-8634-B35B4C6BACF7}" srcOrd="0" destOrd="0" presId="urn:microsoft.com/office/officeart/2005/8/layout/list1"/>
    <dgm:cxn modelId="{0F37B51B-9583-4E7E-8341-DA4262BD24E3}" srcId="{16659C41-8FBC-4DEA-86B8-96CBD98BF42A}" destId="{4806D100-1CD0-4EC9-9EB6-7957DDE87CC8}" srcOrd="1" destOrd="0" parTransId="{F8ED8590-850F-4469-9DFF-DE2E6CC9699B}" sibTransId="{1B9FCE72-1562-426E-A648-7492DB02312C}"/>
    <dgm:cxn modelId="{4990F256-50AE-4119-A72B-3472CAB527D9}" srcId="{16659C41-8FBC-4DEA-86B8-96CBD98BF42A}" destId="{80FB7F47-0E56-4DBD-9ABF-C0A4E24837A1}" srcOrd="0" destOrd="0" parTransId="{EF64364A-E713-4195-AF06-06240082ECCB}" sibTransId="{FF15152C-23BE-4D18-8751-43054A1BB7B0}"/>
    <dgm:cxn modelId="{8E0AA2CB-494D-423F-A2CB-E13A6B7BB253}" type="presOf" srcId="{4806D100-1CD0-4EC9-9EB6-7957DDE87CC8}" destId="{6FAC0969-E396-48E5-AC8A-9EF3F638D90D}" srcOrd="1" destOrd="0" presId="urn:microsoft.com/office/officeart/2005/8/layout/list1"/>
    <dgm:cxn modelId="{0814568F-115A-4B97-8C9E-A7731B7E4464}" type="presOf" srcId="{80FB7F47-0E56-4DBD-9ABF-C0A4E24837A1}" destId="{84A2AA55-DC40-491F-BA96-747A01A24EFD}" srcOrd="1" destOrd="0" presId="urn:microsoft.com/office/officeart/2005/8/layout/list1"/>
    <dgm:cxn modelId="{3EA4CE6F-4D52-4BF7-A490-9ED82A2404B5}" srcId="{16659C41-8FBC-4DEA-86B8-96CBD98BF42A}" destId="{944FEE41-F9F4-4497-88EE-AEB8B9B62DC0}" srcOrd="2" destOrd="0" parTransId="{ED4390C1-A3BE-469A-818E-7B9D1CFBA2A3}" sibTransId="{68F510E7-7940-4E01-A144-64E0257DE0AE}"/>
    <dgm:cxn modelId="{2181C0FB-7523-4399-BCB8-43F85CE3CC69}" type="presOf" srcId="{80FB7F47-0E56-4DBD-9ABF-C0A4E24837A1}" destId="{41CC3C14-CA74-47A0-B14D-207088D5A972}" srcOrd="0" destOrd="0" presId="urn:microsoft.com/office/officeart/2005/8/layout/list1"/>
    <dgm:cxn modelId="{5E8E6D8D-5C61-43AA-AEC5-AD9A6E4D60E7}" srcId="{16659C41-8FBC-4DEA-86B8-96CBD98BF42A}" destId="{F9C6F2E0-3E93-446D-BB2C-C079929A6887}" srcOrd="3" destOrd="0" parTransId="{6E003845-BD85-467B-BE32-AC4E834B1934}" sibTransId="{5C4EDD7A-4F36-40F4-94A0-3B7E0AE2AC2F}"/>
    <dgm:cxn modelId="{25FCEB1B-59D7-42DC-8F73-8477703F64DF}" type="presParOf" srcId="{716FEA9B-67CE-473B-963F-F4BE02F2B425}" destId="{8FE4247C-F50F-4A54-82C9-530025D3BCDB}" srcOrd="0" destOrd="0" presId="urn:microsoft.com/office/officeart/2005/8/layout/list1"/>
    <dgm:cxn modelId="{3568CA59-3605-4D0C-856C-3C7D22E3A476}" type="presParOf" srcId="{8FE4247C-F50F-4A54-82C9-530025D3BCDB}" destId="{41CC3C14-CA74-47A0-B14D-207088D5A972}" srcOrd="0" destOrd="0" presId="urn:microsoft.com/office/officeart/2005/8/layout/list1"/>
    <dgm:cxn modelId="{4C951AD5-1452-4BA2-A230-52EA1D68870E}" type="presParOf" srcId="{8FE4247C-F50F-4A54-82C9-530025D3BCDB}" destId="{84A2AA55-DC40-491F-BA96-747A01A24EFD}" srcOrd="1" destOrd="0" presId="urn:microsoft.com/office/officeart/2005/8/layout/list1"/>
    <dgm:cxn modelId="{213F6D38-C31B-42A3-BD08-3353213EB054}" type="presParOf" srcId="{716FEA9B-67CE-473B-963F-F4BE02F2B425}" destId="{AC2B27DA-A7CA-4D14-A7EA-8CA19F43DB19}" srcOrd="1" destOrd="0" presId="urn:microsoft.com/office/officeart/2005/8/layout/list1"/>
    <dgm:cxn modelId="{BF7DEB6C-D28C-40F2-A9D3-090C1D8346AF}" type="presParOf" srcId="{716FEA9B-67CE-473B-963F-F4BE02F2B425}" destId="{CF9F0783-BA5F-4439-90F1-40D1237C3812}" srcOrd="2" destOrd="0" presId="urn:microsoft.com/office/officeart/2005/8/layout/list1"/>
    <dgm:cxn modelId="{62CFB14E-0E49-41FD-81BF-9B88AC37B431}" type="presParOf" srcId="{716FEA9B-67CE-473B-963F-F4BE02F2B425}" destId="{40488CC1-03CD-42A6-A1ED-4F52044290D1}" srcOrd="3" destOrd="0" presId="urn:microsoft.com/office/officeart/2005/8/layout/list1"/>
    <dgm:cxn modelId="{E4E70BE6-B777-47C1-AB46-BDCD6A2E4CDA}" type="presParOf" srcId="{716FEA9B-67CE-473B-963F-F4BE02F2B425}" destId="{39B75954-D1AC-4C96-9831-9509156BC392}" srcOrd="4" destOrd="0" presId="urn:microsoft.com/office/officeart/2005/8/layout/list1"/>
    <dgm:cxn modelId="{C326DA4F-DD5B-4339-B3E6-2D0BB732864D}" type="presParOf" srcId="{39B75954-D1AC-4C96-9831-9509156BC392}" destId="{6E946CD7-61B6-4B8F-B265-82003C7CF430}" srcOrd="0" destOrd="0" presId="urn:microsoft.com/office/officeart/2005/8/layout/list1"/>
    <dgm:cxn modelId="{1AAE0823-0755-4FE5-8E44-DC8619B225EB}" type="presParOf" srcId="{39B75954-D1AC-4C96-9831-9509156BC392}" destId="{6FAC0969-E396-48E5-AC8A-9EF3F638D90D}" srcOrd="1" destOrd="0" presId="urn:microsoft.com/office/officeart/2005/8/layout/list1"/>
    <dgm:cxn modelId="{7C2D21A3-C657-4B17-ABC4-67F67EA760F1}" type="presParOf" srcId="{716FEA9B-67CE-473B-963F-F4BE02F2B425}" destId="{F6F08217-F008-4BAD-A99F-F5DE1BD4E485}" srcOrd="5" destOrd="0" presId="urn:microsoft.com/office/officeart/2005/8/layout/list1"/>
    <dgm:cxn modelId="{A530E789-E509-45A6-9CDC-9F78813AA349}" type="presParOf" srcId="{716FEA9B-67CE-473B-963F-F4BE02F2B425}" destId="{4703A5E2-1313-43D4-A772-A7536B4D2A61}" srcOrd="6" destOrd="0" presId="urn:microsoft.com/office/officeart/2005/8/layout/list1"/>
    <dgm:cxn modelId="{65095FEE-4617-4063-8809-E614E35205EE}" type="presParOf" srcId="{716FEA9B-67CE-473B-963F-F4BE02F2B425}" destId="{F95157ED-D0AA-4624-B4AD-4096A9C7D476}" srcOrd="7" destOrd="0" presId="urn:microsoft.com/office/officeart/2005/8/layout/list1"/>
    <dgm:cxn modelId="{14788C3B-436F-486E-84C4-A4ACAFC2D209}" type="presParOf" srcId="{716FEA9B-67CE-473B-963F-F4BE02F2B425}" destId="{94DE0551-B1F2-4838-A65F-5DB56316BCF2}" srcOrd="8" destOrd="0" presId="urn:microsoft.com/office/officeart/2005/8/layout/list1"/>
    <dgm:cxn modelId="{6CC466EC-7815-404C-A5AC-A07D3BBCF3B3}" type="presParOf" srcId="{94DE0551-B1F2-4838-A65F-5DB56316BCF2}" destId="{ABC8726F-BC32-4931-8282-E499631CDFBD}" srcOrd="0" destOrd="0" presId="urn:microsoft.com/office/officeart/2005/8/layout/list1"/>
    <dgm:cxn modelId="{76F9BA7F-70A5-4176-A1DC-23BFAB8FE154}" type="presParOf" srcId="{94DE0551-B1F2-4838-A65F-5DB56316BCF2}" destId="{D3F75E01-2F94-41D9-928B-70085CFEA82F}" srcOrd="1" destOrd="0" presId="urn:microsoft.com/office/officeart/2005/8/layout/list1"/>
    <dgm:cxn modelId="{A1697462-458D-4290-9C2A-DB4D49E523D4}" type="presParOf" srcId="{716FEA9B-67CE-473B-963F-F4BE02F2B425}" destId="{6A5CF8E2-C896-4C0A-A008-40934E43222D}" srcOrd="9" destOrd="0" presId="urn:microsoft.com/office/officeart/2005/8/layout/list1"/>
    <dgm:cxn modelId="{899E0298-0560-4908-9382-41521D8AC92E}" type="presParOf" srcId="{716FEA9B-67CE-473B-963F-F4BE02F2B425}" destId="{DFD30B51-14F6-4526-9AF2-C8ED2D5E9E25}" srcOrd="10" destOrd="0" presId="urn:microsoft.com/office/officeart/2005/8/layout/list1"/>
    <dgm:cxn modelId="{F6FB2858-D3D6-4A47-89F6-6B4299CEBF68}" type="presParOf" srcId="{716FEA9B-67CE-473B-963F-F4BE02F2B425}" destId="{EFB54D74-5555-46E0-818B-E19676A4BEC5}" srcOrd="11" destOrd="0" presId="urn:microsoft.com/office/officeart/2005/8/layout/list1"/>
    <dgm:cxn modelId="{AAE97A17-4DF8-4039-A995-93311A9D242B}" type="presParOf" srcId="{716FEA9B-67CE-473B-963F-F4BE02F2B425}" destId="{75846561-9160-4795-BC88-B44DBE78EBBB}" srcOrd="12" destOrd="0" presId="urn:microsoft.com/office/officeart/2005/8/layout/list1"/>
    <dgm:cxn modelId="{402C8F39-EE56-479C-A6AD-84BC42AEC9CD}" type="presParOf" srcId="{75846561-9160-4795-BC88-B44DBE78EBBB}" destId="{9B851270-C679-418D-8634-B35B4C6BACF7}" srcOrd="0" destOrd="0" presId="urn:microsoft.com/office/officeart/2005/8/layout/list1"/>
    <dgm:cxn modelId="{892C332E-0B69-49E5-B911-0E46447BC863}" type="presParOf" srcId="{75846561-9160-4795-BC88-B44DBE78EBBB}" destId="{99DF7012-EE21-411A-9D3B-A8310C5A455A}" srcOrd="1" destOrd="0" presId="urn:microsoft.com/office/officeart/2005/8/layout/list1"/>
    <dgm:cxn modelId="{B4D87453-77DF-4D88-B023-AC53AB13E172}" type="presParOf" srcId="{716FEA9B-67CE-473B-963F-F4BE02F2B425}" destId="{18D181AA-1907-47E5-B6AF-3C2666755548}" srcOrd="13" destOrd="0" presId="urn:microsoft.com/office/officeart/2005/8/layout/list1"/>
    <dgm:cxn modelId="{386E2C3F-1958-4515-89DB-D78E11F72DD9}" type="presParOf" srcId="{716FEA9B-67CE-473B-963F-F4BE02F2B425}" destId="{5D2DCE68-280F-4E60-AA9B-55086FC0199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C440DAF-A45D-40E0-8FE3-DC99947EE669}" type="doc">
      <dgm:prSet loTypeId="urn:microsoft.com/office/officeart/2005/8/layout/bProcess4" loCatId="process" qsTypeId="urn:microsoft.com/office/officeart/2005/8/quickstyle/simple1" qsCatId="simple" csTypeId="urn:microsoft.com/office/officeart/2005/8/colors/accent0_2" csCatId="mainScheme" phldr="1"/>
      <dgm:spPr/>
      <dgm:t>
        <a:bodyPr/>
        <a:lstStyle/>
        <a:p>
          <a:endParaRPr lang="ru-RU"/>
        </a:p>
      </dgm:t>
    </dgm:pt>
    <dgm:pt modelId="{778F3E10-62EE-4139-88D4-A663D762F1B1}">
      <dgm:prSet phldrT="[Текст]"/>
      <dgm:spPr/>
      <dgm:t>
        <a:bodyPr/>
        <a:lstStyle/>
        <a:p>
          <a:r>
            <a:rPr lang="uk-UA" dirty="0" smtClean="0"/>
            <a:t>форма власності компанії;</a:t>
          </a:r>
          <a:endParaRPr lang="ru-RU" dirty="0"/>
        </a:p>
      </dgm:t>
    </dgm:pt>
    <dgm:pt modelId="{817602EA-3AD1-4A2A-A1E6-B2F6F2DB5C42}" type="parTrans" cxnId="{51ED0A48-52C9-4958-87B5-BF37478F776C}">
      <dgm:prSet/>
      <dgm:spPr/>
      <dgm:t>
        <a:bodyPr/>
        <a:lstStyle/>
        <a:p>
          <a:endParaRPr lang="ru-RU"/>
        </a:p>
      </dgm:t>
    </dgm:pt>
    <dgm:pt modelId="{3AD2D3D3-6022-4BAC-B252-76927C83F8D4}" type="sibTrans" cxnId="{51ED0A48-52C9-4958-87B5-BF37478F776C}">
      <dgm:prSet/>
      <dgm:spPr/>
      <dgm:t>
        <a:bodyPr/>
        <a:lstStyle/>
        <a:p>
          <a:endParaRPr lang="ru-RU"/>
        </a:p>
      </dgm:t>
    </dgm:pt>
    <dgm:pt modelId="{E1CF7B24-4335-4295-85C8-993753EE3C15}">
      <dgm:prSet phldrT="[Текст]"/>
      <dgm:spPr/>
      <dgm:t>
        <a:bodyPr/>
        <a:lstStyle/>
        <a:p>
          <a:r>
            <a:rPr lang="uk-UA" dirty="0" smtClean="0"/>
            <a:t> наявне устаткування; </a:t>
          </a:r>
          <a:endParaRPr lang="ru-RU" dirty="0"/>
        </a:p>
      </dgm:t>
    </dgm:pt>
    <dgm:pt modelId="{A16219D2-CF57-40C5-87A9-C2D749EC19B2}" type="parTrans" cxnId="{C9C97E6A-8E66-4092-A8A8-2CD31F721E99}">
      <dgm:prSet/>
      <dgm:spPr/>
    </dgm:pt>
    <dgm:pt modelId="{18AAA8B1-4B4C-4FBF-B3F4-0BADAE91EF03}" type="sibTrans" cxnId="{C9C97E6A-8E66-4092-A8A8-2CD31F721E99}">
      <dgm:prSet/>
      <dgm:spPr/>
    </dgm:pt>
    <dgm:pt modelId="{2AF46892-6DD1-435C-8B97-C00E9DBA4793}">
      <dgm:prSet phldrT="[Текст]"/>
      <dgm:spPr/>
      <dgm:t>
        <a:bodyPr/>
        <a:lstStyle/>
        <a:p>
          <a:r>
            <a:rPr lang="uk-UA" dirty="0" smtClean="0"/>
            <a:t>професійно-кваліфікаційний склад працівників; </a:t>
          </a:r>
          <a:endParaRPr lang="ru-RU" dirty="0"/>
        </a:p>
      </dgm:t>
    </dgm:pt>
    <dgm:pt modelId="{47FE177E-5315-479B-BC57-DFF14C2E1024}" type="parTrans" cxnId="{92AFFE3E-B7E8-46D3-A809-25605EF2B4E5}">
      <dgm:prSet/>
      <dgm:spPr/>
    </dgm:pt>
    <dgm:pt modelId="{8DB78A1C-EDCF-4139-BAE8-1369BFACD64C}" type="sibTrans" cxnId="{92AFFE3E-B7E8-46D3-A809-25605EF2B4E5}">
      <dgm:prSet/>
      <dgm:spPr/>
    </dgm:pt>
    <dgm:pt modelId="{F76607EE-B285-48D7-8BEE-1204A24F3966}">
      <dgm:prSet phldrT="[Текст]"/>
      <dgm:spPr/>
      <dgm:t>
        <a:bodyPr/>
        <a:lstStyle/>
        <a:p>
          <a:r>
            <a:rPr lang="uk-UA" dirty="0" smtClean="0"/>
            <a:t>територіальне розташування компанії та сфера її діяльності; </a:t>
          </a:r>
          <a:endParaRPr lang="ru-RU" dirty="0"/>
        </a:p>
      </dgm:t>
    </dgm:pt>
    <dgm:pt modelId="{D99435FE-0CF0-4921-9F32-25BADBF06C9A}" type="parTrans" cxnId="{EF9E38B8-3DD2-48EB-8770-7460009CAFC6}">
      <dgm:prSet/>
      <dgm:spPr/>
    </dgm:pt>
    <dgm:pt modelId="{B3C7D3B3-52A8-441A-879B-E01DFC24F38C}" type="sibTrans" cxnId="{EF9E38B8-3DD2-48EB-8770-7460009CAFC6}">
      <dgm:prSet/>
      <dgm:spPr/>
    </dgm:pt>
    <dgm:pt modelId="{0282B1F7-0819-472A-9D56-3C73F10B349C}">
      <dgm:prSet phldrT="[Текст]"/>
      <dgm:spPr/>
      <dgm:t>
        <a:bodyPr/>
        <a:lstStyle/>
        <a:p>
          <a:r>
            <a:rPr lang="uk-UA" dirty="0" smtClean="0"/>
            <a:t>цілі компанії; </a:t>
          </a:r>
          <a:endParaRPr lang="ru-RU" dirty="0"/>
        </a:p>
      </dgm:t>
    </dgm:pt>
    <dgm:pt modelId="{72C74010-49DE-432D-80F9-D2E2B24C82AA}" type="parTrans" cxnId="{97A309FE-8772-4851-A639-BE810AA66C75}">
      <dgm:prSet/>
      <dgm:spPr/>
    </dgm:pt>
    <dgm:pt modelId="{033CE41E-2AF5-40F9-98B0-B631F8B1EF8E}" type="sibTrans" cxnId="{97A309FE-8772-4851-A639-BE810AA66C75}">
      <dgm:prSet/>
      <dgm:spPr/>
    </dgm:pt>
    <dgm:pt modelId="{CB463785-B792-4C22-83F1-FC240F1FF98A}">
      <dgm:prSet phldrT="[Текст]"/>
      <dgm:spPr/>
      <dgm:t>
        <a:bodyPr/>
        <a:lstStyle/>
        <a:p>
          <a:r>
            <a:rPr lang="uk-UA" dirty="0" smtClean="0"/>
            <a:t>організаційна культура компанії. </a:t>
          </a:r>
          <a:endParaRPr lang="ru-RU" dirty="0"/>
        </a:p>
      </dgm:t>
    </dgm:pt>
    <dgm:pt modelId="{27F0B6A6-DE9B-40BC-A94F-59344B93A519}" type="parTrans" cxnId="{34EBD30A-7E6A-4AFE-8411-5F1E55509CC1}">
      <dgm:prSet/>
      <dgm:spPr/>
    </dgm:pt>
    <dgm:pt modelId="{84AF4C72-9134-4FAF-9646-4AD726DACFA6}" type="sibTrans" cxnId="{34EBD30A-7E6A-4AFE-8411-5F1E55509CC1}">
      <dgm:prSet/>
      <dgm:spPr/>
    </dgm:pt>
    <dgm:pt modelId="{736668A7-B476-45D6-AB96-7D5FAC8CB863}" type="pres">
      <dgm:prSet presAssocID="{CC440DAF-A45D-40E0-8FE3-DC99947EE669}" presName="Name0" presStyleCnt="0">
        <dgm:presLayoutVars>
          <dgm:dir/>
          <dgm:resizeHandles/>
        </dgm:presLayoutVars>
      </dgm:prSet>
      <dgm:spPr/>
      <dgm:t>
        <a:bodyPr/>
        <a:lstStyle/>
        <a:p>
          <a:endParaRPr lang="uk-UA"/>
        </a:p>
      </dgm:t>
    </dgm:pt>
    <dgm:pt modelId="{DAD2E06B-9229-438C-ACD5-C983DCA1C04D}" type="pres">
      <dgm:prSet presAssocID="{778F3E10-62EE-4139-88D4-A663D762F1B1}" presName="compNode" presStyleCnt="0"/>
      <dgm:spPr/>
    </dgm:pt>
    <dgm:pt modelId="{5C09D918-318E-4395-BEC1-A6CEFE3CC4B6}" type="pres">
      <dgm:prSet presAssocID="{778F3E10-62EE-4139-88D4-A663D762F1B1}" presName="dummyConnPt" presStyleCnt="0"/>
      <dgm:spPr/>
    </dgm:pt>
    <dgm:pt modelId="{E3960303-EF12-4316-B7FA-38378EA3F795}" type="pres">
      <dgm:prSet presAssocID="{778F3E10-62EE-4139-88D4-A663D762F1B1}" presName="node" presStyleLbl="node1" presStyleIdx="0" presStyleCnt="6">
        <dgm:presLayoutVars>
          <dgm:bulletEnabled val="1"/>
        </dgm:presLayoutVars>
      </dgm:prSet>
      <dgm:spPr/>
      <dgm:t>
        <a:bodyPr/>
        <a:lstStyle/>
        <a:p>
          <a:endParaRPr lang="uk-UA"/>
        </a:p>
      </dgm:t>
    </dgm:pt>
    <dgm:pt modelId="{3CBD000E-A469-4E31-9B2C-7A31C8F3810B}" type="pres">
      <dgm:prSet presAssocID="{3AD2D3D3-6022-4BAC-B252-76927C83F8D4}" presName="sibTrans" presStyleLbl="bgSibTrans2D1" presStyleIdx="0" presStyleCnt="5"/>
      <dgm:spPr/>
      <dgm:t>
        <a:bodyPr/>
        <a:lstStyle/>
        <a:p>
          <a:endParaRPr lang="uk-UA"/>
        </a:p>
      </dgm:t>
    </dgm:pt>
    <dgm:pt modelId="{00BAC5A7-634C-49D0-8B36-0B5291F97FE4}" type="pres">
      <dgm:prSet presAssocID="{E1CF7B24-4335-4295-85C8-993753EE3C15}" presName="compNode" presStyleCnt="0"/>
      <dgm:spPr/>
    </dgm:pt>
    <dgm:pt modelId="{D79508DC-6EBF-49F4-8B3C-86A0CABB9F48}" type="pres">
      <dgm:prSet presAssocID="{E1CF7B24-4335-4295-85C8-993753EE3C15}" presName="dummyConnPt" presStyleCnt="0"/>
      <dgm:spPr/>
    </dgm:pt>
    <dgm:pt modelId="{8AAAFA0C-FBEB-441D-965E-BBD203DD12EB}" type="pres">
      <dgm:prSet presAssocID="{E1CF7B24-4335-4295-85C8-993753EE3C15}" presName="node" presStyleLbl="node1" presStyleIdx="1" presStyleCnt="6">
        <dgm:presLayoutVars>
          <dgm:bulletEnabled val="1"/>
        </dgm:presLayoutVars>
      </dgm:prSet>
      <dgm:spPr/>
      <dgm:t>
        <a:bodyPr/>
        <a:lstStyle/>
        <a:p>
          <a:endParaRPr lang="uk-UA"/>
        </a:p>
      </dgm:t>
    </dgm:pt>
    <dgm:pt modelId="{A9EA61AB-EBA2-4E9A-A187-864234648B9E}" type="pres">
      <dgm:prSet presAssocID="{18AAA8B1-4B4C-4FBF-B3F4-0BADAE91EF03}" presName="sibTrans" presStyleLbl="bgSibTrans2D1" presStyleIdx="1" presStyleCnt="5"/>
      <dgm:spPr/>
    </dgm:pt>
    <dgm:pt modelId="{CB72D55E-7A5A-4C77-AA54-55529FED8012}" type="pres">
      <dgm:prSet presAssocID="{2AF46892-6DD1-435C-8B97-C00E9DBA4793}" presName="compNode" presStyleCnt="0"/>
      <dgm:spPr/>
    </dgm:pt>
    <dgm:pt modelId="{FD017D06-846C-4F45-A737-AF943D5E90FF}" type="pres">
      <dgm:prSet presAssocID="{2AF46892-6DD1-435C-8B97-C00E9DBA4793}" presName="dummyConnPt" presStyleCnt="0"/>
      <dgm:spPr/>
    </dgm:pt>
    <dgm:pt modelId="{8487BF31-8AA5-4D65-95CF-3D7ED0B112C3}" type="pres">
      <dgm:prSet presAssocID="{2AF46892-6DD1-435C-8B97-C00E9DBA4793}" presName="node" presStyleLbl="node1" presStyleIdx="2" presStyleCnt="6">
        <dgm:presLayoutVars>
          <dgm:bulletEnabled val="1"/>
        </dgm:presLayoutVars>
      </dgm:prSet>
      <dgm:spPr/>
      <dgm:t>
        <a:bodyPr/>
        <a:lstStyle/>
        <a:p>
          <a:endParaRPr lang="uk-UA"/>
        </a:p>
      </dgm:t>
    </dgm:pt>
    <dgm:pt modelId="{B4657E80-2B85-4C4D-9E16-87E7BD6720A9}" type="pres">
      <dgm:prSet presAssocID="{8DB78A1C-EDCF-4139-BAE8-1369BFACD64C}" presName="sibTrans" presStyleLbl="bgSibTrans2D1" presStyleIdx="2" presStyleCnt="5"/>
      <dgm:spPr/>
    </dgm:pt>
    <dgm:pt modelId="{669A9C6B-BBFD-43D6-AEF9-592B7F803753}" type="pres">
      <dgm:prSet presAssocID="{F76607EE-B285-48D7-8BEE-1204A24F3966}" presName="compNode" presStyleCnt="0"/>
      <dgm:spPr/>
    </dgm:pt>
    <dgm:pt modelId="{440810EC-76DF-44EF-BEEE-4F1F4D469073}" type="pres">
      <dgm:prSet presAssocID="{F76607EE-B285-48D7-8BEE-1204A24F3966}" presName="dummyConnPt" presStyleCnt="0"/>
      <dgm:spPr/>
    </dgm:pt>
    <dgm:pt modelId="{6BD967DA-D3A9-4159-8AB8-01882FF70E57}" type="pres">
      <dgm:prSet presAssocID="{F76607EE-B285-48D7-8BEE-1204A24F3966}" presName="node" presStyleLbl="node1" presStyleIdx="3" presStyleCnt="6">
        <dgm:presLayoutVars>
          <dgm:bulletEnabled val="1"/>
        </dgm:presLayoutVars>
      </dgm:prSet>
      <dgm:spPr/>
      <dgm:t>
        <a:bodyPr/>
        <a:lstStyle/>
        <a:p>
          <a:endParaRPr lang="uk-UA"/>
        </a:p>
      </dgm:t>
    </dgm:pt>
    <dgm:pt modelId="{7C425576-FC1E-45EB-A8E5-F291CF5DB682}" type="pres">
      <dgm:prSet presAssocID="{B3C7D3B3-52A8-441A-879B-E01DFC24F38C}" presName="sibTrans" presStyleLbl="bgSibTrans2D1" presStyleIdx="3" presStyleCnt="5"/>
      <dgm:spPr/>
    </dgm:pt>
    <dgm:pt modelId="{751F7F28-61D3-4251-A7EE-764887CE895C}" type="pres">
      <dgm:prSet presAssocID="{0282B1F7-0819-472A-9D56-3C73F10B349C}" presName="compNode" presStyleCnt="0"/>
      <dgm:spPr/>
    </dgm:pt>
    <dgm:pt modelId="{60F25924-AE58-4039-84F6-735C170ED687}" type="pres">
      <dgm:prSet presAssocID="{0282B1F7-0819-472A-9D56-3C73F10B349C}" presName="dummyConnPt" presStyleCnt="0"/>
      <dgm:spPr/>
    </dgm:pt>
    <dgm:pt modelId="{E0B3D19B-6FB9-49D1-A7B5-E3563215AEEE}" type="pres">
      <dgm:prSet presAssocID="{0282B1F7-0819-472A-9D56-3C73F10B349C}" presName="node" presStyleLbl="node1" presStyleIdx="4" presStyleCnt="6">
        <dgm:presLayoutVars>
          <dgm:bulletEnabled val="1"/>
        </dgm:presLayoutVars>
      </dgm:prSet>
      <dgm:spPr/>
      <dgm:t>
        <a:bodyPr/>
        <a:lstStyle/>
        <a:p>
          <a:endParaRPr lang="uk-UA"/>
        </a:p>
      </dgm:t>
    </dgm:pt>
    <dgm:pt modelId="{299E7E89-4123-4320-BE2E-98BE62577C0A}" type="pres">
      <dgm:prSet presAssocID="{033CE41E-2AF5-40F9-98B0-B631F8B1EF8E}" presName="sibTrans" presStyleLbl="bgSibTrans2D1" presStyleIdx="4" presStyleCnt="5"/>
      <dgm:spPr/>
    </dgm:pt>
    <dgm:pt modelId="{4A5A62F9-588D-43E9-B85B-6263310B33C7}" type="pres">
      <dgm:prSet presAssocID="{CB463785-B792-4C22-83F1-FC240F1FF98A}" presName="compNode" presStyleCnt="0"/>
      <dgm:spPr/>
    </dgm:pt>
    <dgm:pt modelId="{0C24B998-7C6A-4115-9644-F2E42DE8C57E}" type="pres">
      <dgm:prSet presAssocID="{CB463785-B792-4C22-83F1-FC240F1FF98A}" presName="dummyConnPt" presStyleCnt="0"/>
      <dgm:spPr/>
    </dgm:pt>
    <dgm:pt modelId="{B5BA0D89-BD80-442F-B6B9-B39C43B78675}" type="pres">
      <dgm:prSet presAssocID="{CB463785-B792-4C22-83F1-FC240F1FF98A}" presName="node" presStyleLbl="node1" presStyleIdx="5" presStyleCnt="6">
        <dgm:presLayoutVars>
          <dgm:bulletEnabled val="1"/>
        </dgm:presLayoutVars>
      </dgm:prSet>
      <dgm:spPr/>
      <dgm:t>
        <a:bodyPr/>
        <a:lstStyle/>
        <a:p>
          <a:endParaRPr lang="uk-UA"/>
        </a:p>
      </dgm:t>
    </dgm:pt>
  </dgm:ptLst>
  <dgm:cxnLst>
    <dgm:cxn modelId="{38B0BE26-6F77-4189-9DC2-E6EF317DD4B4}" type="presOf" srcId="{778F3E10-62EE-4139-88D4-A663D762F1B1}" destId="{E3960303-EF12-4316-B7FA-38378EA3F795}" srcOrd="0" destOrd="0" presId="urn:microsoft.com/office/officeart/2005/8/layout/bProcess4"/>
    <dgm:cxn modelId="{E3B6DF4B-ADE1-4A14-B7C9-9E34BDC4DA82}" type="presOf" srcId="{B3C7D3B3-52A8-441A-879B-E01DFC24F38C}" destId="{7C425576-FC1E-45EB-A8E5-F291CF5DB682}" srcOrd="0" destOrd="0" presId="urn:microsoft.com/office/officeart/2005/8/layout/bProcess4"/>
    <dgm:cxn modelId="{7E6E49A0-C1B6-41E2-B551-B40E2709C13E}" type="presOf" srcId="{3AD2D3D3-6022-4BAC-B252-76927C83F8D4}" destId="{3CBD000E-A469-4E31-9B2C-7A31C8F3810B}" srcOrd="0" destOrd="0" presId="urn:microsoft.com/office/officeart/2005/8/layout/bProcess4"/>
    <dgm:cxn modelId="{51ED0A48-52C9-4958-87B5-BF37478F776C}" srcId="{CC440DAF-A45D-40E0-8FE3-DC99947EE669}" destId="{778F3E10-62EE-4139-88D4-A663D762F1B1}" srcOrd="0" destOrd="0" parTransId="{817602EA-3AD1-4A2A-A1E6-B2F6F2DB5C42}" sibTransId="{3AD2D3D3-6022-4BAC-B252-76927C83F8D4}"/>
    <dgm:cxn modelId="{EA65D084-D183-41F3-BE1C-B2FC437A9FAD}" type="presOf" srcId="{2AF46892-6DD1-435C-8B97-C00E9DBA4793}" destId="{8487BF31-8AA5-4D65-95CF-3D7ED0B112C3}" srcOrd="0" destOrd="0" presId="urn:microsoft.com/office/officeart/2005/8/layout/bProcess4"/>
    <dgm:cxn modelId="{BA3638EC-1D61-43E7-B221-E0EFE6B83475}" type="presOf" srcId="{8DB78A1C-EDCF-4139-BAE8-1369BFACD64C}" destId="{B4657E80-2B85-4C4D-9E16-87E7BD6720A9}" srcOrd="0" destOrd="0" presId="urn:microsoft.com/office/officeart/2005/8/layout/bProcess4"/>
    <dgm:cxn modelId="{CDA3BF0A-2E01-4E65-8F7E-9DE89BF4E8B4}" type="presOf" srcId="{033CE41E-2AF5-40F9-98B0-B631F8B1EF8E}" destId="{299E7E89-4123-4320-BE2E-98BE62577C0A}" srcOrd="0" destOrd="0" presId="urn:microsoft.com/office/officeart/2005/8/layout/bProcess4"/>
    <dgm:cxn modelId="{390F71D4-9DF2-4FAF-9A96-4229231C5DD3}" type="presOf" srcId="{CB463785-B792-4C22-83F1-FC240F1FF98A}" destId="{B5BA0D89-BD80-442F-B6B9-B39C43B78675}" srcOrd="0" destOrd="0" presId="urn:microsoft.com/office/officeart/2005/8/layout/bProcess4"/>
    <dgm:cxn modelId="{87BEC025-30F2-48E5-84A4-B8BEEDF0C43D}" type="presOf" srcId="{0282B1F7-0819-472A-9D56-3C73F10B349C}" destId="{E0B3D19B-6FB9-49D1-A7B5-E3563215AEEE}" srcOrd="0" destOrd="0" presId="urn:microsoft.com/office/officeart/2005/8/layout/bProcess4"/>
    <dgm:cxn modelId="{97A309FE-8772-4851-A639-BE810AA66C75}" srcId="{CC440DAF-A45D-40E0-8FE3-DC99947EE669}" destId="{0282B1F7-0819-472A-9D56-3C73F10B349C}" srcOrd="4" destOrd="0" parTransId="{72C74010-49DE-432D-80F9-D2E2B24C82AA}" sibTransId="{033CE41E-2AF5-40F9-98B0-B631F8B1EF8E}"/>
    <dgm:cxn modelId="{6700414C-B5F3-4F86-B5B8-399AFF649702}" type="presOf" srcId="{CC440DAF-A45D-40E0-8FE3-DC99947EE669}" destId="{736668A7-B476-45D6-AB96-7D5FAC8CB863}" srcOrd="0" destOrd="0" presId="urn:microsoft.com/office/officeart/2005/8/layout/bProcess4"/>
    <dgm:cxn modelId="{34EBD30A-7E6A-4AFE-8411-5F1E55509CC1}" srcId="{CC440DAF-A45D-40E0-8FE3-DC99947EE669}" destId="{CB463785-B792-4C22-83F1-FC240F1FF98A}" srcOrd="5" destOrd="0" parTransId="{27F0B6A6-DE9B-40BC-A94F-59344B93A519}" sibTransId="{84AF4C72-9134-4FAF-9646-4AD726DACFA6}"/>
    <dgm:cxn modelId="{92AFFE3E-B7E8-46D3-A809-25605EF2B4E5}" srcId="{CC440DAF-A45D-40E0-8FE3-DC99947EE669}" destId="{2AF46892-6DD1-435C-8B97-C00E9DBA4793}" srcOrd="2" destOrd="0" parTransId="{47FE177E-5315-479B-BC57-DFF14C2E1024}" sibTransId="{8DB78A1C-EDCF-4139-BAE8-1369BFACD64C}"/>
    <dgm:cxn modelId="{7AE9B739-E0A5-4FFC-802C-74C908BC113E}" type="presOf" srcId="{18AAA8B1-4B4C-4FBF-B3F4-0BADAE91EF03}" destId="{A9EA61AB-EBA2-4E9A-A187-864234648B9E}" srcOrd="0" destOrd="0" presId="urn:microsoft.com/office/officeart/2005/8/layout/bProcess4"/>
    <dgm:cxn modelId="{A408A565-1412-495E-827A-001145799F51}" type="presOf" srcId="{F76607EE-B285-48D7-8BEE-1204A24F3966}" destId="{6BD967DA-D3A9-4159-8AB8-01882FF70E57}" srcOrd="0" destOrd="0" presId="urn:microsoft.com/office/officeart/2005/8/layout/bProcess4"/>
    <dgm:cxn modelId="{EF9E38B8-3DD2-48EB-8770-7460009CAFC6}" srcId="{CC440DAF-A45D-40E0-8FE3-DC99947EE669}" destId="{F76607EE-B285-48D7-8BEE-1204A24F3966}" srcOrd="3" destOrd="0" parTransId="{D99435FE-0CF0-4921-9F32-25BADBF06C9A}" sibTransId="{B3C7D3B3-52A8-441A-879B-E01DFC24F38C}"/>
    <dgm:cxn modelId="{C9C97E6A-8E66-4092-A8A8-2CD31F721E99}" srcId="{CC440DAF-A45D-40E0-8FE3-DC99947EE669}" destId="{E1CF7B24-4335-4295-85C8-993753EE3C15}" srcOrd="1" destOrd="0" parTransId="{A16219D2-CF57-40C5-87A9-C2D749EC19B2}" sibTransId="{18AAA8B1-4B4C-4FBF-B3F4-0BADAE91EF03}"/>
    <dgm:cxn modelId="{3211E63C-A05D-43AA-8124-5D9972432314}" type="presOf" srcId="{E1CF7B24-4335-4295-85C8-993753EE3C15}" destId="{8AAAFA0C-FBEB-441D-965E-BBD203DD12EB}" srcOrd="0" destOrd="0" presId="urn:microsoft.com/office/officeart/2005/8/layout/bProcess4"/>
    <dgm:cxn modelId="{87ADCF0F-FD4D-4B80-894B-821BF0684901}" type="presParOf" srcId="{736668A7-B476-45D6-AB96-7D5FAC8CB863}" destId="{DAD2E06B-9229-438C-ACD5-C983DCA1C04D}" srcOrd="0" destOrd="0" presId="urn:microsoft.com/office/officeart/2005/8/layout/bProcess4"/>
    <dgm:cxn modelId="{B76EDCA0-0AD1-464D-AA0A-686F73F91F69}" type="presParOf" srcId="{DAD2E06B-9229-438C-ACD5-C983DCA1C04D}" destId="{5C09D918-318E-4395-BEC1-A6CEFE3CC4B6}" srcOrd="0" destOrd="0" presId="urn:microsoft.com/office/officeart/2005/8/layout/bProcess4"/>
    <dgm:cxn modelId="{A0CEE4AD-0132-4DA6-8BCD-4ACD7429EFFA}" type="presParOf" srcId="{DAD2E06B-9229-438C-ACD5-C983DCA1C04D}" destId="{E3960303-EF12-4316-B7FA-38378EA3F795}" srcOrd="1" destOrd="0" presId="urn:microsoft.com/office/officeart/2005/8/layout/bProcess4"/>
    <dgm:cxn modelId="{DCC2BC2E-B74B-45CF-8618-6D7509ED7F17}" type="presParOf" srcId="{736668A7-B476-45D6-AB96-7D5FAC8CB863}" destId="{3CBD000E-A469-4E31-9B2C-7A31C8F3810B}" srcOrd="1" destOrd="0" presId="urn:microsoft.com/office/officeart/2005/8/layout/bProcess4"/>
    <dgm:cxn modelId="{CA3F4620-7012-465E-A467-BE2809A2843C}" type="presParOf" srcId="{736668A7-B476-45D6-AB96-7D5FAC8CB863}" destId="{00BAC5A7-634C-49D0-8B36-0B5291F97FE4}" srcOrd="2" destOrd="0" presId="urn:microsoft.com/office/officeart/2005/8/layout/bProcess4"/>
    <dgm:cxn modelId="{42FF8787-4981-4866-9763-ED05DBA844FD}" type="presParOf" srcId="{00BAC5A7-634C-49D0-8B36-0B5291F97FE4}" destId="{D79508DC-6EBF-49F4-8B3C-86A0CABB9F48}" srcOrd="0" destOrd="0" presId="urn:microsoft.com/office/officeart/2005/8/layout/bProcess4"/>
    <dgm:cxn modelId="{E89FA6AC-E343-44F0-B6E0-D08816018577}" type="presParOf" srcId="{00BAC5A7-634C-49D0-8B36-0B5291F97FE4}" destId="{8AAAFA0C-FBEB-441D-965E-BBD203DD12EB}" srcOrd="1" destOrd="0" presId="urn:microsoft.com/office/officeart/2005/8/layout/bProcess4"/>
    <dgm:cxn modelId="{EE941AC3-64CE-424D-A8FA-E8461D29784D}" type="presParOf" srcId="{736668A7-B476-45D6-AB96-7D5FAC8CB863}" destId="{A9EA61AB-EBA2-4E9A-A187-864234648B9E}" srcOrd="3" destOrd="0" presId="urn:microsoft.com/office/officeart/2005/8/layout/bProcess4"/>
    <dgm:cxn modelId="{E97D5BD4-9CC1-46CD-95E2-0607B6FFCEB7}" type="presParOf" srcId="{736668A7-B476-45D6-AB96-7D5FAC8CB863}" destId="{CB72D55E-7A5A-4C77-AA54-55529FED8012}" srcOrd="4" destOrd="0" presId="urn:microsoft.com/office/officeart/2005/8/layout/bProcess4"/>
    <dgm:cxn modelId="{367B2231-B5E2-4206-A3F1-C683EB9FFD56}" type="presParOf" srcId="{CB72D55E-7A5A-4C77-AA54-55529FED8012}" destId="{FD017D06-846C-4F45-A737-AF943D5E90FF}" srcOrd="0" destOrd="0" presId="urn:microsoft.com/office/officeart/2005/8/layout/bProcess4"/>
    <dgm:cxn modelId="{24956097-7D8E-4AA8-982A-5744F91B4807}" type="presParOf" srcId="{CB72D55E-7A5A-4C77-AA54-55529FED8012}" destId="{8487BF31-8AA5-4D65-95CF-3D7ED0B112C3}" srcOrd="1" destOrd="0" presId="urn:microsoft.com/office/officeart/2005/8/layout/bProcess4"/>
    <dgm:cxn modelId="{AF2126E2-9E09-4353-A9BC-7A01E1CF3F7E}" type="presParOf" srcId="{736668A7-B476-45D6-AB96-7D5FAC8CB863}" destId="{B4657E80-2B85-4C4D-9E16-87E7BD6720A9}" srcOrd="5" destOrd="0" presId="urn:microsoft.com/office/officeart/2005/8/layout/bProcess4"/>
    <dgm:cxn modelId="{4138BE23-67A5-468C-A529-80CB23A617BE}" type="presParOf" srcId="{736668A7-B476-45D6-AB96-7D5FAC8CB863}" destId="{669A9C6B-BBFD-43D6-AEF9-592B7F803753}" srcOrd="6" destOrd="0" presId="urn:microsoft.com/office/officeart/2005/8/layout/bProcess4"/>
    <dgm:cxn modelId="{1FB2C1E4-9E6F-4272-9AF9-318FA7271924}" type="presParOf" srcId="{669A9C6B-BBFD-43D6-AEF9-592B7F803753}" destId="{440810EC-76DF-44EF-BEEE-4F1F4D469073}" srcOrd="0" destOrd="0" presId="urn:microsoft.com/office/officeart/2005/8/layout/bProcess4"/>
    <dgm:cxn modelId="{190CA63A-4FEB-41B6-A02C-D55ED62D34F9}" type="presParOf" srcId="{669A9C6B-BBFD-43D6-AEF9-592B7F803753}" destId="{6BD967DA-D3A9-4159-8AB8-01882FF70E57}" srcOrd="1" destOrd="0" presId="urn:microsoft.com/office/officeart/2005/8/layout/bProcess4"/>
    <dgm:cxn modelId="{470C5871-73A1-4C03-BDCE-B400FAEC2141}" type="presParOf" srcId="{736668A7-B476-45D6-AB96-7D5FAC8CB863}" destId="{7C425576-FC1E-45EB-A8E5-F291CF5DB682}" srcOrd="7" destOrd="0" presId="urn:microsoft.com/office/officeart/2005/8/layout/bProcess4"/>
    <dgm:cxn modelId="{577864FF-D1F5-4885-88E0-E6B5D9CB4021}" type="presParOf" srcId="{736668A7-B476-45D6-AB96-7D5FAC8CB863}" destId="{751F7F28-61D3-4251-A7EE-764887CE895C}" srcOrd="8" destOrd="0" presId="urn:microsoft.com/office/officeart/2005/8/layout/bProcess4"/>
    <dgm:cxn modelId="{C12EACA8-03FA-46FB-9F9E-2E5A87D701FF}" type="presParOf" srcId="{751F7F28-61D3-4251-A7EE-764887CE895C}" destId="{60F25924-AE58-4039-84F6-735C170ED687}" srcOrd="0" destOrd="0" presId="urn:microsoft.com/office/officeart/2005/8/layout/bProcess4"/>
    <dgm:cxn modelId="{3A6F6BA9-CE4D-45C2-B32D-00E2A49675B7}" type="presParOf" srcId="{751F7F28-61D3-4251-A7EE-764887CE895C}" destId="{E0B3D19B-6FB9-49D1-A7B5-E3563215AEEE}" srcOrd="1" destOrd="0" presId="urn:microsoft.com/office/officeart/2005/8/layout/bProcess4"/>
    <dgm:cxn modelId="{82FF9960-F2C4-4916-94E2-AEB4A6C03DE1}" type="presParOf" srcId="{736668A7-B476-45D6-AB96-7D5FAC8CB863}" destId="{299E7E89-4123-4320-BE2E-98BE62577C0A}" srcOrd="9" destOrd="0" presId="urn:microsoft.com/office/officeart/2005/8/layout/bProcess4"/>
    <dgm:cxn modelId="{83B30E6A-C12E-4BDD-873E-E39ABBC3BDCE}" type="presParOf" srcId="{736668A7-B476-45D6-AB96-7D5FAC8CB863}" destId="{4A5A62F9-588D-43E9-B85B-6263310B33C7}" srcOrd="10" destOrd="0" presId="urn:microsoft.com/office/officeart/2005/8/layout/bProcess4"/>
    <dgm:cxn modelId="{D6316B56-2465-4C37-A581-291FBE46D20D}" type="presParOf" srcId="{4A5A62F9-588D-43E9-B85B-6263310B33C7}" destId="{0C24B998-7C6A-4115-9644-F2E42DE8C57E}" srcOrd="0" destOrd="0" presId="urn:microsoft.com/office/officeart/2005/8/layout/bProcess4"/>
    <dgm:cxn modelId="{96145B36-77AB-446E-B1A0-3EADB7F6DCA2}" type="presParOf" srcId="{4A5A62F9-588D-43E9-B85B-6263310B33C7}" destId="{B5BA0D89-BD80-442F-B6B9-B39C43B78675}"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8128D2-8DFD-44FC-B16C-FC25FF76B6F2}" type="doc">
      <dgm:prSet loTypeId="urn:microsoft.com/office/officeart/2005/8/layout/arrow4" loCatId="process" qsTypeId="urn:microsoft.com/office/officeart/2005/8/quickstyle/simple1" qsCatId="simple" csTypeId="urn:microsoft.com/office/officeart/2005/8/colors/accent0_2" csCatId="mainScheme" phldr="1"/>
      <dgm:spPr/>
      <dgm:t>
        <a:bodyPr/>
        <a:lstStyle/>
        <a:p>
          <a:endParaRPr lang="ru-RU"/>
        </a:p>
      </dgm:t>
    </dgm:pt>
    <dgm:pt modelId="{03B726FC-0D69-49BF-BA60-A8DD4A535241}">
      <dgm:prSet phldrT="[Текст]" custT="1"/>
      <dgm:spPr/>
      <dgm:t>
        <a:bodyPr/>
        <a:lstStyle/>
        <a:p>
          <a:pPr algn="just"/>
          <a:r>
            <a:rPr lang="uk-UA" sz="1600" b="1" dirty="0" err="1" smtClean="0"/>
            <a:t>Макромаркетингове</a:t>
          </a:r>
          <a:r>
            <a:rPr lang="uk-UA" sz="1600" b="1" dirty="0" smtClean="0"/>
            <a:t> середовище</a:t>
          </a:r>
          <a:r>
            <a:rPr lang="uk-UA" sz="1600" dirty="0" smtClean="0"/>
            <a:t> — зовнішні умови здійснення підприємницької діяльності, що не залежать від фірми (підприємства, організації), але які мають обов’язково враховуватися під час розроблення стратегії її розвитку, бізнес-плану і т. д.</a:t>
          </a:r>
          <a:endParaRPr lang="ru-RU" sz="1600" dirty="0"/>
        </a:p>
      </dgm:t>
    </dgm:pt>
    <dgm:pt modelId="{49624439-D129-4F86-A428-E541F1597ABE}" type="parTrans" cxnId="{FB67D77D-0D42-40E1-A2DA-AD0B2D56EC00}">
      <dgm:prSet/>
      <dgm:spPr/>
      <dgm:t>
        <a:bodyPr/>
        <a:lstStyle/>
        <a:p>
          <a:endParaRPr lang="ru-RU"/>
        </a:p>
      </dgm:t>
    </dgm:pt>
    <dgm:pt modelId="{E0C95313-93A9-408F-A8E6-2494FFA2D4B8}" type="sibTrans" cxnId="{FB67D77D-0D42-40E1-A2DA-AD0B2D56EC00}">
      <dgm:prSet/>
      <dgm:spPr/>
      <dgm:t>
        <a:bodyPr/>
        <a:lstStyle/>
        <a:p>
          <a:endParaRPr lang="ru-RU"/>
        </a:p>
      </dgm:t>
    </dgm:pt>
    <dgm:pt modelId="{3AB6F45A-A0C5-459D-9D4E-BF2A87EEAA41}">
      <dgm:prSet phldrT="[Текст]" custT="1"/>
      <dgm:spPr/>
      <dgm:t>
        <a:bodyPr/>
        <a:lstStyle/>
        <a:p>
          <a:pPr algn="just"/>
          <a:r>
            <a:rPr lang="uk-UA" sz="1600" dirty="0" smtClean="0"/>
            <a:t> </a:t>
          </a:r>
          <a:r>
            <a:rPr lang="uk-UA" sz="1600" b="1" dirty="0" err="1" smtClean="0"/>
            <a:t>Мікромаркетингове</a:t>
          </a:r>
          <a:r>
            <a:rPr lang="uk-UA" sz="1600" b="1" dirty="0" smtClean="0"/>
            <a:t> середовище</a:t>
          </a:r>
          <a:r>
            <a:rPr lang="uk-UA" sz="1600" dirty="0" smtClean="0"/>
            <a:t> фірми – зовнішні фактори, які тісно пов'язані з компанією та впливають на її здатність обслуговувати цільових клієнтів. </a:t>
          </a:r>
          <a:endParaRPr lang="ru-RU" sz="1600" dirty="0"/>
        </a:p>
      </dgm:t>
    </dgm:pt>
    <dgm:pt modelId="{1022A768-C260-467A-828C-AE3AB7076AC4}" type="parTrans" cxnId="{C43B88AE-60A8-450C-99BD-DB61AEF8CCC4}">
      <dgm:prSet/>
      <dgm:spPr/>
      <dgm:t>
        <a:bodyPr/>
        <a:lstStyle/>
        <a:p>
          <a:endParaRPr lang="ru-RU"/>
        </a:p>
      </dgm:t>
    </dgm:pt>
    <dgm:pt modelId="{B7595A6E-D364-4009-8891-A34DEDBD590E}" type="sibTrans" cxnId="{C43B88AE-60A8-450C-99BD-DB61AEF8CCC4}">
      <dgm:prSet/>
      <dgm:spPr/>
      <dgm:t>
        <a:bodyPr/>
        <a:lstStyle/>
        <a:p>
          <a:endParaRPr lang="ru-RU"/>
        </a:p>
      </dgm:t>
    </dgm:pt>
    <dgm:pt modelId="{AFD8D559-5A39-4C7E-9FCA-6606AD7CD376}" type="pres">
      <dgm:prSet presAssocID="{3F8128D2-8DFD-44FC-B16C-FC25FF76B6F2}" presName="compositeShape" presStyleCnt="0">
        <dgm:presLayoutVars>
          <dgm:chMax val="2"/>
          <dgm:dir/>
          <dgm:resizeHandles val="exact"/>
        </dgm:presLayoutVars>
      </dgm:prSet>
      <dgm:spPr/>
      <dgm:t>
        <a:bodyPr/>
        <a:lstStyle/>
        <a:p>
          <a:endParaRPr lang="uk-UA"/>
        </a:p>
      </dgm:t>
    </dgm:pt>
    <dgm:pt modelId="{5ABFE533-59D7-47E3-A28C-37456D60783F}" type="pres">
      <dgm:prSet presAssocID="{03B726FC-0D69-49BF-BA60-A8DD4A535241}" presName="upArrow" presStyleLbl="node1" presStyleIdx="0" presStyleCnt="2"/>
      <dgm:spPr/>
    </dgm:pt>
    <dgm:pt modelId="{742E7A83-F552-4F15-8C00-74F078F80BE3}" type="pres">
      <dgm:prSet presAssocID="{03B726FC-0D69-49BF-BA60-A8DD4A535241}" presName="upArrowText" presStyleLbl="revTx" presStyleIdx="0" presStyleCnt="2">
        <dgm:presLayoutVars>
          <dgm:chMax val="0"/>
          <dgm:bulletEnabled val="1"/>
        </dgm:presLayoutVars>
      </dgm:prSet>
      <dgm:spPr/>
      <dgm:t>
        <a:bodyPr/>
        <a:lstStyle/>
        <a:p>
          <a:endParaRPr lang="uk-UA"/>
        </a:p>
      </dgm:t>
    </dgm:pt>
    <dgm:pt modelId="{C14DF62E-ADF7-4F5F-9E91-683818D07B13}" type="pres">
      <dgm:prSet presAssocID="{3AB6F45A-A0C5-459D-9D4E-BF2A87EEAA41}" presName="downArrow" presStyleLbl="node1" presStyleIdx="1" presStyleCnt="2"/>
      <dgm:spPr/>
    </dgm:pt>
    <dgm:pt modelId="{36F9117E-470F-468D-A570-EE3FBE73368F}" type="pres">
      <dgm:prSet presAssocID="{3AB6F45A-A0C5-459D-9D4E-BF2A87EEAA41}" presName="downArrowText" presStyleLbl="revTx" presStyleIdx="1" presStyleCnt="2">
        <dgm:presLayoutVars>
          <dgm:chMax val="0"/>
          <dgm:bulletEnabled val="1"/>
        </dgm:presLayoutVars>
      </dgm:prSet>
      <dgm:spPr/>
      <dgm:t>
        <a:bodyPr/>
        <a:lstStyle/>
        <a:p>
          <a:endParaRPr lang="uk-UA"/>
        </a:p>
      </dgm:t>
    </dgm:pt>
  </dgm:ptLst>
  <dgm:cxnLst>
    <dgm:cxn modelId="{FB67D77D-0D42-40E1-A2DA-AD0B2D56EC00}" srcId="{3F8128D2-8DFD-44FC-B16C-FC25FF76B6F2}" destId="{03B726FC-0D69-49BF-BA60-A8DD4A535241}" srcOrd="0" destOrd="0" parTransId="{49624439-D129-4F86-A428-E541F1597ABE}" sibTransId="{E0C95313-93A9-408F-A8E6-2494FFA2D4B8}"/>
    <dgm:cxn modelId="{C43B88AE-60A8-450C-99BD-DB61AEF8CCC4}" srcId="{3F8128D2-8DFD-44FC-B16C-FC25FF76B6F2}" destId="{3AB6F45A-A0C5-459D-9D4E-BF2A87EEAA41}" srcOrd="1" destOrd="0" parTransId="{1022A768-C260-467A-828C-AE3AB7076AC4}" sibTransId="{B7595A6E-D364-4009-8891-A34DEDBD590E}"/>
    <dgm:cxn modelId="{46DFC11A-EA0B-4378-A118-BFA3AC514D59}" type="presOf" srcId="{3F8128D2-8DFD-44FC-B16C-FC25FF76B6F2}" destId="{AFD8D559-5A39-4C7E-9FCA-6606AD7CD376}" srcOrd="0" destOrd="0" presId="urn:microsoft.com/office/officeart/2005/8/layout/arrow4"/>
    <dgm:cxn modelId="{2F129DA3-55F8-4456-86E2-60096064C22F}" type="presOf" srcId="{03B726FC-0D69-49BF-BA60-A8DD4A535241}" destId="{742E7A83-F552-4F15-8C00-74F078F80BE3}" srcOrd="0" destOrd="0" presId="urn:microsoft.com/office/officeart/2005/8/layout/arrow4"/>
    <dgm:cxn modelId="{4EC6BECF-E12E-41E6-AF77-6AD01C6AE821}" type="presOf" srcId="{3AB6F45A-A0C5-459D-9D4E-BF2A87EEAA41}" destId="{36F9117E-470F-468D-A570-EE3FBE73368F}" srcOrd="0" destOrd="0" presId="urn:microsoft.com/office/officeart/2005/8/layout/arrow4"/>
    <dgm:cxn modelId="{5E97AB36-5881-430C-8839-6EF291EBBF54}" type="presParOf" srcId="{AFD8D559-5A39-4C7E-9FCA-6606AD7CD376}" destId="{5ABFE533-59D7-47E3-A28C-37456D60783F}" srcOrd="0" destOrd="0" presId="urn:microsoft.com/office/officeart/2005/8/layout/arrow4"/>
    <dgm:cxn modelId="{B200A57E-BBF3-44A2-AA42-AD45ABC92010}" type="presParOf" srcId="{AFD8D559-5A39-4C7E-9FCA-6606AD7CD376}" destId="{742E7A83-F552-4F15-8C00-74F078F80BE3}" srcOrd="1" destOrd="0" presId="urn:microsoft.com/office/officeart/2005/8/layout/arrow4"/>
    <dgm:cxn modelId="{7C00CD7F-21E4-4305-8A54-DC18999653D8}" type="presParOf" srcId="{AFD8D559-5A39-4C7E-9FCA-6606AD7CD376}" destId="{C14DF62E-ADF7-4F5F-9E91-683818D07B13}" srcOrd="2" destOrd="0" presId="urn:microsoft.com/office/officeart/2005/8/layout/arrow4"/>
    <dgm:cxn modelId="{3B362E3C-D1C5-4342-A9B3-D3BC7BAB5C36}" type="presParOf" srcId="{AFD8D559-5A39-4C7E-9FCA-6606AD7CD376}" destId="{36F9117E-470F-468D-A570-EE3FBE73368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215A45-2881-4E64-BB0B-CD2F890F4EDA}" type="doc">
      <dgm:prSet loTypeId="urn:microsoft.com/office/officeart/2005/8/layout/pyramid2" loCatId="list" qsTypeId="urn:microsoft.com/office/officeart/2005/8/quickstyle/simple1" qsCatId="simple" csTypeId="urn:microsoft.com/office/officeart/2005/8/colors/accent0_2" csCatId="mainScheme" phldr="1"/>
      <dgm:spPr/>
      <dgm:t>
        <a:bodyPr/>
        <a:lstStyle/>
        <a:p>
          <a:endParaRPr lang="ru-RU"/>
        </a:p>
      </dgm:t>
    </dgm:pt>
    <dgm:pt modelId="{00A82909-4C93-410A-998A-C92D5C93F4FB}">
      <dgm:prSet phldrT="[Текст]"/>
      <dgm:spPr/>
      <dgm:t>
        <a:bodyPr/>
        <a:lstStyle/>
        <a:p>
          <a:r>
            <a:rPr lang="uk-UA" dirty="0" smtClean="0">
              <a:latin typeface="Times New Roman" pitchFamily="18" charset="0"/>
              <a:cs typeface="Times New Roman" pitchFamily="18" charset="0"/>
            </a:rPr>
            <a:t>Характеристика </a:t>
          </a:r>
          <a:r>
            <a:rPr lang="uk-UA" dirty="0" err="1" smtClean="0">
              <a:latin typeface="Times New Roman" pitchFamily="18" charset="0"/>
              <a:cs typeface="Times New Roman" pitchFamily="18" charset="0"/>
            </a:rPr>
            <a:t>макромаркетингового</a:t>
          </a:r>
          <a:r>
            <a:rPr lang="uk-UA" dirty="0" smtClean="0">
              <a:latin typeface="Times New Roman" pitchFamily="18" charset="0"/>
              <a:cs typeface="Times New Roman" pitchFamily="18" charset="0"/>
            </a:rPr>
            <a:t> середовища фірми. Фактори макросередовища — це ті сили, які не підлягають контролю з боку підприємства. </a:t>
          </a:r>
          <a:endParaRPr lang="ru-RU" dirty="0">
            <a:latin typeface="Times New Roman" pitchFamily="18" charset="0"/>
            <a:cs typeface="Times New Roman" pitchFamily="18" charset="0"/>
          </a:endParaRPr>
        </a:p>
      </dgm:t>
    </dgm:pt>
    <dgm:pt modelId="{E8403C7E-E5E9-479D-B1A1-B9C68622F397}" type="parTrans" cxnId="{155BB4F1-3F75-4F22-8CFA-E0F4ABAFA964}">
      <dgm:prSet/>
      <dgm:spPr/>
      <dgm:t>
        <a:bodyPr/>
        <a:lstStyle/>
        <a:p>
          <a:endParaRPr lang="ru-RU">
            <a:latin typeface="Times New Roman" pitchFamily="18" charset="0"/>
            <a:cs typeface="Times New Roman" pitchFamily="18" charset="0"/>
          </a:endParaRPr>
        </a:p>
      </dgm:t>
    </dgm:pt>
    <dgm:pt modelId="{14F70F4C-B90F-4B43-BE38-59358950A285}" type="sibTrans" cxnId="{155BB4F1-3F75-4F22-8CFA-E0F4ABAFA964}">
      <dgm:prSet/>
      <dgm:spPr/>
      <dgm:t>
        <a:bodyPr/>
        <a:lstStyle/>
        <a:p>
          <a:endParaRPr lang="ru-RU">
            <a:latin typeface="Times New Roman" pitchFamily="18" charset="0"/>
            <a:cs typeface="Times New Roman" pitchFamily="18" charset="0"/>
          </a:endParaRPr>
        </a:p>
      </dgm:t>
    </dgm:pt>
    <dgm:pt modelId="{5883897B-E5DD-4BC8-8FA2-9A305695D717}">
      <dgm:prSet phldrT="[Текст]"/>
      <dgm:spPr/>
      <dgm:t>
        <a:bodyPr/>
        <a:lstStyle/>
        <a:p>
          <a:r>
            <a:rPr lang="uk-UA" smtClean="0">
              <a:latin typeface="Times New Roman" pitchFamily="18" charset="0"/>
              <a:cs typeface="Times New Roman" pitchFamily="18" charset="0"/>
            </a:rPr>
            <a:t>Можна </a:t>
          </a:r>
          <a:r>
            <a:rPr lang="uk-UA" dirty="0" smtClean="0">
              <a:latin typeface="Times New Roman" pitchFamily="18" charset="0"/>
              <a:cs typeface="Times New Roman" pitchFamily="18" charset="0"/>
            </a:rPr>
            <a:t>виділити принаймні шість факторів, які в певний спосіб позитивно або негативно можуть впливати на управління системою маркетингу</a:t>
          </a:r>
          <a:endParaRPr lang="ru-RU" dirty="0">
            <a:latin typeface="Times New Roman" pitchFamily="18" charset="0"/>
            <a:cs typeface="Times New Roman" pitchFamily="18" charset="0"/>
          </a:endParaRPr>
        </a:p>
      </dgm:t>
    </dgm:pt>
    <dgm:pt modelId="{A2A46DD2-BE78-461C-9BC2-D922C3D94956}" type="parTrans" cxnId="{1619C4E1-86ED-4CBD-8169-E9B28CFF80A7}">
      <dgm:prSet/>
      <dgm:spPr/>
      <dgm:t>
        <a:bodyPr/>
        <a:lstStyle/>
        <a:p>
          <a:endParaRPr lang="ru-RU">
            <a:latin typeface="Times New Roman" pitchFamily="18" charset="0"/>
            <a:cs typeface="Times New Roman" pitchFamily="18" charset="0"/>
          </a:endParaRPr>
        </a:p>
      </dgm:t>
    </dgm:pt>
    <dgm:pt modelId="{C48D756D-DE03-45CA-8C06-96CBF843955B}" type="sibTrans" cxnId="{1619C4E1-86ED-4CBD-8169-E9B28CFF80A7}">
      <dgm:prSet/>
      <dgm:spPr/>
      <dgm:t>
        <a:bodyPr/>
        <a:lstStyle/>
        <a:p>
          <a:endParaRPr lang="ru-RU">
            <a:latin typeface="Times New Roman" pitchFamily="18" charset="0"/>
            <a:cs typeface="Times New Roman" pitchFamily="18" charset="0"/>
          </a:endParaRPr>
        </a:p>
      </dgm:t>
    </dgm:pt>
    <dgm:pt modelId="{EF30E58D-D99F-479C-A45B-AB0F517F4250}" type="pres">
      <dgm:prSet presAssocID="{F0215A45-2881-4E64-BB0B-CD2F890F4EDA}" presName="compositeShape" presStyleCnt="0">
        <dgm:presLayoutVars>
          <dgm:dir/>
          <dgm:resizeHandles/>
        </dgm:presLayoutVars>
      </dgm:prSet>
      <dgm:spPr/>
      <dgm:t>
        <a:bodyPr/>
        <a:lstStyle/>
        <a:p>
          <a:endParaRPr lang="uk-UA"/>
        </a:p>
      </dgm:t>
    </dgm:pt>
    <dgm:pt modelId="{DE9EF1F8-4FFC-4F3E-8AB3-5A1B0FAA2D4F}" type="pres">
      <dgm:prSet presAssocID="{F0215A45-2881-4E64-BB0B-CD2F890F4EDA}" presName="pyramid" presStyleLbl="node1" presStyleIdx="0" presStyleCnt="1"/>
      <dgm:spPr/>
    </dgm:pt>
    <dgm:pt modelId="{910F49D6-082B-417B-B791-85450C0D0609}" type="pres">
      <dgm:prSet presAssocID="{F0215A45-2881-4E64-BB0B-CD2F890F4EDA}" presName="theList" presStyleCnt="0"/>
      <dgm:spPr/>
    </dgm:pt>
    <dgm:pt modelId="{35E3A662-720F-4285-A43A-485ABA045020}" type="pres">
      <dgm:prSet presAssocID="{00A82909-4C93-410A-998A-C92D5C93F4FB}" presName="aNode" presStyleLbl="fgAcc1" presStyleIdx="0" presStyleCnt="2">
        <dgm:presLayoutVars>
          <dgm:bulletEnabled val="1"/>
        </dgm:presLayoutVars>
      </dgm:prSet>
      <dgm:spPr/>
      <dgm:t>
        <a:bodyPr/>
        <a:lstStyle/>
        <a:p>
          <a:endParaRPr lang="uk-UA"/>
        </a:p>
      </dgm:t>
    </dgm:pt>
    <dgm:pt modelId="{CB482A7D-72A4-4102-847C-3CC1FE3D4244}" type="pres">
      <dgm:prSet presAssocID="{00A82909-4C93-410A-998A-C92D5C93F4FB}" presName="aSpace" presStyleCnt="0"/>
      <dgm:spPr/>
    </dgm:pt>
    <dgm:pt modelId="{F1CBBBBC-8E51-4E98-9395-C07892C07B39}" type="pres">
      <dgm:prSet presAssocID="{5883897B-E5DD-4BC8-8FA2-9A305695D717}" presName="aNode" presStyleLbl="fgAcc1" presStyleIdx="1" presStyleCnt="2">
        <dgm:presLayoutVars>
          <dgm:bulletEnabled val="1"/>
        </dgm:presLayoutVars>
      </dgm:prSet>
      <dgm:spPr/>
      <dgm:t>
        <a:bodyPr/>
        <a:lstStyle/>
        <a:p>
          <a:endParaRPr lang="uk-UA"/>
        </a:p>
      </dgm:t>
    </dgm:pt>
    <dgm:pt modelId="{A4869FE7-56DB-4B1D-829E-4974B44F5CEA}" type="pres">
      <dgm:prSet presAssocID="{5883897B-E5DD-4BC8-8FA2-9A305695D717}" presName="aSpace" presStyleCnt="0"/>
      <dgm:spPr/>
    </dgm:pt>
  </dgm:ptLst>
  <dgm:cxnLst>
    <dgm:cxn modelId="{352EFB02-DD92-4EF8-BAF8-D435A7A3C5E1}" type="presOf" srcId="{00A82909-4C93-410A-998A-C92D5C93F4FB}" destId="{35E3A662-720F-4285-A43A-485ABA045020}" srcOrd="0" destOrd="0" presId="urn:microsoft.com/office/officeart/2005/8/layout/pyramid2"/>
    <dgm:cxn modelId="{155BB4F1-3F75-4F22-8CFA-E0F4ABAFA964}" srcId="{F0215A45-2881-4E64-BB0B-CD2F890F4EDA}" destId="{00A82909-4C93-410A-998A-C92D5C93F4FB}" srcOrd="0" destOrd="0" parTransId="{E8403C7E-E5E9-479D-B1A1-B9C68622F397}" sibTransId="{14F70F4C-B90F-4B43-BE38-59358950A285}"/>
    <dgm:cxn modelId="{EC27B4CA-A2D4-44FD-8385-9A8C201A3840}" type="presOf" srcId="{F0215A45-2881-4E64-BB0B-CD2F890F4EDA}" destId="{EF30E58D-D99F-479C-A45B-AB0F517F4250}" srcOrd="0" destOrd="0" presId="urn:microsoft.com/office/officeart/2005/8/layout/pyramid2"/>
    <dgm:cxn modelId="{1619C4E1-86ED-4CBD-8169-E9B28CFF80A7}" srcId="{F0215A45-2881-4E64-BB0B-CD2F890F4EDA}" destId="{5883897B-E5DD-4BC8-8FA2-9A305695D717}" srcOrd="1" destOrd="0" parTransId="{A2A46DD2-BE78-461C-9BC2-D922C3D94956}" sibTransId="{C48D756D-DE03-45CA-8C06-96CBF843955B}"/>
    <dgm:cxn modelId="{F9250DF5-F68F-4EC6-9C69-E5BC7D5BF007}" type="presOf" srcId="{5883897B-E5DD-4BC8-8FA2-9A305695D717}" destId="{F1CBBBBC-8E51-4E98-9395-C07892C07B39}" srcOrd="0" destOrd="0" presId="urn:microsoft.com/office/officeart/2005/8/layout/pyramid2"/>
    <dgm:cxn modelId="{50A12E75-5896-461F-94A6-9771DA461891}" type="presParOf" srcId="{EF30E58D-D99F-479C-A45B-AB0F517F4250}" destId="{DE9EF1F8-4FFC-4F3E-8AB3-5A1B0FAA2D4F}" srcOrd="0" destOrd="0" presId="urn:microsoft.com/office/officeart/2005/8/layout/pyramid2"/>
    <dgm:cxn modelId="{485B169D-2CA0-4D75-A5B1-FD755B89AAD4}" type="presParOf" srcId="{EF30E58D-D99F-479C-A45B-AB0F517F4250}" destId="{910F49D6-082B-417B-B791-85450C0D0609}" srcOrd="1" destOrd="0" presId="urn:microsoft.com/office/officeart/2005/8/layout/pyramid2"/>
    <dgm:cxn modelId="{7F7FFE93-200E-4D1F-8E2C-C500885D7302}" type="presParOf" srcId="{910F49D6-082B-417B-B791-85450C0D0609}" destId="{35E3A662-720F-4285-A43A-485ABA045020}" srcOrd="0" destOrd="0" presId="urn:microsoft.com/office/officeart/2005/8/layout/pyramid2"/>
    <dgm:cxn modelId="{23A9BB72-C629-4070-AA8E-E5E451170916}" type="presParOf" srcId="{910F49D6-082B-417B-B791-85450C0D0609}" destId="{CB482A7D-72A4-4102-847C-3CC1FE3D4244}" srcOrd="1" destOrd="0" presId="urn:microsoft.com/office/officeart/2005/8/layout/pyramid2"/>
    <dgm:cxn modelId="{2A44FD5E-FA64-4A55-912C-4F299853213F}" type="presParOf" srcId="{910F49D6-082B-417B-B791-85450C0D0609}" destId="{F1CBBBBC-8E51-4E98-9395-C07892C07B39}" srcOrd="2" destOrd="0" presId="urn:microsoft.com/office/officeart/2005/8/layout/pyramid2"/>
    <dgm:cxn modelId="{5F6FE584-7F2A-4D59-B94B-94B7ABCF0A6E}" type="presParOf" srcId="{910F49D6-082B-417B-B791-85450C0D0609}" destId="{A4869FE7-56DB-4B1D-829E-4974B44F5CEA}"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ED5AE6-3320-4135-990F-770D0A6DF87C}"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ru-RU"/>
        </a:p>
      </dgm:t>
    </dgm:pt>
    <dgm:pt modelId="{D4F7A05A-D2FC-4C8E-929D-150A9D19DB6F}">
      <dgm:prSet phldrT="[Текст]" custT="1"/>
      <dgm:spPr/>
      <dgm:t>
        <a:bodyPr vert="vert270"/>
        <a:lstStyle/>
        <a:p>
          <a:r>
            <a:rPr lang="uk-UA" dirty="0" smtClean="0"/>
            <a:t>Демографічний фактор </a:t>
          </a:r>
          <a:endParaRPr lang="ru-RU" dirty="0"/>
        </a:p>
      </dgm:t>
    </dgm:pt>
    <dgm:pt modelId="{0DC79241-09CF-4C75-B91A-537046A6CA38}" type="parTrans" cxnId="{72448690-5BC7-478D-9FFB-DA7E1971A0BA}">
      <dgm:prSet/>
      <dgm:spPr/>
      <dgm:t>
        <a:bodyPr/>
        <a:lstStyle/>
        <a:p>
          <a:endParaRPr lang="ru-RU"/>
        </a:p>
      </dgm:t>
    </dgm:pt>
    <dgm:pt modelId="{51B95EDD-D17B-4447-8697-1EF40DC816A2}" type="sibTrans" cxnId="{72448690-5BC7-478D-9FFB-DA7E1971A0BA}">
      <dgm:prSet/>
      <dgm:spPr/>
      <dgm:t>
        <a:bodyPr/>
        <a:lstStyle/>
        <a:p>
          <a:endParaRPr lang="ru-RU"/>
        </a:p>
      </dgm:t>
    </dgm:pt>
    <dgm:pt modelId="{782ECF45-C936-403D-BBCE-73CCD32C1071}">
      <dgm:prSet/>
      <dgm:spPr/>
      <dgm:t>
        <a:bodyPr/>
        <a:lstStyle/>
        <a:p>
          <a:r>
            <a:rPr lang="uk-UA" dirty="0" smtClean="0"/>
            <a:t>Чисельність населення </a:t>
          </a:r>
          <a:endParaRPr lang="ru-RU" dirty="0"/>
        </a:p>
      </dgm:t>
    </dgm:pt>
    <dgm:pt modelId="{11761E5A-1C93-472C-AAE2-502511252B3A}" type="parTrans" cxnId="{5A2E2A84-E414-4789-8CBD-35D623F12BB9}">
      <dgm:prSet/>
      <dgm:spPr/>
      <dgm:t>
        <a:bodyPr/>
        <a:lstStyle/>
        <a:p>
          <a:endParaRPr lang="ru-RU"/>
        </a:p>
      </dgm:t>
    </dgm:pt>
    <dgm:pt modelId="{1200CC68-C36F-40F7-9148-1F461E831169}" type="sibTrans" cxnId="{5A2E2A84-E414-4789-8CBD-35D623F12BB9}">
      <dgm:prSet/>
      <dgm:spPr/>
      <dgm:t>
        <a:bodyPr/>
        <a:lstStyle/>
        <a:p>
          <a:endParaRPr lang="ru-RU"/>
        </a:p>
      </dgm:t>
    </dgm:pt>
    <dgm:pt modelId="{EF2F93D9-FF18-4E80-9C6C-7CB3002EBD3B}">
      <dgm:prSet/>
      <dgm:spPr/>
      <dgm:t>
        <a:bodyPr/>
        <a:lstStyle/>
        <a:p>
          <a:r>
            <a:rPr lang="uk-UA" dirty="0" smtClean="0"/>
            <a:t>статево-вікова структура </a:t>
          </a:r>
          <a:endParaRPr lang="ru-RU" dirty="0"/>
        </a:p>
      </dgm:t>
    </dgm:pt>
    <dgm:pt modelId="{51E768DA-ACE0-4882-9704-560352F3B852}" type="parTrans" cxnId="{01936159-E662-4172-BF95-288CC71CE578}">
      <dgm:prSet/>
      <dgm:spPr/>
      <dgm:t>
        <a:bodyPr/>
        <a:lstStyle/>
        <a:p>
          <a:endParaRPr lang="ru-RU"/>
        </a:p>
      </dgm:t>
    </dgm:pt>
    <dgm:pt modelId="{B49056AD-F390-4B1D-B869-AD2FFCD70976}" type="sibTrans" cxnId="{01936159-E662-4172-BF95-288CC71CE578}">
      <dgm:prSet/>
      <dgm:spPr/>
      <dgm:t>
        <a:bodyPr/>
        <a:lstStyle/>
        <a:p>
          <a:endParaRPr lang="ru-RU"/>
        </a:p>
      </dgm:t>
    </dgm:pt>
    <dgm:pt modelId="{3176B626-80B3-4A2D-9C94-7F3DEC2A965F}">
      <dgm:prSet/>
      <dgm:spPr/>
      <dgm:t>
        <a:bodyPr/>
        <a:lstStyle/>
        <a:p>
          <a:r>
            <a:rPr lang="uk-UA" dirty="0" smtClean="0"/>
            <a:t>народжуваність і смертність </a:t>
          </a:r>
          <a:endParaRPr lang="ru-RU" dirty="0"/>
        </a:p>
      </dgm:t>
    </dgm:pt>
    <dgm:pt modelId="{231749A9-5C87-47C2-A428-15D878D2A7DB}" type="parTrans" cxnId="{B73C564C-9DD4-4CC0-8B99-F08638A53B6B}">
      <dgm:prSet/>
      <dgm:spPr/>
      <dgm:t>
        <a:bodyPr/>
        <a:lstStyle/>
        <a:p>
          <a:endParaRPr lang="ru-RU"/>
        </a:p>
      </dgm:t>
    </dgm:pt>
    <dgm:pt modelId="{8E6F65B2-31B4-457E-ACA0-CE0AA05B5CD7}" type="sibTrans" cxnId="{B73C564C-9DD4-4CC0-8B99-F08638A53B6B}">
      <dgm:prSet/>
      <dgm:spPr/>
      <dgm:t>
        <a:bodyPr/>
        <a:lstStyle/>
        <a:p>
          <a:endParaRPr lang="ru-RU"/>
        </a:p>
      </dgm:t>
    </dgm:pt>
    <dgm:pt modelId="{FAC3BA11-BBA4-43AC-B3C0-29211A410060}">
      <dgm:prSet/>
      <dgm:spPr/>
      <dgm:t>
        <a:bodyPr/>
        <a:lstStyle/>
        <a:p>
          <a:r>
            <a:rPr lang="uk-UA" dirty="0" smtClean="0"/>
            <a:t>професійна та національна структура </a:t>
          </a:r>
          <a:endParaRPr lang="ru-RU" dirty="0"/>
        </a:p>
      </dgm:t>
    </dgm:pt>
    <dgm:pt modelId="{04930762-41F2-4543-88D9-097B28FCC53C}" type="parTrans" cxnId="{370A443B-E6B5-4C43-A699-C52C388BB6AC}">
      <dgm:prSet/>
      <dgm:spPr/>
      <dgm:t>
        <a:bodyPr/>
        <a:lstStyle/>
        <a:p>
          <a:endParaRPr lang="ru-RU"/>
        </a:p>
      </dgm:t>
    </dgm:pt>
    <dgm:pt modelId="{746E5CEB-8124-4256-A26B-E358E1A61704}" type="sibTrans" cxnId="{370A443B-E6B5-4C43-A699-C52C388BB6AC}">
      <dgm:prSet/>
      <dgm:spPr/>
      <dgm:t>
        <a:bodyPr/>
        <a:lstStyle/>
        <a:p>
          <a:endParaRPr lang="ru-RU"/>
        </a:p>
      </dgm:t>
    </dgm:pt>
    <dgm:pt modelId="{1592A2F1-3522-45E4-B7AD-9A69B5351BF6}">
      <dgm:prSet/>
      <dgm:spPr/>
      <dgm:t>
        <a:bodyPr/>
        <a:lstStyle/>
        <a:p>
          <a:r>
            <a:rPr lang="uk-UA" dirty="0" smtClean="0"/>
            <a:t>міграція</a:t>
          </a:r>
          <a:endParaRPr lang="ru-RU" dirty="0"/>
        </a:p>
      </dgm:t>
    </dgm:pt>
    <dgm:pt modelId="{7FC149B1-5D23-481A-B218-FDF30F54B48C}" type="parTrans" cxnId="{FD5F62CF-5F7A-4E61-BF70-ACF5902087D8}">
      <dgm:prSet/>
      <dgm:spPr/>
      <dgm:t>
        <a:bodyPr/>
        <a:lstStyle/>
        <a:p>
          <a:endParaRPr lang="ru-RU"/>
        </a:p>
      </dgm:t>
    </dgm:pt>
    <dgm:pt modelId="{E9DBF896-7592-459B-A6E0-FBBBB9AAF996}" type="sibTrans" cxnId="{FD5F62CF-5F7A-4E61-BF70-ACF5902087D8}">
      <dgm:prSet/>
      <dgm:spPr/>
      <dgm:t>
        <a:bodyPr/>
        <a:lstStyle/>
        <a:p>
          <a:endParaRPr lang="ru-RU"/>
        </a:p>
      </dgm:t>
    </dgm:pt>
    <dgm:pt modelId="{06DC3D03-0A10-4DA7-B62D-74DACCAC69F5}">
      <dgm:prSet/>
      <dgm:spPr/>
      <dgm:t>
        <a:bodyPr/>
        <a:lstStyle/>
        <a:p>
          <a:r>
            <a:rPr lang="uk-UA" dirty="0" smtClean="0"/>
            <a:t> чисельність шлюбів</a:t>
          </a:r>
          <a:endParaRPr lang="ru-RU" dirty="0"/>
        </a:p>
      </dgm:t>
    </dgm:pt>
    <dgm:pt modelId="{865395D6-75DC-4932-99B1-E24893F24C2B}" type="parTrans" cxnId="{30CCB8A7-EAFD-40A6-ADC5-33AE547D0213}">
      <dgm:prSet/>
      <dgm:spPr/>
      <dgm:t>
        <a:bodyPr/>
        <a:lstStyle/>
        <a:p>
          <a:endParaRPr lang="ru-RU"/>
        </a:p>
      </dgm:t>
    </dgm:pt>
    <dgm:pt modelId="{F9CDB8E4-C497-49C4-92F5-43A10F5DA445}" type="sibTrans" cxnId="{30CCB8A7-EAFD-40A6-ADC5-33AE547D0213}">
      <dgm:prSet/>
      <dgm:spPr/>
      <dgm:t>
        <a:bodyPr/>
        <a:lstStyle/>
        <a:p>
          <a:endParaRPr lang="ru-RU"/>
        </a:p>
      </dgm:t>
    </dgm:pt>
    <dgm:pt modelId="{03C4E576-9B77-40DF-ABC5-0AD4E412D0F0}">
      <dgm:prSet/>
      <dgm:spPr/>
      <dgm:t>
        <a:bodyPr/>
        <a:lstStyle/>
        <a:p>
          <a:r>
            <a:rPr lang="uk-UA" dirty="0" smtClean="0"/>
            <a:t> розмір сім'ї </a:t>
          </a:r>
          <a:endParaRPr lang="ru-RU" dirty="0"/>
        </a:p>
      </dgm:t>
    </dgm:pt>
    <dgm:pt modelId="{58FA0A50-9DE6-448C-A65A-B52949856D3A}" type="parTrans" cxnId="{5AB61853-ADDC-4774-9C9F-9123DA45B660}">
      <dgm:prSet/>
      <dgm:spPr/>
      <dgm:t>
        <a:bodyPr/>
        <a:lstStyle/>
        <a:p>
          <a:endParaRPr lang="ru-RU"/>
        </a:p>
      </dgm:t>
    </dgm:pt>
    <dgm:pt modelId="{F3AE2B38-E2ED-47C5-AAA7-9DBF118D1B90}" type="sibTrans" cxnId="{5AB61853-ADDC-4774-9C9F-9123DA45B660}">
      <dgm:prSet/>
      <dgm:spPr/>
      <dgm:t>
        <a:bodyPr/>
        <a:lstStyle/>
        <a:p>
          <a:endParaRPr lang="ru-RU"/>
        </a:p>
      </dgm:t>
    </dgm:pt>
    <dgm:pt modelId="{398D01B4-2215-45E6-A633-CF3E89431254}">
      <dgm:prSet/>
      <dgm:spPr/>
      <dgm:t>
        <a:bodyPr/>
        <a:lstStyle/>
        <a:p>
          <a:r>
            <a:rPr lang="uk-UA" dirty="0" smtClean="0"/>
            <a:t>урбанізація </a:t>
          </a:r>
          <a:endParaRPr lang="ru-RU" dirty="0"/>
        </a:p>
      </dgm:t>
    </dgm:pt>
    <dgm:pt modelId="{AAAD0B5E-EFAC-46B9-9519-A26B93DD0BA6}" type="parTrans" cxnId="{360A079D-11CD-4F90-8A32-CCA58B4CE756}">
      <dgm:prSet/>
      <dgm:spPr/>
      <dgm:t>
        <a:bodyPr/>
        <a:lstStyle/>
        <a:p>
          <a:endParaRPr lang="ru-RU"/>
        </a:p>
      </dgm:t>
    </dgm:pt>
    <dgm:pt modelId="{3D05AA36-373B-4511-88EA-522164DA2FB9}" type="sibTrans" cxnId="{360A079D-11CD-4F90-8A32-CCA58B4CE756}">
      <dgm:prSet/>
      <dgm:spPr/>
      <dgm:t>
        <a:bodyPr/>
        <a:lstStyle/>
        <a:p>
          <a:endParaRPr lang="ru-RU"/>
        </a:p>
      </dgm:t>
    </dgm:pt>
    <dgm:pt modelId="{93F20F0C-9F53-40B1-8ECA-10A0EE62CA00}">
      <dgm:prSet/>
      <dgm:spPr/>
      <dgm:t>
        <a:bodyPr/>
        <a:lstStyle/>
        <a:p>
          <a:r>
            <a:rPr lang="uk-UA" dirty="0" smtClean="0"/>
            <a:t>мобільність населення </a:t>
          </a:r>
          <a:endParaRPr lang="ru-RU" dirty="0"/>
        </a:p>
      </dgm:t>
    </dgm:pt>
    <dgm:pt modelId="{75C46AE1-D444-4EE7-ABB8-FB1F28088983}" type="parTrans" cxnId="{D38A7187-7ABD-4EA1-A9D2-35332E1F127E}">
      <dgm:prSet/>
      <dgm:spPr/>
      <dgm:t>
        <a:bodyPr/>
        <a:lstStyle/>
        <a:p>
          <a:endParaRPr lang="ru-RU"/>
        </a:p>
      </dgm:t>
    </dgm:pt>
    <dgm:pt modelId="{1BD1DB9D-1A56-4738-A7EE-4639F4777163}" type="sibTrans" cxnId="{D38A7187-7ABD-4EA1-A9D2-35332E1F127E}">
      <dgm:prSet/>
      <dgm:spPr/>
      <dgm:t>
        <a:bodyPr/>
        <a:lstStyle/>
        <a:p>
          <a:endParaRPr lang="ru-RU"/>
        </a:p>
      </dgm:t>
    </dgm:pt>
    <dgm:pt modelId="{32CFE11E-9D71-4C24-8BB7-98A69B1B6057}">
      <dgm:prSet/>
      <dgm:spPr/>
      <dgm:t>
        <a:bodyPr/>
        <a:lstStyle/>
        <a:p>
          <a:r>
            <a:rPr lang="uk-UA" dirty="0" smtClean="0"/>
            <a:t>рівень освіти</a:t>
          </a:r>
          <a:endParaRPr lang="ru-RU" dirty="0"/>
        </a:p>
      </dgm:t>
    </dgm:pt>
    <dgm:pt modelId="{EBA2548B-E05A-421F-AD25-475D59F4D05D}" type="parTrans" cxnId="{6F1FEDB4-08FD-45A0-84E2-F263016C5316}">
      <dgm:prSet/>
      <dgm:spPr/>
      <dgm:t>
        <a:bodyPr/>
        <a:lstStyle/>
        <a:p>
          <a:endParaRPr lang="ru-RU"/>
        </a:p>
      </dgm:t>
    </dgm:pt>
    <dgm:pt modelId="{0849F705-033A-4429-9DE6-3D05F06C69EE}" type="sibTrans" cxnId="{6F1FEDB4-08FD-45A0-84E2-F263016C5316}">
      <dgm:prSet/>
      <dgm:spPr/>
      <dgm:t>
        <a:bodyPr/>
        <a:lstStyle/>
        <a:p>
          <a:endParaRPr lang="ru-RU"/>
        </a:p>
      </dgm:t>
    </dgm:pt>
    <dgm:pt modelId="{6457EC59-A7CC-45AA-A67E-BD2D63E837DD}" type="pres">
      <dgm:prSet presAssocID="{FCED5AE6-3320-4135-990F-770D0A6DF87C}" presName="vert0" presStyleCnt="0">
        <dgm:presLayoutVars>
          <dgm:dir/>
          <dgm:animOne val="branch"/>
          <dgm:animLvl val="lvl"/>
        </dgm:presLayoutVars>
      </dgm:prSet>
      <dgm:spPr/>
      <dgm:t>
        <a:bodyPr/>
        <a:lstStyle/>
        <a:p>
          <a:endParaRPr lang="uk-UA"/>
        </a:p>
      </dgm:t>
    </dgm:pt>
    <dgm:pt modelId="{2AFC68B6-6C0F-4B0C-A7B7-B8B4E6334435}" type="pres">
      <dgm:prSet presAssocID="{D4F7A05A-D2FC-4C8E-929D-150A9D19DB6F}" presName="thickLine" presStyleLbl="alignNode1" presStyleIdx="0" presStyleCnt="1"/>
      <dgm:spPr/>
    </dgm:pt>
    <dgm:pt modelId="{1828D786-6200-4692-AA36-33CD6EAFE160}" type="pres">
      <dgm:prSet presAssocID="{D4F7A05A-D2FC-4C8E-929D-150A9D19DB6F}" presName="horz1" presStyleCnt="0"/>
      <dgm:spPr/>
    </dgm:pt>
    <dgm:pt modelId="{C634C2A4-5D8F-46FB-AEE9-1A5714D74115}" type="pres">
      <dgm:prSet presAssocID="{D4F7A05A-D2FC-4C8E-929D-150A9D19DB6F}" presName="tx1" presStyleLbl="revTx" presStyleIdx="0" presStyleCnt="11"/>
      <dgm:spPr/>
      <dgm:t>
        <a:bodyPr/>
        <a:lstStyle/>
        <a:p>
          <a:endParaRPr lang="ru-RU"/>
        </a:p>
      </dgm:t>
    </dgm:pt>
    <dgm:pt modelId="{ACF94489-F50C-44E1-9739-B16E7A51A571}" type="pres">
      <dgm:prSet presAssocID="{D4F7A05A-D2FC-4C8E-929D-150A9D19DB6F}" presName="vert1" presStyleCnt="0"/>
      <dgm:spPr/>
    </dgm:pt>
    <dgm:pt modelId="{E4634956-9112-4310-8DF0-033FC73E9041}" type="pres">
      <dgm:prSet presAssocID="{782ECF45-C936-403D-BBCE-73CCD32C1071}" presName="vertSpace2a" presStyleCnt="0"/>
      <dgm:spPr/>
    </dgm:pt>
    <dgm:pt modelId="{345745E2-8502-4B38-BB16-D464EA5DE2F4}" type="pres">
      <dgm:prSet presAssocID="{782ECF45-C936-403D-BBCE-73CCD32C1071}" presName="horz2" presStyleCnt="0"/>
      <dgm:spPr/>
    </dgm:pt>
    <dgm:pt modelId="{E9B4DA7B-7F63-43AD-A481-1BAF805AA151}" type="pres">
      <dgm:prSet presAssocID="{782ECF45-C936-403D-BBCE-73CCD32C1071}" presName="horzSpace2" presStyleCnt="0"/>
      <dgm:spPr/>
    </dgm:pt>
    <dgm:pt modelId="{CA5E79AA-D8D3-44C0-AC9B-2263C7E07DED}" type="pres">
      <dgm:prSet presAssocID="{782ECF45-C936-403D-BBCE-73CCD32C1071}" presName="tx2" presStyleLbl="revTx" presStyleIdx="1" presStyleCnt="11"/>
      <dgm:spPr/>
      <dgm:t>
        <a:bodyPr/>
        <a:lstStyle/>
        <a:p>
          <a:endParaRPr lang="ru-RU"/>
        </a:p>
      </dgm:t>
    </dgm:pt>
    <dgm:pt modelId="{E93F0359-CC09-4B50-B78A-F40E001DF0A2}" type="pres">
      <dgm:prSet presAssocID="{782ECF45-C936-403D-BBCE-73CCD32C1071}" presName="vert2" presStyleCnt="0"/>
      <dgm:spPr/>
    </dgm:pt>
    <dgm:pt modelId="{5BD9A187-B7EF-48D0-ADAC-E0AFE9250EF7}" type="pres">
      <dgm:prSet presAssocID="{782ECF45-C936-403D-BBCE-73CCD32C1071}" presName="thinLine2b" presStyleLbl="callout" presStyleIdx="0" presStyleCnt="10"/>
      <dgm:spPr/>
    </dgm:pt>
    <dgm:pt modelId="{326427D3-B26E-4FD2-A89A-DDA5920871E4}" type="pres">
      <dgm:prSet presAssocID="{782ECF45-C936-403D-BBCE-73CCD32C1071}" presName="vertSpace2b" presStyleCnt="0"/>
      <dgm:spPr/>
    </dgm:pt>
    <dgm:pt modelId="{D4AF235B-17D2-4AA5-9746-FAC98ECFAC73}" type="pres">
      <dgm:prSet presAssocID="{EF2F93D9-FF18-4E80-9C6C-7CB3002EBD3B}" presName="horz2" presStyleCnt="0"/>
      <dgm:spPr/>
    </dgm:pt>
    <dgm:pt modelId="{9EA9B123-6947-4F07-826F-1A5CE93555BC}" type="pres">
      <dgm:prSet presAssocID="{EF2F93D9-FF18-4E80-9C6C-7CB3002EBD3B}" presName="horzSpace2" presStyleCnt="0"/>
      <dgm:spPr/>
    </dgm:pt>
    <dgm:pt modelId="{D034D457-F240-45FB-A34F-4C97EFBDCC8E}" type="pres">
      <dgm:prSet presAssocID="{EF2F93D9-FF18-4E80-9C6C-7CB3002EBD3B}" presName="tx2" presStyleLbl="revTx" presStyleIdx="2" presStyleCnt="11"/>
      <dgm:spPr/>
      <dgm:t>
        <a:bodyPr/>
        <a:lstStyle/>
        <a:p>
          <a:endParaRPr lang="ru-RU"/>
        </a:p>
      </dgm:t>
    </dgm:pt>
    <dgm:pt modelId="{D5D6D673-27D6-4FB4-B445-CDBA3ABDC563}" type="pres">
      <dgm:prSet presAssocID="{EF2F93D9-FF18-4E80-9C6C-7CB3002EBD3B}" presName="vert2" presStyleCnt="0"/>
      <dgm:spPr/>
    </dgm:pt>
    <dgm:pt modelId="{7DA97C8E-A34C-496D-8958-555FED051D35}" type="pres">
      <dgm:prSet presAssocID="{EF2F93D9-FF18-4E80-9C6C-7CB3002EBD3B}" presName="thinLine2b" presStyleLbl="callout" presStyleIdx="1" presStyleCnt="10"/>
      <dgm:spPr/>
    </dgm:pt>
    <dgm:pt modelId="{9897C27C-963E-4F9F-9C3E-0DE155A77060}" type="pres">
      <dgm:prSet presAssocID="{EF2F93D9-FF18-4E80-9C6C-7CB3002EBD3B}" presName="vertSpace2b" presStyleCnt="0"/>
      <dgm:spPr/>
    </dgm:pt>
    <dgm:pt modelId="{97EE4324-BC5A-4B2F-A72C-7EE75AE4E2BA}" type="pres">
      <dgm:prSet presAssocID="{3176B626-80B3-4A2D-9C94-7F3DEC2A965F}" presName="horz2" presStyleCnt="0"/>
      <dgm:spPr/>
    </dgm:pt>
    <dgm:pt modelId="{7AB9A364-E5C8-4FEF-A979-73A2D2B8DC96}" type="pres">
      <dgm:prSet presAssocID="{3176B626-80B3-4A2D-9C94-7F3DEC2A965F}" presName="horzSpace2" presStyleCnt="0"/>
      <dgm:spPr/>
    </dgm:pt>
    <dgm:pt modelId="{4CA7ABCF-AFC5-4442-8E74-4110E925147F}" type="pres">
      <dgm:prSet presAssocID="{3176B626-80B3-4A2D-9C94-7F3DEC2A965F}" presName="tx2" presStyleLbl="revTx" presStyleIdx="3" presStyleCnt="11"/>
      <dgm:spPr/>
      <dgm:t>
        <a:bodyPr/>
        <a:lstStyle/>
        <a:p>
          <a:endParaRPr lang="ru-RU"/>
        </a:p>
      </dgm:t>
    </dgm:pt>
    <dgm:pt modelId="{07C2BB38-1215-4BE4-A530-2868974E59FE}" type="pres">
      <dgm:prSet presAssocID="{3176B626-80B3-4A2D-9C94-7F3DEC2A965F}" presName="vert2" presStyleCnt="0"/>
      <dgm:spPr/>
    </dgm:pt>
    <dgm:pt modelId="{B31AD8C1-0872-4802-AD2B-9BC19C16EB75}" type="pres">
      <dgm:prSet presAssocID="{3176B626-80B3-4A2D-9C94-7F3DEC2A965F}" presName="thinLine2b" presStyleLbl="callout" presStyleIdx="2" presStyleCnt="10"/>
      <dgm:spPr/>
    </dgm:pt>
    <dgm:pt modelId="{A95F7432-D5FA-45CD-BC64-545A18140CA7}" type="pres">
      <dgm:prSet presAssocID="{3176B626-80B3-4A2D-9C94-7F3DEC2A965F}" presName="vertSpace2b" presStyleCnt="0"/>
      <dgm:spPr/>
    </dgm:pt>
    <dgm:pt modelId="{31C516AA-3967-42A5-9B51-7955D8333C0F}" type="pres">
      <dgm:prSet presAssocID="{FAC3BA11-BBA4-43AC-B3C0-29211A410060}" presName="horz2" presStyleCnt="0"/>
      <dgm:spPr/>
    </dgm:pt>
    <dgm:pt modelId="{A813D6B5-CAE3-4626-BBD3-B18E61EB7DE7}" type="pres">
      <dgm:prSet presAssocID="{FAC3BA11-BBA4-43AC-B3C0-29211A410060}" presName="horzSpace2" presStyleCnt="0"/>
      <dgm:spPr/>
    </dgm:pt>
    <dgm:pt modelId="{C0283AF2-B24C-4B69-8037-26CF03ACD3F3}" type="pres">
      <dgm:prSet presAssocID="{FAC3BA11-BBA4-43AC-B3C0-29211A410060}" presName="tx2" presStyleLbl="revTx" presStyleIdx="4" presStyleCnt="11"/>
      <dgm:spPr/>
      <dgm:t>
        <a:bodyPr/>
        <a:lstStyle/>
        <a:p>
          <a:endParaRPr lang="ru-RU"/>
        </a:p>
      </dgm:t>
    </dgm:pt>
    <dgm:pt modelId="{01DBD6CA-687E-46BA-A51D-A99643A5D801}" type="pres">
      <dgm:prSet presAssocID="{FAC3BA11-BBA4-43AC-B3C0-29211A410060}" presName="vert2" presStyleCnt="0"/>
      <dgm:spPr/>
    </dgm:pt>
    <dgm:pt modelId="{1D223082-998C-423D-9C85-7E4AE3B2E93D}" type="pres">
      <dgm:prSet presAssocID="{FAC3BA11-BBA4-43AC-B3C0-29211A410060}" presName="thinLine2b" presStyleLbl="callout" presStyleIdx="3" presStyleCnt="10"/>
      <dgm:spPr/>
    </dgm:pt>
    <dgm:pt modelId="{719AA746-CC43-4080-BCD9-968AE701C35C}" type="pres">
      <dgm:prSet presAssocID="{FAC3BA11-BBA4-43AC-B3C0-29211A410060}" presName="vertSpace2b" presStyleCnt="0"/>
      <dgm:spPr/>
    </dgm:pt>
    <dgm:pt modelId="{C9A5CD7A-BD87-40D0-92BC-12AEB0B1E72F}" type="pres">
      <dgm:prSet presAssocID="{1592A2F1-3522-45E4-B7AD-9A69B5351BF6}" presName="horz2" presStyleCnt="0"/>
      <dgm:spPr/>
    </dgm:pt>
    <dgm:pt modelId="{00C73142-489F-460D-A5A3-BE954317E7BF}" type="pres">
      <dgm:prSet presAssocID="{1592A2F1-3522-45E4-B7AD-9A69B5351BF6}" presName="horzSpace2" presStyleCnt="0"/>
      <dgm:spPr/>
    </dgm:pt>
    <dgm:pt modelId="{99F4F480-1B51-4E84-A91C-BDBA85794340}" type="pres">
      <dgm:prSet presAssocID="{1592A2F1-3522-45E4-B7AD-9A69B5351BF6}" presName="tx2" presStyleLbl="revTx" presStyleIdx="5" presStyleCnt="11"/>
      <dgm:spPr/>
      <dgm:t>
        <a:bodyPr/>
        <a:lstStyle/>
        <a:p>
          <a:endParaRPr lang="ru-RU"/>
        </a:p>
      </dgm:t>
    </dgm:pt>
    <dgm:pt modelId="{AEA3DE13-0390-44D9-813D-6371C60791DE}" type="pres">
      <dgm:prSet presAssocID="{1592A2F1-3522-45E4-B7AD-9A69B5351BF6}" presName="vert2" presStyleCnt="0"/>
      <dgm:spPr/>
    </dgm:pt>
    <dgm:pt modelId="{EAF32E9E-CB58-4C59-95AE-80804FF68156}" type="pres">
      <dgm:prSet presAssocID="{1592A2F1-3522-45E4-B7AD-9A69B5351BF6}" presName="thinLine2b" presStyleLbl="callout" presStyleIdx="4" presStyleCnt="10"/>
      <dgm:spPr/>
    </dgm:pt>
    <dgm:pt modelId="{E54A9678-5352-497A-9F99-2CA2DCC45B60}" type="pres">
      <dgm:prSet presAssocID="{1592A2F1-3522-45E4-B7AD-9A69B5351BF6}" presName="vertSpace2b" presStyleCnt="0"/>
      <dgm:spPr/>
    </dgm:pt>
    <dgm:pt modelId="{FADF116B-5A34-41B4-91D6-AF4447FCEC91}" type="pres">
      <dgm:prSet presAssocID="{06DC3D03-0A10-4DA7-B62D-74DACCAC69F5}" presName="horz2" presStyleCnt="0"/>
      <dgm:spPr/>
    </dgm:pt>
    <dgm:pt modelId="{7882B4F5-B82F-45BC-9172-E80BECFE56CE}" type="pres">
      <dgm:prSet presAssocID="{06DC3D03-0A10-4DA7-B62D-74DACCAC69F5}" presName="horzSpace2" presStyleCnt="0"/>
      <dgm:spPr/>
    </dgm:pt>
    <dgm:pt modelId="{601D9B54-3A6C-4B46-8641-044E172A3645}" type="pres">
      <dgm:prSet presAssocID="{06DC3D03-0A10-4DA7-B62D-74DACCAC69F5}" presName="tx2" presStyleLbl="revTx" presStyleIdx="6" presStyleCnt="11"/>
      <dgm:spPr/>
      <dgm:t>
        <a:bodyPr/>
        <a:lstStyle/>
        <a:p>
          <a:endParaRPr lang="ru-RU"/>
        </a:p>
      </dgm:t>
    </dgm:pt>
    <dgm:pt modelId="{5691479A-71DA-4F82-A0CE-6F2DADE6F72F}" type="pres">
      <dgm:prSet presAssocID="{06DC3D03-0A10-4DA7-B62D-74DACCAC69F5}" presName="vert2" presStyleCnt="0"/>
      <dgm:spPr/>
    </dgm:pt>
    <dgm:pt modelId="{861DB09D-628C-4A91-AFF9-ABD643FFA097}" type="pres">
      <dgm:prSet presAssocID="{06DC3D03-0A10-4DA7-B62D-74DACCAC69F5}" presName="thinLine2b" presStyleLbl="callout" presStyleIdx="5" presStyleCnt="10"/>
      <dgm:spPr/>
    </dgm:pt>
    <dgm:pt modelId="{9DFC1C56-098F-4626-8097-1C9A35DBC3C7}" type="pres">
      <dgm:prSet presAssocID="{06DC3D03-0A10-4DA7-B62D-74DACCAC69F5}" presName="vertSpace2b" presStyleCnt="0"/>
      <dgm:spPr/>
    </dgm:pt>
    <dgm:pt modelId="{14024710-7952-4F8A-8D4C-0C7F4E6115FE}" type="pres">
      <dgm:prSet presAssocID="{03C4E576-9B77-40DF-ABC5-0AD4E412D0F0}" presName="horz2" presStyleCnt="0"/>
      <dgm:spPr/>
    </dgm:pt>
    <dgm:pt modelId="{3A8A7219-CED7-42B3-87FA-7945E6A0581A}" type="pres">
      <dgm:prSet presAssocID="{03C4E576-9B77-40DF-ABC5-0AD4E412D0F0}" presName="horzSpace2" presStyleCnt="0"/>
      <dgm:spPr/>
    </dgm:pt>
    <dgm:pt modelId="{71B9117D-E726-48B1-A370-72E132B1664F}" type="pres">
      <dgm:prSet presAssocID="{03C4E576-9B77-40DF-ABC5-0AD4E412D0F0}" presName="tx2" presStyleLbl="revTx" presStyleIdx="7" presStyleCnt="11"/>
      <dgm:spPr/>
      <dgm:t>
        <a:bodyPr/>
        <a:lstStyle/>
        <a:p>
          <a:endParaRPr lang="ru-RU"/>
        </a:p>
      </dgm:t>
    </dgm:pt>
    <dgm:pt modelId="{96EFEDCB-6EB1-4504-94A0-E2C142A72550}" type="pres">
      <dgm:prSet presAssocID="{03C4E576-9B77-40DF-ABC5-0AD4E412D0F0}" presName="vert2" presStyleCnt="0"/>
      <dgm:spPr/>
    </dgm:pt>
    <dgm:pt modelId="{251F1600-5D29-4AEF-8411-C0DE51276C38}" type="pres">
      <dgm:prSet presAssocID="{03C4E576-9B77-40DF-ABC5-0AD4E412D0F0}" presName="thinLine2b" presStyleLbl="callout" presStyleIdx="6" presStyleCnt="10"/>
      <dgm:spPr/>
    </dgm:pt>
    <dgm:pt modelId="{15AC1880-3907-4A85-A9DE-3DAAF35D69F6}" type="pres">
      <dgm:prSet presAssocID="{03C4E576-9B77-40DF-ABC5-0AD4E412D0F0}" presName="vertSpace2b" presStyleCnt="0"/>
      <dgm:spPr/>
    </dgm:pt>
    <dgm:pt modelId="{A132DAB2-70F9-4BC6-8BD3-96E87E5A71E3}" type="pres">
      <dgm:prSet presAssocID="{398D01B4-2215-45E6-A633-CF3E89431254}" presName="horz2" presStyleCnt="0"/>
      <dgm:spPr/>
    </dgm:pt>
    <dgm:pt modelId="{67972CE3-7763-42E5-A40F-601FD50DAF61}" type="pres">
      <dgm:prSet presAssocID="{398D01B4-2215-45E6-A633-CF3E89431254}" presName="horzSpace2" presStyleCnt="0"/>
      <dgm:spPr/>
    </dgm:pt>
    <dgm:pt modelId="{D366CE4D-4FAC-4F94-A5F4-33FF3F2AE4C5}" type="pres">
      <dgm:prSet presAssocID="{398D01B4-2215-45E6-A633-CF3E89431254}" presName="tx2" presStyleLbl="revTx" presStyleIdx="8" presStyleCnt="11"/>
      <dgm:spPr/>
      <dgm:t>
        <a:bodyPr/>
        <a:lstStyle/>
        <a:p>
          <a:endParaRPr lang="ru-RU"/>
        </a:p>
      </dgm:t>
    </dgm:pt>
    <dgm:pt modelId="{46CC2A33-F28F-4957-A5B9-626666068D89}" type="pres">
      <dgm:prSet presAssocID="{398D01B4-2215-45E6-A633-CF3E89431254}" presName="vert2" presStyleCnt="0"/>
      <dgm:spPr/>
    </dgm:pt>
    <dgm:pt modelId="{365F283F-C561-4002-8B66-D41ACE222E6E}" type="pres">
      <dgm:prSet presAssocID="{398D01B4-2215-45E6-A633-CF3E89431254}" presName="thinLine2b" presStyleLbl="callout" presStyleIdx="7" presStyleCnt="10"/>
      <dgm:spPr/>
    </dgm:pt>
    <dgm:pt modelId="{02817376-BEA9-4AB4-8DCF-FABE287FEFFC}" type="pres">
      <dgm:prSet presAssocID="{398D01B4-2215-45E6-A633-CF3E89431254}" presName="vertSpace2b" presStyleCnt="0"/>
      <dgm:spPr/>
    </dgm:pt>
    <dgm:pt modelId="{E865A2DD-FBD3-4DBD-AB88-093E8726295C}" type="pres">
      <dgm:prSet presAssocID="{93F20F0C-9F53-40B1-8ECA-10A0EE62CA00}" presName="horz2" presStyleCnt="0"/>
      <dgm:spPr/>
    </dgm:pt>
    <dgm:pt modelId="{222EDF98-94E8-4E10-BFD2-6D8F002561C8}" type="pres">
      <dgm:prSet presAssocID="{93F20F0C-9F53-40B1-8ECA-10A0EE62CA00}" presName="horzSpace2" presStyleCnt="0"/>
      <dgm:spPr/>
    </dgm:pt>
    <dgm:pt modelId="{284BF1DE-13CA-4821-9081-B4C4F3115E76}" type="pres">
      <dgm:prSet presAssocID="{93F20F0C-9F53-40B1-8ECA-10A0EE62CA00}" presName="tx2" presStyleLbl="revTx" presStyleIdx="9" presStyleCnt="11"/>
      <dgm:spPr/>
      <dgm:t>
        <a:bodyPr/>
        <a:lstStyle/>
        <a:p>
          <a:endParaRPr lang="ru-RU"/>
        </a:p>
      </dgm:t>
    </dgm:pt>
    <dgm:pt modelId="{8E579ECC-FD94-4471-BF0E-32DEF6092F0D}" type="pres">
      <dgm:prSet presAssocID="{93F20F0C-9F53-40B1-8ECA-10A0EE62CA00}" presName="vert2" presStyleCnt="0"/>
      <dgm:spPr/>
    </dgm:pt>
    <dgm:pt modelId="{1F554B4A-E0E3-40B7-9769-4662F7E3AE7C}" type="pres">
      <dgm:prSet presAssocID="{93F20F0C-9F53-40B1-8ECA-10A0EE62CA00}" presName="thinLine2b" presStyleLbl="callout" presStyleIdx="8" presStyleCnt="10"/>
      <dgm:spPr/>
    </dgm:pt>
    <dgm:pt modelId="{CC392B95-8930-47CC-8D5A-0B6F1D8DAC18}" type="pres">
      <dgm:prSet presAssocID="{93F20F0C-9F53-40B1-8ECA-10A0EE62CA00}" presName="vertSpace2b" presStyleCnt="0"/>
      <dgm:spPr/>
    </dgm:pt>
    <dgm:pt modelId="{B87E6493-C6EC-4B1B-B9F8-66793B4D507F}" type="pres">
      <dgm:prSet presAssocID="{32CFE11E-9D71-4C24-8BB7-98A69B1B6057}" presName="horz2" presStyleCnt="0"/>
      <dgm:spPr/>
    </dgm:pt>
    <dgm:pt modelId="{487B8184-7611-4F04-8574-D6A0418E1707}" type="pres">
      <dgm:prSet presAssocID="{32CFE11E-9D71-4C24-8BB7-98A69B1B6057}" presName="horzSpace2" presStyleCnt="0"/>
      <dgm:spPr/>
    </dgm:pt>
    <dgm:pt modelId="{DBC49376-447D-4252-9CC6-DAC06B9C6157}" type="pres">
      <dgm:prSet presAssocID="{32CFE11E-9D71-4C24-8BB7-98A69B1B6057}" presName="tx2" presStyleLbl="revTx" presStyleIdx="10" presStyleCnt="11"/>
      <dgm:spPr/>
      <dgm:t>
        <a:bodyPr/>
        <a:lstStyle/>
        <a:p>
          <a:endParaRPr lang="ru-RU"/>
        </a:p>
      </dgm:t>
    </dgm:pt>
    <dgm:pt modelId="{2A2C4667-0919-4CD2-A0D3-0FCE3130AE4D}" type="pres">
      <dgm:prSet presAssocID="{32CFE11E-9D71-4C24-8BB7-98A69B1B6057}" presName="vert2" presStyleCnt="0"/>
      <dgm:spPr/>
    </dgm:pt>
    <dgm:pt modelId="{A8F1B883-45FA-4154-9D08-F9715608C7B9}" type="pres">
      <dgm:prSet presAssocID="{32CFE11E-9D71-4C24-8BB7-98A69B1B6057}" presName="thinLine2b" presStyleLbl="callout" presStyleIdx="9" presStyleCnt="10"/>
      <dgm:spPr/>
    </dgm:pt>
    <dgm:pt modelId="{CAEAFAA1-99F1-4D3C-8203-850361D44283}" type="pres">
      <dgm:prSet presAssocID="{32CFE11E-9D71-4C24-8BB7-98A69B1B6057}" presName="vertSpace2b" presStyleCnt="0"/>
      <dgm:spPr/>
    </dgm:pt>
  </dgm:ptLst>
  <dgm:cxnLst>
    <dgm:cxn modelId="{5862AF3D-3AF5-4B48-A02D-FC3CC435CCC0}" type="presOf" srcId="{03C4E576-9B77-40DF-ABC5-0AD4E412D0F0}" destId="{71B9117D-E726-48B1-A370-72E132B1664F}" srcOrd="0" destOrd="0" presId="urn:microsoft.com/office/officeart/2008/layout/LinedList"/>
    <dgm:cxn modelId="{5A2E2A84-E414-4789-8CBD-35D623F12BB9}" srcId="{D4F7A05A-D2FC-4C8E-929D-150A9D19DB6F}" destId="{782ECF45-C936-403D-BBCE-73CCD32C1071}" srcOrd="0" destOrd="0" parTransId="{11761E5A-1C93-472C-AAE2-502511252B3A}" sibTransId="{1200CC68-C36F-40F7-9148-1F461E831169}"/>
    <dgm:cxn modelId="{FE819892-A197-4643-A560-4DE684CA8201}" type="presOf" srcId="{D4F7A05A-D2FC-4C8E-929D-150A9D19DB6F}" destId="{C634C2A4-5D8F-46FB-AEE9-1A5714D74115}" srcOrd="0" destOrd="0" presId="urn:microsoft.com/office/officeart/2008/layout/LinedList"/>
    <dgm:cxn modelId="{1086B101-4001-4A73-8B80-D0DCCFDE4A98}" type="presOf" srcId="{FAC3BA11-BBA4-43AC-B3C0-29211A410060}" destId="{C0283AF2-B24C-4B69-8037-26CF03ACD3F3}" srcOrd="0" destOrd="0" presId="urn:microsoft.com/office/officeart/2008/layout/LinedList"/>
    <dgm:cxn modelId="{593C2139-F320-4A76-99BB-CBED01CC104C}" type="presOf" srcId="{EF2F93D9-FF18-4E80-9C6C-7CB3002EBD3B}" destId="{D034D457-F240-45FB-A34F-4C97EFBDCC8E}" srcOrd="0" destOrd="0" presId="urn:microsoft.com/office/officeart/2008/layout/LinedList"/>
    <dgm:cxn modelId="{82713BBA-F17F-42FC-8CAC-3BB7D80964E6}" type="presOf" srcId="{398D01B4-2215-45E6-A633-CF3E89431254}" destId="{D366CE4D-4FAC-4F94-A5F4-33FF3F2AE4C5}" srcOrd="0" destOrd="0" presId="urn:microsoft.com/office/officeart/2008/layout/LinedList"/>
    <dgm:cxn modelId="{B02CEB1E-A532-46B5-A623-129232516093}" type="presOf" srcId="{32CFE11E-9D71-4C24-8BB7-98A69B1B6057}" destId="{DBC49376-447D-4252-9CC6-DAC06B9C6157}" srcOrd="0" destOrd="0" presId="urn:microsoft.com/office/officeart/2008/layout/LinedList"/>
    <dgm:cxn modelId="{360A079D-11CD-4F90-8A32-CCA58B4CE756}" srcId="{D4F7A05A-D2FC-4C8E-929D-150A9D19DB6F}" destId="{398D01B4-2215-45E6-A633-CF3E89431254}" srcOrd="7" destOrd="0" parTransId="{AAAD0B5E-EFAC-46B9-9519-A26B93DD0BA6}" sibTransId="{3D05AA36-373B-4511-88EA-522164DA2FB9}"/>
    <dgm:cxn modelId="{6F1FEDB4-08FD-45A0-84E2-F263016C5316}" srcId="{D4F7A05A-D2FC-4C8E-929D-150A9D19DB6F}" destId="{32CFE11E-9D71-4C24-8BB7-98A69B1B6057}" srcOrd="9" destOrd="0" parTransId="{EBA2548B-E05A-421F-AD25-475D59F4D05D}" sibTransId="{0849F705-033A-4429-9DE6-3D05F06C69EE}"/>
    <dgm:cxn modelId="{5DB3B439-38C4-477C-8346-F8671D9FB97C}" type="presOf" srcId="{1592A2F1-3522-45E4-B7AD-9A69B5351BF6}" destId="{99F4F480-1B51-4E84-A91C-BDBA85794340}" srcOrd="0" destOrd="0" presId="urn:microsoft.com/office/officeart/2008/layout/LinedList"/>
    <dgm:cxn modelId="{D38A7187-7ABD-4EA1-A9D2-35332E1F127E}" srcId="{D4F7A05A-D2FC-4C8E-929D-150A9D19DB6F}" destId="{93F20F0C-9F53-40B1-8ECA-10A0EE62CA00}" srcOrd="8" destOrd="0" parTransId="{75C46AE1-D444-4EE7-ABB8-FB1F28088983}" sibTransId="{1BD1DB9D-1A56-4738-A7EE-4639F4777163}"/>
    <dgm:cxn modelId="{B27D83E5-4789-4A1B-AF53-ED28D7848E4C}" type="presOf" srcId="{06DC3D03-0A10-4DA7-B62D-74DACCAC69F5}" destId="{601D9B54-3A6C-4B46-8641-044E172A3645}" srcOrd="0" destOrd="0" presId="urn:microsoft.com/office/officeart/2008/layout/LinedList"/>
    <dgm:cxn modelId="{FD5F62CF-5F7A-4E61-BF70-ACF5902087D8}" srcId="{D4F7A05A-D2FC-4C8E-929D-150A9D19DB6F}" destId="{1592A2F1-3522-45E4-B7AD-9A69B5351BF6}" srcOrd="4" destOrd="0" parTransId="{7FC149B1-5D23-481A-B218-FDF30F54B48C}" sibTransId="{E9DBF896-7592-459B-A6E0-FBBBB9AAF996}"/>
    <dgm:cxn modelId="{8B0F57D8-1E10-4EAF-8B74-DC4843CA3F4B}" type="presOf" srcId="{93F20F0C-9F53-40B1-8ECA-10A0EE62CA00}" destId="{284BF1DE-13CA-4821-9081-B4C4F3115E76}" srcOrd="0" destOrd="0" presId="urn:microsoft.com/office/officeart/2008/layout/LinedList"/>
    <dgm:cxn modelId="{4210F1E2-6B96-49C3-AD6B-9963A4E94D57}" type="presOf" srcId="{FCED5AE6-3320-4135-990F-770D0A6DF87C}" destId="{6457EC59-A7CC-45AA-A67E-BD2D63E837DD}" srcOrd="0" destOrd="0" presId="urn:microsoft.com/office/officeart/2008/layout/LinedList"/>
    <dgm:cxn modelId="{5AB61853-ADDC-4774-9C9F-9123DA45B660}" srcId="{D4F7A05A-D2FC-4C8E-929D-150A9D19DB6F}" destId="{03C4E576-9B77-40DF-ABC5-0AD4E412D0F0}" srcOrd="6" destOrd="0" parTransId="{58FA0A50-9DE6-448C-A65A-B52949856D3A}" sibTransId="{F3AE2B38-E2ED-47C5-AAA7-9DBF118D1B90}"/>
    <dgm:cxn modelId="{30CCB8A7-EAFD-40A6-ADC5-33AE547D0213}" srcId="{D4F7A05A-D2FC-4C8E-929D-150A9D19DB6F}" destId="{06DC3D03-0A10-4DA7-B62D-74DACCAC69F5}" srcOrd="5" destOrd="0" parTransId="{865395D6-75DC-4932-99B1-E24893F24C2B}" sibTransId="{F9CDB8E4-C497-49C4-92F5-43A10F5DA445}"/>
    <dgm:cxn modelId="{A90EE2B2-E36E-4002-8802-25BEA6E3EC2B}" type="presOf" srcId="{3176B626-80B3-4A2D-9C94-7F3DEC2A965F}" destId="{4CA7ABCF-AFC5-4442-8E74-4110E925147F}" srcOrd="0" destOrd="0" presId="urn:microsoft.com/office/officeart/2008/layout/LinedList"/>
    <dgm:cxn modelId="{370A443B-E6B5-4C43-A699-C52C388BB6AC}" srcId="{D4F7A05A-D2FC-4C8E-929D-150A9D19DB6F}" destId="{FAC3BA11-BBA4-43AC-B3C0-29211A410060}" srcOrd="3" destOrd="0" parTransId="{04930762-41F2-4543-88D9-097B28FCC53C}" sibTransId="{746E5CEB-8124-4256-A26B-E358E1A61704}"/>
    <dgm:cxn modelId="{01936159-E662-4172-BF95-288CC71CE578}" srcId="{D4F7A05A-D2FC-4C8E-929D-150A9D19DB6F}" destId="{EF2F93D9-FF18-4E80-9C6C-7CB3002EBD3B}" srcOrd="1" destOrd="0" parTransId="{51E768DA-ACE0-4882-9704-560352F3B852}" sibTransId="{B49056AD-F390-4B1D-B869-AD2FFCD70976}"/>
    <dgm:cxn modelId="{67375167-A692-4EFA-A04A-233DE1125B47}" type="presOf" srcId="{782ECF45-C936-403D-BBCE-73CCD32C1071}" destId="{CA5E79AA-D8D3-44C0-AC9B-2263C7E07DED}" srcOrd="0" destOrd="0" presId="urn:microsoft.com/office/officeart/2008/layout/LinedList"/>
    <dgm:cxn modelId="{72448690-5BC7-478D-9FFB-DA7E1971A0BA}" srcId="{FCED5AE6-3320-4135-990F-770D0A6DF87C}" destId="{D4F7A05A-D2FC-4C8E-929D-150A9D19DB6F}" srcOrd="0" destOrd="0" parTransId="{0DC79241-09CF-4C75-B91A-537046A6CA38}" sibTransId="{51B95EDD-D17B-4447-8697-1EF40DC816A2}"/>
    <dgm:cxn modelId="{B73C564C-9DD4-4CC0-8B99-F08638A53B6B}" srcId="{D4F7A05A-D2FC-4C8E-929D-150A9D19DB6F}" destId="{3176B626-80B3-4A2D-9C94-7F3DEC2A965F}" srcOrd="2" destOrd="0" parTransId="{231749A9-5C87-47C2-A428-15D878D2A7DB}" sibTransId="{8E6F65B2-31B4-457E-ACA0-CE0AA05B5CD7}"/>
    <dgm:cxn modelId="{2EDA7008-C990-448F-93F0-EA6A0F45E72C}" type="presParOf" srcId="{6457EC59-A7CC-45AA-A67E-BD2D63E837DD}" destId="{2AFC68B6-6C0F-4B0C-A7B7-B8B4E6334435}" srcOrd="0" destOrd="0" presId="urn:microsoft.com/office/officeart/2008/layout/LinedList"/>
    <dgm:cxn modelId="{6B400E37-BE29-463D-91FA-C10F4674F8C8}" type="presParOf" srcId="{6457EC59-A7CC-45AA-A67E-BD2D63E837DD}" destId="{1828D786-6200-4692-AA36-33CD6EAFE160}" srcOrd="1" destOrd="0" presId="urn:microsoft.com/office/officeart/2008/layout/LinedList"/>
    <dgm:cxn modelId="{FF319F52-DA5D-47C9-89A5-89D32EFC059B}" type="presParOf" srcId="{1828D786-6200-4692-AA36-33CD6EAFE160}" destId="{C634C2A4-5D8F-46FB-AEE9-1A5714D74115}" srcOrd="0" destOrd="0" presId="urn:microsoft.com/office/officeart/2008/layout/LinedList"/>
    <dgm:cxn modelId="{52F3AD6F-8547-4337-8DBB-A3D85040467C}" type="presParOf" srcId="{1828D786-6200-4692-AA36-33CD6EAFE160}" destId="{ACF94489-F50C-44E1-9739-B16E7A51A571}" srcOrd="1" destOrd="0" presId="urn:microsoft.com/office/officeart/2008/layout/LinedList"/>
    <dgm:cxn modelId="{4AA5FA97-206A-493C-9FF4-9D06E62BEC27}" type="presParOf" srcId="{ACF94489-F50C-44E1-9739-B16E7A51A571}" destId="{E4634956-9112-4310-8DF0-033FC73E9041}" srcOrd="0" destOrd="0" presId="urn:microsoft.com/office/officeart/2008/layout/LinedList"/>
    <dgm:cxn modelId="{A631CFCB-8076-422F-B444-1A0A8373EF6B}" type="presParOf" srcId="{ACF94489-F50C-44E1-9739-B16E7A51A571}" destId="{345745E2-8502-4B38-BB16-D464EA5DE2F4}" srcOrd="1" destOrd="0" presId="urn:microsoft.com/office/officeart/2008/layout/LinedList"/>
    <dgm:cxn modelId="{30B29B9E-6FEC-4B53-9C8E-7491A60F940D}" type="presParOf" srcId="{345745E2-8502-4B38-BB16-D464EA5DE2F4}" destId="{E9B4DA7B-7F63-43AD-A481-1BAF805AA151}" srcOrd="0" destOrd="0" presId="urn:microsoft.com/office/officeart/2008/layout/LinedList"/>
    <dgm:cxn modelId="{E7DB1A6F-CBD1-4E34-8397-31B6A3D0F1D1}" type="presParOf" srcId="{345745E2-8502-4B38-BB16-D464EA5DE2F4}" destId="{CA5E79AA-D8D3-44C0-AC9B-2263C7E07DED}" srcOrd="1" destOrd="0" presId="urn:microsoft.com/office/officeart/2008/layout/LinedList"/>
    <dgm:cxn modelId="{7C5C377E-1C7F-4D7D-ADB2-40DC7CCF6D7F}" type="presParOf" srcId="{345745E2-8502-4B38-BB16-D464EA5DE2F4}" destId="{E93F0359-CC09-4B50-B78A-F40E001DF0A2}" srcOrd="2" destOrd="0" presId="urn:microsoft.com/office/officeart/2008/layout/LinedList"/>
    <dgm:cxn modelId="{A3B5AE80-B1AE-4E53-9CFC-98BA1ED5FAC8}" type="presParOf" srcId="{ACF94489-F50C-44E1-9739-B16E7A51A571}" destId="{5BD9A187-B7EF-48D0-ADAC-E0AFE9250EF7}" srcOrd="2" destOrd="0" presId="urn:microsoft.com/office/officeart/2008/layout/LinedList"/>
    <dgm:cxn modelId="{28B65B22-6D67-451D-B3C5-F5EA2FE56469}" type="presParOf" srcId="{ACF94489-F50C-44E1-9739-B16E7A51A571}" destId="{326427D3-B26E-4FD2-A89A-DDA5920871E4}" srcOrd="3" destOrd="0" presId="urn:microsoft.com/office/officeart/2008/layout/LinedList"/>
    <dgm:cxn modelId="{59615A29-86C2-480C-9DC1-C18DA4FCE927}" type="presParOf" srcId="{ACF94489-F50C-44E1-9739-B16E7A51A571}" destId="{D4AF235B-17D2-4AA5-9746-FAC98ECFAC73}" srcOrd="4" destOrd="0" presId="urn:microsoft.com/office/officeart/2008/layout/LinedList"/>
    <dgm:cxn modelId="{DBCD306A-7015-4677-A8D6-89554DC07D56}" type="presParOf" srcId="{D4AF235B-17D2-4AA5-9746-FAC98ECFAC73}" destId="{9EA9B123-6947-4F07-826F-1A5CE93555BC}" srcOrd="0" destOrd="0" presId="urn:microsoft.com/office/officeart/2008/layout/LinedList"/>
    <dgm:cxn modelId="{D5CB52CD-BB5E-4CD1-B0C5-F2E6C7598BCC}" type="presParOf" srcId="{D4AF235B-17D2-4AA5-9746-FAC98ECFAC73}" destId="{D034D457-F240-45FB-A34F-4C97EFBDCC8E}" srcOrd="1" destOrd="0" presId="urn:microsoft.com/office/officeart/2008/layout/LinedList"/>
    <dgm:cxn modelId="{5A33D864-F298-4B95-BD83-8315419B994A}" type="presParOf" srcId="{D4AF235B-17D2-4AA5-9746-FAC98ECFAC73}" destId="{D5D6D673-27D6-4FB4-B445-CDBA3ABDC563}" srcOrd="2" destOrd="0" presId="urn:microsoft.com/office/officeart/2008/layout/LinedList"/>
    <dgm:cxn modelId="{24599A89-FEA5-4EBB-A6E1-1F3B5FBACC8E}" type="presParOf" srcId="{ACF94489-F50C-44E1-9739-B16E7A51A571}" destId="{7DA97C8E-A34C-496D-8958-555FED051D35}" srcOrd="5" destOrd="0" presId="urn:microsoft.com/office/officeart/2008/layout/LinedList"/>
    <dgm:cxn modelId="{EC172D20-B111-4E16-A014-3DB1DA5277AA}" type="presParOf" srcId="{ACF94489-F50C-44E1-9739-B16E7A51A571}" destId="{9897C27C-963E-4F9F-9C3E-0DE155A77060}" srcOrd="6" destOrd="0" presId="urn:microsoft.com/office/officeart/2008/layout/LinedList"/>
    <dgm:cxn modelId="{32642731-D17E-4740-A384-B2BBBF98C797}" type="presParOf" srcId="{ACF94489-F50C-44E1-9739-B16E7A51A571}" destId="{97EE4324-BC5A-4B2F-A72C-7EE75AE4E2BA}" srcOrd="7" destOrd="0" presId="urn:microsoft.com/office/officeart/2008/layout/LinedList"/>
    <dgm:cxn modelId="{DBA0FA73-FED6-4DE5-B759-26027B52D7B1}" type="presParOf" srcId="{97EE4324-BC5A-4B2F-A72C-7EE75AE4E2BA}" destId="{7AB9A364-E5C8-4FEF-A979-73A2D2B8DC96}" srcOrd="0" destOrd="0" presId="urn:microsoft.com/office/officeart/2008/layout/LinedList"/>
    <dgm:cxn modelId="{4D41ED3D-542C-4D52-A55E-7E968BAEED26}" type="presParOf" srcId="{97EE4324-BC5A-4B2F-A72C-7EE75AE4E2BA}" destId="{4CA7ABCF-AFC5-4442-8E74-4110E925147F}" srcOrd="1" destOrd="0" presId="urn:microsoft.com/office/officeart/2008/layout/LinedList"/>
    <dgm:cxn modelId="{9B75F41F-1E8B-4F35-B16A-FA458D3DAA03}" type="presParOf" srcId="{97EE4324-BC5A-4B2F-A72C-7EE75AE4E2BA}" destId="{07C2BB38-1215-4BE4-A530-2868974E59FE}" srcOrd="2" destOrd="0" presId="urn:microsoft.com/office/officeart/2008/layout/LinedList"/>
    <dgm:cxn modelId="{0F8D693B-77EA-4793-A9CE-CAA3D290FD37}" type="presParOf" srcId="{ACF94489-F50C-44E1-9739-B16E7A51A571}" destId="{B31AD8C1-0872-4802-AD2B-9BC19C16EB75}" srcOrd="8" destOrd="0" presId="urn:microsoft.com/office/officeart/2008/layout/LinedList"/>
    <dgm:cxn modelId="{557DBE06-F7FF-40D9-814D-37FCB8D675C6}" type="presParOf" srcId="{ACF94489-F50C-44E1-9739-B16E7A51A571}" destId="{A95F7432-D5FA-45CD-BC64-545A18140CA7}" srcOrd="9" destOrd="0" presId="urn:microsoft.com/office/officeart/2008/layout/LinedList"/>
    <dgm:cxn modelId="{8D0D9966-AD6C-4002-ACBA-58B08EEA5E5C}" type="presParOf" srcId="{ACF94489-F50C-44E1-9739-B16E7A51A571}" destId="{31C516AA-3967-42A5-9B51-7955D8333C0F}" srcOrd="10" destOrd="0" presId="urn:microsoft.com/office/officeart/2008/layout/LinedList"/>
    <dgm:cxn modelId="{A6174F5B-7F6D-4B3B-B10C-09E297678B1B}" type="presParOf" srcId="{31C516AA-3967-42A5-9B51-7955D8333C0F}" destId="{A813D6B5-CAE3-4626-BBD3-B18E61EB7DE7}" srcOrd="0" destOrd="0" presId="urn:microsoft.com/office/officeart/2008/layout/LinedList"/>
    <dgm:cxn modelId="{6BB7B589-BCB8-4BA4-A798-2E4827428FFD}" type="presParOf" srcId="{31C516AA-3967-42A5-9B51-7955D8333C0F}" destId="{C0283AF2-B24C-4B69-8037-26CF03ACD3F3}" srcOrd="1" destOrd="0" presId="urn:microsoft.com/office/officeart/2008/layout/LinedList"/>
    <dgm:cxn modelId="{0200D30A-D697-434F-8084-EE6697707C8D}" type="presParOf" srcId="{31C516AA-3967-42A5-9B51-7955D8333C0F}" destId="{01DBD6CA-687E-46BA-A51D-A99643A5D801}" srcOrd="2" destOrd="0" presId="urn:microsoft.com/office/officeart/2008/layout/LinedList"/>
    <dgm:cxn modelId="{E1B322B5-D253-4DB6-B226-E9336C129802}" type="presParOf" srcId="{ACF94489-F50C-44E1-9739-B16E7A51A571}" destId="{1D223082-998C-423D-9C85-7E4AE3B2E93D}" srcOrd="11" destOrd="0" presId="urn:microsoft.com/office/officeart/2008/layout/LinedList"/>
    <dgm:cxn modelId="{D1FBE2A0-C2B0-4446-93DC-C25E4E36F773}" type="presParOf" srcId="{ACF94489-F50C-44E1-9739-B16E7A51A571}" destId="{719AA746-CC43-4080-BCD9-968AE701C35C}" srcOrd="12" destOrd="0" presId="urn:microsoft.com/office/officeart/2008/layout/LinedList"/>
    <dgm:cxn modelId="{BF189BC8-92A1-4DD9-9F02-C055F01DEA9D}" type="presParOf" srcId="{ACF94489-F50C-44E1-9739-B16E7A51A571}" destId="{C9A5CD7A-BD87-40D0-92BC-12AEB0B1E72F}" srcOrd="13" destOrd="0" presId="urn:microsoft.com/office/officeart/2008/layout/LinedList"/>
    <dgm:cxn modelId="{1163BCCE-3E9C-41DB-A75F-73C804BB8F5B}" type="presParOf" srcId="{C9A5CD7A-BD87-40D0-92BC-12AEB0B1E72F}" destId="{00C73142-489F-460D-A5A3-BE954317E7BF}" srcOrd="0" destOrd="0" presId="urn:microsoft.com/office/officeart/2008/layout/LinedList"/>
    <dgm:cxn modelId="{DB362C2A-19DD-4478-BE7E-079B136EFA67}" type="presParOf" srcId="{C9A5CD7A-BD87-40D0-92BC-12AEB0B1E72F}" destId="{99F4F480-1B51-4E84-A91C-BDBA85794340}" srcOrd="1" destOrd="0" presId="urn:microsoft.com/office/officeart/2008/layout/LinedList"/>
    <dgm:cxn modelId="{4CD4416F-AFBD-471C-9238-D56A19C00E19}" type="presParOf" srcId="{C9A5CD7A-BD87-40D0-92BC-12AEB0B1E72F}" destId="{AEA3DE13-0390-44D9-813D-6371C60791DE}" srcOrd="2" destOrd="0" presId="urn:microsoft.com/office/officeart/2008/layout/LinedList"/>
    <dgm:cxn modelId="{0CEBFEF4-6BDF-4176-A594-4B48F9078DAF}" type="presParOf" srcId="{ACF94489-F50C-44E1-9739-B16E7A51A571}" destId="{EAF32E9E-CB58-4C59-95AE-80804FF68156}" srcOrd="14" destOrd="0" presId="urn:microsoft.com/office/officeart/2008/layout/LinedList"/>
    <dgm:cxn modelId="{433930E8-362E-46B2-ABED-1561AD3AD305}" type="presParOf" srcId="{ACF94489-F50C-44E1-9739-B16E7A51A571}" destId="{E54A9678-5352-497A-9F99-2CA2DCC45B60}" srcOrd="15" destOrd="0" presId="urn:microsoft.com/office/officeart/2008/layout/LinedList"/>
    <dgm:cxn modelId="{F1209A73-E493-4A54-B1DC-26A71A192CFC}" type="presParOf" srcId="{ACF94489-F50C-44E1-9739-B16E7A51A571}" destId="{FADF116B-5A34-41B4-91D6-AF4447FCEC91}" srcOrd="16" destOrd="0" presId="urn:microsoft.com/office/officeart/2008/layout/LinedList"/>
    <dgm:cxn modelId="{6E7D9CA8-E8BE-474B-A919-4F5277A26E87}" type="presParOf" srcId="{FADF116B-5A34-41B4-91D6-AF4447FCEC91}" destId="{7882B4F5-B82F-45BC-9172-E80BECFE56CE}" srcOrd="0" destOrd="0" presId="urn:microsoft.com/office/officeart/2008/layout/LinedList"/>
    <dgm:cxn modelId="{1ACCD52A-021C-473E-B8DA-F00A8998804B}" type="presParOf" srcId="{FADF116B-5A34-41B4-91D6-AF4447FCEC91}" destId="{601D9B54-3A6C-4B46-8641-044E172A3645}" srcOrd="1" destOrd="0" presId="urn:microsoft.com/office/officeart/2008/layout/LinedList"/>
    <dgm:cxn modelId="{1DDD9216-BD61-4F4F-9E17-78462141099F}" type="presParOf" srcId="{FADF116B-5A34-41B4-91D6-AF4447FCEC91}" destId="{5691479A-71DA-4F82-A0CE-6F2DADE6F72F}" srcOrd="2" destOrd="0" presId="urn:microsoft.com/office/officeart/2008/layout/LinedList"/>
    <dgm:cxn modelId="{E3E303C3-AE4A-4EA4-99D8-A17563576C34}" type="presParOf" srcId="{ACF94489-F50C-44E1-9739-B16E7A51A571}" destId="{861DB09D-628C-4A91-AFF9-ABD643FFA097}" srcOrd="17" destOrd="0" presId="urn:microsoft.com/office/officeart/2008/layout/LinedList"/>
    <dgm:cxn modelId="{0598C068-C5E5-4CEE-ABA2-39DD955D6692}" type="presParOf" srcId="{ACF94489-F50C-44E1-9739-B16E7A51A571}" destId="{9DFC1C56-098F-4626-8097-1C9A35DBC3C7}" srcOrd="18" destOrd="0" presId="urn:microsoft.com/office/officeart/2008/layout/LinedList"/>
    <dgm:cxn modelId="{87B9C149-B295-49CB-AE3D-36CB49BB6948}" type="presParOf" srcId="{ACF94489-F50C-44E1-9739-B16E7A51A571}" destId="{14024710-7952-4F8A-8D4C-0C7F4E6115FE}" srcOrd="19" destOrd="0" presId="urn:microsoft.com/office/officeart/2008/layout/LinedList"/>
    <dgm:cxn modelId="{9E793FDB-C316-4ADD-B485-BC589FC15436}" type="presParOf" srcId="{14024710-7952-4F8A-8D4C-0C7F4E6115FE}" destId="{3A8A7219-CED7-42B3-87FA-7945E6A0581A}" srcOrd="0" destOrd="0" presId="urn:microsoft.com/office/officeart/2008/layout/LinedList"/>
    <dgm:cxn modelId="{BA3F4B73-D4DD-49A6-AA16-4B23B1866F3A}" type="presParOf" srcId="{14024710-7952-4F8A-8D4C-0C7F4E6115FE}" destId="{71B9117D-E726-48B1-A370-72E132B1664F}" srcOrd="1" destOrd="0" presId="urn:microsoft.com/office/officeart/2008/layout/LinedList"/>
    <dgm:cxn modelId="{F668D485-C9C2-4122-AF0E-A1D01A28BB3F}" type="presParOf" srcId="{14024710-7952-4F8A-8D4C-0C7F4E6115FE}" destId="{96EFEDCB-6EB1-4504-94A0-E2C142A72550}" srcOrd="2" destOrd="0" presId="urn:microsoft.com/office/officeart/2008/layout/LinedList"/>
    <dgm:cxn modelId="{1C5BD158-ADAE-4F31-9445-33AE5AB849CE}" type="presParOf" srcId="{ACF94489-F50C-44E1-9739-B16E7A51A571}" destId="{251F1600-5D29-4AEF-8411-C0DE51276C38}" srcOrd="20" destOrd="0" presId="urn:microsoft.com/office/officeart/2008/layout/LinedList"/>
    <dgm:cxn modelId="{67F2DB60-0E48-4E82-AECA-2E32A4036B43}" type="presParOf" srcId="{ACF94489-F50C-44E1-9739-B16E7A51A571}" destId="{15AC1880-3907-4A85-A9DE-3DAAF35D69F6}" srcOrd="21" destOrd="0" presId="urn:microsoft.com/office/officeart/2008/layout/LinedList"/>
    <dgm:cxn modelId="{CDD01C4F-96A6-41A0-9A35-3A57E6851EB3}" type="presParOf" srcId="{ACF94489-F50C-44E1-9739-B16E7A51A571}" destId="{A132DAB2-70F9-4BC6-8BD3-96E87E5A71E3}" srcOrd="22" destOrd="0" presId="urn:microsoft.com/office/officeart/2008/layout/LinedList"/>
    <dgm:cxn modelId="{2782B31C-6051-4B2F-B6C0-3478CC2135F4}" type="presParOf" srcId="{A132DAB2-70F9-4BC6-8BD3-96E87E5A71E3}" destId="{67972CE3-7763-42E5-A40F-601FD50DAF61}" srcOrd="0" destOrd="0" presId="urn:microsoft.com/office/officeart/2008/layout/LinedList"/>
    <dgm:cxn modelId="{DE27D952-9E0B-4CD9-891C-0D6F61B95481}" type="presParOf" srcId="{A132DAB2-70F9-4BC6-8BD3-96E87E5A71E3}" destId="{D366CE4D-4FAC-4F94-A5F4-33FF3F2AE4C5}" srcOrd="1" destOrd="0" presId="urn:microsoft.com/office/officeart/2008/layout/LinedList"/>
    <dgm:cxn modelId="{EE520F53-3287-4624-9926-C34CF005085C}" type="presParOf" srcId="{A132DAB2-70F9-4BC6-8BD3-96E87E5A71E3}" destId="{46CC2A33-F28F-4957-A5B9-626666068D89}" srcOrd="2" destOrd="0" presId="urn:microsoft.com/office/officeart/2008/layout/LinedList"/>
    <dgm:cxn modelId="{378DE2AF-C880-4A3E-8CE4-CCFEDEA60CBA}" type="presParOf" srcId="{ACF94489-F50C-44E1-9739-B16E7A51A571}" destId="{365F283F-C561-4002-8B66-D41ACE222E6E}" srcOrd="23" destOrd="0" presId="urn:microsoft.com/office/officeart/2008/layout/LinedList"/>
    <dgm:cxn modelId="{353DCF9B-8F39-4D7D-BCD1-06B5B7452944}" type="presParOf" srcId="{ACF94489-F50C-44E1-9739-B16E7A51A571}" destId="{02817376-BEA9-4AB4-8DCF-FABE287FEFFC}" srcOrd="24" destOrd="0" presId="urn:microsoft.com/office/officeart/2008/layout/LinedList"/>
    <dgm:cxn modelId="{0AE5908C-D2B9-454B-BA91-5BC5F76EFBED}" type="presParOf" srcId="{ACF94489-F50C-44E1-9739-B16E7A51A571}" destId="{E865A2DD-FBD3-4DBD-AB88-093E8726295C}" srcOrd="25" destOrd="0" presId="urn:microsoft.com/office/officeart/2008/layout/LinedList"/>
    <dgm:cxn modelId="{76F12E22-6B6A-431D-BBA5-CE0D86C425DC}" type="presParOf" srcId="{E865A2DD-FBD3-4DBD-AB88-093E8726295C}" destId="{222EDF98-94E8-4E10-BFD2-6D8F002561C8}" srcOrd="0" destOrd="0" presId="urn:microsoft.com/office/officeart/2008/layout/LinedList"/>
    <dgm:cxn modelId="{D3155540-E6C8-49E9-87FA-BD9032B27896}" type="presParOf" srcId="{E865A2DD-FBD3-4DBD-AB88-093E8726295C}" destId="{284BF1DE-13CA-4821-9081-B4C4F3115E76}" srcOrd="1" destOrd="0" presId="urn:microsoft.com/office/officeart/2008/layout/LinedList"/>
    <dgm:cxn modelId="{42653A7A-C649-4FC8-8E70-467A3A084BB5}" type="presParOf" srcId="{E865A2DD-FBD3-4DBD-AB88-093E8726295C}" destId="{8E579ECC-FD94-4471-BF0E-32DEF6092F0D}" srcOrd="2" destOrd="0" presId="urn:microsoft.com/office/officeart/2008/layout/LinedList"/>
    <dgm:cxn modelId="{ECFEBB1F-83B8-42B4-A22D-5227CEB936C7}" type="presParOf" srcId="{ACF94489-F50C-44E1-9739-B16E7A51A571}" destId="{1F554B4A-E0E3-40B7-9769-4662F7E3AE7C}" srcOrd="26" destOrd="0" presId="urn:microsoft.com/office/officeart/2008/layout/LinedList"/>
    <dgm:cxn modelId="{67309211-7964-4093-B582-A340FF4B637D}" type="presParOf" srcId="{ACF94489-F50C-44E1-9739-B16E7A51A571}" destId="{CC392B95-8930-47CC-8D5A-0B6F1D8DAC18}" srcOrd="27" destOrd="0" presId="urn:microsoft.com/office/officeart/2008/layout/LinedList"/>
    <dgm:cxn modelId="{44DCF92D-DC33-4012-8E73-395FAF290BB5}" type="presParOf" srcId="{ACF94489-F50C-44E1-9739-B16E7A51A571}" destId="{B87E6493-C6EC-4B1B-B9F8-66793B4D507F}" srcOrd="28" destOrd="0" presId="urn:microsoft.com/office/officeart/2008/layout/LinedList"/>
    <dgm:cxn modelId="{2ED5C992-C050-4BF4-945C-B5A04B4205A5}" type="presParOf" srcId="{B87E6493-C6EC-4B1B-B9F8-66793B4D507F}" destId="{487B8184-7611-4F04-8574-D6A0418E1707}" srcOrd="0" destOrd="0" presId="urn:microsoft.com/office/officeart/2008/layout/LinedList"/>
    <dgm:cxn modelId="{EAEC26FE-B778-4ED0-B2A3-1B76EEE3485F}" type="presParOf" srcId="{B87E6493-C6EC-4B1B-B9F8-66793B4D507F}" destId="{DBC49376-447D-4252-9CC6-DAC06B9C6157}" srcOrd="1" destOrd="0" presId="urn:microsoft.com/office/officeart/2008/layout/LinedList"/>
    <dgm:cxn modelId="{C769D78D-544C-4222-B2D3-FBE45696E2A6}" type="presParOf" srcId="{B87E6493-C6EC-4B1B-B9F8-66793B4D507F}" destId="{2A2C4667-0919-4CD2-A0D3-0FCE3130AE4D}" srcOrd="2" destOrd="0" presId="urn:microsoft.com/office/officeart/2008/layout/LinedList"/>
    <dgm:cxn modelId="{8121101B-82A1-4874-9A88-577765C81135}" type="presParOf" srcId="{ACF94489-F50C-44E1-9739-B16E7A51A571}" destId="{A8F1B883-45FA-4154-9D08-F9715608C7B9}" srcOrd="29" destOrd="0" presId="urn:microsoft.com/office/officeart/2008/layout/LinedList"/>
    <dgm:cxn modelId="{CEDF6259-D431-4EE8-9597-792CD4973EE7}" type="presParOf" srcId="{ACF94489-F50C-44E1-9739-B16E7A51A571}" destId="{CAEAFAA1-99F1-4D3C-8203-850361D44283}" srcOrd="30"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66ED32-E381-417C-92D4-1871564198B3}"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ru-RU"/>
        </a:p>
      </dgm:t>
    </dgm:pt>
    <dgm:pt modelId="{345A4A42-1AF6-47DB-90C9-7C37B73C299A}">
      <dgm:prSet phldrT="[Текст]" custT="1"/>
      <dgm:spPr/>
      <dgm:t>
        <a:bodyPr vert="vert270"/>
        <a:lstStyle/>
        <a:p>
          <a:pPr algn="ctr"/>
          <a:r>
            <a:rPr lang="uk-UA" sz="3600" dirty="0" smtClean="0"/>
            <a:t>Економічний фактор </a:t>
          </a:r>
          <a:endParaRPr lang="ru-RU" sz="3600" dirty="0"/>
        </a:p>
      </dgm:t>
    </dgm:pt>
    <dgm:pt modelId="{1BDBCF90-C400-4207-8C4E-843D36EA8DDC}" type="parTrans" cxnId="{B58B2FD7-C560-47A6-AB52-FDCC4525F31D}">
      <dgm:prSet/>
      <dgm:spPr/>
      <dgm:t>
        <a:bodyPr/>
        <a:lstStyle/>
        <a:p>
          <a:endParaRPr lang="ru-RU"/>
        </a:p>
      </dgm:t>
    </dgm:pt>
    <dgm:pt modelId="{538AB850-6E49-4897-936F-1ACAF44B8DF8}" type="sibTrans" cxnId="{B58B2FD7-C560-47A6-AB52-FDCC4525F31D}">
      <dgm:prSet/>
      <dgm:spPr/>
      <dgm:t>
        <a:bodyPr/>
        <a:lstStyle/>
        <a:p>
          <a:endParaRPr lang="ru-RU"/>
        </a:p>
      </dgm:t>
    </dgm:pt>
    <dgm:pt modelId="{2E0C2358-C2F1-46CB-B3E0-0C86631CA644}">
      <dgm:prSet custT="1"/>
      <dgm:spPr/>
      <dgm:t>
        <a:bodyPr/>
        <a:lstStyle/>
        <a:p>
          <a:r>
            <a:rPr lang="uk-UA" sz="1800" dirty="0" smtClean="0"/>
            <a:t>Розмір і динаміка ВВП,</a:t>
          </a:r>
          <a:endParaRPr lang="ru-RU" sz="1800" dirty="0"/>
        </a:p>
      </dgm:t>
    </dgm:pt>
    <dgm:pt modelId="{392BD8F8-4C57-424F-8388-2C011A29F56C}" type="parTrans" cxnId="{7D3D782D-6AFD-4DAD-8BED-7561F002DF6D}">
      <dgm:prSet/>
      <dgm:spPr/>
      <dgm:t>
        <a:bodyPr/>
        <a:lstStyle/>
        <a:p>
          <a:endParaRPr lang="ru-RU"/>
        </a:p>
      </dgm:t>
    </dgm:pt>
    <dgm:pt modelId="{01BDF864-0E8F-4575-AEC3-77EFDC12EEE4}" type="sibTrans" cxnId="{7D3D782D-6AFD-4DAD-8BED-7561F002DF6D}">
      <dgm:prSet/>
      <dgm:spPr/>
      <dgm:t>
        <a:bodyPr/>
        <a:lstStyle/>
        <a:p>
          <a:endParaRPr lang="ru-RU"/>
        </a:p>
      </dgm:t>
    </dgm:pt>
    <dgm:pt modelId="{43AEB984-8B7F-4794-A844-30D6316DDD72}">
      <dgm:prSet custT="1"/>
      <dgm:spPr/>
      <dgm:t>
        <a:bodyPr/>
        <a:lstStyle/>
        <a:p>
          <a:r>
            <a:rPr lang="uk-UA" sz="1800" dirty="0" smtClean="0"/>
            <a:t> ВНП,</a:t>
          </a:r>
          <a:endParaRPr lang="ru-RU" sz="1800" dirty="0"/>
        </a:p>
      </dgm:t>
    </dgm:pt>
    <dgm:pt modelId="{E84DBD81-91E6-4CC2-8B8A-3B1E78293CBC}" type="parTrans" cxnId="{75849B8F-8FD2-40F0-A80F-0FE728A16A7D}">
      <dgm:prSet/>
      <dgm:spPr/>
      <dgm:t>
        <a:bodyPr/>
        <a:lstStyle/>
        <a:p>
          <a:endParaRPr lang="ru-RU"/>
        </a:p>
      </dgm:t>
    </dgm:pt>
    <dgm:pt modelId="{4E967C85-0594-4E01-A187-2183A32A5613}" type="sibTrans" cxnId="{75849B8F-8FD2-40F0-A80F-0FE728A16A7D}">
      <dgm:prSet/>
      <dgm:spPr/>
      <dgm:t>
        <a:bodyPr/>
        <a:lstStyle/>
        <a:p>
          <a:endParaRPr lang="ru-RU"/>
        </a:p>
      </dgm:t>
    </dgm:pt>
    <dgm:pt modelId="{58C0FAB6-3915-4FFA-97E7-81D6C894E61A}">
      <dgm:prSet custT="1"/>
      <dgm:spPr/>
      <dgm:t>
        <a:bodyPr/>
        <a:lstStyle/>
        <a:p>
          <a:r>
            <a:rPr lang="uk-UA" sz="1800" dirty="0" smtClean="0"/>
            <a:t> НД,</a:t>
          </a:r>
          <a:endParaRPr lang="ru-RU" sz="1800" dirty="0"/>
        </a:p>
      </dgm:t>
    </dgm:pt>
    <dgm:pt modelId="{C457A6B7-ED90-4706-96DB-548A70C8F946}" type="parTrans" cxnId="{EE94501E-74A2-4701-9626-47B29BCDFAF4}">
      <dgm:prSet/>
      <dgm:spPr/>
      <dgm:t>
        <a:bodyPr/>
        <a:lstStyle/>
        <a:p>
          <a:endParaRPr lang="ru-RU"/>
        </a:p>
      </dgm:t>
    </dgm:pt>
    <dgm:pt modelId="{3E134652-16EE-4A4C-8EB8-2C8E2C57F033}" type="sibTrans" cxnId="{EE94501E-74A2-4701-9626-47B29BCDFAF4}">
      <dgm:prSet/>
      <dgm:spPr/>
      <dgm:t>
        <a:bodyPr/>
        <a:lstStyle/>
        <a:p>
          <a:endParaRPr lang="ru-RU"/>
        </a:p>
      </dgm:t>
    </dgm:pt>
    <dgm:pt modelId="{409573ED-32B5-4455-A00E-2F6CB4DA44A1}">
      <dgm:prSet custT="1"/>
      <dgm:spPr/>
      <dgm:t>
        <a:bodyPr/>
        <a:lstStyle/>
        <a:p>
          <a:r>
            <a:rPr lang="uk-UA" sz="1800" dirty="0" smtClean="0"/>
            <a:t> інфляція, </a:t>
          </a:r>
          <a:endParaRPr lang="ru-RU" sz="1800" dirty="0"/>
        </a:p>
      </dgm:t>
    </dgm:pt>
    <dgm:pt modelId="{0774832F-8912-4A73-AD68-E709EBB6D683}" type="parTrans" cxnId="{65326219-8616-41B5-ABBB-03C17017FCD6}">
      <dgm:prSet/>
      <dgm:spPr/>
      <dgm:t>
        <a:bodyPr/>
        <a:lstStyle/>
        <a:p>
          <a:endParaRPr lang="ru-RU"/>
        </a:p>
      </dgm:t>
    </dgm:pt>
    <dgm:pt modelId="{58BA8232-5753-4E00-8374-C070B7E21A13}" type="sibTrans" cxnId="{65326219-8616-41B5-ABBB-03C17017FCD6}">
      <dgm:prSet/>
      <dgm:spPr/>
      <dgm:t>
        <a:bodyPr/>
        <a:lstStyle/>
        <a:p>
          <a:endParaRPr lang="ru-RU"/>
        </a:p>
      </dgm:t>
    </dgm:pt>
    <dgm:pt modelId="{CFAE1BFF-63CE-4E21-87BD-8DAC5E357D66}">
      <dgm:prSet custT="1"/>
      <dgm:spPr/>
      <dgm:t>
        <a:bodyPr/>
        <a:lstStyle/>
        <a:p>
          <a:r>
            <a:rPr lang="uk-UA" sz="1800" dirty="0" smtClean="0"/>
            <a:t>безробіття,</a:t>
          </a:r>
          <a:endParaRPr lang="ru-RU" sz="1800" dirty="0"/>
        </a:p>
      </dgm:t>
    </dgm:pt>
    <dgm:pt modelId="{B9132CD9-3EBB-4152-8547-9A66EE6740B3}" type="parTrans" cxnId="{4136FF79-F053-401C-8580-0A1A1707E481}">
      <dgm:prSet/>
      <dgm:spPr/>
      <dgm:t>
        <a:bodyPr/>
        <a:lstStyle/>
        <a:p>
          <a:endParaRPr lang="ru-RU"/>
        </a:p>
      </dgm:t>
    </dgm:pt>
    <dgm:pt modelId="{D48C00B2-5EBB-4F1E-819D-FF7E49908161}" type="sibTrans" cxnId="{4136FF79-F053-401C-8580-0A1A1707E481}">
      <dgm:prSet/>
      <dgm:spPr/>
      <dgm:t>
        <a:bodyPr/>
        <a:lstStyle/>
        <a:p>
          <a:endParaRPr lang="ru-RU"/>
        </a:p>
      </dgm:t>
    </dgm:pt>
    <dgm:pt modelId="{29B4DE08-C6B5-4443-AC45-63F26E6C5345}">
      <dgm:prSet custT="1"/>
      <dgm:spPr/>
      <dgm:t>
        <a:bodyPr/>
        <a:lstStyle/>
        <a:p>
          <a:r>
            <a:rPr lang="uk-UA" sz="1800" dirty="0" smtClean="0"/>
            <a:t> валютний курс,</a:t>
          </a:r>
          <a:endParaRPr lang="ru-RU" sz="1800" dirty="0"/>
        </a:p>
      </dgm:t>
    </dgm:pt>
    <dgm:pt modelId="{9799B853-A31F-48A9-BBE4-AF0A68CC0427}" type="parTrans" cxnId="{80961C54-DC2B-4121-9BD5-5171F57F7BB2}">
      <dgm:prSet/>
      <dgm:spPr/>
      <dgm:t>
        <a:bodyPr/>
        <a:lstStyle/>
        <a:p>
          <a:endParaRPr lang="ru-RU"/>
        </a:p>
      </dgm:t>
    </dgm:pt>
    <dgm:pt modelId="{F8B76BCE-12E4-4C5F-855E-8D09141704D4}" type="sibTrans" cxnId="{80961C54-DC2B-4121-9BD5-5171F57F7BB2}">
      <dgm:prSet/>
      <dgm:spPr/>
      <dgm:t>
        <a:bodyPr/>
        <a:lstStyle/>
        <a:p>
          <a:endParaRPr lang="ru-RU"/>
        </a:p>
      </dgm:t>
    </dgm:pt>
    <dgm:pt modelId="{BDBBEAB9-6A56-43C8-B1C0-AA823A22B8AF}">
      <dgm:prSet custT="1"/>
      <dgm:spPr/>
      <dgm:t>
        <a:bodyPr/>
        <a:lstStyle/>
        <a:p>
          <a:r>
            <a:rPr lang="uk-UA" sz="1800" dirty="0" smtClean="0"/>
            <a:t> рівень промислового виробництва, </a:t>
          </a:r>
          <a:endParaRPr lang="ru-RU" sz="1800" dirty="0"/>
        </a:p>
      </dgm:t>
    </dgm:pt>
    <dgm:pt modelId="{6385C52B-D451-48BA-B1E6-E7E8E3E8087F}" type="parTrans" cxnId="{F5618325-A7BB-422A-BA8E-B849A4677086}">
      <dgm:prSet/>
      <dgm:spPr/>
      <dgm:t>
        <a:bodyPr/>
        <a:lstStyle/>
        <a:p>
          <a:endParaRPr lang="ru-RU"/>
        </a:p>
      </dgm:t>
    </dgm:pt>
    <dgm:pt modelId="{622BCF7C-7326-45BC-A174-2865B05F5800}" type="sibTrans" cxnId="{F5618325-A7BB-422A-BA8E-B849A4677086}">
      <dgm:prSet/>
      <dgm:spPr/>
      <dgm:t>
        <a:bodyPr/>
        <a:lstStyle/>
        <a:p>
          <a:endParaRPr lang="ru-RU"/>
        </a:p>
      </dgm:t>
    </dgm:pt>
    <dgm:pt modelId="{D67DC94C-0816-4847-9A43-2DA9E720454A}">
      <dgm:prSet custT="1"/>
      <dgm:spPr/>
      <dgm:t>
        <a:bodyPr/>
        <a:lstStyle/>
        <a:p>
          <a:r>
            <a:rPr lang="uk-UA" sz="1800" dirty="0" smtClean="0"/>
            <a:t>фаза економічного циклу, </a:t>
          </a:r>
          <a:endParaRPr lang="ru-RU" sz="1800" dirty="0"/>
        </a:p>
      </dgm:t>
    </dgm:pt>
    <dgm:pt modelId="{F25F1C9E-B82F-4A7A-B974-95516824ECEE}" type="parTrans" cxnId="{1F940039-443A-4E47-9DA1-008BA81A355A}">
      <dgm:prSet/>
      <dgm:spPr/>
      <dgm:t>
        <a:bodyPr/>
        <a:lstStyle/>
        <a:p>
          <a:endParaRPr lang="ru-RU"/>
        </a:p>
      </dgm:t>
    </dgm:pt>
    <dgm:pt modelId="{A2425642-1423-4D24-81F1-BB81C0283492}" type="sibTrans" cxnId="{1F940039-443A-4E47-9DA1-008BA81A355A}">
      <dgm:prSet/>
      <dgm:spPr/>
      <dgm:t>
        <a:bodyPr/>
        <a:lstStyle/>
        <a:p>
          <a:endParaRPr lang="ru-RU"/>
        </a:p>
      </dgm:t>
    </dgm:pt>
    <dgm:pt modelId="{FE9E1C9D-2F78-4F83-8D90-FB9045EEDF94}">
      <dgm:prSet custT="1"/>
      <dgm:spPr/>
      <dgm:t>
        <a:bodyPr/>
        <a:lstStyle/>
        <a:p>
          <a:r>
            <a:rPr lang="uk-UA" sz="1800" dirty="0" smtClean="0"/>
            <a:t>ставка банківського відсотка,</a:t>
          </a:r>
          <a:endParaRPr lang="ru-RU" sz="1800" dirty="0"/>
        </a:p>
      </dgm:t>
    </dgm:pt>
    <dgm:pt modelId="{31CEBEEF-7314-4F3C-92FB-D2E55348FA68}" type="parTrans" cxnId="{2424D8E8-0A86-43EA-9D89-ED66CC99F023}">
      <dgm:prSet/>
      <dgm:spPr/>
      <dgm:t>
        <a:bodyPr/>
        <a:lstStyle/>
        <a:p>
          <a:endParaRPr lang="ru-RU"/>
        </a:p>
      </dgm:t>
    </dgm:pt>
    <dgm:pt modelId="{78BC6B6A-C3B4-4E92-B598-823D6A051FD5}" type="sibTrans" cxnId="{2424D8E8-0A86-43EA-9D89-ED66CC99F023}">
      <dgm:prSet/>
      <dgm:spPr/>
      <dgm:t>
        <a:bodyPr/>
        <a:lstStyle/>
        <a:p>
          <a:endParaRPr lang="ru-RU"/>
        </a:p>
      </dgm:t>
    </dgm:pt>
    <dgm:pt modelId="{C76322FB-17DB-4AB2-969B-7AC27068F0DC}">
      <dgm:prSet custT="1"/>
      <dgm:spPr/>
      <dgm:t>
        <a:bodyPr/>
        <a:lstStyle/>
        <a:p>
          <a:r>
            <a:rPr lang="uk-UA" sz="1800" dirty="0" smtClean="0"/>
            <a:t> споживче кредитування, </a:t>
          </a:r>
          <a:endParaRPr lang="ru-RU" sz="1800" dirty="0"/>
        </a:p>
      </dgm:t>
    </dgm:pt>
    <dgm:pt modelId="{9A25813A-FEC1-48A1-9759-A765757580CA}" type="parTrans" cxnId="{F3BC8D29-5765-497F-A975-BDC6B56208A0}">
      <dgm:prSet/>
      <dgm:spPr/>
      <dgm:t>
        <a:bodyPr/>
        <a:lstStyle/>
        <a:p>
          <a:endParaRPr lang="ru-RU"/>
        </a:p>
      </dgm:t>
    </dgm:pt>
    <dgm:pt modelId="{738F547E-C039-462D-8C6B-C67210CCC199}" type="sibTrans" cxnId="{F3BC8D29-5765-497F-A975-BDC6B56208A0}">
      <dgm:prSet/>
      <dgm:spPr/>
      <dgm:t>
        <a:bodyPr/>
        <a:lstStyle/>
        <a:p>
          <a:endParaRPr lang="ru-RU"/>
        </a:p>
      </dgm:t>
    </dgm:pt>
    <dgm:pt modelId="{7DE82CEB-2FFA-4229-BAFC-FEFE1F22F01F}">
      <dgm:prSet custT="1"/>
      <dgm:spPr/>
      <dgm:t>
        <a:bodyPr/>
        <a:lstStyle/>
        <a:p>
          <a:r>
            <a:rPr lang="uk-UA" sz="1800" dirty="0" smtClean="0"/>
            <a:t>регулювання грошової маси, </a:t>
          </a:r>
          <a:endParaRPr lang="ru-RU" sz="1800" dirty="0"/>
        </a:p>
      </dgm:t>
    </dgm:pt>
    <dgm:pt modelId="{F863CDDE-5108-484D-A60B-1422FB4111BE}" type="parTrans" cxnId="{A8B55898-4FCE-4AD4-9179-57D82D37EDFB}">
      <dgm:prSet/>
      <dgm:spPr/>
      <dgm:t>
        <a:bodyPr/>
        <a:lstStyle/>
        <a:p>
          <a:endParaRPr lang="ru-RU"/>
        </a:p>
      </dgm:t>
    </dgm:pt>
    <dgm:pt modelId="{BCDB8665-F9FD-4AC4-BC81-B43B18F3FDCF}" type="sibTrans" cxnId="{A8B55898-4FCE-4AD4-9179-57D82D37EDFB}">
      <dgm:prSet/>
      <dgm:spPr/>
      <dgm:t>
        <a:bodyPr/>
        <a:lstStyle/>
        <a:p>
          <a:endParaRPr lang="ru-RU"/>
        </a:p>
      </dgm:t>
    </dgm:pt>
    <dgm:pt modelId="{89E5ACDD-D636-40EF-9967-8EBB1B6EDC17}">
      <dgm:prSet custT="1"/>
      <dgm:spPr/>
      <dgm:t>
        <a:bodyPr/>
        <a:lstStyle/>
        <a:p>
          <a:r>
            <a:rPr lang="uk-UA" sz="1800" dirty="0" smtClean="0"/>
            <a:t>система оподаткування, </a:t>
          </a:r>
          <a:endParaRPr lang="ru-RU" sz="1800" dirty="0"/>
        </a:p>
      </dgm:t>
    </dgm:pt>
    <dgm:pt modelId="{4CF63B72-2A2C-4454-9B76-C04D4C8C06C0}" type="parTrans" cxnId="{7FF2B01F-61A8-416C-A07A-417767B20652}">
      <dgm:prSet/>
      <dgm:spPr/>
      <dgm:t>
        <a:bodyPr/>
        <a:lstStyle/>
        <a:p>
          <a:endParaRPr lang="ru-RU"/>
        </a:p>
      </dgm:t>
    </dgm:pt>
    <dgm:pt modelId="{00DFD194-09CC-48F6-958A-156853813A88}" type="sibTrans" cxnId="{7FF2B01F-61A8-416C-A07A-417767B20652}">
      <dgm:prSet/>
      <dgm:spPr/>
      <dgm:t>
        <a:bodyPr/>
        <a:lstStyle/>
        <a:p>
          <a:endParaRPr lang="ru-RU"/>
        </a:p>
      </dgm:t>
    </dgm:pt>
    <dgm:pt modelId="{F2063B84-03D3-41FB-88E3-F3E537567E14}">
      <dgm:prSet custT="1"/>
      <dgm:spPr/>
      <dgm:t>
        <a:bodyPr/>
        <a:lstStyle/>
        <a:p>
          <a:r>
            <a:rPr lang="uk-UA" sz="1800" dirty="0" smtClean="0"/>
            <a:t>митні тарифи, </a:t>
          </a:r>
          <a:endParaRPr lang="ru-RU" sz="1800" dirty="0"/>
        </a:p>
      </dgm:t>
    </dgm:pt>
    <dgm:pt modelId="{E0E81374-C131-4CF7-9169-7079F5173062}" type="parTrans" cxnId="{492B522C-5158-45F9-B3EF-4EFFF7BDC0F8}">
      <dgm:prSet/>
      <dgm:spPr/>
      <dgm:t>
        <a:bodyPr/>
        <a:lstStyle/>
        <a:p>
          <a:endParaRPr lang="ru-RU"/>
        </a:p>
      </dgm:t>
    </dgm:pt>
    <dgm:pt modelId="{04D31008-A21A-4E25-8E50-CAE4EC245CB6}" type="sibTrans" cxnId="{492B522C-5158-45F9-B3EF-4EFFF7BDC0F8}">
      <dgm:prSet/>
      <dgm:spPr/>
      <dgm:t>
        <a:bodyPr/>
        <a:lstStyle/>
        <a:p>
          <a:endParaRPr lang="ru-RU"/>
        </a:p>
      </dgm:t>
    </dgm:pt>
    <dgm:pt modelId="{F6E3DCCD-CE27-44B5-9ADE-D5AA80DB4EC3}">
      <dgm:prSet custT="1"/>
      <dgm:spPr/>
      <dgm:t>
        <a:bodyPr/>
        <a:lstStyle/>
        <a:p>
          <a:r>
            <a:rPr lang="uk-UA" sz="1800" dirty="0" smtClean="0"/>
            <a:t>акцизні збори, </a:t>
          </a:r>
          <a:endParaRPr lang="ru-RU" sz="1800" dirty="0"/>
        </a:p>
      </dgm:t>
    </dgm:pt>
    <dgm:pt modelId="{E83709C3-CE74-474A-8ABC-F088B7250789}" type="parTrans" cxnId="{2EB7873F-2C9B-405F-BB35-96BDC146D2C6}">
      <dgm:prSet/>
      <dgm:spPr/>
      <dgm:t>
        <a:bodyPr/>
        <a:lstStyle/>
        <a:p>
          <a:endParaRPr lang="ru-RU"/>
        </a:p>
      </dgm:t>
    </dgm:pt>
    <dgm:pt modelId="{56D78C54-E688-4685-A1F3-39F3085FF66A}" type="sibTrans" cxnId="{2EB7873F-2C9B-405F-BB35-96BDC146D2C6}">
      <dgm:prSet/>
      <dgm:spPr/>
      <dgm:t>
        <a:bodyPr/>
        <a:lstStyle/>
        <a:p>
          <a:endParaRPr lang="ru-RU"/>
        </a:p>
      </dgm:t>
    </dgm:pt>
    <dgm:pt modelId="{DBBE1261-CE1B-499A-A2DB-DEB4EF97A976}">
      <dgm:prSet custT="1"/>
      <dgm:spPr/>
      <dgm:t>
        <a:bodyPr/>
        <a:lstStyle/>
        <a:p>
          <a:r>
            <a:rPr lang="uk-UA" sz="1800" dirty="0" smtClean="0"/>
            <a:t>структура економіки, </a:t>
          </a:r>
          <a:endParaRPr lang="ru-RU" sz="1800" dirty="0"/>
        </a:p>
      </dgm:t>
    </dgm:pt>
    <dgm:pt modelId="{A78F5804-F2E1-4036-B8FA-148FA6336513}" type="parTrans" cxnId="{37D10D1B-B237-4D61-9BBB-8D170D0BE8D0}">
      <dgm:prSet/>
      <dgm:spPr/>
      <dgm:t>
        <a:bodyPr/>
        <a:lstStyle/>
        <a:p>
          <a:endParaRPr lang="ru-RU"/>
        </a:p>
      </dgm:t>
    </dgm:pt>
    <dgm:pt modelId="{7A190164-6A9E-4F6A-B4B0-B9464FD67E34}" type="sibTrans" cxnId="{37D10D1B-B237-4D61-9BBB-8D170D0BE8D0}">
      <dgm:prSet/>
      <dgm:spPr/>
      <dgm:t>
        <a:bodyPr/>
        <a:lstStyle/>
        <a:p>
          <a:endParaRPr lang="ru-RU"/>
        </a:p>
      </dgm:t>
    </dgm:pt>
    <dgm:pt modelId="{6AED5508-04F1-4C8D-ABCB-5C02C9EAF041}">
      <dgm:prSet custT="1"/>
      <dgm:spPr/>
      <dgm:t>
        <a:bodyPr/>
        <a:lstStyle/>
        <a:p>
          <a:r>
            <a:rPr lang="uk-UA" sz="1800" dirty="0" smtClean="0"/>
            <a:t>платоспроможність населення, </a:t>
          </a:r>
          <a:endParaRPr lang="ru-RU" sz="1800" dirty="0"/>
        </a:p>
      </dgm:t>
    </dgm:pt>
    <dgm:pt modelId="{D267B0A5-E5D3-44BC-A123-DB14E82B5919}" type="parTrans" cxnId="{1DB932D1-ED3F-45ED-A77E-0E0A6F39C8DE}">
      <dgm:prSet/>
      <dgm:spPr/>
      <dgm:t>
        <a:bodyPr/>
        <a:lstStyle/>
        <a:p>
          <a:endParaRPr lang="ru-RU"/>
        </a:p>
      </dgm:t>
    </dgm:pt>
    <dgm:pt modelId="{EBD6BC52-034B-48E5-88D0-1DAB0461ADEF}" type="sibTrans" cxnId="{1DB932D1-ED3F-45ED-A77E-0E0A6F39C8DE}">
      <dgm:prSet/>
      <dgm:spPr/>
      <dgm:t>
        <a:bodyPr/>
        <a:lstStyle/>
        <a:p>
          <a:endParaRPr lang="ru-RU"/>
        </a:p>
      </dgm:t>
    </dgm:pt>
    <dgm:pt modelId="{D2060A67-24A4-43BB-AD0E-2A82FEED0B17}">
      <dgm:prSet custT="1"/>
      <dgm:spPr/>
      <dgm:t>
        <a:bodyPr/>
        <a:lstStyle/>
        <a:p>
          <a:r>
            <a:rPr lang="uk-UA" sz="1800" dirty="0" smtClean="0"/>
            <a:t>структура населення по доходах, </a:t>
          </a:r>
          <a:endParaRPr lang="ru-RU" sz="1800" dirty="0"/>
        </a:p>
      </dgm:t>
    </dgm:pt>
    <dgm:pt modelId="{E5719676-B11E-4E07-A4EC-514360210BAE}" type="parTrans" cxnId="{196C5EC4-0492-4552-BF70-DD42E0968DBE}">
      <dgm:prSet/>
      <dgm:spPr/>
      <dgm:t>
        <a:bodyPr/>
        <a:lstStyle/>
        <a:p>
          <a:endParaRPr lang="ru-RU"/>
        </a:p>
      </dgm:t>
    </dgm:pt>
    <dgm:pt modelId="{40C72500-B2B7-4FA2-ABFC-DD9F05D102CA}" type="sibTrans" cxnId="{196C5EC4-0492-4552-BF70-DD42E0968DBE}">
      <dgm:prSet/>
      <dgm:spPr/>
      <dgm:t>
        <a:bodyPr/>
        <a:lstStyle/>
        <a:p>
          <a:endParaRPr lang="ru-RU"/>
        </a:p>
      </dgm:t>
    </dgm:pt>
    <dgm:pt modelId="{BCDEF523-A1DA-4C3D-A0AB-5838CA3D4152}">
      <dgm:prSet custT="1"/>
      <dgm:spPr/>
      <dgm:t>
        <a:bodyPr/>
        <a:lstStyle/>
        <a:p>
          <a:r>
            <a:rPr lang="uk-UA" sz="1800" dirty="0" smtClean="0"/>
            <a:t>вартість енергоресурсів.</a:t>
          </a:r>
          <a:endParaRPr lang="ru-RU" sz="1800" dirty="0"/>
        </a:p>
      </dgm:t>
    </dgm:pt>
    <dgm:pt modelId="{EFB8A94D-B181-44A2-8464-A2D469CE378D}" type="parTrans" cxnId="{E9D77A09-9193-476A-9E74-9CFAB795ACCB}">
      <dgm:prSet/>
      <dgm:spPr/>
      <dgm:t>
        <a:bodyPr/>
        <a:lstStyle/>
        <a:p>
          <a:endParaRPr lang="ru-RU"/>
        </a:p>
      </dgm:t>
    </dgm:pt>
    <dgm:pt modelId="{97757F74-8A6F-4F8A-A690-2C19169D4B05}" type="sibTrans" cxnId="{E9D77A09-9193-476A-9E74-9CFAB795ACCB}">
      <dgm:prSet/>
      <dgm:spPr/>
      <dgm:t>
        <a:bodyPr/>
        <a:lstStyle/>
        <a:p>
          <a:endParaRPr lang="ru-RU"/>
        </a:p>
      </dgm:t>
    </dgm:pt>
    <dgm:pt modelId="{BB84DFA6-C6EF-4DF9-A379-D632B5DE99DD}" type="pres">
      <dgm:prSet presAssocID="{2166ED32-E381-417C-92D4-1871564198B3}" presName="vert0" presStyleCnt="0">
        <dgm:presLayoutVars>
          <dgm:dir/>
          <dgm:animOne val="branch"/>
          <dgm:animLvl val="lvl"/>
        </dgm:presLayoutVars>
      </dgm:prSet>
      <dgm:spPr/>
      <dgm:t>
        <a:bodyPr/>
        <a:lstStyle/>
        <a:p>
          <a:endParaRPr lang="uk-UA"/>
        </a:p>
      </dgm:t>
    </dgm:pt>
    <dgm:pt modelId="{5EE51C00-58B1-455B-A606-509E49954BBC}" type="pres">
      <dgm:prSet presAssocID="{345A4A42-1AF6-47DB-90C9-7C37B73C299A}" presName="thickLine" presStyleLbl="alignNode1" presStyleIdx="0" presStyleCnt="1"/>
      <dgm:spPr/>
    </dgm:pt>
    <dgm:pt modelId="{D1240CAF-A3F5-4E77-848A-E1C5251A9AFC}" type="pres">
      <dgm:prSet presAssocID="{345A4A42-1AF6-47DB-90C9-7C37B73C299A}" presName="horz1" presStyleCnt="0"/>
      <dgm:spPr/>
    </dgm:pt>
    <dgm:pt modelId="{61749077-3C2A-45FC-A23D-1669F06E91AB}" type="pres">
      <dgm:prSet presAssocID="{345A4A42-1AF6-47DB-90C9-7C37B73C299A}" presName="tx1" presStyleLbl="revTx" presStyleIdx="0" presStyleCnt="19"/>
      <dgm:spPr/>
      <dgm:t>
        <a:bodyPr/>
        <a:lstStyle/>
        <a:p>
          <a:endParaRPr lang="ru-RU"/>
        </a:p>
      </dgm:t>
    </dgm:pt>
    <dgm:pt modelId="{783C311B-9614-4B3B-8A4A-77AD860681C6}" type="pres">
      <dgm:prSet presAssocID="{345A4A42-1AF6-47DB-90C9-7C37B73C299A}" presName="vert1" presStyleCnt="0"/>
      <dgm:spPr/>
    </dgm:pt>
    <dgm:pt modelId="{9AB5ADB8-210D-47DE-8C9C-7147E8659B4B}" type="pres">
      <dgm:prSet presAssocID="{2E0C2358-C2F1-46CB-B3E0-0C86631CA644}" presName="vertSpace2a" presStyleCnt="0"/>
      <dgm:spPr/>
    </dgm:pt>
    <dgm:pt modelId="{ACC5545B-1C4E-4A8C-9C72-F41631024A60}" type="pres">
      <dgm:prSet presAssocID="{2E0C2358-C2F1-46CB-B3E0-0C86631CA644}" presName="horz2" presStyleCnt="0"/>
      <dgm:spPr/>
    </dgm:pt>
    <dgm:pt modelId="{4204495F-9424-4538-AB0B-9A0034D7AF7B}" type="pres">
      <dgm:prSet presAssocID="{2E0C2358-C2F1-46CB-B3E0-0C86631CA644}" presName="horzSpace2" presStyleCnt="0"/>
      <dgm:spPr/>
    </dgm:pt>
    <dgm:pt modelId="{C93400E1-AF51-42B8-AD13-C15B219D05A9}" type="pres">
      <dgm:prSet presAssocID="{2E0C2358-C2F1-46CB-B3E0-0C86631CA644}" presName="tx2" presStyleLbl="revTx" presStyleIdx="1" presStyleCnt="19"/>
      <dgm:spPr/>
      <dgm:t>
        <a:bodyPr/>
        <a:lstStyle/>
        <a:p>
          <a:endParaRPr lang="uk-UA"/>
        </a:p>
      </dgm:t>
    </dgm:pt>
    <dgm:pt modelId="{04914C5D-A777-4C19-B5EB-A33260EDF307}" type="pres">
      <dgm:prSet presAssocID="{2E0C2358-C2F1-46CB-B3E0-0C86631CA644}" presName="vert2" presStyleCnt="0"/>
      <dgm:spPr/>
    </dgm:pt>
    <dgm:pt modelId="{EC98FBC7-F003-4D66-9D70-4DA3679A5959}" type="pres">
      <dgm:prSet presAssocID="{2E0C2358-C2F1-46CB-B3E0-0C86631CA644}" presName="thinLine2b" presStyleLbl="callout" presStyleIdx="0" presStyleCnt="18"/>
      <dgm:spPr/>
    </dgm:pt>
    <dgm:pt modelId="{E78B1D99-B668-45A3-B54A-367C082F1FF7}" type="pres">
      <dgm:prSet presAssocID="{2E0C2358-C2F1-46CB-B3E0-0C86631CA644}" presName="vertSpace2b" presStyleCnt="0"/>
      <dgm:spPr/>
    </dgm:pt>
    <dgm:pt modelId="{E40A13F6-8101-415B-831B-41C0B70C5287}" type="pres">
      <dgm:prSet presAssocID="{43AEB984-8B7F-4794-A844-30D6316DDD72}" presName="horz2" presStyleCnt="0"/>
      <dgm:spPr/>
    </dgm:pt>
    <dgm:pt modelId="{15DC64CA-130F-4483-9548-5149AC472D59}" type="pres">
      <dgm:prSet presAssocID="{43AEB984-8B7F-4794-A844-30D6316DDD72}" presName="horzSpace2" presStyleCnt="0"/>
      <dgm:spPr/>
    </dgm:pt>
    <dgm:pt modelId="{09ECFF4D-16C6-4D93-8DCA-08D7F0BC0913}" type="pres">
      <dgm:prSet presAssocID="{43AEB984-8B7F-4794-A844-30D6316DDD72}" presName="tx2" presStyleLbl="revTx" presStyleIdx="2" presStyleCnt="19"/>
      <dgm:spPr/>
      <dgm:t>
        <a:bodyPr/>
        <a:lstStyle/>
        <a:p>
          <a:endParaRPr lang="uk-UA"/>
        </a:p>
      </dgm:t>
    </dgm:pt>
    <dgm:pt modelId="{98F703A7-C389-4E63-9F05-41BF98D10B6E}" type="pres">
      <dgm:prSet presAssocID="{43AEB984-8B7F-4794-A844-30D6316DDD72}" presName="vert2" presStyleCnt="0"/>
      <dgm:spPr/>
    </dgm:pt>
    <dgm:pt modelId="{5C640BC5-3F84-4F06-B10B-7D47EF71B0F1}" type="pres">
      <dgm:prSet presAssocID="{43AEB984-8B7F-4794-A844-30D6316DDD72}" presName="thinLine2b" presStyleLbl="callout" presStyleIdx="1" presStyleCnt="18"/>
      <dgm:spPr/>
    </dgm:pt>
    <dgm:pt modelId="{B00E4EF5-0753-4EAB-BB45-D3B23C9DC5B6}" type="pres">
      <dgm:prSet presAssocID="{43AEB984-8B7F-4794-A844-30D6316DDD72}" presName="vertSpace2b" presStyleCnt="0"/>
      <dgm:spPr/>
    </dgm:pt>
    <dgm:pt modelId="{8C27AF32-E0A0-4D12-84C0-AC8C9AFD046F}" type="pres">
      <dgm:prSet presAssocID="{58C0FAB6-3915-4FFA-97E7-81D6C894E61A}" presName="horz2" presStyleCnt="0"/>
      <dgm:spPr/>
    </dgm:pt>
    <dgm:pt modelId="{87D64E5B-3B83-46FD-AB31-B9E4C144B28E}" type="pres">
      <dgm:prSet presAssocID="{58C0FAB6-3915-4FFA-97E7-81D6C894E61A}" presName="horzSpace2" presStyleCnt="0"/>
      <dgm:spPr/>
    </dgm:pt>
    <dgm:pt modelId="{A589B26F-365D-45AE-A0F2-977B5F509908}" type="pres">
      <dgm:prSet presAssocID="{58C0FAB6-3915-4FFA-97E7-81D6C894E61A}" presName="tx2" presStyleLbl="revTx" presStyleIdx="3" presStyleCnt="19"/>
      <dgm:spPr/>
      <dgm:t>
        <a:bodyPr/>
        <a:lstStyle/>
        <a:p>
          <a:endParaRPr lang="uk-UA"/>
        </a:p>
      </dgm:t>
    </dgm:pt>
    <dgm:pt modelId="{BAEBF49A-ABCE-4E88-B0B9-6BD0C1186298}" type="pres">
      <dgm:prSet presAssocID="{58C0FAB6-3915-4FFA-97E7-81D6C894E61A}" presName="vert2" presStyleCnt="0"/>
      <dgm:spPr/>
    </dgm:pt>
    <dgm:pt modelId="{0B441855-ED43-4EFF-9015-B618780DE544}" type="pres">
      <dgm:prSet presAssocID="{58C0FAB6-3915-4FFA-97E7-81D6C894E61A}" presName="thinLine2b" presStyleLbl="callout" presStyleIdx="2" presStyleCnt="18"/>
      <dgm:spPr/>
    </dgm:pt>
    <dgm:pt modelId="{001F1517-6FD7-4267-94CD-4B4ED4321009}" type="pres">
      <dgm:prSet presAssocID="{58C0FAB6-3915-4FFA-97E7-81D6C894E61A}" presName="vertSpace2b" presStyleCnt="0"/>
      <dgm:spPr/>
    </dgm:pt>
    <dgm:pt modelId="{1FBAED66-8005-443D-8B90-9038C619199B}" type="pres">
      <dgm:prSet presAssocID="{409573ED-32B5-4455-A00E-2F6CB4DA44A1}" presName="horz2" presStyleCnt="0"/>
      <dgm:spPr/>
    </dgm:pt>
    <dgm:pt modelId="{03C549EA-A1DA-4722-AA4F-C01859018C3F}" type="pres">
      <dgm:prSet presAssocID="{409573ED-32B5-4455-A00E-2F6CB4DA44A1}" presName="horzSpace2" presStyleCnt="0"/>
      <dgm:spPr/>
    </dgm:pt>
    <dgm:pt modelId="{480C5278-E5AB-423E-B11A-76828D5D4E9D}" type="pres">
      <dgm:prSet presAssocID="{409573ED-32B5-4455-A00E-2F6CB4DA44A1}" presName="tx2" presStyleLbl="revTx" presStyleIdx="4" presStyleCnt="19"/>
      <dgm:spPr/>
      <dgm:t>
        <a:bodyPr/>
        <a:lstStyle/>
        <a:p>
          <a:endParaRPr lang="uk-UA"/>
        </a:p>
      </dgm:t>
    </dgm:pt>
    <dgm:pt modelId="{0108ED99-5260-4C19-83FD-DEF3855388AD}" type="pres">
      <dgm:prSet presAssocID="{409573ED-32B5-4455-A00E-2F6CB4DA44A1}" presName="vert2" presStyleCnt="0"/>
      <dgm:spPr/>
    </dgm:pt>
    <dgm:pt modelId="{46944473-0159-4707-BC89-4EC79702C9A3}" type="pres">
      <dgm:prSet presAssocID="{409573ED-32B5-4455-A00E-2F6CB4DA44A1}" presName="thinLine2b" presStyleLbl="callout" presStyleIdx="3" presStyleCnt="18"/>
      <dgm:spPr/>
    </dgm:pt>
    <dgm:pt modelId="{AC455132-4F29-4908-A032-5C84254AB032}" type="pres">
      <dgm:prSet presAssocID="{409573ED-32B5-4455-A00E-2F6CB4DA44A1}" presName="vertSpace2b" presStyleCnt="0"/>
      <dgm:spPr/>
    </dgm:pt>
    <dgm:pt modelId="{DE237F83-3238-46E9-9188-DF14C4BEADA4}" type="pres">
      <dgm:prSet presAssocID="{CFAE1BFF-63CE-4E21-87BD-8DAC5E357D66}" presName="horz2" presStyleCnt="0"/>
      <dgm:spPr/>
    </dgm:pt>
    <dgm:pt modelId="{A273257F-7DFD-4477-924D-C7DFA6965768}" type="pres">
      <dgm:prSet presAssocID="{CFAE1BFF-63CE-4E21-87BD-8DAC5E357D66}" presName="horzSpace2" presStyleCnt="0"/>
      <dgm:spPr/>
    </dgm:pt>
    <dgm:pt modelId="{07D7D106-C5A7-4CB1-9E16-C20B53D711D0}" type="pres">
      <dgm:prSet presAssocID="{CFAE1BFF-63CE-4E21-87BD-8DAC5E357D66}" presName="tx2" presStyleLbl="revTx" presStyleIdx="5" presStyleCnt="19"/>
      <dgm:spPr/>
      <dgm:t>
        <a:bodyPr/>
        <a:lstStyle/>
        <a:p>
          <a:endParaRPr lang="uk-UA"/>
        </a:p>
      </dgm:t>
    </dgm:pt>
    <dgm:pt modelId="{7C7BC50C-D729-4349-A596-AE5D1CF7BB4C}" type="pres">
      <dgm:prSet presAssocID="{CFAE1BFF-63CE-4E21-87BD-8DAC5E357D66}" presName="vert2" presStyleCnt="0"/>
      <dgm:spPr/>
    </dgm:pt>
    <dgm:pt modelId="{CDC6D848-4AAD-47E3-B6FB-7992B9D50BEE}" type="pres">
      <dgm:prSet presAssocID="{CFAE1BFF-63CE-4E21-87BD-8DAC5E357D66}" presName="thinLine2b" presStyleLbl="callout" presStyleIdx="4" presStyleCnt="18"/>
      <dgm:spPr/>
    </dgm:pt>
    <dgm:pt modelId="{9678C672-8946-494F-98DD-2BF01E092123}" type="pres">
      <dgm:prSet presAssocID="{CFAE1BFF-63CE-4E21-87BD-8DAC5E357D66}" presName="vertSpace2b" presStyleCnt="0"/>
      <dgm:spPr/>
    </dgm:pt>
    <dgm:pt modelId="{3FBE43D8-3780-41F9-B1F9-BCE8D7C9F1C5}" type="pres">
      <dgm:prSet presAssocID="{29B4DE08-C6B5-4443-AC45-63F26E6C5345}" presName="horz2" presStyleCnt="0"/>
      <dgm:spPr/>
    </dgm:pt>
    <dgm:pt modelId="{D07C6CCD-2A0D-421D-8314-5A79EA026CB6}" type="pres">
      <dgm:prSet presAssocID="{29B4DE08-C6B5-4443-AC45-63F26E6C5345}" presName="horzSpace2" presStyleCnt="0"/>
      <dgm:spPr/>
    </dgm:pt>
    <dgm:pt modelId="{8B336F2B-5F5A-4A5B-83C5-C2FC26784D48}" type="pres">
      <dgm:prSet presAssocID="{29B4DE08-C6B5-4443-AC45-63F26E6C5345}" presName="tx2" presStyleLbl="revTx" presStyleIdx="6" presStyleCnt="19"/>
      <dgm:spPr/>
      <dgm:t>
        <a:bodyPr/>
        <a:lstStyle/>
        <a:p>
          <a:endParaRPr lang="uk-UA"/>
        </a:p>
      </dgm:t>
    </dgm:pt>
    <dgm:pt modelId="{5004707C-940B-44FE-8504-2FE9957A7B5B}" type="pres">
      <dgm:prSet presAssocID="{29B4DE08-C6B5-4443-AC45-63F26E6C5345}" presName="vert2" presStyleCnt="0"/>
      <dgm:spPr/>
    </dgm:pt>
    <dgm:pt modelId="{DCF79C4D-4C26-4E3F-A8CE-ED05B7F1610E}" type="pres">
      <dgm:prSet presAssocID="{29B4DE08-C6B5-4443-AC45-63F26E6C5345}" presName="thinLine2b" presStyleLbl="callout" presStyleIdx="5" presStyleCnt="18"/>
      <dgm:spPr/>
    </dgm:pt>
    <dgm:pt modelId="{BF0A26FA-C638-4774-BF26-ADEFA6D40387}" type="pres">
      <dgm:prSet presAssocID="{29B4DE08-C6B5-4443-AC45-63F26E6C5345}" presName="vertSpace2b" presStyleCnt="0"/>
      <dgm:spPr/>
    </dgm:pt>
    <dgm:pt modelId="{F476FAF1-BC21-4A9E-8919-5D7ACC505F98}" type="pres">
      <dgm:prSet presAssocID="{BDBBEAB9-6A56-43C8-B1C0-AA823A22B8AF}" presName="horz2" presStyleCnt="0"/>
      <dgm:spPr/>
    </dgm:pt>
    <dgm:pt modelId="{A83C2C71-17B7-4137-820A-3B7211DF543C}" type="pres">
      <dgm:prSet presAssocID="{BDBBEAB9-6A56-43C8-B1C0-AA823A22B8AF}" presName="horzSpace2" presStyleCnt="0"/>
      <dgm:spPr/>
    </dgm:pt>
    <dgm:pt modelId="{922E3E7D-8448-4F5E-8FDA-F285239D201F}" type="pres">
      <dgm:prSet presAssocID="{BDBBEAB9-6A56-43C8-B1C0-AA823A22B8AF}" presName="tx2" presStyleLbl="revTx" presStyleIdx="7" presStyleCnt="19"/>
      <dgm:spPr/>
      <dgm:t>
        <a:bodyPr/>
        <a:lstStyle/>
        <a:p>
          <a:endParaRPr lang="uk-UA"/>
        </a:p>
      </dgm:t>
    </dgm:pt>
    <dgm:pt modelId="{3A92BA4A-8FBF-4E9E-9392-88B6B81F76FA}" type="pres">
      <dgm:prSet presAssocID="{BDBBEAB9-6A56-43C8-B1C0-AA823A22B8AF}" presName="vert2" presStyleCnt="0"/>
      <dgm:spPr/>
    </dgm:pt>
    <dgm:pt modelId="{B77E3966-4745-4B41-8910-FD1AB61C573A}" type="pres">
      <dgm:prSet presAssocID="{BDBBEAB9-6A56-43C8-B1C0-AA823A22B8AF}" presName="thinLine2b" presStyleLbl="callout" presStyleIdx="6" presStyleCnt="18"/>
      <dgm:spPr/>
    </dgm:pt>
    <dgm:pt modelId="{C6D195AA-57EB-4FF0-9FE8-1A5EF7F1C44B}" type="pres">
      <dgm:prSet presAssocID="{BDBBEAB9-6A56-43C8-B1C0-AA823A22B8AF}" presName="vertSpace2b" presStyleCnt="0"/>
      <dgm:spPr/>
    </dgm:pt>
    <dgm:pt modelId="{A0B11B18-DE9B-4933-9C01-DAE2CCCC8C08}" type="pres">
      <dgm:prSet presAssocID="{D67DC94C-0816-4847-9A43-2DA9E720454A}" presName="horz2" presStyleCnt="0"/>
      <dgm:spPr/>
    </dgm:pt>
    <dgm:pt modelId="{B7C87FAB-4194-4B5B-965F-D6920096CD81}" type="pres">
      <dgm:prSet presAssocID="{D67DC94C-0816-4847-9A43-2DA9E720454A}" presName="horzSpace2" presStyleCnt="0"/>
      <dgm:spPr/>
    </dgm:pt>
    <dgm:pt modelId="{D534D766-2D67-435B-9768-F8234FF14D59}" type="pres">
      <dgm:prSet presAssocID="{D67DC94C-0816-4847-9A43-2DA9E720454A}" presName="tx2" presStyleLbl="revTx" presStyleIdx="8" presStyleCnt="19"/>
      <dgm:spPr/>
      <dgm:t>
        <a:bodyPr/>
        <a:lstStyle/>
        <a:p>
          <a:endParaRPr lang="uk-UA"/>
        </a:p>
      </dgm:t>
    </dgm:pt>
    <dgm:pt modelId="{A610158B-C670-438D-8273-38E5668742EF}" type="pres">
      <dgm:prSet presAssocID="{D67DC94C-0816-4847-9A43-2DA9E720454A}" presName="vert2" presStyleCnt="0"/>
      <dgm:spPr/>
    </dgm:pt>
    <dgm:pt modelId="{36BE831E-9F7F-469D-9E85-42C0AFCB8BB1}" type="pres">
      <dgm:prSet presAssocID="{D67DC94C-0816-4847-9A43-2DA9E720454A}" presName="thinLine2b" presStyleLbl="callout" presStyleIdx="7" presStyleCnt="18"/>
      <dgm:spPr/>
    </dgm:pt>
    <dgm:pt modelId="{0313B0B4-603B-4D11-8300-B9325BE3C239}" type="pres">
      <dgm:prSet presAssocID="{D67DC94C-0816-4847-9A43-2DA9E720454A}" presName="vertSpace2b" presStyleCnt="0"/>
      <dgm:spPr/>
    </dgm:pt>
    <dgm:pt modelId="{C4E946A7-977C-471F-99BE-A5231ECD1DC2}" type="pres">
      <dgm:prSet presAssocID="{FE9E1C9D-2F78-4F83-8D90-FB9045EEDF94}" presName="horz2" presStyleCnt="0"/>
      <dgm:spPr/>
    </dgm:pt>
    <dgm:pt modelId="{0D4E229C-8B2F-40B0-8933-B83664B70C52}" type="pres">
      <dgm:prSet presAssocID="{FE9E1C9D-2F78-4F83-8D90-FB9045EEDF94}" presName="horzSpace2" presStyleCnt="0"/>
      <dgm:spPr/>
    </dgm:pt>
    <dgm:pt modelId="{B6CFF1C6-D3A0-4250-AC36-9E72DB39DF79}" type="pres">
      <dgm:prSet presAssocID="{FE9E1C9D-2F78-4F83-8D90-FB9045EEDF94}" presName="tx2" presStyleLbl="revTx" presStyleIdx="9" presStyleCnt="19"/>
      <dgm:spPr/>
      <dgm:t>
        <a:bodyPr/>
        <a:lstStyle/>
        <a:p>
          <a:endParaRPr lang="uk-UA"/>
        </a:p>
      </dgm:t>
    </dgm:pt>
    <dgm:pt modelId="{2E59B77D-963D-439A-861F-534CF7BEA299}" type="pres">
      <dgm:prSet presAssocID="{FE9E1C9D-2F78-4F83-8D90-FB9045EEDF94}" presName="vert2" presStyleCnt="0"/>
      <dgm:spPr/>
    </dgm:pt>
    <dgm:pt modelId="{8964E9BD-BC59-4FBF-9809-987F5416DE2E}" type="pres">
      <dgm:prSet presAssocID="{FE9E1C9D-2F78-4F83-8D90-FB9045EEDF94}" presName="thinLine2b" presStyleLbl="callout" presStyleIdx="8" presStyleCnt="18"/>
      <dgm:spPr/>
    </dgm:pt>
    <dgm:pt modelId="{D54D18B1-1F81-44C6-BF7D-003214FD5365}" type="pres">
      <dgm:prSet presAssocID="{FE9E1C9D-2F78-4F83-8D90-FB9045EEDF94}" presName="vertSpace2b" presStyleCnt="0"/>
      <dgm:spPr/>
    </dgm:pt>
    <dgm:pt modelId="{8C84F7DE-001F-4FA4-8678-B46E84802D7A}" type="pres">
      <dgm:prSet presAssocID="{C76322FB-17DB-4AB2-969B-7AC27068F0DC}" presName="horz2" presStyleCnt="0"/>
      <dgm:spPr/>
    </dgm:pt>
    <dgm:pt modelId="{E634C040-DF3D-4899-8F03-E413A065714A}" type="pres">
      <dgm:prSet presAssocID="{C76322FB-17DB-4AB2-969B-7AC27068F0DC}" presName="horzSpace2" presStyleCnt="0"/>
      <dgm:spPr/>
    </dgm:pt>
    <dgm:pt modelId="{394BEBD3-1370-4A47-B858-E0248E130770}" type="pres">
      <dgm:prSet presAssocID="{C76322FB-17DB-4AB2-969B-7AC27068F0DC}" presName="tx2" presStyleLbl="revTx" presStyleIdx="10" presStyleCnt="19"/>
      <dgm:spPr/>
      <dgm:t>
        <a:bodyPr/>
        <a:lstStyle/>
        <a:p>
          <a:endParaRPr lang="uk-UA"/>
        </a:p>
      </dgm:t>
    </dgm:pt>
    <dgm:pt modelId="{745F8DA4-EE29-41DD-86A8-6BCE971B7E7A}" type="pres">
      <dgm:prSet presAssocID="{C76322FB-17DB-4AB2-969B-7AC27068F0DC}" presName="vert2" presStyleCnt="0"/>
      <dgm:spPr/>
    </dgm:pt>
    <dgm:pt modelId="{67CC9AEA-6BC5-4311-B517-DDA134ADC32E}" type="pres">
      <dgm:prSet presAssocID="{C76322FB-17DB-4AB2-969B-7AC27068F0DC}" presName="thinLine2b" presStyleLbl="callout" presStyleIdx="9" presStyleCnt="18"/>
      <dgm:spPr/>
    </dgm:pt>
    <dgm:pt modelId="{F113C459-4EC3-4892-8756-451E45BED835}" type="pres">
      <dgm:prSet presAssocID="{C76322FB-17DB-4AB2-969B-7AC27068F0DC}" presName="vertSpace2b" presStyleCnt="0"/>
      <dgm:spPr/>
    </dgm:pt>
    <dgm:pt modelId="{3A5CDE34-17DE-4924-865B-4B5F510A1941}" type="pres">
      <dgm:prSet presAssocID="{7DE82CEB-2FFA-4229-BAFC-FEFE1F22F01F}" presName="horz2" presStyleCnt="0"/>
      <dgm:spPr/>
    </dgm:pt>
    <dgm:pt modelId="{B435C57B-6980-4D65-A0F0-48B57510612E}" type="pres">
      <dgm:prSet presAssocID="{7DE82CEB-2FFA-4229-BAFC-FEFE1F22F01F}" presName="horzSpace2" presStyleCnt="0"/>
      <dgm:spPr/>
    </dgm:pt>
    <dgm:pt modelId="{0384A1E1-64C8-4D3D-ACDD-6B344F9D4DB7}" type="pres">
      <dgm:prSet presAssocID="{7DE82CEB-2FFA-4229-BAFC-FEFE1F22F01F}" presName="tx2" presStyleLbl="revTx" presStyleIdx="11" presStyleCnt="19"/>
      <dgm:spPr/>
      <dgm:t>
        <a:bodyPr/>
        <a:lstStyle/>
        <a:p>
          <a:endParaRPr lang="uk-UA"/>
        </a:p>
      </dgm:t>
    </dgm:pt>
    <dgm:pt modelId="{34F5F074-CF14-4732-ABCB-C1B23770864A}" type="pres">
      <dgm:prSet presAssocID="{7DE82CEB-2FFA-4229-BAFC-FEFE1F22F01F}" presName="vert2" presStyleCnt="0"/>
      <dgm:spPr/>
    </dgm:pt>
    <dgm:pt modelId="{7A9A0357-292D-4DD4-8DA5-ABDD69198CD3}" type="pres">
      <dgm:prSet presAssocID="{7DE82CEB-2FFA-4229-BAFC-FEFE1F22F01F}" presName="thinLine2b" presStyleLbl="callout" presStyleIdx="10" presStyleCnt="18"/>
      <dgm:spPr/>
    </dgm:pt>
    <dgm:pt modelId="{02F39905-0A80-4C2F-A6B5-D23BE08CF780}" type="pres">
      <dgm:prSet presAssocID="{7DE82CEB-2FFA-4229-BAFC-FEFE1F22F01F}" presName="vertSpace2b" presStyleCnt="0"/>
      <dgm:spPr/>
    </dgm:pt>
    <dgm:pt modelId="{C82F2FA2-7384-41B8-8D6E-EDCC8FDE33A3}" type="pres">
      <dgm:prSet presAssocID="{89E5ACDD-D636-40EF-9967-8EBB1B6EDC17}" presName="horz2" presStyleCnt="0"/>
      <dgm:spPr/>
    </dgm:pt>
    <dgm:pt modelId="{5EAF00A3-1350-448B-8466-0B8AA7CC1FB8}" type="pres">
      <dgm:prSet presAssocID="{89E5ACDD-D636-40EF-9967-8EBB1B6EDC17}" presName="horzSpace2" presStyleCnt="0"/>
      <dgm:spPr/>
    </dgm:pt>
    <dgm:pt modelId="{B9627AE4-C233-4635-B85D-DB92DAAA04BE}" type="pres">
      <dgm:prSet presAssocID="{89E5ACDD-D636-40EF-9967-8EBB1B6EDC17}" presName="tx2" presStyleLbl="revTx" presStyleIdx="12" presStyleCnt="19"/>
      <dgm:spPr/>
      <dgm:t>
        <a:bodyPr/>
        <a:lstStyle/>
        <a:p>
          <a:endParaRPr lang="uk-UA"/>
        </a:p>
      </dgm:t>
    </dgm:pt>
    <dgm:pt modelId="{776CB733-020F-46B3-A2B0-6A62ECA4D0E6}" type="pres">
      <dgm:prSet presAssocID="{89E5ACDD-D636-40EF-9967-8EBB1B6EDC17}" presName="vert2" presStyleCnt="0"/>
      <dgm:spPr/>
    </dgm:pt>
    <dgm:pt modelId="{6E7803DA-7D9A-4EA0-A00D-E5E294B99B71}" type="pres">
      <dgm:prSet presAssocID="{89E5ACDD-D636-40EF-9967-8EBB1B6EDC17}" presName="thinLine2b" presStyleLbl="callout" presStyleIdx="11" presStyleCnt="18"/>
      <dgm:spPr/>
    </dgm:pt>
    <dgm:pt modelId="{E836B420-51DD-46B2-BFC5-2889F2EE276E}" type="pres">
      <dgm:prSet presAssocID="{89E5ACDD-D636-40EF-9967-8EBB1B6EDC17}" presName="vertSpace2b" presStyleCnt="0"/>
      <dgm:spPr/>
    </dgm:pt>
    <dgm:pt modelId="{AB71939D-A00B-4904-901D-9A333F81D190}" type="pres">
      <dgm:prSet presAssocID="{F2063B84-03D3-41FB-88E3-F3E537567E14}" presName="horz2" presStyleCnt="0"/>
      <dgm:spPr/>
    </dgm:pt>
    <dgm:pt modelId="{E186ABDF-99FA-4348-BFCE-4BF94FF34224}" type="pres">
      <dgm:prSet presAssocID="{F2063B84-03D3-41FB-88E3-F3E537567E14}" presName="horzSpace2" presStyleCnt="0"/>
      <dgm:spPr/>
    </dgm:pt>
    <dgm:pt modelId="{F589D7F5-0712-4EDA-BCE5-6318854FFBEF}" type="pres">
      <dgm:prSet presAssocID="{F2063B84-03D3-41FB-88E3-F3E537567E14}" presName="tx2" presStyleLbl="revTx" presStyleIdx="13" presStyleCnt="19"/>
      <dgm:spPr/>
      <dgm:t>
        <a:bodyPr/>
        <a:lstStyle/>
        <a:p>
          <a:endParaRPr lang="uk-UA"/>
        </a:p>
      </dgm:t>
    </dgm:pt>
    <dgm:pt modelId="{BFDB5439-98A4-4249-864F-3FF235080FF6}" type="pres">
      <dgm:prSet presAssocID="{F2063B84-03D3-41FB-88E3-F3E537567E14}" presName="vert2" presStyleCnt="0"/>
      <dgm:spPr/>
    </dgm:pt>
    <dgm:pt modelId="{5F0176E2-29CD-4BD6-A48B-ED388DF0FCAF}" type="pres">
      <dgm:prSet presAssocID="{F2063B84-03D3-41FB-88E3-F3E537567E14}" presName="thinLine2b" presStyleLbl="callout" presStyleIdx="12" presStyleCnt="18"/>
      <dgm:spPr/>
    </dgm:pt>
    <dgm:pt modelId="{BCDDAD38-B032-4B57-AF17-133939250DF4}" type="pres">
      <dgm:prSet presAssocID="{F2063B84-03D3-41FB-88E3-F3E537567E14}" presName="vertSpace2b" presStyleCnt="0"/>
      <dgm:spPr/>
    </dgm:pt>
    <dgm:pt modelId="{10A8A456-A01B-4C41-96A7-A46A93C9E0B4}" type="pres">
      <dgm:prSet presAssocID="{F6E3DCCD-CE27-44B5-9ADE-D5AA80DB4EC3}" presName="horz2" presStyleCnt="0"/>
      <dgm:spPr/>
    </dgm:pt>
    <dgm:pt modelId="{20EE7539-A003-4367-B87A-3839E8EC5B40}" type="pres">
      <dgm:prSet presAssocID="{F6E3DCCD-CE27-44B5-9ADE-D5AA80DB4EC3}" presName="horzSpace2" presStyleCnt="0"/>
      <dgm:spPr/>
    </dgm:pt>
    <dgm:pt modelId="{03A30E6A-353D-46DD-A4FD-809A8FAFAABC}" type="pres">
      <dgm:prSet presAssocID="{F6E3DCCD-CE27-44B5-9ADE-D5AA80DB4EC3}" presName="tx2" presStyleLbl="revTx" presStyleIdx="14" presStyleCnt="19"/>
      <dgm:spPr/>
      <dgm:t>
        <a:bodyPr/>
        <a:lstStyle/>
        <a:p>
          <a:endParaRPr lang="uk-UA"/>
        </a:p>
      </dgm:t>
    </dgm:pt>
    <dgm:pt modelId="{EEBA8875-D6DB-48E3-88DD-6438702F8E76}" type="pres">
      <dgm:prSet presAssocID="{F6E3DCCD-CE27-44B5-9ADE-D5AA80DB4EC3}" presName="vert2" presStyleCnt="0"/>
      <dgm:spPr/>
    </dgm:pt>
    <dgm:pt modelId="{1BA84593-6AD8-4F12-8B7A-F94F322F4B1F}" type="pres">
      <dgm:prSet presAssocID="{F6E3DCCD-CE27-44B5-9ADE-D5AA80DB4EC3}" presName="thinLine2b" presStyleLbl="callout" presStyleIdx="13" presStyleCnt="18"/>
      <dgm:spPr/>
    </dgm:pt>
    <dgm:pt modelId="{E725D89E-0BBF-4FF9-92F3-97D627B304BB}" type="pres">
      <dgm:prSet presAssocID="{F6E3DCCD-CE27-44B5-9ADE-D5AA80DB4EC3}" presName="vertSpace2b" presStyleCnt="0"/>
      <dgm:spPr/>
    </dgm:pt>
    <dgm:pt modelId="{AD9802EE-446D-4310-B90C-8340CC985A8A}" type="pres">
      <dgm:prSet presAssocID="{DBBE1261-CE1B-499A-A2DB-DEB4EF97A976}" presName="horz2" presStyleCnt="0"/>
      <dgm:spPr/>
    </dgm:pt>
    <dgm:pt modelId="{3BAFC11B-8B0A-49A6-ABDD-EA717F2E9869}" type="pres">
      <dgm:prSet presAssocID="{DBBE1261-CE1B-499A-A2DB-DEB4EF97A976}" presName="horzSpace2" presStyleCnt="0"/>
      <dgm:spPr/>
    </dgm:pt>
    <dgm:pt modelId="{C8E5AB51-1038-4B06-A3B0-4BB7B699AAF0}" type="pres">
      <dgm:prSet presAssocID="{DBBE1261-CE1B-499A-A2DB-DEB4EF97A976}" presName="tx2" presStyleLbl="revTx" presStyleIdx="15" presStyleCnt="19"/>
      <dgm:spPr/>
      <dgm:t>
        <a:bodyPr/>
        <a:lstStyle/>
        <a:p>
          <a:endParaRPr lang="uk-UA"/>
        </a:p>
      </dgm:t>
    </dgm:pt>
    <dgm:pt modelId="{D0224626-49B3-4D57-889F-6A5E55C62F43}" type="pres">
      <dgm:prSet presAssocID="{DBBE1261-CE1B-499A-A2DB-DEB4EF97A976}" presName="vert2" presStyleCnt="0"/>
      <dgm:spPr/>
    </dgm:pt>
    <dgm:pt modelId="{8035B8B4-1162-4768-A373-2978B79E071C}" type="pres">
      <dgm:prSet presAssocID="{DBBE1261-CE1B-499A-A2DB-DEB4EF97A976}" presName="thinLine2b" presStyleLbl="callout" presStyleIdx="14" presStyleCnt="18"/>
      <dgm:spPr/>
    </dgm:pt>
    <dgm:pt modelId="{9BE0D8ED-CD73-4099-813C-87430D77496E}" type="pres">
      <dgm:prSet presAssocID="{DBBE1261-CE1B-499A-A2DB-DEB4EF97A976}" presName="vertSpace2b" presStyleCnt="0"/>
      <dgm:spPr/>
    </dgm:pt>
    <dgm:pt modelId="{0F9CC116-67EB-40D9-8D83-F4D998F24917}" type="pres">
      <dgm:prSet presAssocID="{6AED5508-04F1-4C8D-ABCB-5C02C9EAF041}" presName="horz2" presStyleCnt="0"/>
      <dgm:spPr/>
    </dgm:pt>
    <dgm:pt modelId="{B0C4A110-B145-489F-913F-F41DB9CF842D}" type="pres">
      <dgm:prSet presAssocID="{6AED5508-04F1-4C8D-ABCB-5C02C9EAF041}" presName="horzSpace2" presStyleCnt="0"/>
      <dgm:spPr/>
    </dgm:pt>
    <dgm:pt modelId="{19E05847-CECF-42B4-AE13-F64C5BE56B40}" type="pres">
      <dgm:prSet presAssocID="{6AED5508-04F1-4C8D-ABCB-5C02C9EAF041}" presName="tx2" presStyleLbl="revTx" presStyleIdx="16" presStyleCnt="19"/>
      <dgm:spPr/>
      <dgm:t>
        <a:bodyPr/>
        <a:lstStyle/>
        <a:p>
          <a:endParaRPr lang="uk-UA"/>
        </a:p>
      </dgm:t>
    </dgm:pt>
    <dgm:pt modelId="{D0FBF5F3-C1D6-453D-BAA3-DD04B98E159D}" type="pres">
      <dgm:prSet presAssocID="{6AED5508-04F1-4C8D-ABCB-5C02C9EAF041}" presName="vert2" presStyleCnt="0"/>
      <dgm:spPr/>
    </dgm:pt>
    <dgm:pt modelId="{35FE268C-5085-4BE5-BCD5-17779F58CB29}" type="pres">
      <dgm:prSet presAssocID="{6AED5508-04F1-4C8D-ABCB-5C02C9EAF041}" presName="thinLine2b" presStyleLbl="callout" presStyleIdx="15" presStyleCnt="18"/>
      <dgm:spPr/>
    </dgm:pt>
    <dgm:pt modelId="{C93299CE-25BD-4CDB-BA8E-A387323657A2}" type="pres">
      <dgm:prSet presAssocID="{6AED5508-04F1-4C8D-ABCB-5C02C9EAF041}" presName="vertSpace2b" presStyleCnt="0"/>
      <dgm:spPr/>
    </dgm:pt>
    <dgm:pt modelId="{618AE167-E7C4-4BDA-8B74-83640B606853}" type="pres">
      <dgm:prSet presAssocID="{D2060A67-24A4-43BB-AD0E-2A82FEED0B17}" presName="horz2" presStyleCnt="0"/>
      <dgm:spPr/>
    </dgm:pt>
    <dgm:pt modelId="{7ADF8396-8725-4152-A5EC-42ED480A747D}" type="pres">
      <dgm:prSet presAssocID="{D2060A67-24A4-43BB-AD0E-2A82FEED0B17}" presName="horzSpace2" presStyleCnt="0"/>
      <dgm:spPr/>
    </dgm:pt>
    <dgm:pt modelId="{2BA22D27-E998-444B-8219-6CFE8A8E30BF}" type="pres">
      <dgm:prSet presAssocID="{D2060A67-24A4-43BB-AD0E-2A82FEED0B17}" presName="tx2" presStyleLbl="revTx" presStyleIdx="17" presStyleCnt="19"/>
      <dgm:spPr/>
      <dgm:t>
        <a:bodyPr/>
        <a:lstStyle/>
        <a:p>
          <a:endParaRPr lang="uk-UA"/>
        </a:p>
      </dgm:t>
    </dgm:pt>
    <dgm:pt modelId="{9DFBE156-2311-430C-ADB3-245D94793F89}" type="pres">
      <dgm:prSet presAssocID="{D2060A67-24A4-43BB-AD0E-2A82FEED0B17}" presName="vert2" presStyleCnt="0"/>
      <dgm:spPr/>
    </dgm:pt>
    <dgm:pt modelId="{985DD403-93B3-40ED-947C-DB8609DFB612}" type="pres">
      <dgm:prSet presAssocID="{D2060A67-24A4-43BB-AD0E-2A82FEED0B17}" presName="thinLine2b" presStyleLbl="callout" presStyleIdx="16" presStyleCnt="18"/>
      <dgm:spPr/>
    </dgm:pt>
    <dgm:pt modelId="{71D6B6FB-B0AC-449B-AA84-E5CF365DDBE7}" type="pres">
      <dgm:prSet presAssocID="{D2060A67-24A4-43BB-AD0E-2A82FEED0B17}" presName="vertSpace2b" presStyleCnt="0"/>
      <dgm:spPr/>
    </dgm:pt>
    <dgm:pt modelId="{AE899D76-6442-4357-8E67-F6CC679AE4B0}" type="pres">
      <dgm:prSet presAssocID="{BCDEF523-A1DA-4C3D-A0AB-5838CA3D4152}" presName="horz2" presStyleCnt="0"/>
      <dgm:spPr/>
    </dgm:pt>
    <dgm:pt modelId="{38D05DC0-D8C6-4F3D-B708-8096D0DCC490}" type="pres">
      <dgm:prSet presAssocID="{BCDEF523-A1DA-4C3D-A0AB-5838CA3D4152}" presName="horzSpace2" presStyleCnt="0"/>
      <dgm:spPr/>
    </dgm:pt>
    <dgm:pt modelId="{2CD4F826-7B42-4DE1-BED3-F642EEC78AA2}" type="pres">
      <dgm:prSet presAssocID="{BCDEF523-A1DA-4C3D-A0AB-5838CA3D4152}" presName="tx2" presStyleLbl="revTx" presStyleIdx="18" presStyleCnt="19"/>
      <dgm:spPr/>
      <dgm:t>
        <a:bodyPr/>
        <a:lstStyle/>
        <a:p>
          <a:endParaRPr lang="uk-UA"/>
        </a:p>
      </dgm:t>
    </dgm:pt>
    <dgm:pt modelId="{5D95EEAF-13FB-4E5B-ACF4-5B51991ACA2D}" type="pres">
      <dgm:prSet presAssocID="{BCDEF523-A1DA-4C3D-A0AB-5838CA3D4152}" presName="vert2" presStyleCnt="0"/>
      <dgm:spPr/>
    </dgm:pt>
    <dgm:pt modelId="{3285B9F1-D622-49C7-AF2B-E1940B26EBCD}" type="pres">
      <dgm:prSet presAssocID="{BCDEF523-A1DA-4C3D-A0AB-5838CA3D4152}" presName="thinLine2b" presStyleLbl="callout" presStyleIdx="17" presStyleCnt="18"/>
      <dgm:spPr/>
    </dgm:pt>
    <dgm:pt modelId="{CB50A0FE-FDE7-41B3-9E10-E0F03ED7045F}" type="pres">
      <dgm:prSet presAssocID="{BCDEF523-A1DA-4C3D-A0AB-5838CA3D4152}" presName="vertSpace2b" presStyleCnt="0"/>
      <dgm:spPr/>
    </dgm:pt>
  </dgm:ptLst>
  <dgm:cxnLst>
    <dgm:cxn modelId="{80961C54-DC2B-4121-9BD5-5171F57F7BB2}" srcId="{345A4A42-1AF6-47DB-90C9-7C37B73C299A}" destId="{29B4DE08-C6B5-4443-AC45-63F26E6C5345}" srcOrd="5" destOrd="0" parTransId="{9799B853-A31F-48A9-BBE4-AF0A68CC0427}" sibTransId="{F8B76BCE-12E4-4C5F-855E-8D09141704D4}"/>
    <dgm:cxn modelId="{802F5745-531E-4E0F-9C63-1601183CBA9B}" type="presOf" srcId="{409573ED-32B5-4455-A00E-2F6CB4DA44A1}" destId="{480C5278-E5AB-423E-B11A-76828D5D4E9D}" srcOrd="0" destOrd="0" presId="urn:microsoft.com/office/officeart/2008/layout/LinedList"/>
    <dgm:cxn modelId="{F767F441-5B7A-4E5A-9C62-1082EDFF6B08}" type="presOf" srcId="{29B4DE08-C6B5-4443-AC45-63F26E6C5345}" destId="{8B336F2B-5F5A-4A5B-83C5-C2FC26784D48}" srcOrd="0" destOrd="0" presId="urn:microsoft.com/office/officeart/2008/layout/LinedList"/>
    <dgm:cxn modelId="{4BB1E28A-DFEF-490D-83DB-850F8A2963AD}" type="presOf" srcId="{C76322FB-17DB-4AB2-969B-7AC27068F0DC}" destId="{394BEBD3-1370-4A47-B858-E0248E130770}" srcOrd="0" destOrd="0" presId="urn:microsoft.com/office/officeart/2008/layout/LinedList"/>
    <dgm:cxn modelId="{BCC916A8-9C97-4A76-A1BB-84AA0DBC6D52}" type="presOf" srcId="{D2060A67-24A4-43BB-AD0E-2A82FEED0B17}" destId="{2BA22D27-E998-444B-8219-6CFE8A8E30BF}" srcOrd="0" destOrd="0" presId="urn:microsoft.com/office/officeart/2008/layout/LinedList"/>
    <dgm:cxn modelId="{A8B55898-4FCE-4AD4-9179-57D82D37EDFB}" srcId="{345A4A42-1AF6-47DB-90C9-7C37B73C299A}" destId="{7DE82CEB-2FFA-4229-BAFC-FEFE1F22F01F}" srcOrd="10" destOrd="0" parTransId="{F863CDDE-5108-484D-A60B-1422FB4111BE}" sibTransId="{BCDB8665-F9FD-4AC4-BC81-B43B18F3FDCF}"/>
    <dgm:cxn modelId="{7FF2B01F-61A8-416C-A07A-417767B20652}" srcId="{345A4A42-1AF6-47DB-90C9-7C37B73C299A}" destId="{89E5ACDD-D636-40EF-9967-8EBB1B6EDC17}" srcOrd="11" destOrd="0" parTransId="{4CF63B72-2A2C-4454-9B76-C04D4C8C06C0}" sibTransId="{00DFD194-09CC-48F6-958A-156853813A88}"/>
    <dgm:cxn modelId="{492B522C-5158-45F9-B3EF-4EFFF7BDC0F8}" srcId="{345A4A42-1AF6-47DB-90C9-7C37B73C299A}" destId="{F2063B84-03D3-41FB-88E3-F3E537567E14}" srcOrd="12" destOrd="0" parTransId="{E0E81374-C131-4CF7-9169-7079F5173062}" sibTransId="{04D31008-A21A-4E25-8E50-CAE4EC245CB6}"/>
    <dgm:cxn modelId="{C174F8E8-653C-4909-AA5B-CF74AFD539BD}" type="presOf" srcId="{2166ED32-E381-417C-92D4-1871564198B3}" destId="{BB84DFA6-C6EF-4DF9-A379-D632B5DE99DD}" srcOrd="0" destOrd="0" presId="urn:microsoft.com/office/officeart/2008/layout/LinedList"/>
    <dgm:cxn modelId="{EE94501E-74A2-4701-9626-47B29BCDFAF4}" srcId="{345A4A42-1AF6-47DB-90C9-7C37B73C299A}" destId="{58C0FAB6-3915-4FFA-97E7-81D6C894E61A}" srcOrd="2" destOrd="0" parTransId="{C457A6B7-ED90-4706-96DB-548A70C8F946}" sibTransId="{3E134652-16EE-4A4C-8EB8-2C8E2C57F033}"/>
    <dgm:cxn modelId="{B58B2FD7-C560-47A6-AB52-FDCC4525F31D}" srcId="{2166ED32-E381-417C-92D4-1871564198B3}" destId="{345A4A42-1AF6-47DB-90C9-7C37B73C299A}" srcOrd="0" destOrd="0" parTransId="{1BDBCF90-C400-4207-8C4E-843D36EA8DDC}" sibTransId="{538AB850-6E49-4897-936F-1ACAF44B8DF8}"/>
    <dgm:cxn modelId="{67ED5DB6-8D87-4F7F-8B64-74CBA1CF2F96}" type="presOf" srcId="{CFAE1BFF-63CE-4E21-87BD-8DAC5E357D66}" destId="{07D7D106-C5A7-4CB1-9E16-C20B53D711D0}" srcOrd="0" destOrd="0" presId="urn:microsoft.com/office/officeart/2008/layout/LinedList"/>
    <dgm:cxn modelId="{F0E6A443-71AA-4CA0-98AD-DD1B83783166}" type="presOf" srcId="{345A4A42-1AF6-47DB-90C9-7C37B73C299A}" destId="{61749077-3C2A-45FC-A23D-1669F06E91AB}" srcOrd="0" destOrd="0" presId="urn:microsoft.com/office/officeart/2008/layout/LinedList"/>
    <dgm:cxn modelId="{99822736-397E-429F-801F-9338BE140952}" type="presOf" srcId="{89E5ACDD-D636-40EF-9967-8EBB1B6EDC17}" destId="{B9627AE4-C233-4635-B85D-DB92DAAA04BE}" srcOrd="0" destOrd="0" presId="urn:microsoft.com/office/officeart/2008/layout/LinedList"/>
    <dgm:cxn modelId="{37D10D1B-B237-4D61-9BBB-8D170D0BE8D0}" srcId="{345A4A42-1AF6-47DB-90C9-7C37B73C299A}" destId="{DBBE1261-CE1B-499A-A2DB-DEB4EF97A976}" srcOrd="14" destOrd="0" parTransId="{A78F5804-F2E1-4036-B8FA-148FA6336513}" sibTransId="{7A190164-6A9E-4F6A-B4B0-B9464FD67E34}"/>
    <dgm:cxn modelId="{CA12DCB8-3CFC-4FE8-91AF-21E7BAB1F882}" type="presOf" srcId="{7DE82CEB-2FFA-4229-BAFC-FEFE1F22F01F}" destId="{0384A1E1-64C8-4D3D-ACDD-6B344F9D4DB7}" srcOrd="0" destOrd="0" presId="urn:microsoft.com/office/officeart/2008/layout/LinedList"/>
    <dgm:cxn modelId="{1DB932D1-ED3F-45ED-A77E-0E0A6F39C8DE}" srcId="{345A4A42-1AF6-47DB-90C9-7C37B73C299A}" destId="{6AED5508-04F1-4C8D-ABCB-5C02C9EAF041}" srcOrd="15" destOrd="0" parTransId="{D267B0A5-E5D3-44BC-A123-DB14E82B5919}" sibTransId="{EBD6BC52-034B-48E5-88D0-1DAB0461ADEF}"/>
    <dgm:cxn modelId="{2424D8E8-0A86-43EA-9D89-ED66CC99F023}" srcId="{345A4A42-1AF6-47DB-90C9-7C37B73C299A}" destId="{FE9E1C9D-2F78-4F83-8D90-FB9045EEDF94}" srcOrd="8" destOrd="0" parTransId="{31CEBEEF-7314-4F3C-92FB-D2E55348FA68}" sibTransId="{78BC6B6A-C3B4-4E92-B598-823D6A051FD5}"/>
    <dgm:cxn modelId="{4136FF79-F053-401C-8580-0A1A1707E481}" srcId="{345A4A42-1AF6-47DB-90C9-7C37B73C299A}" destId="{CFAE1BFF-63CE-4E21-87BD-8DAC5E357D66}" srcOrd="4" destOrd="0" parTransId="{B9132CD9-3EBB-4152-8547-9A66EE6740B3}" sibTransId="{D48C00B2-5EBB-4F1E-819D-FF7E49908161}"/>
    <dgm:cxn modelId="{E9C75995-E0A1-46BB-AB42-EEB97F67E559}" type="presOf" srcId="{D67DC94C-0816-4847-9A43-2DA9E720454A}" destId="{D534D766-2D67-435B-9768-F8234FF14D59}" srcOrd="0" destOrd="0" presId="urn:microsoft.com/office/officeart/2008/layout/LinedList"/>
    <dgm:cxn modelId="{75849B8F-8FD2-40F0-A80F-0FE728A16A7D}" srcId="{345A4A42-1AF6-47DB-90C9-7C37B73C299A}" destId="{43AEB984-8B7F-4794-A844-30D6316DDD72}" srcOrd="1" destOrd="0" parTransId="{E84DBD81-91E6-4CC2-8B8A-3B1E78293CBC}" sibTransId="{4E967C85-0594-4E01-A187-2183A32A5613}"/>
    <dgm:cxn modelId="{D4CCC89C-FF90-482C-9D9B-05D91DC056A2}" type="presOf" srcId="{F2063B84-03D3-41FB-88E3-F3E537567E14}" destId="{F589D7F5-0712-4EDA-BCE5-6318854FFBEF}" srcOrd="0" destOrd="0" presId="urn:microsoft.com/office/officeart/2008/layout/LinedList"/>
    <dgm:cxn modelId="{7D3D782D-6AFD-4DAD-8BED-7561F002DF6D}" srcId="{345A4A42-1AF6-47DB-90C9-7C37B73C299A}" destId="{2E0C2358-C2F1-46CB-B3E0-0C86631CA644}" srcOrd="0" destOrd="0" parTransId="{392BD8F8-4C57-424F-8388-2C011A29F56C}" sibTransId="{01BDF864-0E8F-4575-AEC3-77EFDC12EEE4}"/>
    <dgm:cxn modelId="{2EB7873F-2C9B-405F-BB35-96BDC146D2C6}" srcId="{345A4A42-1AF6-47DB-90C9-7C37B73C299A}" destId="{F6E3DCCD-CE27-44B5-9ADE-D5AA80DB4EC3}" srcOrd="13" destOrd="0" parTransId="{E83709C3-CE74-474A-8ABC-F088B7250789}" sibTransId="{56D78C54-E688-4685-A1F3-39F3085FF66A}"/>
    <dgm:cxn modelId="{196C5EC4-0492-4552-BF70-DD42E0968DBE}" srcId="{345A4A42-1AF6-47DB-90C9-7C37B73C299A}" destId="{D2060A67-24A4-43BB-AD0E-2A82FEED0B17}" srcOrd="16" destOrd="0" parTransId="{E5719676-B11E-4E07-A4EC-514360210BAE}" sibTransId="{40C72500-B2B7-4FA2-ABFC-DD9F05D102CA}"/>
    <dgm:cxn modelId="{F3BC8D29-5765-497F-A975-BDC6B56208A0}" srcId="{345A4A42-1AF6-47DB-90C9-7C37B73C299A}" destId="{C76322FB-17DB-4AB2-969B-7AC27068F0DC}" srcOrd="9" destOrd="0" parTransId="{9A25813A-FEC1-48A1-9759-A765757580CA}" sibTransId="{738F547E-C039-462D-8C6B-C67210CCC199}"/>
    <dgm:cxn modelId="{F5618325-A7BB-422A-BA8E-B849A4677086}" srcId="{345A4A42-1AF6-47DB-90C9-7C37B73C299A}" destId="{BDBBEAB9-6A56-43C8-B1C0-AA823A22B8AF}" srcOrd="6" destOrd="0" parTransId="{6385C52B-D451-48BA-B1E6-E7E8E3E8087F}" sibTransId="{622BCF7C-7326-45BC-A174-2865B05F5800}"/>
    <dgm:cxn modelId="{76BF2963-A55D-4123-B23C-E11D877E586C}" type="presOf" srcId="{58C0FAB6-3915-4FFA-97E7-81D6C894E61A}" destId="{A589B26F-365D-45AE-A0F2-977B5F509908}" srcOrd="0" destOrd="0" presId="urn:microsoft.com/office/officeart/2008/layout/LinedList"/>
    <dgm:cxn modelId="{5F05DF00-B3DD-4F79-AA86-03D3FF82903A}" type="presOf" srcId="{FE9E1C9D-2F78-4F83-8D90-FB9045EEDF94}" destId="{B6CFF1C6-D3A0-4250-AC36-9E72DB39DF79}" srcOrd="0" destOrd="0" presId="urn:microsoft.com/office/officeart/2008/layout/LinedList"/>
    <dgm:cxn modelId="{75F189D4-4AB7-4AC0-91F4-869C42D76676}" type="presOf" srcId="{2E0C2358-C2F1-46CB-B3E0-0C86631CA644}" destId="{C93400E1-AF51-42B8-AD13-C15B219D05A9}" srcOrd="0" destOrd="0" presId="urn:microsoft.com/office/officeart/2008/layout/LinedList"/>
    <dgm:cxn modelId="{E9D77A09-9193-476A-9E74-9CFAB795ACCB}" srcId="{345A4A42-1AF6-47DB-90C9-7C37B73C299A}" destId="{BCDEF523-A1DA-4C3D-A0AB-5838CA3D4152}" srcOrd="17" destOrd="0" parTransId="{EFB8A94D-B181-44A2-8464-A2D469CE378D}" sibTransId="{97757F74-8A6F-4F8A-A690-2C19169D4B05}"/>
    <dgm:cxn modelId="{F4F44111-BFA7-4E7E-A720-1D8838D5BCC8}" type="presOf" srcId="{BCDEF523-A1DA-4C3D-A0AB-5838CA3D4152}" destId="{2CD4F826-7B42-4DE1-BED3-F642EEC78AA2}" srcOrd="0" destOrd="0" presId="urn:microsoft.com/office/officeart/2008/layout/LinedList"/>
    <dgm:cxn modelId="{9F30C8F6-B1EE-4BAA-8680-2B0CFBC5EC6C}" type="presOf" srcId="{F6E3DCCD-CE27-44B5-9ADE-D5AA80DB4EC3}" destId="{03A30E6A-353D-46DD-A4FD-809A8FAFAABC}" srcOrd="0" destOrd="0" presId="urn:microsoft.com/office/officeart/2008/layout/LinedList"/>
    <dgm:cxn modelId="{882319EA-027E-4C90-8BA8-7CEC79C35734}" type="presOf" srcId="{6AED5508-04F1-4C8D-ABCB-5C02C9EAF041}" destId="{19E05847-CECF-42B4-AE13-F64C5BE56B40}" srcOrd="0" destOrd="0" presId="urn:microsoft.com/office/officeart/2008/layout/LinedList"/>
    <dgm:cxn modelId="{308FDC0A-D8DA-494D-B387-09872EBBCE12}" type="presOf" srcId="{BDBBEAB9-6A56-43C8-B1C0-AA823A22B8AF}" destId="{922E3E7D-8448-4F5E-8FDA-F285239D201F}" srcOrd="0" destOrd="0" presId="urn:microsoft.com/office/officeart/2008/layout/LinedList"/>
    <dgm:cxn modelId="{1F940039-443A-4E47-9DA1-008BA81A355A}" srcId="{345A4A42-1AF6-47DB-90C9-7C37B73C299A}" destId="{D67DC94C-0816-4847-9A43-2DA9E720454A}" srcOrd="7" destOrd="0" parTransId="{F25F1C9E-B82F-4A7A-B974-95516824ECEE}" sibTransId="{A2425642-1423-4D24-81F1-BB81C0283492}"/>
    <dgm:cxn modelId="{CB2FBDB4-F8C2-4040-8984-20CEF8F279DB}" type="presOf" srcId="{DBBE1261-CE1B-499A-A2DB-DEB4EF97A976}" destId="{C8E5AB51-1038-4B06-A3B0-4BB7B699AAF0}" srcOrd="0" destOrd="0" presId="urn:microsoft.com/office/officeart/2008/layout/LinedList"/>
    <dgm:cxn modelId="{8EF29CE5-E9D8-4D75-AAB4-71AFFE0EF9A8}" type="presOf" srcId="{43AEB984-8B7F-4794-A844-30D6316DDD72}" destId="{09ECFF4D-16C6-4D93-8DCA-08D7F0BC0913}" srcOrd="0" destOrd="0" presId="urn:microsoft.com/office/officeart/2008/layout/LinedList"/>
    <dgm:cxn modelId="{65326219-8616-41B5-ABBB-03C17017FCD6}" srcId="{345A4A42-1AF6-47DB-90C9-7C37B73C299A}" destId="{409573ED-32B5-4455-A00E-2F6CB4DA44A1}" srcOrd="3" destOrd="0" parTransId="{0774832F-8912-4A73-AD68-E709EBB6D683}" sibTransId="{58BA8232-5753-4E00-8374-C070B7E21A13}"/>
    <dgm:cxn modelId="{5CD8CBBA-4A0D-4F64-80BF-815D862680A8}" type="presParOf" srcId="{BB84DFA6-C6EF-4DF9-A379-D632B5DE99DD}" destId="{5EE51C00-58B1-455B-A606-509E49954BBC}" srcOrd="0" destOrd="0" presId="urn:microsoft.com/office/officeart/2008/layout/LinedList"/>
    <dgm:cxn modelId="{A4157A5E-E382-4FBC-A691-69AA280D6237}" type="presParOf" srcId="{BB84DFA6-C6EF-4DF9-A379-D632B5DE99DD}" destId="{D1240CAF-A3F5-4E77-848A-E1C5251A9AFC}" srcOrd="1" destOrd="0" presId="urn:microsoft.com/office/officeart/2008/layout/LinedList"/>
    <dgm:cxn modelId="{487B5916-A5E9-47C5-8276-4D8BC0179E80}" type="presParOf" srcId="{D1240CAF-A3F5-4E77-848A-E1C5251A9AFC}" destId="{61749077-3C2A-45FC-A23D-1669F06E91AB}" srcOrd="0" destOrd="0" presId="urn:microsoft.com/office/officeart/2008/layout/LinedList"/>
    <dgm:cxn modelId="{2FE39510-FC99-473F-B9E3-61F31A215836}" type="presParOf" srcId="{D1240CAF-A3F5-4E77-848A-E1C5251A9AFC}" destId="{783C311B-9614-4B3B-8A4A-77AD860681C6}" srcOrd="1" destOrd="0" presId="urn:microsoft.com/office/officeart/2008/layout/LinedList"/>
    <dgm:cxn modelId="{1102C14C-4AB7-49C0-A620-B21AF38FA0F5}" type="presParOf" srcId="{783C311B-9614-4B3B-8A4A-77AD860681C6}" destId="{9AB5ADB8-210D-47DE-8C9C-7147E8659B4B}" srcOrd="0" destOrd="0" presId="urn:microsoft.com/office/officeart/2008/layout/LinedList"/>
    <dgm:cxn modelId="{2E3E136B-FC3F-4061-8A5A-629A28E53DDB}" type="presParOf" srcId="{783C311B-9614-4B3B-8A4A-77AD860681C6}" destId="{ACC5545B-1C4E-4A8C-9C72-F41631024A60}" srcOrd="1" destOrd="0" presId="urn:microsoft.com/office/officeart/2008/layout/LinedList"/>
    <dgm:cxn modelId="{0DC9E6E0-A86A-43C8-8825-12B62A03B3D8}" type="presParOf" srcId="{ACC5545B-1C4E-4A8C-9C72-F41631024A60}" destId="{4204495F-9424-4538-AB0B-9A0034D7AF7B}" srcOrd="0" destOrd="0" presId="urn:microsoft.com/office/officeart/2008/layout/LinedList"/>
    <dgm:cxn modelId="{61796B72-6BA6-4511-BD9C-84446015D6E8}" type="presParOf" srcId="{ACC5545B-1C4E-4A8C-9C72-F41631024A60}" destId="{C93400E1-AF51-42B8-AD13-C15B219D05A9}" srcOrd="1" destOrd="0" presId="urn:microsoft.com/office/officeart/2008/layout/LinedList"/>
    <dgm:cxn modelId="{8D47E2D0-F023-4F61-8D96-9D452029ECFA}" type="presParOf" srcId="{ACC5545B-1C4E-4A8C-9C72-F41631024A60}" destId="{04914C5D-A777-4C19-B5EB-A33260EDF307}" srcOrd="2" destOrd="0" presId="urn:microsoft.com/office/officeart/2008/layout/LinedList"/>
    <dgm:cxn modelId="{9AEE9BCC-CF3C-43FB-B218-1A155462D921}" type="presParOf" srcId="{783C311B-9614-4B3B-8A4A-77AD860681C6}" destId="{EC98FBC7-F003-4D66-9D70-4DA3679A5959}" srcOrd="2" destOrd="0" presId="urn:microsoft.com/office/officeart/2008/layout/LinedList"/>
    <dgm:cxn modelId="{2E6BC8D0-F169-4D29-A011-66024263E3B1}" type="presParOf" srcId="{783C311B-9614-4B3B-8A4A-77AD860681C6}" destId="{E78B1D99-B668-45A3-B54A-367C082F1FF7}" srcOrd="3" destOrd="0" presId="urn:microsoft.com/office/officeart/2008/layout/LinedList"/>
    <dgm:cxn modelId="{860F22F1-2CF8-47B7-8668-26E2B162864C}" type="presParOf" srcId="{783C311B-9614-4B3B-8A4A-77AD860681C6}" destId="{E40A13F6-8101-415B-831B-41C0B70C5287}" srcOrd="4" destOrd="0" presId="urn:microsoft.com/office/officeart/2008/layout/LinedList"/>
    <dgm:cxn modelId="{7F93C2D3-2D64-4E1A-BB81-783704F252FF}" type="presParOf" srcId="{E40A13F6-8101-415B-831B-41C0B70C5287}" destId="{15DC64CA-130F-4483-9548-5149AC472D59}" srcOrd="0" destOrd="0" presId="urn:microsoft.com/office/officeart/2008/layout/LinedList"/>
    <dgm:cxn modelId="{18DB6F48-5107-4072-A741-21AFAE8260C8}" type="presParOf" srcId="{E40A13F6-8101-415B-831B-41C0B70C5287}" destId="{09ECFF4D-16C6-4D93-8DCA-08D7F0BC0913}" srcOrd="1" destOrd="0" presId="urn:microsoft.com/office/officeart/2008/layout/LinedList"/>
    <dgm:cxn modelId="{09F0058A-B10F-496F-9415-757BBCD16A2C}" type="presParOf" srcId="{E40A13F6-8101-415B-831B-41C0B70C5287}" destId="{98F703A7-C389-4E63-9F05-41BF98D10B6E}" srcOrd="2" destOrd="0" presId="urn:microsoft.com/office/officeart/2008/layout/LinedList"/>
    <dgm:cxn modelId="{C0989BCB-62C2-46C7-943A-F364347093A8}" type="presParOf" srcId="{783C311B-9614-4B3B-8A4A-77AD860681C6}" destId="{5C640BC5-3F84-4F06-B10B-7D47EF71B0F1}" srcOrd="5" destOrd="0" presId="urn:microsoft.com/office/officeart/2008/layout/LinedList"/>
    <dgm:cxn modelId="{37E108A6-EBDA-4123-8B45-0FD2A6B1E095}" type="presParOf" srcId="{783C311B-9614-4B3B-8A4A-77AD860681C6}" destId="{B00E4EF5-0753-4EAB-BB45-D3B23C9DC5B6}" srcOrd="6" destOrd="0" presId="urn:microsoft.com/office/officeart/2008/layout/LinedList"/>
    <dgm:cxn modelId="{04CC4263-3BBC-42DF-83EE-816E85FD375B}" type="presParOf" srcId="{783C311B-9614-4B3B-8A4A-77AD860681C6}" destId="{8C27AF32-E0A0-4D12-84C0-AC8C9AFD046F}" srcOrd="7" destOrd="0" presId="urn:microsoft.com/office/officeart/2008/layout/LinedList"/>
    <dgm:cxn modelId="{6F648870-271B-4B92-9DC4-3204D790AAD7}" type="presParOf" srcId="{8C27AF32-E0A0-4D12-84C0-AC8C9AFD046F}" destId="{87D64E5B-3B83-46FD-AB31-B9E4C144B28E}" srcOrd="0" destOrd="0" presId="urn:microsoft.com/office/officeart/2008/layout/LinedList"/>
    <dgm:cxn modelId="{902E18DB-0380-4A7E-AA86-8631EEB0EBB0}" type="presParOf" srcId="{8C27AF32-E0A0-4D12-84C0-AC8C9AFD046F}" destId="{A589B26F-365D-45AE-A0F2-977B5F509908}" srcOrd="1" destOrd="0" presId="urn:microsoft.com/office/officeart/2008/layout/LinedList"/>
    <dgm:cxn modelId="{A7340144-2347-46B2-AEAC-3D947A26AE8C}" type="presParOf" srcId="{8C27AF32-E0A0-4D12-84C0-AC8C9AFD046F}" destId="{BAEBF49A-ABCE-4E88-B0B9-6BD0C1186298}" srcOrd="2" destOrd="0" presId="urn:microsoft.com/office/officeart/2008/layout/LinedList"/>
    <dgm:cxn modelId="{EFC9B175-9EB6-4325-BB7D-4860CE0CE54B}" type="presParOf" srcId="{783C311B-9614-4B3B-8A4A-77AD860681C6}" destId="{0B441855-ED43-4EFF-9015-B618780DE544}" srcOrd="8" destOrd="0" presId="urn:microsoft.com/office/officeart/2008/layout/LinedList"/>
    <dgm:cxn modelId="{FDCBCA33-8E01-4AEB-ADC9-1D02C47088DF}" type="presParOf" srcId="{783C311B-9614-4B3B-8A4A-77AD860681C6}" destId="{001F1517-6FD7-4267-94CD-4B4ED4321009}" srcOrd="9" destOrd="0" presId="urn:microsoft.com/office/officeart/2008/layout/LinedList"/>
    <dgm:cxn modelId="{537AB1BC-6A5D-47FE-BBDE-EB9E31B32ADB}" type="presParOf" srcId="{783C311B-9614-4B3B-8A4A-77AD860681C6}" destId="{1FBAED66-8005-443D-8B90-9038C619199B}" srcOrd="10" destOrd="0" presId="urn:microsoft.com/office/officeart/2008/layout/LinedList"/>
    <dgm:cxn modelId="{7A8F317F-8D7C-4A49-8F74-30537419A328}" type="presParOf" srcId="{1FBAED66-8005-443D-8B90-9038C619199B}" destId="{03C549EA-A1DA-4722-AA4F-C01859018C3F}" srcOrd="0" destOrd="0" presId="urn:microsoft.com/office/officeart/2008/layout/LinedList"/>
    <dgm:cxn modelId="{14A17B4F-BFC9-463C-989C-45454423C3AE}" type="presParOf" srcId="{1FBAED66-8005-443D-8B90-9038C619199B}" destId="{480C5278-E5AB-423E-B11A-76828D5D4E9D}" srcOrd="1" destOrd="0" presId="urn:microsoft.com/office/officeart/2008/layout/LinedList"/>
    <dgm:cxn modelId="{CB7D5E2E-B7A3-446D-9B25-14AA52DDBED9}" type="presParOf" srcId="{1FBAED66-8005-443D-8B90-9038C619199B}" destId="{0108ED99-5260-4C19-83FD-DEF3855388AD}" srcOrd="2" destOrd="0" presId="urn:microsoft.com/office/officeart/2008/layout/LinedList"/>
    <dgm:cxn modelId="{3D7986E8-6EE4-4E91-8DD9-22C011252D4B}" type="presParOf" srcId="{783C311B-9614-4B3B-8A4A-77AD860681C6}" destId="{46944473-0159-4707-BC89-4EC79702C9A3}" srcOrd="11" destOrd="0" presId="urn:microsoft.com/office/officeart/2008/layout/LinedList"/>
    <dgm:cxn modelId="{22AB1679-9CE7-43C7-BF89-3115CE7BF079}" type="presParOf" srcId="{783C311B-9614-4B3B-8A4A-77AD860681C6}" destId="{AC455132-4F29-4908-A032-5C84254AB032}" srcOrd="12" destOrd="0" presId="urn:microsoft.com/office/officeart/2008/layout/LinedList"/>
    <dgm:cxn modelId="{70442062-2266-488B-B013-300389D7C105}" type="presParOf" srcId="{783C311B-9614-4B3B-8A4A-77AD860681C6}" destId="{DE237F83-3238-46E9-9188-DF14C4BEADA4}" srcOrd="13" destOrd="0" presId="urn:microsoft.com/office/officeart/2008/layout/LinedList"/>
    <dgm:cxn modelId="{2DFEF2BA-AC02-4EEB-8E0A-4B54D85A24A9}" type="presParOf" srcId="{DE237F83-3238-46E9-9188-DF14C4BEADA4}" destId="{A273257F-7DFD-4477-924D-C7DFA6965768}" srcOrd="0" destOrd="0" presId="urn:microsoft.com/office/officeart/2008/layout/LinedList"/>
    <dgm:cxn modelId="{43A203C2-B271-4113-8186-49A5E41214D4}" type="presParOf" srcId="{DE237F83-3238-46E9-9188-DF14C4BEADA4}" destId="{07D7D106-C5A7-4CB1-9E16-C20B53D711D0}" srcOrd="1" destOrd="0" presId="urn:microsoft.com/office/officeart/2008/layout/LinedList"/>
    <dgm:cxn modelId="{27564C07-3637-48FC-A796-33F7075013A9}" type="presParOf" srcId="{DE237F83-3238-46E9-9188-DF14C4BEADA4}" destId="{7C7BC50C-D729-4349-A596-AE5D1CF7BB4C}" srcOrd="2" destOrd="0" presId="urn:microsoft.com/office/officeart/2008/layout/LinedList"/>
    <dgm:cxn modelId="{760FDB91-8E23-4A2B-9093-0E67AC45A46A}" type="presParOf" srcId="{783C311B-9614-4B3B-8A4A-77AD860681C6}" destId="{CDC6D848-4AAD-47E3-B6FB-7992B9D50BEE}" srcOrd="14" destOrd="0" presId="urn:microsoft.com/office/officeart/2008/layout/LinedList"/>
    <dgm:cxn modelId="{547E705B-1B78-4382-B44C-0DD8E27E77A4}" type="presParOf" srcId="{783C311B-9614-4B3B-8A4A-77AD860681C6}" destId="{9678C672-8946-494F-98DD-2BF01E092123}" srcOrd="15" destOrd="0" presId="urn:microsoft.com/office/officeart/2008/layout/LinedList"/>
    <dgm:cxn modelId="{F1430B48-6C35-4A27-BD2B-875D57A82FEE}" type="presParOf" srcId="{783C311B-9614-4B3B-8A4A-77AD860681C6}" destId="{3FBE43D8-3780-41F9-B1F9-BCE8D7C9F1C5}" srcOrd="16" destOrd="0" presId="urn:microsoft.com/office/officeart/2008/layout/LinedList"/>
    <dgm:cxn modelId="{49D5455C-68DB-4EB4-A9C9-5CC33C83483C}" type="presParOf" srcId="{3FBE43D8-3780-41F9-B1F9-BCE8D7C9F1C5}" destId="{D07C6CCD-2A0D-421D-8314-5A79EA026CB6}" srcOrd="0" destOrd="0" presId="urn:microsoft.com/office/officeart/2008/layout/LinedList"/>
    <dgm:cxn modelId="{D3F317D5-23BA-4504-BDC1-39982BDFDABB}" type="presParOf" srcId="{3FBE43D8-3780-41F9-B1F9-BCE8D7C9F1C5}" destId="{8B336F2B-5F5A-4A5B-83C5-C2FC26784D48}" srcOrd="1" destOrd="0" presId="urn:microsoft.com/office/officeart/2008/layout/LinedList"/>
    <dgm:cxn modelId="{AFC3D760-83E9-4F86-BF3B-5B7D3CAB5DEC}" type="presParOf" srcId="{3FBE43D8-3780-41F9-B1F9-BCE8D7C9F1C5}" destId="{5004707C-940B-44FE-8504-2FE9957A7B5B}" srcOrd="2" destOrd="0" presId="urn:microsoft.com/office/officeart/2008/layout/LinedList"/>
    <dgm:cxn modelId="{BACFE9AE-80D3-43AF-9666-92E621A0AEE6}" type="presParOf" srcId="{783C311B-9614-4B3B-8A4A-77AD860681C6}" destId="{DCF79C4D-4C26-4E3F-A8CE-ED05B7F1610E}" srcOrd="17" destOrd="0" presId="urn:microsoft.com/office/officeart/2008/layout/LinedList"/>
    <dgm:cxn modelId="{EFB15992-871F-4874-83A8-33B590424634}" type="presParOf" srcId="{783C311B-9614-4B3B-8A4A-77AD860681C6}" destId="{BF0A26FA-C638-4774-BF26-ADEFA6D40387}" srcOrd="18" destOrd="0" presId="urn:microsoft.com/office/officeart/2008/layout/LinedList"/>
    <dgm:cxn modelId="{8AA6429B-8C50-43E2-A03B-C42A49EF59AC}" type="presParOf" srcId="{783C311B-9614-4B3B-8A4A-77AD860681C6}" destId="{F476FAF1-BC21-4A9E-8919-5D7ACC505F98}" srcOrd="19" destOrd="0" presId="urn:microsoft.com/office/officeart/2008/layout/LinedList"/>
    <dgm:cxn modelId="{1590222B-BA28-4B7B-92D3-D7CBFE26144D}" type="presParOf" srcId="{F476FAF1-BC21-4A9E-8919-5D7ACC505F98}" destId="{A83C2C71-17B7-4137-820A-3B7211DF543C}" srcOrd="0" destOrd="0" presId="urn:microsoft.com/office/officeart/2008/layout/LinedList"/>
    <dgm:cxn modelId="{2219D1A4-8B41-41A4-BF93-19868ED013CE}" type="presParOf" srcId="{F476FAF1-BC21-4A9E-8919-5D7ACC505F98}" destId="{922E3E7D-8448-4F5E-8FDA-F285239D201F}" srcOrd="1" destOrd="0" presId="urn:microsoft.com/office/officeart/2008/layout/LinedList"/>
    <dgm:cxn modelId="{389B256B-2917-4CEB-A027-1A0D6AFBA309}" type="presParOf" srcId="{F476FAF1-BC21-4A9E-8919-5D7ACC505F98}" destId="{3A92BA4A-8FBF-4E9E-9392-88B6B81F76FA}" srcOrd="2" destOrd="0" presId="urn:microsoft.com/office/officeart/2008/layout/LinedList"/>
    <dgm:cxn modelId="{7DF92E88-FEB5-4338-BD50-D7E8B59EEB2B}" type="presParOf" srcId="{783C311B-9614-4B3B-8A4A-77AD860681C6}" destId="{B77E3966-4745-4B41-8910-FD1AB61C573A}" srcOrd="20" destOrd="0" presId="urn:microsoft.com/office/officeart/2008/layout/LinedList"/>
    <dgm:cxn modelId="{30187489-161A-4EDD-ABB3-F694638FB923}" type="presParOf" srcId="{783C311B-9614-4B3B-8A4A-77AD860681C6}" destId="{C6D195AA-57EB-4FF0-9FE8-1A5EF7F1C44B}" srcOrd="21" destOrd="0" presId="urn:microsoft.com/office/officeart/2008/layout/LinedList"/>
    <dgm:cxn modelId="{ACF5910D-B086-4DF0-B68D-E424D873B7A1}" type="presParOf" srcId="{783C311B-9614-4B3B-8A4A-77AD860681C6}" destId="{A0B11B18-DE9B-4933-9C01-DAE2CCCC8C08}" srcOrd="22" destOrd="0" presId="urn:microsoft.com/office/officeart/2008/layout/LinedList"/>
    <dgm:cxn modelId="{C1E87A66-7A8A-4788-ABEE-A88D994017F3}" type="presParOf" srcId="{A0B11B18-DE9B-4933-9C01-DAE2CCCC8C08}" destId="{B7C87FAB-4194-4B5B-965F-D6920096CD81}" srcOrd="0" destOrd="0" presId="urn:microsoft.com/office/officeart/2008/layout/LinedList"/>
    <dgm:cxn modelId="{9194049A-13D6-46AB-9B55-1138C1F6E170}" type="presParOf" srcId="{A0B11B18-DE9B-4933-9C01-DAE2CCCC8C08}" destId="{D534D766-2D67-435B-9768-F8234FF14D59}" srcOrd="1" destOrd="0" presId="urn:microsoft.com/office/officeart/2008/layout/LinedList"/>
    <dgm:cxn modelId="{371A9DAF-C6E9-48FA-B095-AE9E5E669C47}" type="presParOf" srcId="{A0B11B18-DE9B-4933-9C01-DAE2CCCC8C08}" destId="{A610158B-C670-438D-8273-38E5668742EF}" srcOrd="2" destOrd="0" presId="urn:microsoft.com/office/officeart/2008/layout/LinedList"/>
    <dgm:cxn modelId="{D0338481-DF40-466C-990D-A7882568A454}" type="presParOf" srcId="{783C311B-9614-4B3B-8A4A-77AD860681C6}" destId="{36BE831E-9F7F-469D-9E85-42C0AFCB8BB1}" srcOrd="23" destOrd="0" presId="urn:microsoft.com/office/officeart/2008/layout/LinedList"/>
    <dgm:cxn modelId="{EAAB6F6F-1CEF-4A06-A9B0-93CB5DB768EB}" type="presParOf" srcId="{783C311B-9614-4B3B-8A4A-77AD860681C6}" destId="{0313B0B4-603B-4D11-8300-B9325BE3C239}" srcOrd="24" destOrd="0" presId="urn:microsoft.com/office/officeart/2008/layout/LinedList"/>
    <dgm:cxn modelId="{81ACDAFF-DB75-4E25-B2BE-3E0FCA4EB6D3}" type="presParOf" srcId="{783C311B-9614-4B3B-8A4A-77AD860681C6}" destId="{C4E946A7-977C-471F-99BE-A5231ECD1DC2}" srcOrd="25" destOrd="0" presId="urn:microsoft.com/office/officeart/2008/layout/LinedList"/>
    <dgm:cxn modelId="{AE6358C8-565D-4DF6-AA77-23B18C2DF750}" type="presParOf" srcId="{C4E946A7-977C-471F-99BE-A5231ECD1DC2}" destId="{0D4E229C-8B2F-40B0-8933-B83664B70C52}" srcOrd="0" destOrd="0" presId="urn:microsoft.com/office/officeart/2008/layout/LinedList"/>
    <dgm:cxn modelId="{AABBC676-5B79-4E24-A948-9F9506BDBFDA}" type="presParOf" srcId="{C4E946A7-977C-471F-99BE-A5231ECD1DC2}" destId="{B6CFF1C6-D3A0-4250-AC36-9E72DB39DF79}" srcOrd="1" destOrd="0" presId="urn:microsoft.com/office/officeart/2008/layout/LinedList"/>
    <dgm:cxn modelId="{C5BD3FD6-8939-47FA-85FC-9ADA16E008A1}" type="presParOf" srcId="{C4E946A7-977C-471F-99BE-A5231ECD1DC2}" destId="{2E59B77D-963D-439A-861F-534CF7BEA299}" srcOrd="2" destOrd="0" presId="urn:microsoft.com/office/officeart/2008/layout/LinedList"/>
    <dgm:cxn modelId="{8633222D-0A3D-44B8-8909-56CDBC4345DF}" type="presParOf" srcId="{783C311B-9614-4B3B-8A4A-77AD860681C6}" destId="{8964E9BD-BC59-4FBF-9809-987F5416DE2E}" srcOrd="26" destOrd="0" presId="urn:microsoft.com/office/officeart/2008/layout/LinedList"/>
    <dgm:cxn modelId="{35336092-7BF9-4E5A-A14A-C7A0E60E48B7}" type="presParOf" srcId="{783C311B-9614-4B3B-8A4A-77AD860681C6}" destId="{D54D18B1-1F81-44C6-BF7D-003214FD5365}" srcOrd="27" destOrd="0" presId="urn:microsoft.com/office/officeart/2008/layout/LinedList"/>
    <dgm:cxn modelId="{54DBA8EE-CC86-4327-A16E-0818E615F22C}" type="presParOf" srcId="{783C311B-9614-4B3B-8A4A-77AD860681C6}" destId="{8C84F7DE-001F-4FA4-8678-B46E84802D7A}" srcOrd="28" destOrd="0" presId="urn:microsoft.com/office/officeart/2008/layout/LinedList"/>
    <dgm:cxn modelId="{9C0C4A97-1B5C-410B-A0AF-6B85B99F997C}" type="presParOf" srcId="{8C84F7DE-001F-4FA4-8678-B46E84802D7A}" destId="{E634C040-DF3D-4899-8F03-E413A065714A}" srcOrd="0" destOrd="0" presId="urn:microsoft.com/office/officeart/2008/layout/LinedList"/>
    <dgm:cxn modelId="{0443E11C-253E-4B8D-920D-5D39112393B8}" type="presParOf" srcId="{8C84F7DE-001F-4FA4-8678-B46E84802D7A}" destId="{394BEBD3-1370-4A47-B858-E0248E130770}" srcOrd="1" destOrd="0" presId="urn:microsoft.com/office/officeart/2008/layout/LinedList"/>
    <dgm:cxn modelId="{6F5955E3-A1B5-4DAF-9823-F234D74ED4EC}" type="presParOf" srcId="{8C84F7DE-001F-4FA4-8678-B46E84802D7A}" destId="{745F8DA4-EE29-41DD-86A8-6BCE971B7E7A}" srcOrd="2" destOrd="0" presId="urn:microsoft.com/office/officeart/2008/layout/LinedList"/>
    <dgm:cxn modelId="{819F381C-6EA9-4557-ABE3-046DC7843DCC}" type="presParOf" srcId="{783C311B-9614-4B3B-8A4A-77AD860681C6}" destId="{67CC9AEA-6BC5-4311-B517-DDA134ADC32E}" srcOrd="29" destOrd="0" presId="urn:microsoft.com/office/officeart/2008/layout/LinedList"/>
    <dgm:cxn modelId="{507B73AC-CA76-4FB0-9336-32BF6E99ADAA}" type="presParOf" srcId="{783C311B-9614-4B3B-8A4A-77AD860681C6}" destId="{F113C459-4EC3-4892-8756-451E45BED835}" srcOrd="30" destOrd="0" presId="urn:microsoft.com/office/officeart/2008/layout/LinedList"/>
    <dgm:cxn modelId="{8E66457D-7161-4A3E-B4C7-54895BE431A9}" type="presParOf" srcId="{783C311B-9614-4B3B-8A4A-77AD860681C6}" destId="{3A5CDE34-17DE-4924-865B-4B5F510A1941}" srcOrd="31" destOrd="0" presId="urn:microsoft.com/office/officeart/2008/layout/LinedList"/>
    <dgm:cxn modelId="{D296104F-4241-42AC-B600-ED986068431B}" type="presParOf" srcId="{3A5CDE34-17DE-4924-865B-4B5F510A1941}" destId="{B435C57B-6980-4D65-A0F0-48B57510612E}" srcOrd="0" destOrd="0" presId="urn:microsoft.com/office/officeart/2008/layout/LinedList"/>
    <dgm:cxn modelId="{FB2D7AB4-B597-401C-9B78-7ED6FCD01ECF}" type="presParOf" srcId="{3A5CDE34-17DE-4924-865B-4B5F510A1941}" destId="{0384A1E1-64C8-4D3D-ACDD-6B344F9D4DB7}" srcOrd="1" destOrd="0" presId="urn:microsoft.com/office/officeart/2008/layout/LinedList"/>
    <dgm:cxn modelId="{72996ABB-386A-4518-9A7E-43E002FB251A}" type="presParOf" srcId="{3A5CDE34-17DE-4924-865B-4B5F510A1941}" destId="{34F5F074-CF14-4732-ABCB-C1B23770864A}" srcOrd="2" destOrd="0" presId="urn:microsoft.com/office/officeart/2008/layout/LinedList"/>
    <dgm:cxn modelId="{94ACDC9B-036C-4F78-996D-61AF16F1310B}" type="presParOf" srcId="{783C311B-9614-4B3B-8A4A-77AD860681C6}" destId="{7A9A0357-292D-4DD4-8DA5-ABDD69198CD3}" srcOrd="32" destOrd="0" presId="urn:microsoft.com/office/officeart/2008/layout/LinedList"/>
    <dgm:cxn modelId="{A891E9D4-AB38-4DE6-9964-93FA1890BD01}" type="presParOf" srcId="{783C311B-9614-4B3B-8A4A-77AD860681C6}" destId="{02F39905-0A80-4C2F-A6B5-D23BE08CF780}" srcOrd="33" destOrd="0" presId="urn:microsoft.com/office/officeart/2008/layout/LinedList"/>
    <dgm:cxn modelId="{5B740800-A9A9-460F-9DE7-B2FC1AEB28F3}" type="presParOf" srcId="{783C311B-9614-4B3B-8A4A-77AD860681C6}" destId="{C82F2FA2-7384-41B8-8D6E-EDCC8FDE33A3}" srcOrd="34" destOrd="0" presId="urn:microsoft.com/office/officeart/2008/layout/LinedList"/>
    <dgm:cxn modelId="{5A3AB2D4-2865-49A6-9DE5-6FB6A7F1EBA3}" type="presParOf" srcId="{C82F2FA2-7384-41B8-8D6E-EDCC8FDE33A3}" destId="{5EAF00A3-1350-448B-8466-0B8AA7CC1FB8}" srcOrd="0" destOrd="0" presId="urn:microsoft.com/office/officeart/2008/layout/LinedList"/>
    <dgm:cxn modelId="{E7ACE7D9-A17B-4175-A49B-9ACF481953E2}" type="presParOf" srcId="{C82F2FA2-7384-41B8-8D6E-EDCC8FDE33A3}" destId="{B9627AE4-C233-4635-B85D-DB92DAAA04BE}" srcOrd="1" destOrd="0" presId="urn:microsoft.com/office/officeart/2008/layout/LinedList"/>
    <dgm:cxn modelId="{5DE08132-18B0-4E5E-98E4-49758D5A2019}" type="presParOf" srcId="{C82F2FA2-7384-41B8-8D6E-EDCC8FDE33A3}" destId="{776CB733-020F-46B3-A2B0-6A62ECA4D0E6}" srcOrd="2" destOrd="0" presId="urn:microsoft.com/office/officeart/2008/layout/LinedList"/>
    <dgm:cxn modelId="{823E8518-2B7A-493E-9C41-3BEF599A91A0}" type="presParOf" srcId="{783C311B-9614-4B3B-8A4A-77AD860681C6}" destId="{6E7803DA-7D9A-4EA0-A00D-E5E294B99B71}" srcOrd="35" destOrd="0" presId="urn:microsoft.com/office/officeart/2008/layout/LinedList"/>
    <dgm:cxn modelId="{640CEEC5-A2E7-48D7-9B07-8C417464C699}" type="presParOf" srcId="{783C311B-9614-4B3B-8A4A-77AD860681C6}" destId="{E836B420-51DD-46B2-BFC5-2889F2EE276E}" srcOrd="36" destOrd="0" presId="urn:microsoft.com/office/officeart/2008/layout/LinedList"/>
    <dgm:cxn modelId="{B1B5DAC4-7C98-4CD1-84BD-5E07EF531EFE}" type="presParOf" srcId="{783C311B-9614-4B3B-8A4A-77AD860681C6}" destId="{AB71939D-A00B-4904-901D-9A333F81D190}" srcOrd="37" destOrd="0" presId="urn:microsoft.com/office/officeart/2008/layout/LinedList"/>
    <dgm:cxn modelId="{55B6314C-5897-4B2B-AAE5-4C482BF50E71}" type="presParOf" srcId="{AB71939D-A00B-4904-901D-9A333F81D190}" destId="{E186ABDF-99FA-4348-BFCE-4BF94FF34224}" srcOrd="0" destOrd="0" presId="urn:microsoft.com/office/officeart/2008/layout/LinedList"/>
    <dgm:cxn modelId="{B3FB18FA-4FF5-43EF-8412-0275C6691307}" type="presParOf" srcId="{AB71939D-A00B-4904-901D-9A333F81D190}" destId="{F589D7F5-0712-4EDA-BCE5-6318854FFBEF}" srcOrd="1" destOrd="0" presId="urn:microsoft.com/office/officeart/2008/layout/LinedList"/>
    <dgm:cxn modelId="{32EB82BE-3244-490B-B874-A42BFC38DE74}" type="presParOf" srcId="{AB71939D-A00B-4904-901D-9A333F81D190}" destId="{BFDB5439-98A4-4249-864F-3FF235080FF6}" srcOrd="2" destOrd="0" presId="urn:microsoft.com/office/officeart/2008/layout/LinedList"/>
    <dgm:cxn modelId="{0B59455F-2877-4345-AB63-537DFCE9504B}" type="presParOf" srcId="{783C311B-9614-4B3B-8A4A-77AD860681C6}" destId="{5F0176E2-29CD-4BD6-A48B-ED388DF0FCAF}" srcOrd="38" destOrd="0" presId="urn:microsoft.com/office/officeart/2008/layout/LinedList"/>
    <dgm:cxn modelId="{39AB1F7B-7F04-4860-AD98-00384C37925B}" type="presParOf" srcId="{783C311B-9614-4B3B-8A4A-77AD860681C6}" destId="{BCDDAD38-B032-4B57-AF17-133939250DF4}" srcOrd="39" destOrd="0" presId="urn:microsoft.com/office/officeart/2008/layout/LinedList"/>
    <dgm:cxn modelId="{B85910AD-689B-4725-8516-DF69D005062C}" type="presParOf" srcId="{783C311B-9614-4B3B-8A4A-77AD860681C6}" destId="{10A8A456-A01B-4C41-96A7-A46A93C9E0B4}" srcOrd="40" destOrd="0" presId="urn:microsoft.com/office/officeart/2008/layout/LinedList"/>
    <dgm:cxn modelId="{F7D21B1D-70C6-4AC9-ADE9-FC0DF77EC0CC}" type="presParOf" srcId="{10A8A456-A01B-4C41-96A7-A46A93C9E0B4}" destId="{20EE7539-A003-4367-B87A-3839E8EC5B40}" srcOrd="0" destOrd="0" presId="urn:microsoft.com/office/officeart/2008/layout/LinedList"/>
    <dgm:cxn modelId="{635B2745-3843-40EA-9F47-0DB17306837C}" type="presParOf" srcId="{10A8A456-A01B-4C41-96A7-A46A93C9E0B4}" destId="{03A30E6A-353D-46DD-A4FD-809A8FAFAABC}" srcOrd="1" destOrd="0" presId="urn:microsoft.com/office/officeart/2008/layout/LinedList"/>
    <dgm:cxn modelId="{61EA182E-A679-45B6-9B0A-47EFE602155E}" type="presParOf" srcId="{10A8A456-A01B-4C41-96A7-A46A93C9E0B4}" destId="{EEBA8875-D6DB-48E3-88DD-6438702F8E76}" srcOrd="2" destOrd="0" presId="urn:microsoft.com/office/officeart/2008/layout/LinedList"/>
    <dgm:cxn modelId="{852B2D8E-F05E-4A13-809E-F465561C0BD4}" type="presParOf" srcId="{783C311B-9614-4B3B-8A4A-77AD860681C6}" destId="{1BA84593-6AD8-4F12-8B7A-F94F322F4B1F}" srcOrd="41" destOrd="0" presId="urn:microsoft.com/office/officeart/2008/layout/LinedList"/>
    <dgm:cxn modelId="{B2CD8904-9F04-42C4-87DB-D3BA8A5067CA}" type="presParOf" srcId="{783C311B-9614-4B3B-8A4A-77AD860681C6}" destId="{E725D89E-0BBF-4FF9-92F3-97D627B304BB}" srcOrd="42" destOrd="0" presId="urn:microsoft.com/office/officeart/2008/layout/LinedList"/>
    <dgm:cxn modelId="{34DEBA72-C088-4079-96DC-91A833CB0A16}" type="presParOf" srcId="{783C311B-9614-4B3B-8A4A-77AD860681C6}" destId="{AD9802EE-446D-4310-B90C-8340CC985A8A}" srcOrd="43" destOrd="0" presId="urn:microsoft.com/office/officeart/2008/layout/LinedList"/>
    <dgm:cxn modelId="{59BEE56C-B7A6-4A70-8BEA-681C0FF21013}" type="presParOf" srcId="{AD9802EE-446D-4310-B90C-8340CC985A8A}" destId="{3BAFC11B-8B0A-49A6-ABDD-EA717F2E9869}" srcOrd="0" destOrd="0" presId="urn:microsoft.com/office/officeart/2008/layout/LinedList"/>
    <dgm:cxn modelId="{CEA50839-8768-4D5F-A392-AF4EF4519D6B}" type="presParOf" srcId="{AD9802EE-446D-4310-B90C-8340CC985A8A}" destId="{C8E5AB51-1038-4B06-A3B0-4BB7B699AAF0}" srcOrd="1" destOrd="0" presId="urn:microsoft.com/office/officeart/2008/layout/LinedList"/>
    <dgm:cxn modelId="{C8655A6E-E8E3-4827-B8A3-8BFA2A40A81E}" type="presParOf" srcId="{AD9802EE-446D-4310-B90C-8340CC985A8A}" destId="{D0224626-49B3-4D57-889F-6A5E55C62F43}" srcOrd="2" destOrd="0" presId="urn:microsoft.com/office/officeart/2008/layout/LinedList"/>
    <dgm:cxn modelId="{E38CBEE2-2EA7-46DE-B7E4-87D9BF2819CC}" type="presParOf" srcId="{783C311B-9614-4B3B-8A4A-77AD860681C6}" destId="{8035B8B4-1162-4768-A373-2978B79E071C}" srcOrd="44" destOrd="0" presId="urn:microsoft.com/office/officeart/2008/layout/LinedList"/>
    <dgm:cxn modelId="{4EC0FE37-C9DB-4040-B821-B619B3925A41}" type="presParOf" srcId="{783C311B-9614-4B3B-8A4A-77AD860681C6}" destId="{9BE0D8ED-CD73-4099-813C-87430D77496E}" srcOrd="45" destOrd="0" presId="urn:microsoft.com/office/officeart/2008/layout/LinedList"/>
    <dgm:cxn modelId="{9B9A350D-A8B6-4B21-8F08-ADC17A3631B7}" type="presParOf" srcId="{783C311B-9614-4B3B-8A4A-77AD860681C6}" destId="{0F9CC116-67EB-40D9-8D83-F4D998F24917}" srcOrd="46" destOrd="0" presId="urn:microsoft.com/office/officeart/2008/layout/LinedList"/>
    <dgm:cxn modelId="{8C260781-1477-484F-B51C-538119D318F5}" type="presParOf" srcId="{0F9CC116-67EB-40D9-8D83-F4D998F24917}" destId="{B0C4A110-B145-489F-913F-F41DB9CF842D}" srcOrd="0" destOrd="0" presId="urn:microsoft.com/office/officeart/2008/layout/LinedList"/>
    <dgm:cxn modelId="{13EA11DC-1195-4E89-801A-E15117DE9DF8}" type="presParOf" srcId="{0F9CC116-67EB-40D9-8D83-F4D998F24917}" destId="{19E05847-CECF-42B4-AE13-F64C5BE56B40}" srcOrd="1" destOrd="0" presId="urn:microsoft.com/office/officeart/2008/layout/LinedList"/>
    <dgm:cxn modelId="{45933878-29DA-403C-AF58-B3475E66C985}" type="presParOf" srcId="{0F9CC116-67EB-40D9-8D83-F4D998F24917}" destId="{D0FBF5F3-C1D6-453D-BAA3-DD04B98E159D}" srcOrd="2" destOrd="0" presId="urn:microsoft.com/office/officeart/2008/layout/LinedList"/>
    <dgm:cxn modelId="{DDEE46FA-9E68-48D5-B473-A1B4910FEC5A}" type="presParOf" srcId="{783C311B-9614-4B3B-8A4A-77AD860681C6}" destId="{35FE268C-5085-4BE5-BCD5-17779F58CB29}" srcOrd="47" destOrd="0" presId="urn:microsoft.com/office/officeart/2008/layout/LinedList"/>
    <dgm:cxn modelId="{35A50F67-A3A4-4415-B58D-65C57BB44900}" type="presParOf" srcId="{783C311B-9614-4B3B-8A4A-77AD860681C6}" destId="{C93299CE-25BD-4CDB-BA8E-A387323657A2}" srcOrd="48" destOrd="0" presId="urn:microsoft.com/office/officeart/2008/layout/LinedList"/>
    <dgm:cxn modelId="{F512363D-CFBD-43CD-875F-B982A40C48F7}" type="presParOf" srcId="{783C311B-9614-4B3B-8A4A-77AD860681C6}" destId="{618AE167-E7C4-4BDA-8B74-83640B606853}" srcOrd="49" destOrd="0" presId="urn:microsoft.com/office/officeart/2008/layout/LinedList"/>
    <dgm:cxn modelId="{D0380AF4-0DFE-4371-BA4B-54663201332F}" type="presParOf" srcId="{618AE167-E7C4-4BDA-8B74-83640B606853}" destId="{7ADF8396-8725-4152-A5EC-42ED480A747D}" srcOrd="0" destOrd="0" presId="urn:microsoft.com/office/officeart/2008/layout/LinedList"/>
    <dgm:cxn modelId="{E4094B7D-430F-4881-80DB-0E45423EFE41}" type="presParOf" srcId="{618AE167-E7C4-4BDA-8B74-83640B606853}" destId="{2BA22D27-E998-444B-8219-6CFE8A8E30BF}" srcOrd="1" destOrd="0" presId="urn:microsoft.com/office/officeart/2008/layout/LinedList"/>
    <dgm:cxn modelId="{63F368A7-0B49-4142-B63D-B2C4784E2ECC}" type="presParOf" srcId="{618AE167-E7C4-4BDA-8B74-83640B606853}" destId="{9DFBE156-2311-430C-ADB3-245D94793F89}" srcOrd="2" destOrd="0" presId="urn:microsoft.com/office/officeart/2008/layout/LinedList"/>
    <dgm:cxn modelId="{56D0C814-89BF-46B7-B6DB-4A5F71E4F4A7}" type="presParOf" srcId="{783C311B-9614-4B3B-8A4A-77AD860681C6}" destId="{985DD403-93B3-40ED-947C-DB8609DFB612}" srcOrd="50" destOrd="0" presId="urn:microsoft.com/office/officeart/2008/layout/LinedList"/>
    <dgm:cxn modelId="{10725F73-DE28-4ED6-A73E-0BB92546D056}" type="presParOf" srcId="{783C311B-9614-4B3B-8A4A-77AD860681C6}" destId="{71D6B6FB-B0AC-449B-AA84-E5CF365DDBE7}" srcOrd="51" destOrd="0" presId="urn:microsoft.com/office/officeart/2008/layout/LinedList"/>
    <dgm:cxn modelId="{3336999B-637C-47C3-BBBC-66B2E30A352E}" type="presParOf" srcId="{783C311B-9614-4B3B-8A4A-77AD860681C6}" destId="{AE899D76-6442-4357-8E67-F6CC679AE4B0}" srcOrd="52" destOrd="0" presId="urn:microsoft.com/office/officeart/2008/layout/LinedList"/>
    <dgm:cxn modelId="{A1B05521-1B68-40AB-A1F1-99F384564D97}" type="presParOf" srcId="{AE899D76-6442-4357-8E67-F6CC679AE4B0}" destId="{38D05DC0-D8C6-4F3D-B708-8096D0DCC490}" srcOrd="0" destOrd="0" presId="urn:microsoft.com/office/officeart/2008/layout/LinedList"/>
    <dgm:cxn modelId="{F482F9F2-324F-491D-9C4D-3518B906CD75}" type="presParOf" srcId="{AE899D76-6442-4357-8E67-F6CC679AE4B0}" destId="{2CD4F826-7B42-4DE1-BED3-F642EEC78AA2}" srcOrd="1" destOrd="0" presId="urn:microsoft.com/office/officeart/2008/layout/LinedList"/>
    <dgm:cxn modelId="{B83060D5-7F31-4963-A530-421A242DF904}" type="presParOf" srcId="{AE899D76-6442-4357-8E67-F6CC679AE4B0}" destId="{5D95EEAF-13FB-4E5B-ACF4-5B51991ACA2D}" srcOrd="2" destOrd="0" presId="urn:microsoft.com/office/officeart/2008/layout/LinedList"/>
    <dgm:cxn modelId="{388B86BC-25E2-4864-B959-F438789CB4A5}" type="presParOf" srcId="{783C311B-9614-4B3B-8A4A-77AD860681C6}" destId="{3285B9F1-D622-49C7-AF2B-E1940B26EBCD}" srcOrd="53" destOrd="0" presId="urn:microsoft.com/office/officeart/2008/layout/LinedList"/>
    <dgm:cxn modelId="{F2D0F651-2BEC-4C81-9778-F9298E988C6F}" type="presParOf" srcId="{783C311B-9614-4B3B-8A4A-77AD860681C6}" destId="{CB50A0FE-FDE7-41B3-9E10-E0F03ED7045F}" srcOrd="5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E41835-2C41-4AFE-B077-ED0029335481}"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ru-RU"/>
        </a:p>
      </dgm:t>
    </dgm:pt>
    <dgm:pt modelId="{AF716172-CB83-4DBA-AE35-6BD8D542DAEB}">
      <dgm:prSet phldrT="[Текст]" custT="1"/>
      <dgm:spPr/>
      <dgm:t>
        <a:bodyPr vert="vert270"/>
        <a:lstStyle/>
        <a:p>
          <a:pPr algn="ctr"/>
          <a:r>
            <a:rPr lang="uk-UA" sz="3600" dirty="0" smtClean="0"/>
            <a:t>Політико-правовий фактор</a:t>
          </a:r>
          <a:endParaRPr lang="ru-RU" sz="3600" dirty="0"/>
        </a:p>
      </dgm:t>
    </dgm:pt>
    <dgm:pt modelId="{B2E893D1-1AA6-4BE9-B103-27CF0A886AC3}" type="parTrans" cxnId="{467202E9-16D6-464C-A844-EC74886F3FA3}">
      <dgm:prSet/>
      <dgm:spPr/>
      <dgm:t>
        <a:bodyPr/>
        <a:lstStyle/>
        <a:p>
          <a:endParaRPr lang="ru-RU" sz="1800"/>
        </a:p>
      </dgm:t>
    </dgm:pt>
    <dgm:pt modelId="{C75AC0CC-3F7C-42F2-8CC2-13D26F6E733F}" type="sibTrans" cxnId="{467202E9-16D6-464C-A844-EC74886F3FA3}">
      <dgm:prSet/>
      <dgm:spPr/>
      <dgm:t>
        <a:bodyPr/>
        <a:lstStyle/>
        <a:p>
          <a:endParaRPr lang="ru-RU" sz="1800"/>
        </a:p>
      </dgm:t>
    </dgm:pt>
    <dgm:pt modelId="{2DC2EE30-25F2-43EF-BE4F-047ABD9F8383}">
      <dgm:prSet custT="1"/>
      <dgm:spPr/>
      <dgm:t>
        <a:bodyPr/>
        <a:lstStyle/>
        <a:p>
          <a:r>
            <a:rPr lang="uk-UA" sz="1800" dirty="0" smtClean="0"/>
            <a:t>Політична стабільність,</a:t>
          </a:r>
          <a:endParaRPr lang="ru-RU" sz="1800" dirty="0"/>
        </a:p>
      </dgm:t>
    </dgm:pt>
    <dgm:pt modelId="{5DD8AC9F-0A88-4ADF-ACCC-DF211D8467AF}" type="parTrans" cxnId="{EE4137CE-A97B-4D0E-A57A-C1CEBBF4F8F8}">
      <dgm:prSet/>
      <dgm:spPr/>
      <dgm:t>
        <a:bodyPr/>
        <a:lstStyle/>
        <a:p>
          <a:endParaRPr lang="ru-RU" sz="1800"/>
        </a:p>
      </dgm:t>
    </dgm:pt>
    <dgm:pt modelId="{39792400-0C53-4E61-B569-46C3CC3E196D}" type="sibTrans" cxnId="{EE4137CE-A97B-4D0E-A57A-C1CEBBF4F8F8}">
      <dgm:prSet/>
      <dgm:spPr/>
      <dgm:t>
        <a:bodyPr/>
        <a:lstStyle/>
        <a:p>
          <a:endParaRPr lang="ru-RU" sz="1800"/>
        </a:p>
      </dgm:t>
    </dgm:pt>
    <dgm:pt modelId="{4B9ED54D-DC3C-4134-A8E6-7151B1A45D70}">
      <dgm:prSet custT="1"/>
      <dgm:spPr/>
      <dgm:t>
        <a:bodyPr/>
        <a:lstStyle/>
        <a:p>
          <a:r>
            <a:rPr lang="uk-UA" sz="1800" dirty="0" smtClean="0"/>
            <a:t> тип політичної системи, </a:t>
          </a:r>
          <a:endParaRPr lang="ru-RU" sz="1800" dirty="0"/>
        </a:p>
      </dgm:t>
    </dgm:pt>
    <dgm:pt modelId="{A8EA76BB-01FF-4577-95B1-FF58601DA25E}" type="parTrans" cxnId="{9B5D8B21-B91F-40EB-B2F9-342228314E4A}">
      <dgm:prSet/>
      <dgm:spPr/>
      <dgm:t>
        <a:bodyPr/>
        <a:lstStyle/>
        <a:p>
          <a:endParaRPr lang="ru-RU" sz="1800"/>
        </a:p>
      </dgm:t>
    </dgm:pt>
    <dgm:pt modelId="{EAE25A6A-44F3-4F2D-8F89-A07175504535}" type="sibTrans" cxnId="{9B5D8B21-B91F-40EB-B2F9-342228314E4A}">
      <dgm:prSet/>
      <dgm:spPr/>
      <dgm:t>
        <a:bodyPr/>
        <a:lstStyle/>
        <a:p>
          <a:endParaRPr lang="ru-RU" sz="1800"/>
        </a:p>
      </dgm:t>
    </dgm:pt>
    <dgm:pt modelId="{EBD9FD23-EB27-4E78-9B20-AFD832EA1249}">
      <dgm:prSet custT="1"/>
      <dgm:spPr/>
      <dgm:t>
        <a:bodyPr/>
        <a:lstStyle/>
        <a:p>
          <a:r>
            <a:rPr lang="uk-UA" sz="1800" dirty="0" smtClean="0"/>
            <a:t>правляча партія, </a:t>
          </a:r>
          <a:endParaRPr lang="ru-RU" sz="1800" dirty="0"/>
        </a:p>
      </dgm:t>
    </dgm:pt>
    <dgm:pt modelId="{790E0AA4-3714-4DDD-82D3-F2028AB8156B}" type="parTrans" cxnId="{26EC3FBF-A0C6-4BF1-BDA8-3BF03DA81C65}">
      <dgm:prSet/>
      <dgm:spPr/>
      <dgm:t>
        <a:bodyPr/>
        <a:lstStyle/>
        <a:p>
          <a:endParaRPr lang="ru-RU" sz="1800"/>
        </a:p>
      </dgm:t>
    </dgm:pt>
    <dgm:pt modelId="{FA5E1B2C-FEE2-4813-8BC8-3C1E8A3401AF}" type="sibTrans" cxnId="{26EC3FBF-A0C6-4BF1-BDA8-3BF03DA81C65}">
      <dgm:prSet/>
      <dgm:spPr/>
      <dgm:t>
        <a:bodyPr/>
        <a:lstStyle/>
        <a:p>
          <a:endParaRPr lang="ru-RU" sz="1800"/>
        </a:p>
      </dgm:t>
    </dgm:pt>
    <dgm:pt modelId="{DA7BB12B-CC60-4DC4-A278-7D5A70606F34}">
      <dgm:prSet custT="1"/>
      <dgm:spPr/>
      <dgm:t>
        <a:bodyPr/>
        <a:lstStyle/>
        <a:p>
          <a:r>
            <a:rPr lang="uk-UA" sz="1800" dirty="0" smtClean="0"/>
            <a:t>страйки,</a:t>
          </a:r>
          <a:endParaRPr lang="ru-RU" sz="1800" dirty="0"/>
        </a:p>
      </dgm:t>
    </dgm:pt>
    <dgm:pt modelId="{2E8AE28B-83DC-4896-A320-BBAEDCB2732D}" type="parTrans" cxnId="{F0B09007-DCB1-4553-BA2C-66298A4859F8}">
      <dgm:prSet/>
      <dgm:spPr/>
      <dgm:t>
        <a:bodyPr/>
        <a:lstStyle/>
        <a:p>
          <a:endParaRPr lang="ru-RU" sz="1800"/>
        </a:p>
      </dgm:t>
    </dgm:pt>
    <dgm:pt modelId="{C6A1E721-6592-45CC-89DC-366116367DDC}" type="sibTrans" cxnId="{F0B09007-DCB1-4553-BA2C-66298A4859F8}">
      <dgm:prSet/>
      <dgm:spPr/>
      <dgm:t>
        <a:bodyPr/>
        <a:lstStyle/>
        <a:p>
          <a:endParaRPr lang="ru-RU" sz="1800"/>
        </a:p>
      </dgm:t>
    </dgm:pt>
    <dgm:pt modelId="{776C9626-8E40-4DC8-8CFA-ACEAE4E83708}">
      <dgm:prSet custT="1"/>
      <dgm:spPr/>
      <dgm:t>
        <a:bodyPr/>
        <a:lstStyle/>
        <a:p>
          <a:r>
            <a:rPr lang="uk-UA" sz="1800" dirty="0" smtClean="0"/>
            <a:t> законодавче регулювання підприємництва,</a:t>
          </a:r>
          <a:endParaRPr lang="ru-RU" sz="1800" dirty="0"/>
        </a:p>
      </dgm:t>
    </dgm:pt>
    <dgm:pt modelId="{0EF9EFCE-36D7-4907-8ED5-0D010EE551A2}" type="parTrans" cxnId="{1F16C3CB-1541-4C09-943F-2937B49866D3}">
      <dgm:prSet/>
      <dgm:spPr/>
      <dgm:t>
        <a:bodyPr/>
        <a:lstStyle/>
        <a:p>
          <a:endParaRPr lang="ru-RU" sz="1800"/>
        </a:p>
      </dgm:t>
    </dgm:pt>
    <dgm:pt modelId="{C05D14BD-9C9F-49D7-850F-1E337CC8BBEF}" type="sibTrans" cxnId="{1F16C3CB-1541-4C09-943F-2937B49866D3}">
      <dgm:prSet/>
      <dgm:spPr/>
      <dgm:t>
        <a:bodyPr/>
        <a:lstStyle/>
        <a:p>
          <a:endParaRPr lang="ru-RU" sz="1800"/>
        </a:p>
      </dgm:t>
    </dgm:pt>
    <dgm:pt modelId="{7E9ECBC2-2B46-4498-84B6-6A9AB6384843}">
      <dgm:prSet custT="1"/>
      <dgm:spPr/>
      <dgm:t>
        <a:bodyPr/>
        <a:lstStyle/>
        <a:p>
          <a:r>
            <a:rPr lang="uk-UA" sz="1800" dirty="0" smtClean="0"/>
            <a:t> податкове регулювання, </a:t>
          </a:r>
          <a:endParaRPr lang="ru-RU" sz="1800" dirty="0"/>
        </a:p>
      </dgm:t>
    </dgm:pt>
    <dgm:pt modelId="{6CDD22F0-553F-4ABC-924D-46AC17021FC0}" type="parTrans" cxnId="{7F9A325A-882B-4609-ACF4-E459734E94C1}">
      <dgm:prSet/>
      <dgm:spPr/>
      <dgm:t>
        <a:bodyPr/>
        <a:lstStyle/>
        <a:p>
          <a:endParaRPr lang="ru-RU" sz="1800"/>
        </a:p>
      </dgm:t>
    </dgm:pt>
    <dgm:pt modelId="{D159E81E-0DB0-404F-BAA7-227BFD958995}" type="sibTrans" cxnId="{7F9A325A-882B-4609-ACF4-E459734E94C1}">
      <dgm:prSet/>
      <dgm:spPr/>
      <dgm:t>
        <a:bodyPr/>
        <a:lstStyle/>
        <a:p>
          <a:endParaRPr lang="ru-RU" sz="1800"/>
        </a:p>
      </dgm:t>
    </dgm:pt>
    <dgm:pt modelId="{89D4D25A-63BA-479F-AE2E-DB6DB410209B}">
      <dgm:prSet custT="1"/>
      <dgm:spPr/>
      <dgm:t>
        <a:bodyPr/>
        <a:lstStyle/>
        <a:p>
          <a:r>
            <a:rPr lang="uk-UA" sz="1800" dirty="0" smtClean="0"/>
            <a:t>трудове і антимонопольне законодавство, </a:t>
          </a:r>
          <a:endParaRPr lang="ru-RU" sz="1800" dirty="0"/>
        </a:p>
      </dgm:t>
    </dgm:pt>
    <dgm:pt modelId="{8009C68B-B8AE-4823-BD48-FCBAF7E243CC}" type="parTrans" cxnId="{A965E9A0-29B4-4463-8979-DAB17E749FB7}">
      <dgm:prSet/>
      <dgm:spPr/>
      <dgm:t>
        <a:bodyPr/>
        <a:lstStyle/>
        <a:p>
          <a:endParaRPr lang="ru-RU" sz="1800"/>
        </a:p>
      </dgm:t>
    </dgm:pt>
    <dgm:pt modelId="{257DDE82-9BFF-4F04-9948-29453994F735}" type="sibTrans" cxnId="{A965E9A0-29B4-4463-8979-DAB17E749FB7}">
      <dgm:prSet/>
      <dgm:spPr/>
      <dgm:t>
        <a:bodyPr/>
        <a:lstStyle/>
        <a:p>
          <a:endParaRPr lang="ru-RU" sz="1800"/>
        </a:p>
      </dgm:t>
    </dgm:pt>
    <dgm:pt modelId="{06B76804-429F-4A04-AB1D-530C5C2AB2B4}">
      <dgm:prSet custT="1"/>
      <dgm:spPr/>
      <dgm:t>
        <a:bodyPr/>
        <a:lstStyle/>
        <a:p>
          <a:r>
            <a:rPr lang="uk-UA" sz="1800" dirty="0" smtClean="0"/>
            <a:t>спеціальні стимули, </a:t>
          </a:r>
          <a:endParaRPr lang="ru-RU" sz="1800" dirty="0"/>
        </a:p>
      </dgm:t>
    </dgm:pt>
    <dgm:pt modelId="{F9E36131-D0B9-4547-8B86-1A6D95741E3D}" type="parTrans" cxnId="{740BF3A3-F755-45B2-8EC1-10477E3E3251}">
      <dgm:prSet/>
      <dgm:spPr/>
      <dgm:t>
        <a:bodyPr/>
        <a:lstStyle/>
        <a:p>
          <a:endParaRPr lang="ru-RU" sz="1800"/>
        </a:p>
      </dgm:t>
    </dgm:pt>
    <dgm:pt modelId="{D5645A64-A516-4DEE-9FC6-112880AB5D9E}" type="sibTrans" cxnId="{740BF3A3-F755-45B2-8EC1-10477E3E3251}">
      <dgm:prSet/>
      <dgm:spPr/>
      <dgm:t>
        <a:bodyPr/>
        <a:lstStyle/>
        <a:p>
          <a:endParaRPr lang="ru-RU" sz="1800"/>
        </a:p>
      </dgm:t>
    </dgm:pt>
    <dgm:pt modelId="{BEA6AB5D-9F3A-45C5-8B7C-5C6B8264ABD0}">
      <dgm:prSet custT="1"/>
      <dgm:spPr/>
      <dgm:t>
        <a:bodyPr/>
        <a:lstStyle/>
        <a:p>
          <a:r>
            <a:rPr lang="uk-UA" sz="1800" dirty="0" smtClean="0"/>
            <a:t>ставлення до іноземних компаній, </a:t>
          </a:r>
          <a:endParaRPr lang="ru-RU" sz="1800" dirty="0"/>
        </a:p>
      </dgm:t>
    </dgm:pt>
    <dgm:pt modelId="{3DA24DD3-95E0-4A3A-B490-89FF7958F8BD}" type="parTrans" cxnId="{B418A356-A216-4E55-AD81-F7636340D5E4}">
      <dgm:prSet/>
      <dgm:spPr/>
      <dgm:t>
        <a:bodyPr/>
        <a:lstStyle/>
        <a:p>
          <a:endParaRPr lang="ru-RU" sz="1800"/>
        </a:p>
      </dgm:t>
    </dgm:pt>
    <dgm:pt modelId="{1D4C24D1-855C-4AFB-A59E-314EA6D5720F}" type="sibTrans" cxnId="{B418A356-A216-4E55-AD81-F7636340D5E4}">
      <dgm:prSet/>
      <dgm:spPr/>
      <dgm:t>
        <a:bodyPr/>
        <a:lstStyle/>
        <a:p>
          <a:endParaRPr lang="ru-RU" sz="1800"/>
        </a:p>
      </dgm:t>
    </dgm:pt>
    <dgm:pt modelId="{F368B94F-8275-4B57-89D0-0F6B6073FC15}">
      <dgm:prSet custT="1"/>
      <dgm:spPr/>
      <dgm:t>
        <a:bodyPr/>
        <a:lstStyle/>
        <a:p>
          <a:r>
            <a:rPr lang="uk-UA" sz="1800" dirty="0" smtClean="0"/>
            <a:t>протекціонізм, </a:t>
          </a:r>
          <a:endParaRPr lang="ru-RU" sz="1800" dirty="0"/>
        </a:p>
      </dgm:t>
    </dgm:pt>
    <dgm:pt modelId="{D83E13C8-A318-4D8E-BED5-FB8C62D9D2E0}" type="parTrans" cxnId="{ED39B0A8-489E-4FF8-B547-E5C466976DF5}">
      <dgm:prSet/>
      <dgm:spPr/>
      <dgm:t>
        <a:bodyPr/>
        <a:lstStyle/>
        <a:p>
          <a:endParaRPr lang="ru-RU" sz="1800"/>
        </a:p>
      </dgm:t>
    </dgm:pt>
    <dgm:pt modelId="{620137A1-AA25-4E8E-A94F-BEBA707CB25A}" type="sibTrans" cxnId="{ED39B0A8-489E-4FF8-B547-E5C466976DF5}">
      <dgm:prSet/>
      <dgm:spPr/>
      <dgm:t>
        <a:bodyPr/>
        <a:lstStyle/>
        <a:p>
          <a:endParaRPr lang="ru-RU" sz="1800"/>
        </a:p>
      </dgm:t>
    </dgm:pt>
    <dgm:pt modelId="{5E03D3CF-7C95-4206-932D-861A49572AC3}">
      <dgm:prSet custT="1"/>
      <dgm:spPr/>
      <dgm:t>
        <a:bodyPr/>
        <a:lstStyle/>
        <a:p>
          <a:r>
            <a:rPr lang="uk-UA" sz="1800" dirty="0" smtClean="0"/>
            <a:t>квотування, </a:t>
          </a:r>
          <a:endParaRPr lang="ru-RU" sz="1800" dirty="0"/>
        </a:p>
      </dgm:t>
    </dgm:pt>
    <dgm:pt modelId="{923D70A7-A63E-4E85-B9C6-0D48512EBD41}" type="parTrans" cxnId="{C9E17195-2511-4F11-9342-4F2D0621BCFA}">
      <dgm:prSet/>
      <dgm:spPr/>
      <dgm:t>
        <a:bodyPr/>
        <a:lstStyle/>
        <a:p>
          <a:endParaRPr lang="ru-RU" sz="1800"/>
        </a:p>
      </dgm:t>
    </dgm:pt>
    <dgm:pt modelId="{DA05B4D2-00DB-488A-8C80-46D7AA0AADE3}" type="sibTrans" cxnId="{C9E17195-2511-4F11-9342-4F2D0621BCFA}">
      <dgm:prSet/>
      <dgm:spPr/>
      <dgm:t>
        <a:bodyPr/>
        <a:lstStyle/>
        <a:p>
          <a:endParaRPr lang="ru-RU" sz="1800"/>
        </a:p>
      </dgm:t>
    </dgm:pt>
    <dgm:pt modelId="{F00E35A5-37A6-4859-A86B-6B43338CAE31}">
      <dgm:prSet custT="1"/>
      <dgm:spPr/>
      <dgm:t>
        <a:bodyPr/>
        <a:lstStyle/>
        <a:p>
          <a:r>
            <a:rPr lang="uk-UA" sz="1800" dirty="0" smtClean="0"/>
            <a:t>рівень корумпованості органів влади, </a:t>
          </a:r>
          <a:endParaRPr lang="ru-RU" sz="1800" dirty="0"/>
        </a:p>
      </dgm:t>
    </dgm:pt>
    <dgm:pt modelId="{9BB17C41-7FB2-4291-BE8E-AD6E2F92F6C9}" type="parTrans" cxnId="{5D5F90ED-6E31-42DC-B039-6C6854228A53}">
      <dgm:prSet/>
      <dgm:spPr/>
      <dgm:t>
        <a:bodyPr/>
        <a:lstStyle/>
        <a:p>
          <a:endParaRPr lang="ru-RU" sz="1800"/>
        </a:p>
      </dgm:t>
    </dgm:pt>
    <dgm:pt modelId="{BED802EB-6929-47DD-BF91-62D09D15D3D0}" type="sibTrans" cxnId="{5D5F90ED-6E31-42DC-B039-6C6854228A53}">
      <dgm:prSet/>
      <dgm:spPr/>
      <dgm:t>
        <a:bodyPr/>
        <a:lstStyle/>
        <a:p>
          <a:endParaRPr lang="ru-RU" sz="1800"/>
        </a:p>
      </dgm:t>
    </dgm:pt>
    <dgm:pt modelId="{07B577F7-59CA-4C4A-942C-F72E5D89832B}">
      <dgm:prSet custT="1"/>
      <dgm:spPr/>
      <dgm:t>
        <a:bodyPr/>
        <a:lstStyle/>
        <a:p>
          <a:r>
            <a:rPr lang="uk-UA" sz="1800" dirty="0" smtClean="0"/>
            <a:t>вплив суспільних організацій, </a:t>
          </a:r>
          <a:endParaRPr lang="ru-RU" sz="1800" dirty="0"/>
        </a:p>
      </dgm:t>
    </dgm:pt>
    <dgm:pt modelId="{AC29F63E-0F7A-42CC-86A0-093F742C02D1}" type="parTrans" cxnId="{6F3A1BA3-513B-4B95-8EE9-3CC84FA38B80}">
      <dgm:prSet/>
      <dgm:spPr/>
      <dgm:t>
        <a:bodyPr/>
        <a:lstStyle/>
        <a:p>
          <a:endParaRPr lang="ru-RU" sz="1800"/>
        </a:p>
      </dgm:t>
    </dgm:pt>
    <dgm:pt modelId="{89DC47A8-25E1-46CD-898D-7C62B0F6F31B}" type="sibTrans" cxnId="{6F3A1BA3-513B-4B95-8EE9-3CC84FA38B80}">
      <dgm:prSet/>
      <dgm:spPr/>
      <dgm:t>
        <a:bodyPr/>
        <a:lstStyle/>
        <a:p>
          <a:endParaRPr lang="ru-RU" sz="1800"/>
        </a:p>
      </dgm:t>
    </dgm:pt>
    <dgm:pt modelId="{99B2E6B8-3F6D-45E5-8237-A9835720628E}">
      <dgm:prSet custT="1"/>
      <dgm:spPr/>
      <dgm:t>
        <a:bodyPr/>
        <a:lstStyle/>
        <a:p>
          <a:r>
            <a:rPr lang="uk-UA" sz="1800" dirty="0" err="1" smtClean="0"/>
            <a:t>консюмеризм</a:t>
          </a:r>
          <a:r>
            <a:rPr lang="uk-UA" sz="1800" dirty="0" smtClean="0"/>
            <a:t>.</a:t>
          </a:r>
          <a:endParaRPr lang="ru-RU" sz="1800" dirty="0"/>
        </a:p>
      </dgm:t>
    </dgm:pt>
    <dgm:pt modelId="{91AE3716-C053-4D2B-BD28-50E5578D0E70}" type="parTrans" cxnId="{E614BA9D-1ACD-4F59-AEBD-CF42D37A11D7}">
      <dgm:prSet/>
      <dgm:spPr/>
      <dgm:t>
        <a:bodyPr/>
        <a:lstStyle/>
        <a:p>
          <a:endParaRPr lang="ru-RU" sz="1800"/>
        </a:p>
      </dgm:t>
    </dgm:pt>
    <dgm:pt modelId="{3F11D1D0-7370-4D01-ADD0-2F0AB8D796FA}" type="sibTrans" cxnId="{E614BA9D-1ACD-4F59-AEBD-CF42D37A11D7}">
      <dgm:prSet/>
      <dgm:spPr/>
      <dgm:t>
        <a:bodyPr/>
        <a:lstStyle/>
        <a:p>
          <a:endParaRPr lang="ru-RU" sz="1800"/>
        </a:p>
      </dgm:t>
    </dgm:pt>
    <dgm:pt modelId="{25EBC50B-5C68-4DAD-B075-0FDFCBFD5187}" type="pres">
      <dgm:prSet presAssocID="{A1E41835-2C41-4AFE-B077-ED0029335481}" presName="vert0" presStyleCnt="0">
        <dgm:presLayoutVars>
          <dgm:dir/>
          <dgm:animOne val="branch"/>
          <dgm:animLvl val="lvl"/>
        </dgm:presLayoutVars>
      </dgm:prSet>
      <dgm:spPr/>
      <dgm:t>
        <a:bodyPr/>
        <a:lstStyle/>
        <a:p>
          <a:endParaRPr lang="uk-UA"/>
        </a:p>
      </dgm:t>
    </dgm:pt>
    <dgm:pt modelId="{4220D9B2-41CE-4361-83A3-4E0D8E4196BA}" type="pres">
      <dgm:prSet presAssocID="{AF716172-CB83-4DBA-AE35-6BD8D542DAEB}" presName="thickLine" presStyleLbl="alignNode1" presStyleIdx="0" presStyleCnt="1"/>
      <dgm:spPr/>
    </dgm:pt>
    <dgm:pt modelId="{B295DC49-4D0E-4ED4-94BB-0ABDE6AB39F4}" type="pres">
      <dgm:prSet presAssocID="{AF716172-CB83-4DBA-AE35-6BD8D542DAEB}" presName="horz1" presStyleCnt="0"/>
      <dgm:spPr/>
    </dgm:pt>
    <dgm:pt modelId="{830DFF63-5689-4FEB-836B-A9A4B042F73E}" type="pres">
      <dgm:prSet presAssocID="{AF716172-CB83-4DBA-AE35-6BD8D542DAEB}" presName="tx1" presStyleLbl="revTx" presStyleIdx="0" presStyleCnt="15"/>
      <dgm:spPr/>
      <dgm:t>
        <a:bodyPr/>
        <a:lstStyle/>
        <a:p>
          <a:endParaRPr lang="ru-RU"/>
        </a:p>
      </dgm:t>
    </dgm:pt>
    <dgm:pt modelId="{4D9EB961-7176-4FE0-AA6D-513363B5B465}" type="pres">
      <dgm:prSet presAssocID="{AF716172-CB83-4DBA-AE35-6BD8D542DAEB}" presName="vert1" presStyleCnt="0"/>
      <dgm:spPr/>
    </dgm:pt>
    <dgm:pt modelId="{D7DC411D-4E6A-431B-96D0-C62AC02187DE}" type="pres">
      <dgm:prSet presAssocID="{2DC2EE30-25F2-43EF-BE4F-047ABD9F8383}" presName="vertSpace2a" presStyleCnt="0"/>
      <dgm:spPr/>
    </dgm:pt>
    <dgm:pt modelId="{F413D672-E184-44B4-9F69-2B43D9626022}" type="pres">
      <dgm:prSet presAssocID="{2DC2EE30-25F2-43EF-BE4F-047ABD9F8383}" presName="horz2" presStyleCnt="0"/>
      <dgm:spPr/>
    </dgm:pt>
    <dgm:pt modelId="{847E93A7-E5FA-4BE5-8355-03B88C26E320}" type="pres">
      <dgm:prSet presAssocID="{2DC2EE30-25F2-43EF-BE4F-047ABD9F8383}" presName="horzSpace2" presStyleCnt="0"/>
      <dgm:spPr/>
    </dgm:pt>
    <dgm:pt modelId="{0A78C3AF-F02F-4B2F-AC9A-B07B88E12E67}" type="pres">
      <dgm:prSet presAssocID="{2DC2EE30-25F2-43EF-BE4F-047ABD9F8383}" presName="tx2" presStyleLbl="revTx" presStyleIdx="1" presStyleCnt="15"/>
      <dgm:spPr/>
      <dgm:t>
        <a:bodyPr/>
        <a:lstStyle/>
        <a:p>
          <a:endParaRPr lang="uk-UA"/>
        </a:p>
      </dgm:t>
    </dgm:pt>
    <dgm:pt modelId="{0AF054F7-F8E7-4066-8766-93371798A13B}" type="pres">
      <dgm:prSet presAssocID="{2DC2EE30-25F2-43EF-BE4F-047ABD9F8383}" presName="vert2" presStyleCnt="0"/>
      <dgm:spPr/>
    </dgm:pt>
    <dgm:pt modelId="{CAFD933D-4F1E-4447-A31D-004268FEA330}" type="pres">
      <dgm:prSet presAssocID="{2DC2EE30-25F2-43EF-BE4F-047ABD9F8383}" presName="thinLine2b" presStyleLbl="callout" presStyleIdx="0" presStyleCnt="14"/>
      <dgm:spPr/>
    </dgm:pt>
    <dgm:pt modelId="{6FBADB9E-670A-4658-A7D5-A77C9FFF0B39}" type="pres">
      <dgm:prSet presAssocID="{2DC2EE30-25F2-43EF-BE4F-047ABD9F8383}" presName="vertSpace2b" presStyleCnt="0"/>
      <dgm:spPr/>
    </dgm:pt>
    <dgm:pt modelId="{2AD1AC3A-7A10-4D8A-8BC5-A00BCA0C2FB8}" type="pres">
      <dgm:prSet presAssocID="{4B9ED54D-DC3C-4134-A8E6-7151B1A45D70}" presName="horz2" presStyleCnt="0"/>
      <dgm:spPr/>
    </dgm:pt>
    <dgm:pt modelId="{7EBDDAFE-29F6-40F2-B0DF-85966A68DA9D}" type="pres">
      <dgm:prSet presAssocID="{4B9ED54D-DC3C-4134-A8E6-7151B1A45D70}" presName="horzSpace2" presStyleCnt="0"/>
      <dgm:spPr/>
    </dgm:pt>
    <dgm:pt modelId="{AFAC9D41-0C46-4C7C-9BDF-F11888E02BE5}" type="pres">
      <dgm:prSet presAssocID="{4B9ED54D-DC3C-4134-A8E6-7151B1A45D70}" presName="tx2" presStyleLbl="revTx" presStyleIdx="2" presStyleCnt="15"/>
      <dgm:spPr/>
      <dgm:t>
        <a:bodyPr/>
        <a:lstStyle/>
        <a:p>
          <a:endParaRPr lang="uk-UA"/>
        </a:p>
      </dgm:t>
    </dgm:pt>
    <dgm:pt modelId="{6A583508-7354-4FC3-AB86-06612CF17EBA}" type="pres">
      <dgm:prSet presAssocID="{4B9ED54D-DC3C-4134-A8E6-7151B1A45D70}" presName="vert2" presStyleCnt="0"/>
      <dgm:spPr/>
    </dgm:pt>
    <dgm:pt modelId="{0DF63F3A-0C0C-454C-9AE4-50561A1AE257}" type="pres">
      <dgm:prSet presAssocID="{4B9ED54D-DC3C-4134-A8E6-7151B1A45D70}" presName="thinLine2b" presStyleLbl="callout" presStyleIdx="1" presStyleCnt="14"/>
      <dgm:spPr/>
    </dgm:pt>
    <dgm:pt modelId="{DBC3FDCB-EB84-4901-8BED-CA307AFAA8F8}" type="pres">
      <dgm:prSet presAssocID="{4B9ED54D-DC3C-4134-A8E6-7151B1A45D70}" presName="vertSpace2b" presStyleCnt="0"/>
      <dgm:spPr/>
    </dgm:pt>
    <dgm:pt modelId="{0E7E6A3A-B848-44A3-984F-1484F01BE92C}" type="pres">
      <dgm:prSet presAssocID="{EBD9FD23-EB27-4E78-9B20-AFD832EA1249}" presName="horz2" presStyleCnt="0"/>
      <dgm:spPr/>
    </dgm:pt>
    <dgm:pt modelId="{20EB9C63-18EB-4477-9FF1-450D4D26DA1A}" type="pres">
      <dgm:prSet presAssocID="{EBD9FD23-EB27-4E78-9B20-AFD832EA1249}" presName="horzSpace2" presStyleCnt="0"/>
      <dgm:spPr/>
    </dgm:pt>
    <dgm:pt modelId="{77F1A0C7-58FD-4C33-B3DA-FC978A7BB140}" type="pres">
      <dgm:prSet presAssocID="{EBD9FD23-EB27-4E78-9B20-AFD832EA1249}" presName="tx2" presStyleLbl="revTx" presStyleIdx="3" presStyleCnt="15"/>
      <dgm:spPr/>
      <dgm:t>
        <a:bodyPr/>
        <a:lstStyle/>
        <a:p>
          <a:endParaRPr lang="uk-UA"/>
        </a:p>
      </dgm:t>
    </dgm:pt>
    <dgm:pt modelId="{5917F4C9-7DF8-47C1-A97E-4C57F3ABCC16}" type="pres">
      <dgm:prSet presAssocID="{EBD9FD23-EB27-4E78-9B20-AFD832EA1249}" presName="vert2" presStyleCnt="0"/>
      <dgm:spPr/>
    </dgm:pt>
    <dgm:pt modelId="{4F0E01B8-896E-4DE8-8F23-960F034FAB66}" type="pres">
      <dgm:prSet presAssocID="{EBD9FD23-EB27-4E78-9B20-AFD832EA1249}" presName="thinLine2b" presStyleLbl="callout" presStyleIdx="2" presStyleCnt="14"/>
      <dgm:spPr/>
    </dgm:pt>
    <dgm:pt modelId="{F6464DFC-A19C-41C7-B337-7EBD2B6AB2F1}" type="pres">
      <dgm:prSet presAssocID="{EBD9FD23-EB27-4E78-9B20-AFD832EA1249}" presName="vertSpace2b" presStyleCnt="0"/>
      <dgm:spPr/>
    </dgm:pt>
    <dgm:pt modelId="{897AE474-AC4E-4CA8-8C73-370C35E4B53C}" type="pres">
      <dgm:prSet presAssocID="{DA7BB12B-CC60-4DC4-A278-7D5A70606F34}" presName="horz2" presStyleCnt="0"/>
      <dgm:spPr/>
    </dgm:pt>
    <dgm:pt modelId="{CF56B868-0DC3-4627-97CB-B4A0A323C4A2}" type="pres">
      <dgm:prSet presAssocID="{DA7BB12B-CC60-4DC4-A278-7D5A70606F34}" presName="horzSpace2" presStyleCnt="0"/>
      <dgm:spPr/>
    </dgm:pt>
    <dgm:pt modelId="{E98158B6-8FD4-4F64-A068-06EF25065AC0}" type="pres">
      <dgm:prSet presAssocID="{DA7BB12B-CC60-4DC4-A278-7D5A70606F34}" presName="tx2" presStyleLbl="revTx" presStyleIdx="4" presStyleCnt="15"/>
      <dgm:spPr/>
      <dgm:t>
        <a:bodyPr/>
        <a:lstStyle/>
        <a:p>
          <a:endParaRPr lang="uk-UA"/>
        </a:p>
      </dgm:t>
    </dgm:pt>
    <dgm:pt modelId="{C5A8B7B9-FC27-4AD6-9B5C-D68D27E8325B}" type="pres">
      <dgm:prSet presAssocID="{DA7BB12B-CC60-4DC4-A278-7D5A70606F34}" presName="vert2" presStyleCnt="0"/>
      <dgm:spPr/>
    </dgm:pt>
    <dgm:pt modelId="{F27F0D16-0D9A-4472-9A55-4433B28C2B56}" type="pres">
      <dgm:prSet presAssocID="{DA7BB12B-CC60-4DC4-A278-7D5A70606F34}" presName="thinLine2b" presStyleLbl="callout" presStyleIdx="3" presStyleCnt="14"/>
      <dgm:spPr/>
    </dgm:pt>
    <dgm:pt modelId="{D66A7EE2-1F26-405F-B928-69B4CDE2C294}" type="pres">
      <dgm:prSet presAssocID="{DA7BB12B-CC60-4DC4-A278-7D5A70606F34}" presName="vertSpace2b" presStyleCnt="0"/>
      <dgm:spPr/>
    </dgm:pt>
    <dgm:pt modelId="{945AABB8-7070-45EC-AEC0-229C61BD5F06}" type="pres">
      <dgm:prSet presAssocID="{776C9626-8E40-4DC8-8CFA-ACEAE4E83708}" presName="horz2" presStyleCnt="0"/>
      <dgm:spPr/>
    </dgm:pt>
    <dgm:pt modelId="{0872CEEF-E11C-45CC-8A7D-86F94B151B94}" type="pres">
      <dgm:prSet presAssocID="{776C9626-8E40-4DC8-8CFA-ACEAE4E83708}" presName="horzSpace2" presStyleCnt="0"/>
      <dgm:spPr/>
    </dgm:pt>
    <dgm:pt modelId="{725AE70B-D55C-4600-8513-112B60548121}" type="pres">
      <dgm:prSet presAssocID="{776C9626-8E40-4DC8-8CFA-ACEAE4E83708}" presName="tx2" presStyleLbl="revTx" presStyleIdx="5" presStyleCnt="15"/>
      <dgm:spPr/>
      <dgm:t>
        <a:bodyPr/>
        <a:lstStyle/>
        <a:p>
          <a:endParaRPr lang="uk-UA"/>
        </a:p>
      </dgm:t>
    </dgm:pt>
    <dgm:pt modelId="{739681B0-5B85-4C1D-AA9C-D726C8D0478D}" type="pres">
      <dgm:prSet presAssocID="{776C9626-8E40-4DC8-8CFA-ACEAE4E83708}" presName="vert2" presStyleCnt="0"/>
      <dgm:spPr/>
    </dgm:pt>
    <dgm:pt modelId="{7F37591D-32C3-4A20-80F1-881541917B93}" type="pres">
      <dgm:prSet presAssocID="{776C9626-8E40-4DC8-8CFA-ACEAE4E83708}" presName="thinLine2b" presStyleLbl="callout" presStyleIdx="4" presStyleCnt="14"/>
      <dgm:spPr/>
    </dgm:pt>
    <dgm:pt modelId="{83091FE1-2DC8-42E9-97CC-B8366304631D}" type="pres">
      <dgm:prSet presAssocID="{776C9626-8E40-4DC8-8CFA-ACEAE4E83708}" presName="vertSpace2b" presStyleCnt="0"/>
      <dgm:spPr/>
    </dgm:pt>
    <dgm:pt modelId="{364184F2-2F9C-40E8-9262-65A162A6BAA1}" type="pres">
      <dgm:prSet presAssocID="{7E9ECBC2-2B46-4498-84B6-6A9AB6384843}" presName="horz2" presStyleCnt="0"/>
      <dgm:spPr/>
    </dgm:pt>
    <dgm:pt modelId="{934BBBBB-8E0C-4176-A27C-CB00F4D4F80A}" type="pres">
      <dgm:prSet presAssocID="{7E9ECBC2-2B46-4498-84B6-6A9AB6384843}" presName="horzSpace2" presStyleCnt="0"/>
      <dgm:spPr/>
    </dgm:pt>
    <dgm:pt modelId="{14AB7220-571B-4241-9875-8942F62932AE}" type="pres">
      <dgm:prSet presAssocID="{7E9ECBC2-2B46-4498-84B6-6A9AB6384843}" presName="tx2" presStyleLbl="revTx" presStyleIdx="6" presStyleCnt="15"/>
      <dgm:spPr/>
      <dgm:t>
        <a:bodyPr/>
        <a:lstStyle/>
        <a:p>
          <a:endParaRPr lang="uk-UA"/>
        </a:p>
      </dgm:t>
    </dgm:pt>
    <dgm:pt modelId="{7DB4B2AE-A75F-4F5E-B482-64F0FC1D8916}" type="pres">
      <dgm:prSet presAssocID="{7E9ECBC2-2B46-4498-84B6-6A9AB6384843}" presName="vert2" presStyleCnt="0"/>
      <dgm:spPr/>
    </dgm:pt>
    <dgm:pt modelId="{B27B31FA-9EB5-4172-936E-DB1C925E8D85}" type="pres">
      <dgm:prSet presAssocID="{7E9ECBC2-2B46-4498-84B6-6A9AB6384843}" presName="thinLine2b" presStyleLbl="callout" presStyleIdx="5" presStyleCnt="14"/>
      <dgm:spPr/>
    </dgm:pt>
    <dgm:pt modelId="{3FDE2FF8-3A64-4DA4-A7F6-31B50114BF96}" type="pres">
      <dgm:prSet presAssocID="{7E9ECBC2-2B46-4498-84B6-6A9AB6384843}" presName="vertSpace2b" presStyleCnt="0"/>
      <dgm:spPr/>
    </dgm:pt>
    <dgm:pt modelId="{29958758-5E2F-4AD8-8E0B-33107565EE60}" type="pres">
      <dgm:prSet presAssocID="{89D4D25A-63BA-479F-AE2E-DB6DB410209B}" presName="horz2" presStyleCnt="0"/>
      <dgm:spPr/>
    </dgm:pt>
    <dgm:pt modelId="{D6B96482-C322-4CA8-B2A3-EBE164DD0233}" type="pres">
      <dgm:prSet presAssocID="{89D4D25A-63BA-479F-AE2E-DB6DB410209B}" presName="horzSpace2" presStyleCnt="0"/>
      <dgm:spPr/>
    </dgm:pt>
    <dgm:pt modelId="{0A7B8BA0-24E1-446E-9146-DA2DF914CFE4}" type="pres">
      <dgm:prSet presAssocID="{89D4D25A-63BA-479F-AE2E-DB6DB410209B}" presName="tx2" presStyleLbl="revTx" presStyleIdx="7" presStyleCnt="15"/>
      <dgm:spPr/>
      <dgm:t>
        <a:bodyPr/>
        <a:lstStyle/>
        <a:p>
          <a:endParaRPr lang="uk-UA"/>
        </a:p>
      </dgm:t>
    </dgm:pt>
    <dgm:pt modelId="{8DA6021A-6628-453D-AB82-6F4014DC2901}" type="pres">
      <dgm:prSet presAssocID="{89D4D25A-63BA-479F-AE2E-DB6DB410209B}" presName="vert2" presStyleCnt="0"/>
      <dgm:spPr/>
    </dgm:pt>
    <dgm:pt modelId="{39A98599-C5EA-40D5-866C-4F1EC2499AB7}" type="pres">
      <dgm:prSet presAssocID="{89D4D25A-63BA-479F-AE2E-DB6DB410209B}" presName="thinLine2b" presStyleLbl="callout" presStyleIdx="6" presStyleCnt="14"/>
      <dgm:spPr/>
    </dgm:pt>
    <dgm:pt modelId="{1455E049-8676-49F4-AB69-F69DF08C1BE9}" type="pres">
      <dgm:prSet presAssocID="{89D4D25A-63BA-479F-AE2E-DB6DB410209B}" presName="vertSpace2b" presStyleCnt="0"/>
      <dgm:spPr/>
    </dgm:pt>
    <dgm:pt modelId="{A5363200-E924-485F-9668-919F5286B0D0}" type="pres">
      <dgm:prSet presAssocID="{06B76804-429F-4A04-AB1D-530C5C2AB2B4}" presName="horz2" presStyleCnt="0"/>
      <dgm:spPr/>
    </dgm:pt>
    <dgm:pt modelId="{D6F22AD5-9BB2-4C23-9AD8-51046548BDBD}" type="pres">
      <dgm:prSet presAssocID="{06B76804-429F-4A04-AB1D-530C5C2AB2B4}" presName="horzSpace2" presStyleCnt="0"/>
      <dgm:spPr/>
    </dgm:pt>
    <dgm:pt modelId="{07325958-9DB2-4B14-9191-B327C20BFAFE}" type="pres">
      <dgm:prSet presAssocID="{06B76804-429F-4A04-AB1D-530C5C2AB2B4}" presName="tx2" presStyleLbl="revTx" presStyleIdx="8" presStyleCnt="15"/>
      <dgm:spPr/>
      <dgm:t>
        <a:bodyPr/>
        <a:lstStyle/>
        <a:p>
          <a:endParaRPr lang="ru-RU"/>
        </a:p>
      </dgm:t>
    </dgm:pt>
    <dgm:pt modelId="{67209412-EBF3-4343-9972-A0416907E343}" type="pres">
      <dgm:prSet presAssocID="{06B76804-429F-4A04-AB1D-530C5C2AB2B4}" presName="vert2" presStyleCnt="0"/>
      <dgm:spPr/>
    </dgm:pt>
    <dgm:pt modelId="{F373E587-6C4A-4953-9957-ED58EAC6C8A7}" type="pres">
      <dgm:prSet presAssocID="{06B76804-429F-4A04-AB1D-530C5C2AB2B4}" presName="thinLine2b" presStyleLbl="callout" presStyleIdx="7" presStyleCnt="14"/>
      <dgm:spPr/>
    </dgm:pt>
    <dgm:pt modelId="{95B5CF1A-DACA-488C-9790-147ACFA499CF}" type="pres">
      <dgm:prSet presAssocID="{06B76804-429F-4A04-AB1D-530C5C2AB2B4}" presName="vertSpace2b" presStyleCnt="0"/>
      <dgm:spPr/>
    </dgm:pt>
    <dgm:pt modelId="{35EEEF6E-8C82-4441-B6BA-BF0FD3E98AEF}" type="pres">
      <dgm:prSet presAssocID="{BEA6AB5D-9F3A-45C5-8B7C-5C6B8264ABD0}" presName="horz2" presStyleCnt="0"/>
      <dgm:spPr/>
    </dgm:pt>
    <dgm:pt modelId="{03F8FA33-01F7-4751-A9DD-B2B1C4EE3DEF}" type="pres">
      <dgm:prSet presAssocID="{BEA6AB5D-9F3A-45C5-8B7C-5C6B8264ABD0}" presName="horzSpace2" presStyleCnt="0"/>
      <dgm:spPr/>
    </dgm:pt>
    <dgm:pt modelId="{B875E954-3B3A-48EB-BE7F-E8D81900DCDA}" type="pres">
      <dgm:prSet presAssocID="{BEA6AB5D-9F3A-45C5-8B7C-5C6B8264ABD0}" presName="tx2" presStyleLbl="revTx" presStyleIdx="9" presStyleCnt="15"/>
      <dgm:spPr/>
      <dgm:t>
        <a:bodyPr/>
        <a:lstStyle/>
        <a:p>
          <a:endParaRPr lang="uk-UA"/>
        </a:p>
      </dgm:t>
    </dgm:pt>
    <dgm:pt modelId="{7D421EC3-274B-4EB9-8C60-9FF393167012}" type="pres">
      <dgm:prSet presAssocID="{BEA6AB5D-9F3A-45C5-8B7C-5C6B8264ABD0}" presName="vert2" presStyleCnt="0"/>
      <dgm:spPr/>
    </dgm:pt>
    <dgm:pt modelId="{3D3E7853-7EAF-4134-BD45-79E98FB19281}" type="pres">
      <dgm:prSet presAssocID="{BEA6AB5D-9F3A-45C5-8B7C-5C6B8264ABD0}" presName="thinLine2b" presStyleLbl="callout" presStyleIdx="8" presStyleCnt="14"/>
      <dgm:spPr/>
    </dgm:pt>
    <dgm:pt modelId="{F18E38A5-7670-4BE7-81EE-111AF24640D7}" type="pres">
      <dgm:prSet presAssocID="{BEA6AB5D-9F3A-45C5-8B7C-5C6B8264ABD0}" presName="vertSpace2b" presStyleCnt="0"/>
      <dgm:spPr/>
    </dgm:pt>
    <dgm:pt modelId="{18A7A45E-A44C-4824-ABA8-792604BD4CEB}" type="pres">
      <dgm:prSet presAssocID="{F368B94F-8275-4B57-89D0-0F6B6073FC15}" presName="horz2" presStyleCnt="0"/>
      <dgm:spPr/>
    </dgm:pt>
    <dgm:pt modelId="{84460416-08EB-486B-BA26-376E25BE86C5}" type="pres">
      <dgm:prSet presAssocID="{F368B94F-8275-4B57-89D0-0F6B6073FC15}" presName="horzSpace2" presStyleCnt="0"/>
      <dgm:spPr/>
    </dgm:pt>
    <dgm:pt modelId="{6A0A4E04-B6C7-48D2-893F-48E9830F329B}" type="pres">
      <dgm:prSet presAssocID="{F368B94F-8275-4B57-89D0-0F6B6073FC15}" presName="tx2" presStyleLbl="revTx" presStyleIdx="10" presStyleCnt="15"/>
      <dgm:spPr/>
      <dgm:t>
        <a:bodyPr/>
        <a:lstStyle/>
        <a:p>
          <a:endParaRPr lang="uk-UA"/>
        </a:p>
      </dgm:t>
    </dgm:pt>
    <dgm:pt modelId="{096081EB-5427-4C8F-AB7B-35BE1489AC11}" type="pres">
      <dgm:prSet presAssocID="{F368B94F-8275-4B57-89D0-0F6B6073FC15}" presName="vert2" presStyleCnt="0"/>
      <dgm:spPr/>
    </dgm:pt>
    <dgm:pt modelId="{74705B55-93BC-4E30-AF2E-5F6BF8A2BFF5}" type="pres">
      <dgm:prSet presAssocID="{F368B94F-8275-4B57-89D0-0F6B6073FC15}" presName="thinLine2b" presStyleLbl="callout" presStyleIdx="9" presStyleCnt="14"/>
      <dgm:spPr/>
    </dgm:pt>
    <dgm:pt modelId="{8020772E-01F0-4139-8541-F2CCEC4CE1DC}" type="pres">
      <dgm:prSet presAssocID="{F368B94F-8275-4B57-89D0-0F6B6073FC15}" presName="vertSpace2b" presStyleCnt="0"/>
      <dgm:spPr/>
    </dgm:pt>
    <dgm:pt modelId="{DE3A1F2B-51A0-4D1A-952A-8DD8124C9D3C}" type="pres">
      <dgm:prSet presAssocID="{5E03D3CF-7C95-4206-932D-861A49572AC3}" presName="horz2" presStyleCnt="0"/>
      <dgm:spPr/>
    </dgm:pt>
    <dgm:pt modelId="{4AB9C87F-5FA4-400B-97C8-4F6BBD0DDC44}" type="pres">
      <dgm:prSet presAssocID="{5E03D3CF-7C95-4206-932D-861A49572AC3}" presName="horzSpace2" presStyleCnt="0"/>
      <dgm:spPr/>
    </dgm:pt>
    <dgm:pt modelId="{A647698D-0E57-42AE-935B-DA4F5F0A9CB5}" type="pres">
      <dgm:prSet presAssocID="{5E03D3CF-7C95-4206-932D-861A49572AC3}" presName="tx2" presStyleLbl="revTx" presStyleIdx="11" presStyleCnt="15"/>
      <dgm:spPr/>
      <dgm:t>
        <a:bodyPr/>
        <a:lstStyle/>
        <a:p>
          <a:endParaRPr lang="uk-UA"/>
        </a:p>
      </dgm:t>
    </dgm:pt>
    <dgm:pt modelId="{F27069CA-4C1F-45FB-8BB6-69B527805FE6}" type="pres">
      <dgm:prSet presAssocID="{5E03D3CF-7C95-4206-932D-861A49572AC3}" presName="vert2" presStyleCnt="0"/>
      <dgm:spPr/>
    </dgm:pt>
    <dgm:pt modelId="{F339A8C4-7F32-4449-BE78-6D020C5CEF24}" type="pres">
      <dgm:prSet presAssocID="{5E03D3CF-7C95-4206-932D-861A49572AC3}" presName="thinLine2b" presStyleLbl="callout" presStyleIdx="10" presStyleCnt="14"/>
      <dgm:spPr/>
    </dgm:pt>
    <dgm:pt modelId="{E84A0F71-3D16-40E9-94E1-D52BE594D720}" type="pres">
      <dgm:prSet presAssocID="{5E03D3CF-7C95-4206-932D-861A49572AC3}" presName="vertSpace2b" presStyleCnt="0"/>
      <dgm:spPr/>
    </dgm:pt>
    <dgm:pt modelId="{DB0A634D-9597-41EB-A267-531EEEEAC71C}" type="pres">
      <dgm:prSet presAssocID="{F00E35A5-37A6-4859-A86B-6B43338CAE31}" presName="horz2" presStyleCnt="0"/>
      <dgm:spPr/>
    </dgm:pt>
    <dgm:pt modelId="{2EA4F6B0-FFAC-40E6-9ED0-EE1E675CA366}" type="pres">
      <dgm:prSet presAssocID="{F00E35A5-37A6-4859-A86B-6B43338CAE31}" presName="horzSpace2" presStyleCnt="0"/>
      <dgm:spPr/>
    </dgm:pt>
    <dgm:pt modelId="{91E6FC27-70DF-4929-B19C-FBB7E98376FC}" type="pres">
      <dgm:prSet presAssocID="{F00E35A5-37A6-4859-A86B-6B43338CAE31}" presName="tx2" presStyleLbl="revTx" presStyleIdx="12" presStyleCnt="15"/>
      <dgm:spPr/>
      <dgm:t>
        <a:bodyPr/>
        <a:lstStyle/>
        <a:p>
          <a:endParaRPr lang="uk-UA"/>
        </a:p>
      </dgm:t>
    </dgm:pt>
    <dgm:pt modelId="{53824666-309D-4379-8FF3-FBB269615C05}" type="pres">
      <dgm:prSet presAssocID="{F00E35A5-37A6-4859-A86B-6B43338CAE31}" presName="vert2" presStyleCnt="0"/>
      <dgm:spPr/>
    </dgm:pt>
    <dgm:pt modelId="{53EA3673-EE9B-4A89-86FC-24D8EE833453}" type="pres">
      <dgm:prSet presAssocID="{F00E35A5-37A6-4859-A86B-6B43338CAE31}" presName="thinLine2b" presStyleLbl="callout" presStyleIdx="11" presStyleCnt="14"/>
      <dgm:spPr/>
    </dgm:pt>
    <dgm:pt modelId="{9556B782-4CA5-4215-9F69-56A93F5C93A4}" type="pres">
      <dgm:prSet presAssocID="{F00E35A5-37A6-4859-A86B-6B43338CAE31}" presName="vertSpace2b" presStyleCnt="0"/>
      <dgm:spPr/>
    </dgm:pt>
    <dgm:pt modelId="{0F1B4638-A294-4E02-8B1C-EB41B2752820}" type="pres">
      <dgm:prSet presAssocID="{07B577F7-59CA-4C4A-942C-F72E5D89832B}" presName="horz2" presStyleCnt="0"/>
      <dgm:spPr/>
    </dgm:pt>
    <dgm:pt modelId="{1456307C-1747-41EE-8B74-662E59E8350E}" type="pres">
      <dgm:prSet presAssocID="{07B577F7-59CA-4C4A-942C-F72E5D89832B}" presName="horzSpace2" presStyleCnt="0"/>
      <dgm:spPr/>
    </dgm:pt>
    <dgm:pt modelId="{0FDF5BA0-C9F3-414C-859A-5A2CB3DD3C1D}" type="pres">
      <dgm:prSet presAssocID="{07B577F7-59CA-4C4A-942C-F72E5D89832B}" presName="tx2" presStyleLbl="revTx" presStyleIdx="13" presStyleCnt="15"/>
      <dgm:spPr/>
      <dgm:t>
        <a:bodyPr/>
        <a:lstStyle/>
        <a:p>
          <a:endParaRPr lang="uk-UA"/>
        </a:p>
      </dgm:t>
    </dgm:pt>
    <dgm:pt modelId="{B7B8E438-340A-4EB2-9C2E-DAC59D2C7A6E}" type="pres">
      <dgm:prSet presAssocID="{07B577F7-59CA-4C4A-942C-F72E5D89832B}" presName="vert2" presStyleCnt="0"/>
      <dgm:spPr/>
    </dgm:pt>
    <dgm:pt modelId="{26EF2F99-47B0-416D-9486-7BD6C697500B}" type="pres">
      <dgm:prSet presAssocID="{07B577F7-59CA-4C4A-942C-F72E5D89832B}" presName="thinLine2b" presStyleLbl="callout" presStyleIdx="12" presStyleCnt="14"/>
      <dgm:spPr/>
    </dgm:pt>
    <dgm:pt modelId="{209DC70E-E0C0-48D3-9312-CA2C11954967}" type="pres">
      <dgm:prSet presAssocID="{07B577F7-59CA-4C4A-942C-F72E5D89832B}" presName="vertSpace2b" presStyleCnt="0"/>
      <dgm:spPr/>
    </dgm:pt>
    <dgm:pt modelId="{7D174544-A611-425C-B301-74E4685A1240}" type="pres">
      <dgm:prSet presAssocID="{99B2E6B8-3F6D-45E5-8237-A9835720628E}" presName="horz2" presStyleCnt="0"/>
      <dgm:spPr/>
    </dgm:pt>
    <dgm:pt modelId="{92F52658-9ACA-4907-A11D-3840837F2BAA}" type="pres">
      <dgm:prSet presAssocID="{99B2E6B8-3F6D-45E5-8237-A9835720628E}" presName="horzSpace2" presStyleCnt="0"/>
      <dgm:spPr/>
    </dgm:pt>
    <dgm:pt modelId="{5E8E3BBA-F933-4ACE-AA0F-AC4F276926EC}" type="pres">
      <dgm:prSet presAssocID="{99B2E6B8-3F6D-45E5-8237-A9835720628E}" presName="tx2" presStyleLbl="revTx" presStyleIdx="14" presStyleCnt="15"/>
      <dgm:spPr/>
      <dgm:t>
        <a:bodyPr/>
        <a:lstStyle/>
        <a:p>
          <a:endParaRPr lang="uk-UA"/>
        </a:p>
      </dgm:t>
    </dgm:pt>
    <dgm:pt modelId="{C567C267-0E12-4D23-8169-B7BFC619008D}" type="pres">
      <dgm:prSet presAssocID="{99B2E6B8-3F6D-45E5-8237-A9835720628E}" presName="vert2" presStyleCnt="0"/>
      <dgm:spPr/>
    </dgm:pt>
    <dgm:pt modelId="{3D65D592-8C8F-45C7-8150-7E235E7DE0E0}" type="pres">
      <dgm:prSet presAssocID="{99B2E6B8-3F6D-45E5-8237-A9835720628E}" presName="thinLine2b" presStyleLbl="callout" presStyleIdx="13" presStyleCnt="14"/>
      <dgm:spPr/>
    </dgm:pt>
    <dgm:pt modelId="{BDF4E216-E58C-4814-83A5-044379F73C4E}" type="pres">
      <dgm:prSet presAssocID="{99B2E6B8-3F6D-45E5-8237-A9835720628E}" presName="vertSpace2b" presStyleCnt="0"/>
      <dgm:spPr/>
    </dgm:pt>
  </dgm:ptLst>
  <dgm:cxnLst>
    <dgm:cxn modelId="{7F9A325A-882B-4609-ACF4-E459734E94C1}" srcId="{AF716172-CB83-4DBA-AE35-6BD8D542DAEB}" destId="{7E9ECBC2-2B46-4498-84B6-6A9AB6384843}" srcOrd="5" destOrd="0" parTransId="{6CDD22F0-553F-4ABC-924D-46AC17021FC0}" sibTransId="{D159E81E-0DB0-404F-BAA7-227BFD958995}"/>
    <dgm:cxn modelId="{26EC3FBF-A0C6-4BF1-BDA8-3BF03DA81C65}" srcId="{AF716172-CB83-4DBA-AE35-6BD8D542DAEB}" destId="{EBD9FD23-EB27-4E78-9B20-AFD832EA1249}" srcOrd="2" destOrd="0" parTransId="{790E0AA4-3714-4DDD-82D3-F2028AB8156B}" sibTransId="{FA5E1B2C-FEE2-4813-8BC8-3C1E8A3401AF}"/>
    <dgm:cxn modelId="{ABC92583-CB82-49FD-9702-2D45C4948D99}" type="presOf" srcId="{99B2E6B8-3F6D-45E5-8237-A9835720628E}" destId="{5E8E3BBA-F933-4ACE-AA0F-AC4F276926EC}" srcOrd="0" destOrd="0" presId="urn:microsoft.com/office/officeart/2008/layout/LinedList"/>
    <dgm:cxn modelId="{C9E17195-2511-4F11-9342-4F2D0621BCFA}" srcId="{AF716172-CB83-4DBA-AE35-6BD8D542DAEB}" destId="{5E03D3CF-7C95-4206-932D-861A49572AC3}" srcOrd="10" destOrd="0" parTransId="{923D70A7-A63E-4E85-B9C6-0D48512EBD41}" sibTransId="{DA05B4D2-00DB-488A-8C80-46D7AA0AADE3}"/>
    <dgm:cxn modelId="{73FA39C1-932A-488A-BCC3-95C4508AEFFA}" type="presOf" srcId="{4B9ED54D-DC3C-4134-A8E6-7151B1A45D70}" destId="{AFAC9D41-0C46-4C7C-9BDF-F11888E02BE5}" srcOrd="0" destOrd="0" presId="urn:microsoft.com/office/officeart/2008/layout/LinedList"/>
    <dgm:cxn modelId="{CFF7F691-CDAD-4759-B77F-BCFA4FC877BF}" type="presOf" srcId="{A1E41835-2C41-4AFE-B077-ED0029335481}" destId="{25EBC50B-5C68-4DAD-B075-0FDFCBFD5187}" srcOrd="0" destOrd="0" presId="urn:microsoft.com/office/officeart/2008/layout/LinedList"/>
    <dgm:cxn modelId="{7CBB46EE-0153-40BD-B833-F94E08FC3982}" type="presOf" srcId="{AF716172-CB83-4DBA-AE35-6BD8D542DAEB}" destId="{830DFF63-5689-4FEB-836B-A9A4B042F73E}" srcOrd="0" destOrd="0" presId="urn:microsoft.com/office/officeart/2008/layout/LinedList"/>
    <dgm:cxn modelId="{0C881805-34F5-44DD-9439-6C9BE8050DFE}" type="presOf" srcId="{07B577F7-59CA-4C4A-942C-F72E5D89832B}" destId="{0FDF5BA0-C9F3-414C-859A-5A2CB3DD3C1D}" srcOrd="0" destOrd="0" presId="urn:microsoft.com/office/officeart/2008/layout/LinedList"/>
    <dgm:cxn modelId="{4078512D-44A0-4A6B-8BA4-E085175CA62C}" type="presOf" srcId="{BEA6AB5D-9F3A-45C5-8B7C-5C6B8264ABD0}" destId="{B875E954-3B3A-48EB-BE7F-E8D81900DCDA}" srcOrd="0" destOrd="0" presId="urn:microsoft.com/office/officeart/2008/layout/LinedList"/>
    <dgm:cxn modelId="{3D118ABB-A1CC-4F5D-8911-62D34BC29857}" type="presOf" srcId="{F00E35A5-37A6-4859-A86B-6B43338CAE31}" destId="{91E6FC27-70DF-4929-B19C-FBB7E98376FC}" srcOrd="0" destOrd="0" presId="urn:microsoft.com/office/officeart/2008/layout/LinedList"/>
    <dgm:cxn modelId="{F0B09007-DCB1-4553-BA2C-66298A4859F8}" srcId="{AF716172-CB83-4DBA-AE35-6BD8D542DAEB}" destId="{DA7BB12B-CC60-4DC4-A278-7D5A70606F34}" srcOrd="3" destOrd="0" parTransId="{2E8AE28B-83DC-4896-A320-BBAEDCB2732D}" sibTransId="{C6A1E721-6592-45CC-89DC-366116367DDC}"/>
    <dgm:cxn modelId="{5D5F90ED-6E31-42DC-B039-6C6854228A53}" srcId="{AF716172-CB83-4DBA-AE35-6BD8D542DAEB}" destId="{F00E35A5-37A6-4859-A86B-6B43338CAE31}" srcOrd="11" destOrd="0" parTransId="{9BB17C41-7FB2-4291-BE8E-AD6E2F92F6C9}" sibTransId="{BED802EB-6929-47DD-BF91-62D09D15D3D0}"/>
    <dgm:cxn modelId="{76C933A4-789A-4120-BF08-902A84CE490B}" type="presOf" srcId="{5E03D3CF-7C95-4206-932D-861A49572AC3}" destId="{A647698D-0E57-42AE-935B-DA4F5F0A9CB5}" srcOrd="0" destOrd="0" presId="urn:microsoft.com/office/officeart/2008/layout/LinedList"/>
    <dgm:cxn modelId="{84FF9026-BA15-4A89-800D-7953962F4F32}" type="presOf" srcId="{2DC2EE30-25F2-43EF-BE4F-047ABD9F8383}" destId="{0A78C3AF-F02F-4B2F-AC9A-B07B88E12E67}" srcOrd="0" destOrd="0" presId="urn:microsoft.com/office/officeart/2008/layout/LinedList"/>
    <dgm:cxn modelId="{1F16C3CB-1541-4C09-943F-2937B49866D3}" srcId="{AF716172-CB83-4DBA-AE35-6BD8D542DAEB}" destId="{776C9626-8E40-4DC8-8CFA-ACEAE4E83708}" srcOrd="4" destOrd="0" parTransId="{0EF9EFCE-36D7-4907-8ED5-0D010EE551A2}" sibTransId="{C05D14BD-9C9F-49D7-850F-1E337CC8BBEF}"/>
    <dgm:cxn modelId="{4B62E7AD-AFF2-49DC-8FA2-FD420550A7F3}" type="presOf" srcId="{EBD9FD23-EB27-4E78-9B20-AFD832EA1249}" destId="{77F1A0C7-58FD-4C33-B3DA-FC978A7BB140}" srcOrd="0" destOrd="0" presId="urn:microsoft.com/office/officeart/2008/layout/LinedList"/>
    <dgm:cxn modelId="{949461AD-FBFC-4A18-8EF6-3147173EB14E}" type="presOf" srcId="{F368B94F-8275-4B57-89D0-0F6B6073FC15}" destId="{6A0A4E04-B6C7-48D2-893F-48E9830F329B}" srcOrd="0" destOrd="0" presId="urn:microsoft.com/office/officeart/2008/layout/LinedList"/>
    <dgm:cxn modelId="{A965E9A0-29B4-4463-8979-DAB17E749FB7}" srcId="{AF716172-CB83-4DBA-AE35-6BD8D542DAEB}" destId="{89D4D25A-63BA-479F-AE2E-DB6DB410209B}" srcOrd="6" destOrd="0" parTransId="{8009C68B-B8AE-4823-BD48-FCBAF7E243CC}" sibTransId="{257DDE82-9BFF-4F04-9948-29453994F735}"/>
    <dgm:cxn modelId="{EE4137CE-A97B-4D0E-A57A-C1CEBBF4F8F8}" srcId="{AF716172-CB83-4DBA-AE35-6BD8D542DAEB}" destId="{2DC2EE30-25F2-43EF-BE4F-047ABD9F8383}" srcOrd="0" destOrd="0" parTransId="{5DD8AC9F-0A88-4ADF-ACCC-DF211D8467AF}" sibTransId="{39792400-0C53-4E61-B569-46C3CC3E196D}"/>
    <dgm:cxn modelId="{D328260D-9B0A-444F-A8DF-1F20AF37BEB2}" type="presOf" srcId="{776C9626-8E40-4DC8-8CFA-ACEAE4E83708}" destId="{725AE70B-D55C-4600-8513-112B60548121}" srcOrd="0" destOrd="0" presId="urn:microsoft.com/office/officeart/2008/layout/LinedList"/>
    <dgm:cxn modelId="{1B1E3DAC-D551-494B-904B-D0D9478C6693}" type="presOf" srcId="{06B76804-429F-4A04-AB1D-530C5C2AB2B4}" destId="{07325958-9DB2-4B14-9191-B327C20BFAFE}" srcOrd="0" destOrd="0" presId="urn:microsoft.com/office/officeart/2008/layout/LinedList"/>
    <dgm:cxn modelId="{E614BA9D-1ACD-4F59-AEBD-CF42D37A11D7}" srcId="{AF716172-CB83-4DBA-AE35-6BD8D542DAEB}" destId="{99B2E6B8-3F6D-45E5-8237-A9835720628E}" srcOrd="13" destOrd="0" parTransId="{91AE3716-C053-4D2B-BD28-50E5578D0E70}" sibTransId="{3F11D1D0-7370-4D01-ADD0-2F0AB8D796FA}"/>
    <dgm:cxn modelId="{740BF3A3-F755-45B2-8EC1-10477E3E3251}" srcId="{AF716172-CB83-4DBA-AE35-6BD8D542DAEB}" destId="{06B76804-429F-4A04-AB1D-530C5C2AB2B4}" srcOrd="7" destOrd="0" parTransId="{F9E36131-D0B9-4547-8B86-1A6D95741E3D}" sibTransId="{D5645A64-A516-4DEE-9FC6-112880AB5D9E}"/>
    <dgm:cxn modelId="{B418A356-A216-4E55-AD81-F7636340D5E4}" srcId="{AF716172-CB83-4DBA-AE35-6BD8D542DAEB}" destId="{BEA6AB5D-9F3A-45C5-8B7C-5C6B8264ABD0}" srcOrd="8" destOrd="0" parTransId="{3DA24DD3-95E0-4A3A-B490-89FF7958F8BD}" sibTransId="{1D4C24D1-855C-4AFB-A59E-314EA6D5720F}"/>
    <dgm:cxn modelId="{12824E5B-7A78-43F6-96C3-2AAD2AF1A392}" type="presOf" srcId="{7E9ECBC2-2B46-4498-84B6-6A9AB6384843}" destId="{14AB7220-571B-4241-9875-8942F62932AE}" srcOrd="0" destOrd="0" presId="urn:microsoft.com/office/officeart/2008/layout/LinedList"/>
    <dgm:cxn modelId="{9B5D8B21-B91F-40EB-B2F9-342228314E4A}" srcId="{AF716172-CB83-4DBA-AE35-6BD8D542DAEB}" destId="{4B9ED54D-DC3C-4134-A8E6-7151B1A45D70}" srcOrd="1" destOrd="0" parTransId="{A8EA76BB-01FF-4577-95B1-FF58601DA25E}" sibTransId="{EAE25A6A-44F3-4F2D-8F89-A07175504535}"/>
    <dgm:cxn modelId="{467202E9-16D6-464C-A844-EC74886F3FA3}" srcId="{A1E41835-2C41-4AFE-B077-ED0029335481}" destId="{AF716172-CB83-4DBA-AE35-6BD8D542DAEB}" srcOrd="0" destOrd="0" parTransId="{B2E893D1-1AA6-4BE9-B103-27CF0A886AC3}" sibTransId="{C75AC0CC-3F7C-42F2-8CC2-13D26F6E733F}"/>
    <dgm:cxn modelId="{3BE808A7-F7C4-431C-AA46-FC27EFEEE6B2}" type="presOf" srcId="{89D4D25A-63BA-479F-AE2E-DB6DB410209B}" destId="{0A7B8BA0-24E1-446E-9146-DA2DF914CFE4}" srcOrd="0" destOrd="0" presId="urn:microsoft.com/office/officeart/2008/layout/LinedList"/>
    <dgm:cxn modelId="{ED39B0A8-489E-4FF8-B547-E5C466976DF5}" srcId="{AF716172-CB83-4DBA-AE35-6BD8D542DAEB}" destId="{F368B94F-8275-4B57-89D0-0F6B6073FC15}" srcOrd="9" destOrd="0" parTransId="{D83E13C8-A318-4D8E-BED5-FB8C62D9D2E0}" sibTransId="{620137A1-AA25-4E8E-A94F-BEBA707CB25A}"/>
    <dgm:cxn modelId="{1F73465E-D697-40D9-A889-5B596A2151D1}" type="presOf" srcId="{DA7BB12B-CC60-4DC4-A278-7D5A70606F34}" destId="{E98158B6-8FD4-4F64-A068-06EF25065AC0}" srcOrd="0" destOrd="0" presId="urn:microsoft.com/office/officeart/2008/layout/LinedList"/>
    <dgm:cxn modelId="{6F3A1BA3-513B-4B95-8EE9-3CC84FA38B80}" srcId="{AF716172-CB83-4DBA-AE35-6BD8D542DAEB}" destId="{07B577F7-59CA-4C4A-942C-F72E5D89832B}" srcOrd="12" destOrd="0" parTransId="{AC29F63E-0F7A-42CC-86A0-093F742C02D1}" sibTransId="{89DC47A8-25E1-46CD-898D-7C62B0F6F31B}"/>
    <dgm:cxn modelId="{E20BBEC1-3541-4043-99B0-1D7984B457D8}" type="presParOf" srcId="{25EBC50B-5C68-4DAD-B075-0FDFCBFD5187}" destId="{4220D9B2-41CE-4361-83A3-4E0D8E4196BA}" srcOrd="0" destOrd="0" presId="urn:microsoft.com/office/officeart/2008/layout/LinedList"/>
    <dgm:cxn modelId="{5B14E3B9-197C-4D7D-9942-4C49A0C03E0D}" type="presParOf" srcId="{25EBC50B-5C68-4DAD-B075-0FDFCBFD5187}" destId="{B295DC49-4D0E-4ED4-94BB-0ABDE6AB39F4}" srcOrd="1" destOrd="0" presId="urn:microsoft.com/office/officeart/2008/layout/LinedList"/>
    <dgm:cxn modelId="{F74632D3-1AA2-482A-AD1E-E710ADBE46A1}" type="presParOf" srcId="{B295DC49-4D0E-4ED4-94BB-0ABDE6AB39F4}" destId="{830DFF63-5689-4FEB-836B-A9A4B042F73E}" srcOrd="0" destOrd="0" presId="urn:microsoft.com/office/officeart/2008/layout/LinedList"/>
    <dgm:cxn modelId="{5ECF859B-DD01-493D-B493-82C59531AEA9}" type="presParOf" srcId="{B295DC49-4D0E-4ED4-94BB-0ABDE6AB39F4}" destId="{4D9EB961-7176-4FE0-AA6D-513363B5B465}" srcOrd="1" destOrd="0" presId="urn:microsoft.com/office/officeart/2008/layout/LinedList"/>
    <dgm:cxn modelId="{96C6C300-B04A-4BB5-B86B-DBB4C5C75C2A}" type="presParOf" srcId="{4D9EB961-7176-4FE0-AA6D-513363B5B465}" destId="{D7DC411D-4E6A-431B-96D0-C62AC02187DE}" srcOrd="0" destOrd="0" presId="urn:microsoft.com/office/officeart/2008/layout/LinedList"/>
    <dgm:cxn modelId="{5F2EF8E5-A453-4885-BF8B-AAC5ACCF2E7A}" type="presParOf" srcId="{4D9EB961-7176-4FE0-AA6D-513363B5B465}" destId="{F413D672-E184-44B4-9F69-2B43D9626022}" srcOrd="1" destOrd="0" presId="urn:microsoft.com/office/officeart/2008/layout/LinedList"/>
    <dgm:cxn modelId="{8C9F2EF9-720E-4808-A843-74EA62382B02}" type="presParOf" srcId="{F413D672-E184-44B4-9F69-2B43D9626022}" destId="{847E93A7-E5FA-4BE5-8355-03B88C26E320}" srcOrd="0" destOrd="0" presId="urn:microsoft.com/office/officeart/2008/layout/LinedList"/>
    <dgm:cxn modelId="{2DC0EF1C-A768-4A8F-A784-A56D5A13CAA8}" type="presParOf" srcId="{F413D672-E184-44B4-9F69-2B43D9626022}" destId="{0A78C3AF-F02F-4B2F-AC9A-B07B88E12E67}" srcOrd="1" destOrd="0" presId="urn:microsoft.com/office/officeart/2008/layout/LinedList"/>
    <dgm:cxn modelId="{26F6B02B-3AEE-49FC-A2D6-5FBA3C7FEDDD}" type="presParOf" srcId="{F413D672-E184-44B4-9F69-2B43D9626022}" destId="{0AF054F7-F8E7-4066-8766-93371798A13B}" srcOrd="2" destOrd="0" presId="urn:microsoft.com/office/officeart/2008/layout/LinedList"/>
    <dgm:cxn modelId="{1615E734-8F82-48D5-99AA-286C12E8B475}" type="presParOf" srcId="{4D9EB961-7176-4FE0-AA6D-513363B5B465}" destId="{CAFD933D-4F1E-4447-A31D-004268FEA330}" srcOrd="2" destOrd="0" presId="urn:microsoft.com/office/officeart/2008/layout/LinedList"/>
    <dgm:cxn modelId="{1833795D-E6EC-4C8F-854C-D4332E28B9AD}" type="presParOf" srcId="{4D9EB961-7176-4FE0-AA6D-513363B5B465}" destId="{6FBADB9E-670A-4658-A7D5-A77C9FFF0B39}" srcOrd="3" destOrd="0" presId="urn:microsoft.com/office/officeart/2008/layout/LinedList"/>
    <dgm:cxn modelId="{54E5D3B8-8DB6-4AB6-B4A5-467DD3AB4C1C}" type="presParOf" srcId="{4D9EB961-7176-4FE0-AA6D-513363B5B465}" destId="{2AD1AC3A-7A10-4D8A-8BC5-A00BCA0C2FB8}" srcOrd="4" destOrd="0" presId="urn:microsoft.com/office/officeart/2008/layout/LinedList"/>
    <dgm:cxn modelId="{76000B40-C7F0-4AB3-8626-6C2AE6DE89EC}" type="presParOf" srcId="{2AD1AC3A-7A10-4D8A-8BC5-A00BCA0C2FB8}" destId="{7EBDDAFE-29F6-40F2-B0DF-85966A68DA9D}" srcOrd="0" destOrd="0" presId="urn:microsoft.com/office/officeart/2008/layout/LinedList"/>
    <dgm:cxn modelId="{D2582709-6FE3-4A1F-B28F-E62A64F4C3D8}" type="presParOf" srcId="{2AD1AC3A-7A10-4D8A-8BC5-A00BCA0C2FB8}" destId="{AFAC9D41-0C46-4C7C-9BDF-F11888E02BE5}" srcOrd="1" destOrd="0" presId="urn:microsoft.com/office/officeart/2008/layout/LinedList"/>
    <dgm:cxn modelId="{A68AFD25-05B8-4043-A6BD-2C9FE0501BDD}" type="presParOf" srcId="{2AD1AC3A-7A10-4D8A-8BC5-A00BCA0C2FB8}" destId="{6A583508-7354-4FC3-AB86-06612CF17EBA}" srcOrd="2" destOrd="0" presId="urn:microsoft.com/office/officeart/2008/layout/LinedList"/>
    <dgm:cxn modelId="{10946087-057B-4988-B548-0035C3552249}" type="presParOf" srcId="{4D9EB961-7176-4FE0-AA6D-513363B5B465}" destId="{0DF63F3A-0C0C-454C-9AE4-50561A1AE257}" srcOrd="5" destOrd="0" presId="urn:microsoft.com/office/officeart/2008/layout/LinedList"/>
    <dgm:cxn modelId="{45E06196-B314-41D9-962C-F1F704EB8F93}" type="presParOf" srcId="{4D9EB961-7176-4FE0-AA6D-513363B5B465}" destId="{DBC3FDCB-EB84-4901-8BED-CA307AFAA8F8}" srcOrd="6" destOrd="0" presId="urn:microsoft.com/office/officeart/2008/layout/LinedList"/>
    <dgm:cxn modelId="{BCF05B7A-9BBE-45CC-908D-4B15E4C1911A}" type="presParOf" srcId="{4D9EB961-7176-4FE0-AA6D-513363B5B465}" destId="{0E7E6A3A-B848-44A3-984F-1484F01BE92C}" srcOrd="7" destOrd="0" presId="urn:microsoft.com/office/officeart/2008/layout/LinedList"/>
    <dgm:cxn modelId="{321CCDBB-687A-4686-BEA9-0F2177FF0CB2}" type="presParOf" srcId="{0E7E6A3A-B848-44A3-984F-1484F01BE92C}" destId="{20EB9C63-18EB-4477-9FF1-450D4D26DA1A}" srcOrd="0" destOrd="0" presId="urn:microsoft.com/office/officeart/2008/layout/LinedList"/>
    <dgm:cxn modelId="{36D61FDD-75B2-4789-9DE9-67A6D4AC1FD0}" type="presParOf" srcId="{0E7E6A3A-B848-44A3-984F-1484F01BE92C}" destId="{77F1A0C7-58FD-4C33-B3DA-FC978A7BB140}" srcOrd="1" destOrd="0" presId="urn:microsoft.com/office/officeart/2008/layout/LinedList"/>
    <dgm:cxn modelId="{5AF79F86-888E-4D39-9C00-0144BE93489F}" type="presParOf" srcId="{0E7E6A3A-B848-44A3-984F-1484F01BE92C}" destId="{5917F4C9-7DF8-47C1-A97E-4C57F3ABCC16}" srcOrd="2" destOrd="0" presId="urn:microsoft.com/office/officeart/2008/layout/LinedList"/>
    <dgm:cxn modelId="{F166749A-05C6-49E8-B5E9-9275C4ED49B3}" type="presParOf" srcId="{4D9EB961-7176-4FE0-AA6D-513363B5B465}" destId="{4F0E01B8-896E-4DE8-8F23-960F034FAB66}" srcOrd="8" destOrd="0" presId="urn:microsoft.com/office/officeart/2008/layout/LinedList"/>
    <dgm:cxn modelId="{5BF38C56-ED90-4E9D-AFB2-D1D046074A7A}" type="presParOf" srcId="{4D9EB961-7176-4FE0-AA6D-513363B5B465}" destId="{F6464DFC-A19C-41C7-B337-7EBD2B6AB2F1}" srcOrd="9" destOrd="0" presId="urn:microsoft.com/office/officeart/2008/layout/LinedList"/>
    <dgm:cxn modelId="{FD57C8F4-F5E7-4D49-9AD6-53FF988E4F90}" type="presParOf" srcId="{4D9EB961-7176-4FE0-AA6D-513363B5B465}" destId="{897AE474-AC4E-4CA8-8C73-370C35E4B53C}" srcOrd="10" destOrd="0" presId="urn:microsoft.com/office/officeart/2008/layout/LinedList"/>
    <dgm:cxn modelId="{5E0CA734-6A64-4FA8-9D55-F1C4981177C4}" type="presParOf" srcId="{897AE474-AC4E-4CA8-8C73-370C35E4B53C}" destId="{CF56B868-0DC3-4627-97CB-B4A0A323C4A2}" srcOrd="0" destOrd="0" presId="urn:microsoft.com/office/officeart/2008/layout/LinedList"/>
    <dgm:cxn modelId="{AE0D9774-234F-4319-B6FB-2A901A92DAE5}" type="presParOf" srcId="{897AE474-AC4E-4CA8-8C73-370C35E4B53C}" destId="{E98158B6-8FD4-4F64-A068-06EF25065AC0}" srcOrd="1" destOrd="0" presId="urn:microsoft.com/office/officeart/2008/layout/LinedList"/>
    <dgm:cxn modelId="{EDB86122-CC0C-4FC4-8AF2-6535A1BFE070}" type="presParOf" srcId="{897AE474-AC4E-4CA8-8C73-370C35E4B53C}" destId="{C5A8B7B9-FC27-4AD6-9B5C-D68D27E8325B}" srcOrd="2" destOrd="0" presId="urn:microsoft.com/office/officeart/2008/layout/LinedList"/>
    <dgm:cxn modelId="{6760EEF8-954D-4EFC-822E-AA5C1038876E}" type="presParOf" srcId="{4D9EB961-7176-4FE0-AA6D-513363B5B465}" destId="{F27F0D16-0D9A-4472-9A55-4433B28C2B56}" srcOrd="11" destOrd="0" presId="urn:microsoft.com/office/officeart/2008/layout/LinedList"/>
    <dgm:cxn modelId="{077BD12C-2EDF-4C81-B78C-C1E455302DAD}" type="presParOf" srcId="{4D9EB961-7176-4FE0-AA6D-513363B5B465}" destId="{D66A7EE2-1F26-405F-B928-69B4CDE2C294}" srcOrd="12" destOrd="0" presId="urn:microsoft.com/office/officeart/2008/layout/LinedList"/>
    <dgm:cxn modelId="{6F2CC02B-1E3C-4DA0-A6DC-1C782D53948F}" type="presParOf" srcId="{4D9EB961-7176-4FE0-AA6D-513363B5B465}" destId="{945AABB8-7070-45EC-AEC0-229C61BD5F06}" srcOrd="13" destOrd="0" presId="urn:microsoft.com/office/officeart/2008/layout/LinedList"/>
    <dgm:cxn modelId="{BD015DC5-DA11-4467-BD7E-A092FDFF9066}" type="presParOf" srcId="{945AABB8-7070-45EC-AEC0-229C61BD5F06}" destId="{0872CEEF-E11C-45CC-8A7D-86F94B151B94}" srcOrd="0" destOrd="0" presId="urn:microsoft.com/office/officeart/2008/layout/LinedList"/>
    <dgm:cxn modelId="{AD479C52-D2BD-4E34-8E88-7C6B824E424C}" type="presParOf" srcId="{945AABB8-7070-45EC-AEC0-229C61BD5F06}" destId="{725AE70B-D55C-4600-8513-112B60548121}" srcOrd="1" destOrd="0" presId="urn:microsoft.com/office/officeart/2008/layout/LinedList"/>
    <dgm:cxn modelId="{6BA6B90D-DB19-40F9-A174-E93178D97A8B}" type="presParOf" srcId="{945AABB8-7070-45EC-AEC0-229C61BD5F06}" destId="{739681B0-5B85-4C1D-AA9C-D726C8D0478D}" srcOrd="2" destOrd="0" presId="urn:microsoft.com/office/officeart/2008/layout/LinedList"/>
    <dgm:cxn modelId="{087749E6-E97A-489D-B8C2-C499FB158F47}" type="presParOf" srcId="{4D9EB961-7176-4FE0-AA6D-513363B5B465}" destId="{7F37591D-32C3-4A20-80F1-881541917B93}" srcOrd="14" destOrd="0" presId="urn:microsoft.com/office/officeart/2008/layout/LinedList"/>
    <dgm:cxn modelId="{9DD6B861-25FB-494F-85AA-95E5F852572C}" type="presParOf" srcId="{4D9EB961-7176-4FE0-AA6D-513363B5B465}" destId="{83091FE1-2DC8-42E9-97CC-B8366304631D}" srcOrd="15" destOrd="0" presId="urn:microsoft.com/office/officeart/2008/layout/LinedList"/>
    <dgm:cxn modelId="{62330572-AEFD-4251-A13A-EA410C25370F}" type="presParOf" srcId="{4D9EB961-7176-4FE0-AA6D-513363B5B465}" destId="{364184F2-2F9C-40E8-9262-65A162A6BAA1}" srcOrd="16" destOrd="0" presId="urn:microsoft.com/office/officeart/2008/layout/LinedList"/>
    <dgm:cxn modelId="{358076EB-7BEC-4D70-8C16-52074685768B}" type="presParOf" srcId="{364184F2-2F9C-40E8-9262-65A162A6BAA1}" destId="{934BBBBB-8E0C-4176-A27C-CB00F4D4F80A}" srcOrd="0" destOrd="0" presId="urn:microsoft.com/office/officeart/2008/layout/LinedList"/>
    <dgm:cxn modelId="{2EF2F4EA-8E36-44D4-A7B2-8FAC54EDBDA7}" type="presParOf" srcId="{364184F2-2F9C-40E8-9262-65A162A6BAA1}" destId="{14AB7220-571B-4241-9875-8942F62932AE}" srcOrd="1" destOrd="0" presId="urn:microsoft.com/office/officeart/2008/layout/LinedList"/>
    <dgm:cxn modelId="{0BDE9C29-F234-4054-AB6B-DF9B98D8C89B}" type="presParOf" srcId="{364184F2-2F9C-40E8-9262-65A162A6BAA1}" destId="{7DB4B2AE-A75F-4F5E-B482-64F0FC1D8916}" srcOrd="2" destOrd="0" presId="urn:microsoft.com/office/officeart/2008/layout/LinedList"/>
    <dgm:cxn modelId="{CFB23764-10A2-427E-9AED-20782EC2B2B0}" type="presParOf" srcId="{4D9EB961-7176-4FE0-AA6D-513363B5B465}" destId="{B27B31FA-9EB5-4172-936E-DB1C925E8D85}" srcOrd="17" destOrd="0" presId="urn:microsoft.com/office/officeart/2008/layout/LinedList"/>
    <dgm:cxn modelId="{92275E54-3C47-4853-8961-CD4287B1FCD9}" type="presParOf" srcId="{4D9EB961-7176-4FE0-AA6D-513363B5B465}" destId="{3FDE2FF8-3A64-4DA4-A7F6-31B50114BF96}" srcOrd="18" destOrd="0" presId="urn:microsoft.com/office/officeart/2008/layout/LinedList"/>
    <dgm:cxn modelId="{D97CF193-F5D3-4D3A-9D8E-0378C7F63E2C}" type="presParOf" srcId="{4D9EB961-7176-4FE0-AA6D-513363B5B465}" destId="{29958758-5E2F-4AD8-8E0B-33107565EE60}" srcOrd="19" destOrd="0" presId="urn:microsoft.com/office/officeart/2008/layout/LinedList"/>
    <dgm:cxn modelId="{2CC1D805-37AE-4893-ABD2-93A3CA065BA8}" type="presParOf" srcId="{29958758-5E2F-4AD8-8E0B-33107565EE60}" destId="{D6B96482-C322-4CA8-B2A3-EBE164DD0233}" srcOrd="0" destOrd="0" presId="urn:microsoft.com/office/officeart/2008/layout/LinedList"/>
    <dgm:cxn modelId="{12691D02-7EA4-4B9F-A78C-1DFFA73B98DD}" type="presParOf" srcId="{29958758-5E2F-4AD8-8E0B-33107565EE60}" destId="{0A7B8BA0-24E1-446E-9146-DA2DF914CFE4}" srcOrd="1" destOrd="0" presId="urn:microsoft.com/office/officeart/2008/layout/LinedList"/>
    <dgm:cxn modelId="{D6A1A24A-D2A3-4E6D-A841-8CC3F2C4F3F8}" type="presParOf" srcId="{29958758-5E2F-4AD8-8E0B-33107565EE60}" destId="{8DA6021A-6628-453D-AB82-6F4014DC2901}" srcOrd="2" destOrd="0" presId="urn:microsoft.com/office/officeart/2008/layout/LinedList"/>
    <dgm:cxn modelId="{92FB57D8-4909-44DF-A9D9-2A7F3C97AC9E}" type="presParOf" srcId="{4D9EB961-7176-4FE0-AA6D-513363B5B465}" destId="{39A98599-C5EA-40D5-866C-4F1EC2499AB7}" srcOrd="20" destOrd="0" presId="urn:microsoft.com/office/officeart/2008/layout/LinedList"/>
    <dgm:cxn modelId="{A9B99A2A-A792-43FD-9316-E554F1C1A99C}" type="presParOf" srcId="{4D9EB961-7176-4FE0-AA6D-513363B5B465}" destId="{1455E049-8676-49F4-AB69-F69DF08C1BE9}" srcOrd="21" destOrd="0" presId="urn:microsoft.com/office/officeart/2008/layout/LinedList"/>
    <dgm:cxn modelId="{23A4F92C-ADA9-47A0-B47E-B5F23FAE2CBE}" type="presParOf" srcId="{4D9EB961-7176-4FE0-AA6D-513363B5B465}" destId="{A5363200-E924-485F-9668-919F5286B0D0}" srcOrd="22" destOrd="0" presId="urn:microsoft.com/office/officeart/2008/layout/LinedList"/>
    <dgm:cxn modelId="{23FFA2D3-77C6-4D19-BADA-CA773CB1410E}" type="presParOf" srcId="{A5363200-E924-485F-9668-919F5286B0D0}" destId="{D6F22AD5-9BB2-4C23-9AD8-51046548BDBD}" srcOrd="0" destOrd="0" presId="urn:microsoft.com/office/officeart/2008/layout/LinedList"/>
    <dgm:cxn modelId="{F0AFC525-4ACE-4559-B01D-6201397E0B3B}" type="presParOf" srcId="{A5363200-E924-485F-9668-919F5286B0D0}" destId="{07325958-9DB2-4B14-9191-B327C20BFAFE}" srcOrd="1" destOrd="0" presId="urn:microsoft.com/office/officeart/2008/layout/LinedList"/>
    <dgm:cxn modelId="{BC06E363-4B72-4599-BC72-093798312AF4}" type="presParOf" srcId="{A5363200-E924-485F-9668-919F5286B0D0}" destId="{67209412-EBF3-4343-9972-A0416907E343}" srcOrd="2" destOrd="0" presId="urn:microsoft.com/office/officeart/2008/layout/LinedList"/>
    <dgm:cxn modelId="{D98C1513-9B9A-4C96-B95C-B8CB5DC6BC47}" type="presParOf" srcId="{4D9EB961-7176-4FE0-AA6D-513363B5B465}" destId="{F373E587-6C4A-4953-9957-ED58EAC6C8A7}" srcOrd="23" destOrd="0" presId="urn:microsoft.com/office/officeart/2008/layout/LinedList"/>
    <dgm:cxn modelId="{86D286D3-47B3-48F2-8506-C403B327CB38}" type="presParOf" srcId="{4D9EB961-7176-4FE0-AA6D-513363B5B465}" destId="{95B5CF1A-DACA-488C-9790-147ACFA499CF}" srcOrd="24" destOrd="0" presId="urn:microsoft.com/office/officeart/2008/layout/LinedList"/>
    <dgm:cxn modelId="{E5563FEA-D1FC-40C1-9797-B0E60B9C6AFF}" type="presParOf" srcId="{4D9EB961-7176-4FE0-AA6D-513363B5B465}" destId="{35EEEF6E-8C82-4441-B6BA-BF0FD3E98AEF}" srcOrd="25" destOrd="0" presId="urn:microsoft.com/office/officeart/2008/layout/LinedList"/>
    <dgm:cxn modelId="{025D097D-F41D-4D4A-AAE5-B7C785DAFE11}" type="presParOf" srcId="{35EEEF6E-8C82-4441-B6BA-BF0FD3E98AEF}" destId="{03F8FA33-01F7-4751-A9DD-B2B1C4EE3DEF}" srcOrd="0" destOrd="0" presId="urn:microsoft.com/office/officeart/2008/layout/LinedList"/>
    <dgm:cxn modelId="{63452A4A-1A35-43C5-88E3-25866972A6BF}" type="presParOf" srcId="{35EEEF6E-8C82-4441-B6BA-BF0FD3E98AEF}" destId="{B875E954-3B3A-48EB-BE7F-E8D81900DCDA}" srcOrd="1" destOrd="0" presId="urn:microsoft.com/office/officeart/2008/layout/LinedList"/>
    <dgm:cxn modelId="{AA53494F-4300-4F0E-AC65-B27E3A2A61A8}" type="presParOf" srcId="{35EEEF6E-8C82-4441-B6BA-BF0FD3E98AEF}" destId="{7D421EC3-274B-4EB9-8C60-9FF393167012}" srcOrd="2" destOrd="0" presId="urn:microsoft.com/office/officeart/2008/layout/LinedList"/>
    <dgm:cxn modelId="{A4F13E33-90B9-4E3D-B659-144AA49D5831}" type="presParOf" srcId="{4D9EB961-7176-4FE0-AA6D-513363B5B465}" destId="{3D3E7853-7EAF-4134-BD45-79E98FB19281}" srcOrd="26" destOrd="0" presId="urn:microsoft.com/office/officeart/2008/layout/LinedList"/>
    <dgm:cxn modelId="{FADE1586-9DA0-460F-9507-D1FBD82498A5}" type="presParOf" srcId="{4D9EB961-7176-4FE0-AA6D-513363B5B465}" destId="{F18E38A5-7670-4BE7-81EE-111AF24640D7}" srcOrd="27" destOrd="0" presId="urn:microsoft.com/office/officeart/2008/layout/LinedList"/>
    <dgm:cxn modelId="{33832C90-4211-46C4-869D-26E1E439D102}" type="presParOf" srcId="{4D9EB961-7176-4FE0-AA6D-513363B5B465}" destId="{18A7A45E-A44C-4824-ABA8-792604BD4CEB}" srcOrd="28" destOrd="0" presId="urn:microsoft.com/office/officeart/2008/layout/LinedList"/>
    <dgm:cxn modelId="{6A3F33DD-C646-4D18-B8B9-F71701462796}" type="presParOf" srcId="{18A7A45E-A44C-4824-ABA8-792604BD4CEB}" destId="{84460416-08EB-486B-BA26-376E25BE86C5}" srcOrd="0" destOrd="0" presId="urn:microsoft.com/office/officeart/2008/layout/LinedList"/>
    <dgm:cxn modelId="{596F388E-8682-45A1-A62B-3DEE1752880E}" type="presParOf" srcId="{18A7A45E-A44C-4824-ABA8-792604BD4CEB}" destId="{6A0A4E04-B6C7-48D2-893F-48E9830F329B}" srcOrd="1" destOrd="0" presId="urn:microsoft.com/office/officeart/2008/layout/LinedList"/>
    <dgm:cxn modelId="{99027019-119C-4180-9891-23B3D7932289}" type="presParOf" srcId="{18A7A45E-A44C-4824-ABA8-792604BD4CEB}" destId="{096081EB-5427-4C8F-AB7B-35BE1489AC11}" srcOrd="2" destOrd="0" presId="urn:microsoft.com/office/officeart/2008/layout/LinedList"/>
    <dgm:cxn modelId="{90B68343-8C27-46BD-B90D-FE85466CE281}" type="presParOf" srcId="{4D9EB961-7176-4FE0-AA6D-513363B5B465}" destId="{74705B55-93BC-4E30-AF2E-5F6BF8A2BFF5}" srcOrd="29" destOrd="0" presId="urn:microsoft.com/office/officeart/2008/layout/LinedList"/>
    <dgm:cxn modelId="{C89B9215-419F-4C6C-97FB-3A583065CF1A}" type="presParOf" srcId="{4D9EB961-7176-4FE0-AA6D-513363B5B465}" destId="{8020772E-01F0-4139-8541-F2CCEC4CE1DC}" srcOrd="30" destOrd="0" presId="urn:microsoft.com/office/officeart/2008/layout/LinedList"/>
    <dgm:cxn modelId="{0261EA17-8A06-4C95-8467-113C15BD8074}" type="presParOf" srcId="{4D9EB961-7176-4FE0-AA6D-513363B5B465}" destId="{DE3A1F2B-51A0-4D1A-952A-8DD8124C9D3C}" srcOrd="31" destOrd="0" presId="urn:microsoft.com/office/officeart/2008/layout/LinedList"/>
    <dgm:cxn modelId="{0E5891A0-3F9F-48BC-AEB8-CA93FDE641E7}" type="presParOf" srcId="{DE3A1F2B-51A0-4D1A-952A-8DD8124C9D3C}" destId="{4AB9C87F-5FA4-400B-97C8-4F6BBD0DDC44}" srcOrd="0" destOrd="0" presId="urn:microsoft.com/office/officeart/2008/layout/LinedList"/>
    <dgm:cxn modelId="{709ADB1D-91CE-45B7-8DE0-E15CA5A1702D}" type="presParOf" srcId="{DE3A1F2B-51A0-4D1A-952A-8DD8124C9D3C}" destId="{A647698D-0E57-42AE-935B-DA4F5F0A9CB5}" srcOrd="1" destOrd="0" presId="urn:microsoft.com/office/officeart/2008/layout/LinedList"/>
    <dgm:cxn modelId="{F8C8D5EB-87DD-4575-BADB-6E8EB1836402}" type="presParOf" srcId="{DE3A1F2B-51A0-4D1A-952A-8DD8124C9D3C}" destId="{F27069CA-4C1F-45FB-8BB6-69B527805FE6}" srcOrd="2" destOrd="0" presId="urn:microsoft.com/office/officeart/2008/layout/LinedList"/>
    <dgm:cxn modelId="{6FECEBA2-40F5-49CC-AE2F-175768007E61}" type="presParOf" srcId="{4D9EB961-7176-4FE0-AA6D-513363B5B465}" destId="{F339A8C4-7F32-4449-BE78-6D020C5CEF24}" srcOrd="32" destOrd="0" presId="urn:microsoft.com/office/officeart/2008/layout/LinedList"/>
    <dgm:cxn modelId="{5573ACBD-8686-4559-B9A5-10A4F00E4E9A}" type="presParOf" srcId="{4D9EB961-7176-4FE0-AA6D-513363B5B465}" destId="{E84A0F71-3D16-40E9-94E1-D52BE594D720}" srcOrd="33" destOrd="0" presId="urn:microsoft.com/office/officeart/2008/layout/LinedList"/>
    <dgm:cxn modelId="{1A98ABA8-3D15-4C6F-BCE5-B4895CFCB09D}" type="presParOf" srcId="{4D9EB961-7176-4FE0-AA6D-513363B5B465}" destId="{DB0A634D-9597-41EB-A267-531EEEEAC71C}" srcOrd="34" destOrd="0" presId="urn:microsoft.com/office/officeart/2008/layout/LinedList"/>
    <dgm:cxn modelId="{D23CD1BC-18AD-43C9-AC92-4B9E1C3A339D}" type="presParOf" srcId="{DB0A634D-9597-41EB-A267-531EEEEAC71C}" destId="{2EA4F6B0-FFAC-40E6-9ED0-EE1E675CA366}" srcOrd="0" destOrd="0" presId="urn:microsoft.com/office/officeart/2008/layout/LinedList"/>
    <dgm:cxn modelId="{664773CC-504D-4819-8E4C-35E360A92422}" type="presParOf" srcId="{DB0A634D-9597-41EB-A267-531EEEEAC71C}" destId="{91E6FC27-70DF-4929-B19C-FBB7E98376FC}" srcOrd="1" destOrd="0" presId="urn:microsoft.com/office/officeart/2008/layout/LinedList"/>
    <dgm:cxn modelId="{7354F675-02E5-4C51-92CB-6B35419F3823}" type="presParOf" srcId="{DB0A634D-9597-41EB-A267-531EEEEAC71C}" destId="{53824666-309D-4379-8FF3-FBB269615C05}" srcOrd="2" destOrd="0" presId="urn:microsoft.com/office/officeart/2008/layout/LinedList"/>
    <dgm:cxn modelId="{87AB3DB5-692B-4C8E-8FCE-B405A439091B}" type="presParOf" srcId="{4D9EB961-7176-4FE0-AA6D-513363B5B465}" destId="{53EA3673-EE9B-4A89-86FC-24D8EE833453}" srcOrd="35" destOrd="0" presId="urn:microsoft.com/office/officeart/2008/layout/LinedList"/>
    <dgm:cxn modelId="{E0E92264-47D7-4C87-9BF3-E8B3CC19D91D}" type="presParOf" srcId="{4D9EB961-7176-4FE0-AA6D-513363B5B465}" destId="{9556B782-4CA5-4215-9F69-56A93F5C93A4}" srcOrd="36" destOrd="0" presId="urn:microsoft.com/office/officeart/2008/layout/LinedList"/>
    <dgm:cxn modelId="{F951E3F6-C082-4D34-9433-FFA404EF67CA}" type="presParOf" srcId="{4D9EB961-7176-4FE0-AA6D-513363B5B465}" destId="{0F1B4638-A294-4E02-8B1C-EB41B2752820}" srcOrd="37" destOrd="0" presId="urn:microsoft.com/office/officeart/2008/layout/LinedList"/>
    <dgm:cxn modelId="{73EAEF79-FC57-44A4-8ECA-B3A2E52D4966}" type="presParOf" srcId="{0F1B4638-A294-4E02-8B1C-EB41B2752820}" destId="{1456307C-1747-41EE-8B74-662E59E8350E}" srcOrd="0" destOrd="0" presId="urn:microsoft.com/office/officeart/2008/layout/LinedList"/>
    <dgm:cxn modelId="{20EFD3CE-D8B3-43B7-B603-70E89037C01C}" type="presParOf" srcId="{0F1B4638-A294-4E02-8B1C-EB41B2752820}" destId="{0FDF5BA0-C9F3-414C-859A-5A2CB3DD3C1D}" srcOrd="1" destOrd="0" presId="urn:microsoft.com/office/officeart/2008/layout/LinedList"/>
    <dgm:cxn modelId="{742776B6-4357-44B1-BF7F-FADE585D1748}" type="presParOf" srcId="{0F1B4638-A294-4E02-8B1C-EB41B2752820}" destId="{B7B8E438-340A-4EB2-9C2E-DAC59D2C7A6E}" srcOrd="2" destOrd="0" presId="urn:microsoft.com/office/officeart/2008/layout/LinedList"/>
    <dgm:cxn modelId="{04C05809-F53F-4DF1-899A-3AC5C9ECE74C}" type="presParOf" srcId="{4D9EB961-7176-4FE0-AA6D-513363B5B465}" destId="{26EF2F99-47B0-416D-9486-7BD6C697500B}" srcOrd="38" destOrd="0" presId="urn:microsoft.com/office/officeart/2008/layout/LinedList"/>
    <dgm:cxn modelId="{ADD6FCF5-2BA9-4BD5-9CC4-03798CF377D0}" type="presParOf" srcId="{4D9EB961-7176-4FE0-AA6D-513363B5B465}" destId="{209DC70E-E0C0-48D3-9312-CA2C11954967}" srcOrd="39" destOrd="0" presId="urn:microsoft.com/office/officeart/2008/layout/LinedList"/>
    <dgm:cxn modelId="{A5FBC15E-8803-41F2-8367-B5D397130127}" type="presParOf" srcId="{4D9EB961-7176-4FE0-AA6D-513363B5B465}" destId="{7D174544-A611-425C-B301-74E4685A1240}" srcOrd="40" destOrd="0" presId="urn:microsoft.com/office/officeart/2008/layout/LinedList"/>
    <dgm:cxn modelId="{9FB99F96-800E-4ECE-B66E-D68088E6408D}" type="presParOf" srcId="{7D174544-A611-425C-B301-74E4685A1240}" destId="{92F52658-9ACA-4907-A11D-3840837F2BAA}" srcOrd="0" destOrd="0" presId="urn:microsoft.com/office/officeart/2008/layout/LinedList"/>
    <dgm:cxn modelId="{9C45E5C4-6028-4A7F-9D79-85D4BDF52902}" type="presParOf" srcId="{7D174544-A611-425C-B301-74E4685A1240}" destId="{5E8E3BBA-F933-4ACE-AA0F-AC4F276926EC}" srcOrd="1" destOrd="0" presId="urn:microsoft.com/office/officeart/2008/layout/LinedList"/>
    <dgm:cxn modelId="{F8DACE97-7FFB-4283-B06B-D33EDA80D51B}" type="presParOf" srcId="{7D174544-A611-425C-B301-74E4685A1240}" destId="{C567C267-0E12-4D23-8169-B7BFC619008D}" srcOrd="2" destOrd="0" presId="urn:microsoft.com/office/officeart/2008/layout/LinedList"/>
    <dgm:cxn modelId="{DCF4A865-5B58-43C0-A660-B1E50C05BE01}" type="presParOf" srcId="{4D9EB961-7176-4FE0-AA6D-513363B5B465}" destId="{3D65D592-8C8F-45C7-8150-7E235E7DE0E0}" srcOrd="41" destOrd="0" presId="urn:microsoft.com/office/officeart/2008/layout/LinedList"/>
    <dgm:cxn modelId="{45B0D767-2906-4C5E-941D-8D8D0AFA6D47}" type="presParOf" srcId="{4D9EB961-7176-4FE0-AA6D-513363B5B465}" destId="{BDF4E216-E58C-4814-83A5-044379F73C4E}" srcOrd="4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40DEFA-19A9-449B-ABB6-A57A695EC84B}"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ru-RU"/>
        </a:p>
      </dgm:t>
    </dgm:pt>
    <dgm:pt modelId="{59C4C722-8FCF-4A46-850D-39F9D3CF7D24}">
      <dgm:prSet phldrT="[Текст]" custT="1"/>
      <dgm:spPr/>
      <dgm:t>
        <a:bodyPr vert="vert270"/>
        <a:lstStyle/>
        <a:p>
          <a:pPr algn="ctr"/>
          <a:r>
            <a:rPr lang="uk-UA" sz="3600" dirty="0" smtClean="0"/>
            <a:t>Культурний фактор</a:t>
          </a:r>
          <a:endParaRPr lang="ru-RU" sz="3600" dirty="0"/>
        </a:p>
      </dgm:t>
    </dgm:pt>
    <dgm:pt modelId="{5D372B4A-2178-47D3-AEAF-E6F8EF4D0D2D}" type="parTrans" cxnId="{24115388-A086-47E4-9DF2-8D542E372417}">
      <dgm:prSet/>
      <dgm:spPr/>
      <dgm:t>
        <a:bodyPr/>
        <a:lstStyle/>
        <a:p>
          <a:endParaRPr lang="ru-RU"/>
        </a:p>
      </dgm:t>
    </dgm:pt>
    <dgm:pt modelId="{1C5A96B9-2183-42C1-87F0-93F2B3CA352F}" type="sibTrans" cxnId="{24115388-A086-47E4-9DF2-8D542E372417}">
      <dgm:prSet/>
      <dgm:spPr/>
      <dgm:t>
        <a:bodyPr/>
        <a:lstStyle/>
        <a:p>
          <a:endParaRPr lang="ru-RU"/>
        </a:p>
      </dgm:t>
    </dgm:pt>
    <dgm:pt modelId="{21A79869-F2DA-472E-880C-D372C77F2729}">
      <dgm:prSet/>
      <dgm:spPr/>
      <dgm:t>
        <a:bodyPr/>
        <a:lstStyle/>
        <a:p>
          <a:r>
            <a:rPr lang="uk-UA" dirty="0" smtClean="0"/>
            <a:t>Традиції,</a:t>
          </a:r>
          <a:endParaRPr lang="ru-RU" dirty="0"/>
        </a:p>
      </dgm:t>
    </dgm:pt>
    <dgm:pt modelId="{3305B478-05EA-4A77-B3F1-7170B4EF1350}" type="parTrans" cxnId="{F0BD28EE-1F84-46A8-9570-92ED7EA50BFA}">
      <dgm:prSet/>
      <dgm:spPr/>
      <dgm:t>
        <a:bodyPr/>
        <a:lstStyle/>
        <a:p>
          <a:endParaRPr lang="ru-RU"/>
        </a:p>
      </dgm:t>
    </dgm:pt>
    <dgm:pt modelId="{6ABFBAEC-74AC-4C18-B5DD-3E33BA16C3AE}" type="sibTrans" cxnId="{F0BD28EE-1F84-46A8-9570-92ED7EA50BFA}">
      <dgm:prSet/>
      <dgm:spPr/>
      <dgm:t>
        <a:bodyPr/>
        <a:lstStyle/>
        <a:p>
          <a:endParaRPr lang="ru-RU"/>
        </a:p>
      </dgm:t>
    </dgm:pt>
    <dgm:pt modelId="{B518256A-DEE1-4F74-87BB-97CF41F6D02F}">
      <dgm:prSet/>
      <dgm:spPr/>
      <dgm:t>
        <a:bodyPr/>
        <a:lstStyle/>
        <a:p>
          <a:r>
            <a:rPr lang="uk-UA" dirty="0" smtClean="0"/>
            <a:t> норми поведінки,</a:t>
          </a:r>
          <a:endParaRPr lang="ru-RU" dirty="0"/>
        </a:p>
      </dgm:t>
    </dgm:pt>
    <dgm:pt modelId="{BD0F24CF-F80F-456D-850E-5BDD72AB0EA2}" type="parTrans" cxnId="{EA88469D-7742-4B0E-A058-6C74059C6E88}">
      <dgm:prSet/>
      <dgm:spPr/>
      <dgm:t>
        <a:bodyPr/>
        <a:lstStyle/>
        <a:p>
          <a:endParaRPr lang="ru-RU"/>
        </a:p>
      </dgm:t>
    </dgm:pt>
    <dgm:pt modelId="{3F608481-C0CA-4F13-B527-767AD9941F7A}" type="sibTrans" cxnId="{EA88469D-7742-4B0E-A058-6C74059C6E88}">
      <dgm:prSet/>
      <dgm:spPr/>
      <dgm:t>
        <a:bodyPr/>
        <a:lstStyle/>
        <a:p>
          <a:endParaRPr lang="ru-RU"/>
        </a:p>
      </dgm:t>
    </dgm:pt>
    <dgm:pt modelId="{096DC840-DD00-48D7-8830-E5871C013EE9}">
      <dgm:prSet/>
      <dgm:spPr/>
      <dgm:t>
        <a:bodyPr/>
        <a:lstStyle/>
        <a:p>
          <a:r>
            <a:rPr lang="uk-UA" dirty="0" smtClean="0"/>
            <a:t> цінності, </a:t>
          </a:r>
          <a:endParaRPr lang="ru-RU" dirty="0"/>
        </a:p>
      </dgm:t>
    </dgm:pt>
    <dgm:pt modelId="{DDD76263-31E0-4C0E-AE81-2A68BED50113}" type="parTrans" cxnId="{C09AD2F4-E68C-4BD8-BA70-FC95F7C08F12}">
      <dgm:prSet/>
      <dgm:spPr/>
      <dgm:t>
        <a:bodyPr/>
        <a:lstStyle/>
        <a:p>
          <a:endParaRPr lang="ru-RU"/>
        </a:p>
      </dgm:t>
    </dgm:pt>
    <dgm:pt modelId="{BC947EF3-6710-4054-9D06-BC6A9B689625}" type="sibTrans" cxnId="{C09AD2F4-E68C-4BD8-BA70-FC95F7C08F12}">
      <dgm:prSet/>
      <dgm:spPr/>
      <dgm:t>
        <a:bodyPr/>
        <a:lstStyle/>
        <a:p>
          <a:endParaRPr lang="ru-RU"/>
        </a:p>
      </dgm:t>
    </dgm:pt>
    <dgm:pt modelId="{A2125B60-A4CB-47ED-A9FF-EA2146E0CB16}">
      <dgm:prSet/>
      <dgm:spPr/>
      <dgm:t>
        <a:bodyPr/>
        <a:lstStyle/>
        <a:p>
          <a:r>
            <a:rPr lang="uk-UA" dirty="0" smtClean="0"/>
            <a:t>звичаї, </a:t>
          </a:r>
          <a:endParaRPr lang="ru-RU" dirty="0"/>
        </a:p>
      </dgm:t>
    </dgm:pt>
    <dgm:pt modelId="{2A31EF37-0235-4360-8F41-F5FD2C239720}" type="parTrans" cxnId="{DC84790A-C91B-4688-8278-E807BFC0D0CB}">
      <dgm:prSet/>
      <dgm:spPr/>
      <dgm:t>
        <a:bodyPr/>
        <a:lstStyle/>
        <a:p>
          <a:endParaRPr lang="ru-RU"/>
        </a:p>
      </dgm:t>
    </dgm:pt>
    <dgm:pt modelId="{B1E54C52-29D2-406B-80D8-8797B42BC082}" type="sibTrans" cxnId="{DC84790A-C91B-4688-8278-E807BFC0D0CB}">
      <dgm:prSet/>
      <dgm:spPr/>
      <dgm:t>
        <a:bodyPr/>
        <a:lstStyle/>
        <a:p>
          <a:endParaRPr lang="ru-RU"/>
        </a:p>
      </dgm:t>
    </dgm:pt>
    <dgm:pt modelId="{A373D41D-A374-433A-89B0-6CBA66EB2ADD}">
      <dgm:prSet/>
      <dgm:spPr/>
      <dgm:t>
        <a:bodyPr/>
        <a:lstStyle/>
        <a:p>
          <a:r>
            <a:rPr lang="uk-UA" dirty="0" smtClean="0"/>
            <a:t>обряди, </a:t>
          </a:r>
          <a:endParaRPr lang="ru-RU" dirty="0"/>
        </a:p>
      </dgm:t>
    </dgm:pt>
    <dgm:pt modelId="{55AE2CC7-E2FE-41E0-9737-0E2E2F1A1642}" type="parTrans" cxnId="{6E6D493D-0047-4B04-A310-E8D445F190C2}">
      <dgm:prSet/>
      <dgm:spPr/>
      <dgm:t>
        <a:bodyPr/>
        <a:lstStyle/>
        <a:p>
          <a:endParaRPr lang="ru-RU"/>
        </a:p>
      </dgm:t>
    </dgm:pt>
    <dgm:pt modelId="{BA4A3431-566A-4B1A-B607-ED35FF11E1AF}" type="sibTrans" cxnId="{6E6D493D-0047-4B04-A310-E8D445F190C2}">
      <dgm:prSet/>
      <dgm:spPr/>
      <dgm:t>
        <a:bodyPr/>
        <a:lstStyle/>
        <a:p>
          <a:endParaRPr lang="ru-RU"/>
        </a:p>
      </dgm:t>
    </dgm:pt>
    <dgm:pt modelId="{5B9EFE9B-D263-48F4-88E6-5DD6B9CD3052}">
      <dgm:prSet/>
      <dgm:spPr/>
      <dgm:t>
        <a:bodyPr/>
        <a:lstStyle/>
        <a:p>
          <a:r>
            <a:rPr lang="uk-UA" dirty="0" smtClean="0"/>
            <a:t>мораль, </a:t>
          </a:r>
          <a:endParaRPr lang="ru-RU" dirty="0"/>
        </a:p>
      </dgm:t>
    </dgm:pt>
    <dgm:pt modelId="{0945E0B9-7F52-4FAE-8060-EEF4F93348EA}" type="parTrans" cxnId="{BC737B4D-0599-4F31-97E3-F2F9143D85D5}">
      <dgm:prSet/>
      <dgm:spPr/>
      <dgm:t>
        <a:bodyPr/>
        <a:lstStyle/>
        <a:p>
          <a:endParaRPr lang="ru-RU"/>
        </a:p>
      </dgm:t>
    </dgm:pt>
    <dgm:pt modelId="{A5C677FC-5F4B-460E-9EF5-1E9ACDE40991}" type="sibTrans" cxnId="{BC737B4D-0599-4F31-97E3-F2F9143D85D5}">
      <dgm:prSet/>
      <dgm:spPr/>
      <dgm:t>
        <a:bodyPr/>
        <a:lstStyle/>
        <a:p>
          <a:endParaRPr lang="ru-RU"/>
        </a:p>
      </dgm:t>
    </dgm:pt>
    <dgm:pt modelId="{3F529CD6-D118-4F59-9FAD-ECF668994F21}">
      <dgm:prSet/>
      <dgm:spPr/>
      <dgm:t>
        <a:bodyPr/>
        <a:lstStyle/>
        <a:p>
          <a:r>
            <a:rPr lang="uk-UA" dirty="0" smtClean="0"/>
            <a:t>мода.</a:t>
          </a:r>
          <a:endParaRPr lang="ru-RU" dirty="0"/>
        </a:p>
      </dgm:t>
    </dgm:pt>
    <dgm:pt modelId="{625737D2-3759-4872-A684-4EC41698D8B9}" type="parTrans" cxnId="{2894C238-CD72-46A0-8FF4-2D3DF5609006}">
      <dgm:prSet/>
      <dgm:spPr/>
      <dgm:t>
        <a:bodyPr/>
        <a:lstStyle/>
        <a:p>
          <a:endParaRPr lang="ru-RU"/>
        </a:p>
      </dgm:t>
    </dgm:pt>
    <dgm:pt modelId="{3F789B0A-7439-4D08-A23C-5331B77DAA22}" type="sibTrans" cxnId="{2894C238-CD72-46A0-8FF4-2D3DF5609006}">
      <dgm:prSet/>
      <dgm:spPr/>
      <dgm:t>
        <a:bodyPr/>
        <a:lstStyle/>
        <a:p>
          <a:endParaRPr lang="ru-RU"/>
        </a:p>
      </dgm:t>
    </dgm:pt>
    <dgm:pt modelId="{EAE36628-8F98-4EC4-9DE7-9D38CF58A6DC}" type="pres">
      <dgm:prSet presAssocID="{B340DEFA-19A9-449B-ABB6-A57A695EC84B}" presName="vert0" presStyleCnt="0">
        <dgm:presLayoutVars>
          <dgm:dir/>
          <dgm:animOne val="branch"/>
          <dgm:animLvl val="lvl"/>
        </dgm:presLayoutVars>
      </dgm:prSet>
      <dgm:spPr/>
      <dgm:t>
        <a:bodyPr/>
        <a:lstStyle/>
        <a:p>
          <a:endParaRPr lang="uk-UA"/>
        </a:p>
      </dgm:t>
    </dgm:pt>
    <dgm:pt modelId="{84567FC4-ECDA-4BE8-8CA5-212A62047EF6}" type="pres">
      <dgm:prSet presAssocID="{59C4C722-8FCF-4A46-850D-39F9D3CF7D24}" presName="thickLine" presStyleLbl="alignNode1" presStyleIdx="0" presStyleCnt="1"/>
      <dgm:spPr/>
    </dgm:pt>
    <dgm:pt modelId="{47004BFF-0967-48FD-9C11-22C9AE569717}" type="pres">
      <dgm:prSet presAssocID="{59C4C722-8FCF-4A46-850D-39F9D3CF7D24}" presName="horz1" presStyleCnt="0"/>
      <dgm:spPr/>
    </dgm:pt>
    <dgm:pt modelId="{3FBB46C1-8DFF-464C-8EE7-FE0D818BB754}" type="pres">
      <dgm:prSet presAssocID="{59C4C722-8FCF-4A46-850D-39F9D3CF7D24}" presName="tx1" presStyleLbl="revTx" presStyleIdx="0" presStyleCnt="8"/>
      <dgm:spPr/>
      <dgm:t>
        <a:bodyPr/>
        <a:lstStyle/>
        <a:p>
          <a:endParaRPr lang="ru-RU"/>
        </a:p>
      </dgm:t>
    </dgm:pt>
    <dgm:pt modelId="{8EA871F3-4614-43AA-A2FE-1AF8B861537D}" type="pres">
      <dgm:prSet presAssocID="{59C4C722-8FCF-4A46-850D-39F9D3CF7D24}" presName="vert1" presStyleCnt="0"/>
      <dgm:spPr/>
    </dgm:pt>
    <dgm:pt modelId="{FAE0A6E3-FB59-4EDB-B4DB-258907E60DF0}" type="pres">
      <dgm:prSet presAssocID="{21A79869-F2DA-472E-880C-D372C77F2729}" presName="vertSpace2a" presStyleCnt="0"/>
      <dgm:spPr/>
    </dgm:pt>
    <dgm:pt modelId="{B0948957-1461-4E28-AA8B-1E55E5191D1A}" type="pres">
      <dgm:prSet presAssocID="{21A79869-F2DA-472E-880C-D372C77F2729}" presName="horz2" presStyleCnt="0"/>
      <dgm:spPr/>
    </dgm:pt>
    <dgm:pt modelId="{85907FFA-99E5-4201-86EE-4BC7533E820F}" type="pres">
      <dgm:prSet presAssocID="{21A79869-F2DA-472E-880C-D372C77F2729}" presName="horzSpace2" presStyleCnt="0"/>
      <dgm:spPr/>
    </dgm:pt>
    <dgm:pt modelId="{4C051B19-49A1-46A7-B324-3B726FD0066F}" type="pres">
      <dgm:prSet presAssocID="{21A79869-F2DA-472E-880C-D372C77F2729}" presName="tx2" presStyleLbl="revTx" presStyleIdx="1" presStyleCnt="8"/>
      <dgm:spPr/>
      <dgm:t>
        <a:bodyPr/>
        <a:lstStyle/>
        <a:p>
          <a:endParaRPr lang="uk-UA"/>
        </a:p>
      </dgm:t>
    </dgm:pt>
    <dgm:pt modelId="{B7CC92C9-1A63-4DF7-A7A3-DA3697BE90C5}" type="pres">
      <dgm:prSet presAssocID="{21A79869-F2DA-472E-880C-D372C77F2729}" presName="vert2" presStyleCnt="0"/>
      <dgm:spPr/>
    </dgm:pt>
    <dgm:pt modelId="{473A61DD-883B-4775-BFEA-CDC9ADED0BDD}" type="pres">
      <dgm:prSet presAssocID="{21A79869-F2DA-472E-880C-D372C77F2729}" presName="thinLine2b" presStyleLbl="callout" presStyleIdx="0" presStyleCnt="7"/>
      <dgm:spPr/>
    </dgm:pt>
    <dgm:pt modelId="{585359CA-8C9C-4D54-BBAC-CE5CE3D1E0BA}" type="pres">
      <dgm:prSet presAssocID="{21A79869-F2DA-472E-880C-D372C77F2729}" presName="vertSpace2b" presStyleCnt="0"/>
      <dgm:spPr/>
    </dgm:pt>
    <dgm:pt modelId="{97226BC4-C3C1-49D2-B9C6-CCA0C31E9884}" type="pres">
      <dgm:prSet presAssocID="{B518256A-DEE1-4F74-87BB-97CF41F6D02F}" presName="horz2" presStyleCnt="0"/>
      <dgm:spPr/>
    </dgm:pt>
    <dgm:pt modelId="{868D5081-61E9-420A-94A6-8906F3C13D80}" type="pres">
      <dgm:prSet presAssocID="{B518256A-DEE1-4F74-87BB-97CF41F6D02F}" presName="horzSpace2" presStyleCnt="0"/>
      <dgm:spPr/>
    </dgm:pt>
    <dgm:pt modelId="{52A24971-EC0B-4504-ABBF-BA4E89C9E409}" type="pres">
      <dgm:prSet presAssocID="{B518256A-DEE1-4F74-87BB-97CF41F6D02F}" presName="tx2" presStyleLbl="revTx" presStyleIdx="2" presStyleCnt="8"/>
      <dgm:spPr/>
      <dgm:t>
        <a:bodyPr/>
        <a:lstStyle/>
        <a:p>
          <a:endParaRPr lang="uk-UA"/>
        </a:p>
      </dgm:t>
    </dgm:pt>
    <dgm:pt modelId="{DAE58FC7-DDA5-49D7-8E8E-33C96DEFE96A}" type="pres">
      <dgm:prSet presAssocID="{B518256A-DEE1-4F74-87BB-97CF41F6D02F}" presName="vert2" presStyleCnt="0"/>
      <dgm:spPr/>
    </dgm:pt>
    <dgm:pt modelId="{AFFD2BAB-6B91-447A-AFCD-7E9C8C7FCE11}" type="pres">
      <dgm:prSet presAssocID="{B518256A-DEE1-4F74-87BB-97CF41F6D02F}" presName="thinLine2b" presStyleLbl="callout" presStyleIdx="1" presStyleCnt="7"/>
      <dgm:spPr/>
    </dgm:pt>
    <dgm:pt modelId="{DDA1386B-FB2D-4F20-A3A3-A5E660965B42}" type="pres">
      <dgm:prSet presAssocID="{B518256A-DEE1-4F74-87BB-97CF41F6D02F}" presName="vertSpace2b" presStyleCnt="0"/>
      <dgm:spPr/>
    </dgm:pt>
    <dgm:pt modelId="{84A79EA9-959A-47D6-A3CD-1B0AB77FA3F8}" type="pres">
      <dgm:prSet presAssocID="{096DC840-DD00-48D7-8830-E5871C013EE9}" presName="horz2" presStyleCnt="0"/>
      <dgm:spPr/>
    </dgm:pt>
    <dgm:pt modelId="{2FADDEB6-AF10-4A66-9A25-089363C3F50F}" type="pres">
      <dgm:prSet presAssocID="{096DC840-DD00-48D7-8830-E5871C013EE9}" presName="horzSpace2" presStyleCnt="0"/>
      <dgm:spPr/>
    </dgm:pt>
    <dgm:pt modelId="{5680E12E-4DE0-4D25-AAD6-3B8F4F027A89}" type="pres">
      <dgm:prSet presAssocID="{096DC840-DD00-48D7-8830-E5871C013EE9}" presName="tx2" presStyleLbl="revTx" presStyleIdx="3" presStyleCnt="8"/>
      <dgm:spPr/>
      <dgm:t>
        <a:bodyPr/>
        <a:lstStyle/>
        <a:p>
          <a:endParaRPr lang="uk-UA"/>
        </a:p>
      </dgm:t>
    </dgm:pt>
    <dgm:pt modelId="{FE0B27E4-EABC-45CC-BBB4-6AA68086341C}" type="pres">
      <dgm:prSet presAssocID="{096DC840-DD00-48D7-8830-E5871C013EE9}" presName="vert2" presStyleCnt="0"/>
      <dgm:spPr/>
    </dgm:pt>
    <dgm:pt modelId="{B4A92DAB-A52D-41E2-B1BF-2207BBD8D942}" type="pres">
      <dgm:prSet presAssocID="{096DC840-DD00-48D7-8830-E5871C013EE9}" presName="thinLine2b" presStyleLbl="callout" presStyleIdx="2" presStyleCnt="7"/>
      <dgm:spPr/>
    </dgm:pt>
    <dgm:pt modelId="{DC3853EB-AE4B-4664-9360-CE1D61D28764}" type="pres">
      <dgm:prSet presAssocID="{096DC840-DD00-48D7-8830-E5871C013EE9}" presName="vertSpace2b" presStyleCnt="0"/>
      <dgm:spPr/>
    </dgm:pt>
    <dgm:pt modelId="{8915C210-1584-43E5-A273-D67120194632}" type="pres">
      <dgm:prSet presAssocID="{A2125B60-A4CB-47ED-A9FF-EA2146E0CB16}" presName="horz2" presStyleCnt="0"/>
      <dgm:spPr/>
    </dgm:pt>
    <dgm:pt modelId="{6E455F9C-D209-4D3B-AE06-C322E9C38127}" type="pres">
      <dgm:prSet presAssocID="{A2125B60-A4CB-47ED-A9FF-EA2146E0CB16}" presName="horzSpace2" presStyleCnt="0"/>
      <dgm:spPr/>
    </dgm:pt>
    <dgm:pt modelId="{41F79509-687B-4048-A5B6-050688B9D00C}" type="pres">
      <dgm:prSet presAssocID="{A2125B60-A4CB-47ED-A9FF-EA2146E0CB16}" presName="tx2" presStyleLbl="revTx" presStyleIdx="4" presStyleCnt="8"/>
      <dgm:spPr/>
      <dgm:t>
        <a:bodyPr/>
        <a:lstStyle/>
        <a:p>
          <a:endParaRPr lang="uk-UA"/>
        </a:p>
      </dgm:t>
    </dgm:pt>
    <dgm:pt modelId="{8A061901-0D8F-4A05-9AAC-F2A4B56B9971}" type="pres">
      <dgm:prSet presAssocID="{A2125B60-A4CB-47ED-A9FF-EA2146E0CB16}" presName="vert2" presStyleCnt="0"/>
      <dgm:spPr/>
    </dgm:pt>
    <dgm:pt modelId="{5DD936F0-F63D-47BF-A3F7-4ECBB340FB46}" type="pres">
      <dgm:prSet presAssocID="{A2125B60-A4CB-47ED-A9FF-EA2146E0CB16}" presName="thinLine2b" presStyleLbl="callout" presStyleIdx="3" presStyleCnt="7"/>
      <dgm:spPr/>
    </dgm:pt>
    <dgm:pt modelId="{489A487C-3343-4C02-8171-EDC4C70E8480}" type="pres">
      <dgm:prSet presAssocID="{A2125B60-A4CB-47ED-A9FF-EA2146E0CB16}" presName="vertSpace2b" presStyleCnt="0"/>
      <dgm:spPr/>
    </dgm:pt>
    <dgm:pt modelId="{1F8F9881-1B96-4281-BD9E-155609E3DD17}" type="pres">
      <dgm:prSet presAssocID="{A373D41D-A374-433A-89B0-6CBA66EB2ADD}" presName="horz2" presStyleCnt="0"/>
      <dgm:spPr/>
    </dgm:pt>
    <dgm:pt modelId="{FE62ABAB-909C-4465-86C0-266D8351960A}" type="pres">
      <dgm:prSet presAssocID="{A373D41D-A374-433A-89B0-6CBA66EB2ADD}" presName="horzSpace2" presStyleCnt="0"/>
      <dgm:spPr/>
    </dgm:pt>
    <dgm:pt modelId="{C2ACA22D-EE18-4E67-BBBA-04FF10783916}" type="pres">
      <dgm:prSet presAssocID="{A373D41D-A374-433A-89B0-6CBA66EB2ADD}" presName="tx2" presStyleLbl="revTx" presStyleIdx="5" presStyleCnt="8"/>
      <dgm:spPr/>
      <dgm:t>
        <a:bodyPr/>
        <a:lstStyle/>
        <a:p>
          <a:endParaRPr lang="uk-UA"/>
        </a:p>
      </dgm:t>
    </dgm:pt>
    <dgm:pt modelId="{BD07BF4B-D44B-4AA9-9F42-52139939BB08}" type="pres">
      <dgm:prSet presAssocID="{A373D41D-A374-433A-89B0-6CBA66EB2ADD}" presName="vert2" presStyleCnt="0"/>
      <dgm:spPr/>
    </dgm:pt>
    <dgm:pt modelId="{D297FE58-928E-4934-8D96-2243EACAF8AB}" type="pres">
      <dgm:prSet presAssocID="{A373D41D-A374-433A-89B0-6CBA66EB2ADD}" presName="thinLine2b" presStyleLbl="callout" presStyleIdx="4" presStyleCnt="7"/>
      <dgm:spPr/>
    </dgm:pt>
    <dgm:pt modelId="{BB2ED22C-4772-4C54-9399-533E532BDB14}" type="pres">
      <dgm:prSet presAssocID="{A373D41D-A374-433A-89B0-6CBA66EB2ADD}" presName="vertSpace2b" presStyleCnt="0"/>
      <dgm:spPr/>
    </dgm:pt>
    <dgm:pt modelId="{E2CA6F68-16EE-4972-85AE-81C65ED871F6}" type="pres">
      <dgm:prSet presAssocID="{5B9EFE9B-D263-48F4-88E6-5DD6B9CD3052}" presName="horz2" presStyleCnt="0"/>
      <dgm:spPr/>
    </dgm:pt>
    <dgm:pt modelId="{E086B176-3E6B-4422-B44D-BA3A38598230}" type="pres">
      <dgm:prSet presAssocID="{5B9EFE9B-D263-48F4-88E6-5DD6B9CD3052}" presName="horzSpace2" presStyleCnt="0"/>
      <dgm:spPr/>
    </dgm:pt>
    <dgm:pt modelId="{62A9AB10-9607-4089-AF2E-8476DAC5BC87}" type="pres">
      <dgm:prSet presAssocID="{5B9EFE9B-D263-48F4-88E6-5DD6B9CD3052}" presName="tx2" presStyleLbl="revTx" presStyleIdx="6" presStyleCnt="8"/>
      <dgm:spPr/>
      <dgm:t>
        <a:bodyPr/>
        <a:lstStyle/>
        <a:p>
          <a:endParaRPr lang="uk-UA"/>
        </a:p>
      </dgm:t>
    </dgm:pt>
    <dgm:pt modelId="{46DC07CE-D6AF-4209-BD62-0310AA478DD6}" type="pres">
      <dgm:prSet presAssocID="{5B9EFE9B-D263-48F4-88E6-5DD6B9CD3052}" presName="vert2" presStyleCnt="0"/>
      <dgm:spPr/>
    </dgm:pt>
    <dgm:pt modelId="{46EFC639-BA63-43DD-9D00-3D54C333F242}" type="pres">
      <dgm:prSet presAssocID="{5B9EFE9B-D263-48F4-88E6-5DD6B9CD3052}" presName="thinLine2b" presStyleLbl="callout" presStyleIdx="5" presStyleCnt="7"/>
      <dgm:spPr/>
    </dgm:pt>
    <dgm:pt modelId="{B71CF543-05DD-47D7-ABFF-55EBEE6CECE2}" type="pres">
      <dgm:prSet presAssocID="{5B9EFE9B-D263-48F4-88E6-5DD6B9CD3052}" presName="vertSpace2b" presStyleCnt="0"/>
      <dgm:spPr/>
    </dgm:pt>
    <dgm:pt modelId="{DEFE8C91-7CF6-4CA1-A082-BC331272DF29}" type="pres">
      <dgm:prSet presAssocID="{3F529CD6-D118-4F59-9FAD-ECF668994F21}" presName="horz2" presStyleCnt="0"/>
      <dgm:spPr/>
    </dgm:pt>
    <dgm:pt modelId="{2BE04FD4-9D22-4E6C-B6F3-5F6C6A904E6E}" type="pres">
      <dgm:prSet presAssocID="{3F529CD6-D118-4F59-9FAD-ECF668994F21}" presName="horzSpace2" presStyleCnt="0"/>
      <dgm:spPr/>
    </dgm:pt>
    <dgm:pt modelId="{FADF4AF8-0EF7-4FAC-A0A4-6E4ED74D153F}" type="pres">
      <dgm:prSet presAssocID="{3F529CD6-D118-4F59-9FAD-ECF668994F21}" presName="tx2" presStyleLbl="revTx" presStyleIdx="7" presStyleCnt="8"/>
      <dgm:spPr/>
      <dgm:t>
        <a:bodyPr/>
        <a:lstStyle/>
        <a:p>
          <a:endParaRPr lang="uk-UA"/>
        </a:p>
      </dgm:t>
    </dgm:pt>
    <dgm:pt modelId="{508AD71F-BB84-483E-9A43-B6E012424E04}" type="pres">
      <dgm:prSet presAssocID="{3F529CD6-D118-4F59-9FAD-ECF668994F21}" presName="vert2" presStyleCnt="0"/>
      <dgm:spPr/>
    </dgm:pt>
    <dgm:pt modelId="{71C75C81-9402-4E07-A7B4-BBB48B11F219}" type="pres">
      <dgm:prSet presAssocID="{3F529CD6-D118-4F59-9FAD-ECF668994F21}" presName="thinLine2b" presStyleLbl="callout" presStyleIdx="6" presStyleCnt="7"/>
      <dgm:spPr/>
    </dgm:pt>
    <dgm:pt modelId="{2928582B-5372-4605-8477-9804EF63ACD8}" type="pres">
      <dgm:prSet presAssocID="{3F529CD6-D118-4F59-9FAD-ECF668994F21}" presName="vertSpace2b" presStyleCnt="0"/>
      <dgm:spPr/>
    </dgm:pt>
  </dgm:ptLst>
  <dgm:cxnLst>
    <dgm:cxn modelId="{2894C238-CD72-46A0-8FF4-2D3DF5609006}" srcId="{59C4C722-8FCF-4A46-850D-39F9D3CF7D24}" destId="{3F529CD6-D118-4F59-9FAD-ECF668994F21}" srcOrd="6" destOrd="0" parTransId="{625737D2-3759-4872-A684-4EC41698D8B9}" sibTransId="{3F789B0A-7439-4D08-A23C-5331B77DAA22}"/>
    <dgm:cxn modelId="{E3EF1B02-FB1B-4270-A4D2-E4515ACDC1A7}" type="presOf" srcId="{5B9EFE9B-D263-48F4-88E6-5DD6B9CD3052}" destId="{62A9AB10-9607-4089-AF2E-8476DAC5BC87}" srcOrd="0" destOrd="0" presId="urn:microsoft.com/office/officeart/2008/layout/LinedList"/>
    <dgm:cxn modelId="{BC737B4D-0599-4F31-97E3-F2F9143D85D5}" srcId="{59C4C722-8FCF-4A46-850D-39F9D3CF7D24}" destId="{5B9EFE9B-D263-48F4-88E6-5DD6B9CD3052}" srcOrd="5" destOrd="0" parTransId="{0945E0B9-7F52-4FAE-8060-EEF4F93348EA}" sibTransId="{A5C677FC-5F4B-460E-9EF5-1E9ACDE40991}"/>
    <dgm:cxn modelId="{DC84790A-C91B-4688-8278-E807BFC0D0CB}" srcId="{59C4C722-8FCF-4A46-850D-39F9D3CF7D24}" destId="{A2125B60-A4CB-47ED-A9FF-EA2146E0CB16}" srcOrd="3" destOrd="0" parTransId="{2A31EF37-0235-4360-8F41-F5FD2C239720}" sibTransId="{B1E54C52-29D2-406B-80D8-8797B42BC082}"/>
    <dgm:cxn modelId="{8F04DC0C-ECCD-475A-911B-7CF6BE3301A2}" type="presOf" srcId="{B340DEFA-19A9-449B-ABB6-A57A695EC84B}" destId="{EAE36628-8F98-4EC4-9DE7-9D38CF58A6DC}" srcOrd="0" destOrd="0" presId="urn:microsoft.com/office/officeart/2008/layout/LinedList"/>
    <dgm:cxn modelId="{AC5861B1-6EC5-4D9B-B2D4-1E7F124EED70}" type="presOf" srcId="{59C4C722-8FCF-4A46-850D-39F9D3CF7D24}" destId="{3FBB46C1-8DFF-464C-8EE7-FE0D818BB754}" srcOrd="0" destOrd="0" presId="urn:microsoft.com/office/officeart/2008/layout/LinedList"/>
    <dgm:cxn modelId="{EA88469D-7742-4B0E-A058-6C74059C6E88}" srcId="{59C4C722-8FCF-4A46-850D-39F9D3CF7D24}" destId="{B518256A-DEE1-4F74-87BB-97CF41F6D02F}" srcOrd="1" destOrd="0" parTransId="{BD0F24CF-F80F-456D-850E-5BDD72AB0EA2}" sibTransId="{3F608481-C0CA-4F13-B527-767AD9941F7A}"/>
    <dgm:cxn modelId="{C86E376D-84F1-41D7-AA27-0EB7A81FEF8C}" type="presOf" srcId="{096DC840-DD00-48D7-8830-E5871C013EE9}" destId="{5680E12E-4DE0-4D25-AAD6-3B8F4F027A89}" srcOrd="0" destOrd="0" presId="urn:microsoft.com/office/officeart/2008/layout/LinedList"/>
    <dgm:cxn modelId="{F85E9CA3-C261-4976-87CE-1182BD1098C9}" type="presOf" srcId="{A2125B60-A4CB-47ED-A9FF-EA2146E0CB16}" destId="{41F79509-687B-4048-A5B6-050688B9D00C}" srcOrd="0" destOrd="0" presId="urn:microsoft.com/office/officeart/2008/layout/LinedList"/>
    <dgm:cxn modelId="{6E6D493D-0047-4B04-A310-E8D445F190C2}" srcId="{59C4C722-8FCF-4A46-850D-39F9D3CF7D24}" destId="{A373D41D-A374-433A-89B0-6CBA66EB2ADD}" srcOrd="4" destOrd="0" parTransId="{55AE2CC7-E2FE-41E0-9737-0E2E2F1A1642}" sibTransId="{BA4A3431-566A-4B1A-B607-ED35FF11E1AF}"/>
    <dgm:cxn modelId="{F0BD28EE-1F84-46A8-9570-92ED7EA50BFA}" srcId="{59C4C722-8FCF-4A46-850D-39F9D3CF7D24}" destId="{21A79869-F2DA-472E-880C-D372C77F2729}" srcOrd="0" destOrd="0" parTransId="{3305B478-05EA-4A77-B3F1-7170B4EF1350}" sibTransId="{6ABFBAEC-74AC-4C18-B5DD-3E33BA16C3AE}"/>
    <dgm:cxn modelId="{C09AD2F4-E68C-4BD8-BA70-FC95F7C08F12}" srcId="{59C4C722-8FCF-4A46-850D-39F9D3CF7D24}" destId="{096DC840-DD00-48D7-8830-E5871C013EE9}" srcOrd="2" destOrd="0" parTransId="{DDD76263-31E0-4C0E-AE81-2A68BED50113}" sibTransId="{BC947EF3-6710-4054-9D06-BC6A9B689625}"/>
    <dgm:cxn modelId="{8E19EEA9-4914-471A-90AE-B7670E6F7077}" type="presOf" srcId="{21A79869-F2DA-472E-880C-D372C77F2729}" destId="{4C051B19-49A1-46A7-B324-3B726FD0066F}" srcOrd="0" destOrd="0" presId="urn:microsoft.com/office/officeart/2008/layout/LinedList"/>
    <dgm:cxn modelId="{12EC73A1-A103-499B-8B7B-94AC1FFA1EFC}" type="presOf" srcId="{A373D41D-A374-433A-89B0-6CBA66EB2ADD}" destId="{C2ACA22D-EE18-4E67-BBBA-04FF10783916}" srcOrd="0" destOrd="0" presId="urn:microsoft.com/office/officeart/2008/layout/LinedList"/>
    <dgm:cxn modelId="{EB0E592D-DD46-401D-9FF3-3D08623440CB}" type="presOf" srcId="{B518256A-DEE1-4F74-87BB-97CF41F6D02F}" destId="{52A24971-EC0B-4504-ABBF-BA4E89C9E409}" srcOrd="0" destOrd="0" presId="urn:microsoft.com/office/officeart/2008/layout/LinedList"/>
    <dgm:cxn modelId="{297D06C4-1731-4C5C-90B8-181738A0A167}" type="presOf" srcId="{3F529CD6-D118-4F59-9FAD-ECF668994F21}" destId="{FADF4AF8-0EF7-4FAC-A0A4-6E4ED74D153F}" srcOrd="0" destOrd="0" presId="urn:microsoft.com/office/officeart/2008/layout/LinedList"/>
    <dgm:cxn modelId="{24115388-A086-47E4-9DF2-8D542E372417}" srcId="{B340DEFA-19A9-449B-ABB6-A57A695EC84B}" destId="{59C4C722-8FCF-4A46-850D-39F9D3CF7D24}" srcOrd="0" destOrd="0" parTransId="{5D372B4A-2178-47D3-AEAF-E6F8EF4D0D2D}" sibTransId="{1C5A96B9-2183-42C1-87F0-93F2B3CA352F}"/>
    <dgm:cxn modelId="{10C372D6-61BB-4F8B-AFF6-AA2C7C7C4714}" type="presParOf" srcId="{EAE36628-8F98-4EC4-9DE7-9D38CF58A6DC}" destId="{84567FC4-ECDA-4BE8-8CA5-212A62047EF6}" srcOrd="0" destOrd="0" presId="urn:microsoft.com/office/officeart/2008/layout/LinedList"/>
    <dgm:cxn modelId="{58C53C24-1CCD-4B00-9FF3-DE26841B14C2}" type="presParOf" srcId="{EAE36628-8F98-4EC4-9DE7-9D38CF58A6DC}" destId="{47004BFF-0967-48FD-9C11-22C9AE569717}" srcOrd="1" destOrd="0" presId="urn:microsoft.com/office/officeart/2008/layout/LinedList"/>
    <dgm:cxn modelId="{F164ED5D-844E-468E-B635-0138E9FF87B2}" type="presParOf" srcId="{47004BFF-0967-48FD-9C11-22C9AE569717}" destId="{3FBB46C1-8DFF-464C-8EE7-FE0D818BB754}" srcOrd="0" destOrd="0" presId="urn:microsoft.com/office/officeart/2008/layout/LinedList"/>
    <dgm:cxn modelId="{1DD66248-3A0D-46E4-9270-73B18EB20546}" type="presParOf" srcId="{47004BFF-0967-48FD-9C11-22C9AE569717}" destId="{8EA871F3-4614-43AA-A2FE-1AF8B861537D}" srcOrd="1" destOrd="0" presId="urn:microsoft.com/office/officeart/2008/layout/LinedList"/>
    <dgm:cxn modelId="{354F56EE-8FC5-4A39-BC6F-B9D81B8CB83B}" type="presParOf" srcId="{8EA871F3-4614-43AA-A2FE-1AF8B861537D}" destId="{FAE0A6E3-FB59-4EDB-B4DB-258907E60DF0}" srcOrd="0" destOrd="0" presId="urn:microsoft.com/office/officeart/2008/layout/LinedList"/>
    <dgm:cxn modelId="{4628092C-100D-4106-A706-EB8671F06D9F}" type="presParOf" srcId="{8EA871F3-4614-43AA-A2FE-1AF8B861537D}" destId="{B0948957-1461-4E28-AA8B-1E55E5191D1A}" srcOrd="1" destOrd="0" presId="urn:microsoft.com/office/officeart/2008/layout/LinedList"/>
    <dgm:cxn modelId="{75674C9D-8D5E-4D59-A409-32FE32759963}" type="presParOf" srcId="{B0948957-1461-4E28-AA8B-1E55E5191D1A}" destId="{85907FFA-99E5-4201-86EE-4BC7533E820F}" srcOrd="0" destOrd="0" presId="urn:microsoft.com/office/officeart/2008/layout/LinedList"/>
    <dgm:cxn modelId="{595BBF3D-C176-4861-9C92-754F45C5F759}" type="presParOf" srcId="{B0948957-1461-4E28-AA8B-1E55E5191D1A}" destId="{4C051B19-49A1-46A7-B324-3B726FD0066F}" srcOrd="1" destOrd="0" presId="urn:microsoft.com/office/officeart/2008/layout/LinedList"/>
    <dgm:cxn modelId="{F2FEC757-EAF2-416D-A3F9-2997073E72F8}" type="presParOf" srcId="{B0948957-1461-4E28-AA8B-1E55E5191D1A}" destId="{B7CC92C9-1A63-4DF7-A7A3-DA3697BE90C5}" srcOrd="2" destOrd="0" presId="urn:microsoft.com/office/officeart/2008/layout/LinedList"/>
    <dgm:cxn modelId="{8F4555C0-8C28-45CA-9FE9-7D9A2EBB7E66}" type="presParOf" srcId="{8EA871F3-4614-43AA-A2FE-1AF8B861537D}" destId="{473A61DD-883B-4775-BFEA-CDC9ADED0BDD}" srcOrd="2" destOrd="0" presId="urn:microsoft.com/office/officeart/2008/layout/LinedList"/>
    <dgm:cxn modelId="{D4D4B326-1747-42B4-A9D9-1752804F95B8}" type="presParOf" srcId="{8EA871F3-4614-43AA-A2FE-1AF8B861537D}" destId="{585359CA-8C9C-4D54-BBAC-CE5CE3D1E0BA}" srcOrd="3" destOrd="0" presId="urn:microsoft.com/office/officeart/2008/layout/LinedList"/>
    <dgm:cxn modelId="{CFA46A46-E1CB-4EFC-AA29-0A7C2956639F}" type="presParOf" srcId="{8EA871F3-4614-43AA-A2FE-1AF8B861537D}" destId="{97226BC4-C3C1-49D2-B9C6-CCA0C31E9884}" srcOrd="4" destOrd="0" presId="urn:microsoft.com/office/officeart/2008/layout/LinedList"/>
    <dgm:cxn modelId="{8B5029CB-3B80-4D7F-813E-77FC5F9F7DD8}" type="presParOf" srcId="{97226BC4-C3C1-49D2-B9C6-CCA0C31E9884}" destId="{868D5081-61E9-420A-94A6-8906F3C13D80}" srcOrd="0" destOrd="0" presId="urn:microsoft.com/office/officeart/2008/layout/LinedList"/>
    <dgm:cxn modelId="{8C89E081-576D-4EFB-B58B-2B3075EB5B6B}" type="presParOf" srcId="{97226BC4-C3C1-49D2-B9C6-CCA0C31E9884}" destId="{52A24971-EC0B-4504-ABBF-BA4E89C9E409}" srcOrd="1" destOrd="0" presId="urn:microsoft.com/office/officeart/2008/layout/LinedList"/>
    <dgm:cxn modelId="{00EFB90A-56C3-4430-AE42-F7039B9092B6}" type="presParOf" srcId="{97226BC4-C3C1-49D2-B9C6-CCA0C31E9884}" destId="{DAE58FC7-DDA5-49D7-8E8E-33C96DEFE96A}" srcOrd="2" destOrd="0" presId="urn:microsoft.com/office/officeart/2008/layout/LinedList"/>
    <dgm:cxn modelId="{1EBB24DF-E094-4DAA-8A9C-92785B557734}" type="presParOf" srcId="{8EA871F3-4614-43AA-A2FE-1AF8B861537D}" destId="{AFFD2BAB-6B91-447A-AFCD-7E9C8C7FCE11}" srcOrd="5" destOrd="0" presId="urn:microsoft.com/office/officeart/2008/layout/LinedList"/>
    <dgm:cxn modelId="{32E3B73C-3529-40F2-9616-9100507F189C}" type="presParOf" srcId="{8EA871F3-4614-43AA-A2FE-1AF8B861537D}" destId="{DDA1386B-FB2D-4F20-A3A3-A5E660965B42}" srcOrd="6" destOrd="0" presId="urn:microsoft.com/office/officeart/2008/layout/LinedList"/>
    <dgm:cxn modelId="{E31D0A24-7EBD-4E3D-B741-65713C494BEF}" type="presParOf" srcId="{8EA871F3-4614-43AA-A2FE-1AF8B861537D}" destId="{84A79EA9-959A-47D6-A3CD-1B0AB77FA3F8}" srcOrd="7" destOrd="0" presId="urn:microsoft.com/office/officeart/2008/layout/LinedList"/>
    <dgm:cxn modelId="{6841935A-3FC8-44B3-BB33-3881BAB8BFDA}" type="presParOf" srcId="{84A79EA9-959A-47D6-A3CD-1B0AB77FA3F8}" destId="{2FADDEB6-AF10-4A66-9A25-089363C3F50F}" srcOrd="0" destOrd="0" presId="urn:microsoft.com/office/officeart/2008/layout/LinedList"/>
    <dgm:cxn modelId="{3C5374B0-95EF-4EAF-AD78-EC7924E203DE}" type="presParOf" srcId="{84A79EA9-959A-47D6-A3CD-1B0AB77FA3F8}" destId="{5680E12E-4DE0-4D25-AAD6-3B8F4F027A89}" srcOrd="1" destOrd="0" presId="urn:microsoft.com/office/officeart/2008/layout/LinedList"/>
    <dgm:cxn modelId="{A0C17833-97A6-48EC-8AAA-F7EB1427BAFF}" type="presParOf" srcId="{84A79EA9-959A-47D6-A3CD-1B0AB77FA3F8}" destId="{FE0B27E4-EABC-45CC-BBB4-6AA68086341C}" srcOrd="2" destOrd="0" presId="urn:microsoft.com/office/officeart/2008/layout/LinedList"/>
    <dgm:cxn modelId="{66709E62-6D92-4D55-BF30-59AE0EC32848}" type="presParOf" srcId="{8EA871F3-4614-43AA-A2FE-1AF8B861537D}" destId="{B4A92DAB-A52D-41E2-B1BF-2207BBD8D942}" srcOrd="8" destOrd="0" presId="urn:microsoft.com/office/officeart/2008/layout/LinedList"/>
    <dgm:cxn modelId="{AB938880-445E-4467-93FE-309E9F18D9C7}" type="presParOf" srcId="{8EA871F3-4614-43AA-A2FE-1AF8B861537D}" destId="{DC3853EB-AE4B-4664-9360-CE1D61D28764}" srcOrd="9" destOrd="0" presId="urn:microsoft.com/office/officeart/2008/layout/LinedList"/>
    <dgm:cxn modelId="{FF207A65-9FB0-4081-98B9-DFC62CDB80D9}" type="presParOf" srcId="{8EA871F3-4614-43AA-A2FE-1AF8B861537D}" destId="{8915C210-1584-43E5-A273-D67120194632}" srcOrd="10" destOrd="0" presId="urn:microsoft.com/office/officeart/2008/layout/LinedList"/>
    <dgm:cxn modelId="{05CB8973-D3ED-4D6C-B72E-827B4F731650}" type="presParOf" srcId="{8915C210-1584-43E5-A273-D67120194632}" destId="{6E455F9C-D209-4D3B-AE06-C322E9C38127}" srcOrd="0" destOrd="0" presId="urn:microsoft.com/office/officeart/2008/layout/LinedList"/>
    <dgm:cxn modelId="{D7137275-E8B2-4FDD-91CA-493FEF3380B6}" type="presParOf" srcId="{8915C210-1584-43E5-A273-D67120194632}" destId="{41F79509-687B-4048-A5B6-050688B9D00C}" srcOrd="1" destOrd="0" presId="urn:microsoft.com/office/officeart/2008/layout/LinedList"/>
    <dgm:cxn modelId="{0583D991-A931-42D4-9EE6-7CEFF4DFD2FB}" type="presParOf" srcId="{8915C210-1584-43E5-A273-D67120194632}" destId="{8A061901-0D8F-4A05-9AAC-F2A4B56B9971}" srcOrd="2" destOrd="0" presId="urn:microsoft.com/office/officeart/2008/layout/LinedList"/>
    <dgm:cxn modelId="{13919547-4349-40D0-80A4-FE4EBC5D1EA8}" type="presParOf" srcId="{8EA871F3-4614-43AA-A2FE-1AF8B861537D}" destId="{5DD936F0-F63D-47BF-A3F7-4ECBB340FB46}" srcOrd="11" destOrd="0" presId="urn:microsoft.com/office/officeart/2008/layout/LinedList"/>
    <dgm:cxn modelId="{959ACC95-9081-4A30-82DA-F64E68E1FA53}" type="presParOf" srcId="{8EA871F3-4614-43AA-A2FE-1AF8B861537D}" destId="{489A487C-3343-4C02-8171-EDC4C70E8480}" srcOrd="12" destOrd="0" presId="urn:microsoft.com/office/officeart/2008/layout/LinedList"/>
    <dgm:cxn modelId="{4C4D0A4E-9C50-4030-9D21-2977072FF583}" type="presParOf" srcId="{8EA871F3-4614-43AA-A2FE-1AF8B861537D}" destId="{1F8F9881-1B96-4281-BD9E-155609E3DD17}" srcOrd="13" destOrd="0" presId="urn:microsoft.com/office/officeart/2008/layout/LinedList"/>
    <dgm:cxn modelId="{6303A720-CA3E-46E0-828E-A31D18B34415}" type="presParOf" srcId="{1F8F9881-1B96-4281-BD9E-155609E3DD17}" destId="{FE62ABAB-909C-4465-86C0-266D8351960A}" srcOrd="0" destOrd="0" presId="urn:microsoft.com/office/officeart/2008/layout/LinedList"/>
    <dgm:cxn modelId="{11574FAB-4C5C-4C76-90E0-45B2A14259C0}" type="presParOf" srcId="{1F8F9881-1B96-4281-BD9E-155609E3DD17}" destId="{C2ACA22D-EE18-4E67-BBBA-04FF10783916}" srcOrd="1" destOrd="0" presId="urn:microsoft.com/office/officeart/2008/layout/LinedList"/>
    <dgm:cxn modelId="{56A87343-ADDE-4DBF-8160-B2AC5CED2FC1}" type="presParOf" srcId="{1F8F9881-1B96-4281-BD9E-155609E3DD17}" destId="{BD07BF4B-D44B-4AA9-9F42-52139939BB08}" srcOrd="2" destOrd="0" presId="urn:microsoft.com/office/officeart/2008/layout/LinedList"/>
    <dgm:cxn modelId="{8343AC2E-A1BE-4EAA-9F9D-AEABFB031899}" type="presParOf" srcId="{8EA871F3-4614-43AA-A2FE-1AF8B861537D}" destId="{D297FE58-928E-4934-8D96-2243EACAF8AB}" srcOrd="14" destOrd="0" presId="urn:microsoft.com/office/officeart/2008/layout/LinedList"/>
    <dgm:cxn modelId="{29666566-FF49-49AD-A912-44C581FAECAA}" type="presParOf" srcId="{8EA871F3-4614-43AA-A2FE-1AF8B861537D}" destId="{BB2ED22C-4772-4C54-9399-533E532BDB14}" srcOrd="15" destOrd="0" presId="urn:microsoft.com/office/officeart/2008/layout/LinedList"/>
    <dgm:cxn modelId="{BF6421F7-36E5-413B-86EA-8C600780C376}" type="presParOf" srcId="{8EA871F3-4614-43AA-A2FE-1AF8B861537D}" destId="{E2CA6F68-16EE-4972-85AE-81C65ED871F6}" srcOrd="16" destOrd="0" presId="urn:microsoft.com/office/officeart/2008/layout/LinedList"/>
    <dgm:cxn modelId="{F11DF3C7-8455-4C85-9409-134A48E49F39}" type="presParOf" srcId="{E2CA6F68-16EE-4972-85AE-81C65ED871F6}" destId="{E086B176-3E6B-4422-B44D-BA3A38598230}" srcOrd="0" destOrd="0" presId="urn:microsoft.com/office/officeart/2008/layout/LinedList"/>
    <dgm:cxn modelId="{D86F3A0B-A3DE-4005-8D48-B0C1B7A4F806}" type="presParOf" srcId="{E2CA6F68-16EE-4972-85AE-81C65ED871F6}" destId="{62A9AB10-9607-4089-AF2E-8476DAC5BC87}" srcOrd="1" destOrd="0" presId="urn:microsoft.com/office/officeart/2008/layout/LinedList"/>
    <dgm:cxn modelId="{42AA3687-F0E5-4D12-BA06-DDD5FA4849D8}" type="presParOf" srcId="{E2CA6F68-16EE-4972-85AE-81C65ED871F6}" destId="{46DC07CE-D6AF-4209-BD62-0310AA478DD6}" srcOrd="2" destOrd="0" presId="urn:microsoft.com/office/officeart/2008/layout/LinedList"/>
    <dgm:cxn modelId="{025CC54A-B1AA-462E-B856-586772192CFC}" type="presParOf" srcId="{8EA871F3-4614-43AA-A2FE-1AF8B861537D}" destId="{46EFC639-BA63-43DD-9D00-3D54C333F242}" srcOrd="17" destOrd="0" presId="urn:microsoft.com/office/officeart/2008/layout/LinedList"/>
    <dgm:cxn modelId="{0381EAA1-F339-479F-BD53-4F69005B269F}" type="presParOf" srcId="{8EA871F3-4614-43AA-A2FE-1AF8B861537D}" destId="{B71CF543-05DD-47D7-ABFF-55EBEE6CECE2}" srcOrd="18" destOrd="0" presId="urn:microsoft.com/office/officeart/2008/layout/LinedList"/>
    <dgm:cxn modelId="{DB41DED2-85D1-4D9F-8254-FF65B3337FE6}" type="presParOf" srcId="{8EA871F3-4614-43AA-A2FE-1AF8B861537D}" destId="{DEFE8C91-7CF6-4CA1-A082-BC331272DF29}" srcOrd="19" destOrd="0" presId="urn:microsoft.com/office/officeart/2008/layout/LinedList"/>
    <dgm:cxn modelId="{E67D840C-61C5-43A2-B2FA-CD8F1E2D8264}" type="presParOf" srcId="{DEFE8C91-7CF6-4CA1-A082-BC331272DF29}" destId="{2BE04FD4-9D22-4E6C-B6F3-5F6C6A904E6E}" srcOrd="0" destOrd="0" presId="urn:microsoft.com/office/officeart/2008/layout/LinedList"/>
    <dgm:cxn modelId="{FEE1D89F-FC2F-4195-82BA-44F64D6A75EF}" type="presParOf" srcId="{DEFE8C91-7CF6-4CA1-A082-BC331272DF29}" destId="{FADF4AF8-0EF7-4FAC-A0A4-6E4ED74D153F}" srcOrd="1" destOrd="0" presId="urn:microsoft.com/office/officeart/2008/layout/LinedList"/>
    <dgm:cxn modelId="{D218558A-8D4E-4B71-B902-FA4583DA0B92}" type="presParOf" srcId="{DEFE8C91-7CF6-4CA1-A082-BC331272DF29}" destId="{508AD71F-BB84-483E-9A43-B6E012424E04}" srcOrd="2" destOrd="0" presId="urn:microsoft.com/office/officeart/2008/layout/LinedList"/>
    <dgm:cxn modelId="{B1EE0413-B8B8-42E1-AB20-AA9805760F58}" type="presParOf" srcId="{8EA871F3-4614-43AA-A2FE-1AF8B861537D}" destId="{71C75C81-9402-4E07-A7B4-BBB48B11F219}" srcOrd="20" destOrd="0" presId="urn:microsoft.com/office/officeart/2008/layout/LinedList"/>
    <dgm:cxn modelId="{133A9839-3739-4687-9E94-90065667C7E4}" type="presParOf" srcId="{8EA871F3-4614-43AA-A2FE-1AF8B861537D}" destId="{2928582B-5372-4605-8477-9804EF63ACD8}"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A3B843-0445-45BB-A1A5-F2D8D197489C}"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ru-RU"/>
        </a:p>
      </dgm:t>
    </dgm:pt>
    <dgm:pt modelId="{3986F4A8-8EF6-4373-A19E-A2D43CA6943B}">
      <dgm:prSet phldrT="[Текст]"/>
      <dgm:spPr/>
      <dgm:t>
        <a:bodyPr vert="vert270"/>
        <a:lstStyle/>
        <a:p>
          <a:r>
            <a:rPr lang="uk-UA" dirty="0" smtClean="0"/>
            <a:t>Природний фактор</a:t>
          </a:r>
          <a:endParaRPr lang="ru-RU" dirty="0"/>
        </a:p>
      </dgm:t>
    </dgm:pt>
    <dgm:pt modelId="{ED2131A5-6395-4B09-B239-9894889DF2FE}" type="parTrans" cxnId="{A27920C6-C0A9-4A23-B4C2-93884B959893}">
      <dgm:prSet/>
      <dgm:spPr/>
      <dgm:t>
        <a:bodyPr/>
        <a:lstStyle/>
        <a:p>
          <a:endParaRPr lang="ru-RU"/>
        </a:p>
      </dgm:t>
    </dgm:pt>
    <dgm:pt modelId="{0FD5E1E7-4A38-417C-8977-8EBE56DE87F6}" type="sibTrans" cxnId="{A27920C6-C0A9-4A23-B4C2-93884B959893}">
      <dgm:prSet/>
      <dgm:spPr/>
      <dgm:t>
        <a:bodyPr/>
        <a:lstStyle/>
        <a:p>
          <a:endParaRPr lang="ru-RU"/>
        </a:p>
      </dgm:t>
    </dgm:pt>
    <dgm:pt modelId="{F5B51DF1-3D52-44E9-939E-A049A56E64D5}">
      <dgm:prSet/>
      <dgm:spPr/>
      <dgm:t>
        <a:bodyPr/>
        <a:lstStyle/>
        <a:p>
          <a:r>
            <a:rPr lang="uk-UA" dirty="0" smtClean="0"/>
            <a:t>Забезпеченість природними ресурсами, </a:t>
          </a:r>
          <a:endParaRPr lang="ru-RU" dirty="0"/>
        </a:p>
      </dgm:t>
    </dgm:pt>
    <dgm:pt modelId="{CA675657-6AD0-466B-ABE9-BD357A3CB455}" type="parTrans" cxnId="{498293ED-271E-4E96-A04E-4CBE5E5B1707}">
      <dgm:prSet/>
      <dgm:spPr/>
      <dgm:t>
        <a:bodyPr/>
        <a:lstStyle/>
        <a:p>
          <a:endParaRPr lang="ru-RU"/>
        </a:p>
      </dgm:t>
    </dgm:pt>
    <dgm:pt modelId="{D03BB21F-1127-4260-A22C-4F82501A17A4}" type="sibTrans" cxnId="{498293ED-271E-4E96-A04E-4CBE5E5B1707}">
      <dgm:prSet/>
      <dgm:spPr/>
      <dgm:t>
        <a:bodyPr/>
        <a:lstStyle/>
        <a:p>
          <a:endParaRPr lang="ru-RU"/>
        </a:p>
      </dgm:t>
    </dgm:pt>
    <dgm:pt modelId="{61086CCF-B8B8-484E-8DD8-D6F4E99FC4A6}">
      <dgm:prSet/>
      <dgm:spPr/>
      <dgm:t>
        <a:bodyPr/>
        <a:lstStyle/>
        <a:p>
          <a:r>
            <a:rPr lang="uk-UA" dirty="0" smtClean="0"/>
            <a:t>забруднення навколишнього середовища, </a:t>
          </a:r>
          <a:endParaRPr lang="ru-RU" dirty="0"/>
        </a:p>
      </dgm:t>
    </dgm:pt>
    <dgm:pt modelId="{02A86E69-320A-4747-845F-0F4E00A33617}" type="parTrans" cxnId="{714ED3FF-71FC-4A3B-8B38-71AE41E93FBC}">
      <dgm:prSet/>
      <dgm:spPr/>
      <dgm:t>
        <a:bodyPr/>
        <a:lstStyle/>
        <a:p>
          <a:endParaRPr lang="ru-RU"/>
        </a:p>
      </dgm:t>
    </dgm:pt>
    <dgm:pt modelId="{786B0495-06DE-4409-8096-7C1464C9AF3B}" type="sibTrans" cxnId="{714ED3FF-71FC-4A3B-8B38-71AE41E93FBC}">
      <dgm:prSet/>
      <dgm:spPr/>
      <dgm:t>
        <a:bodyPr/>
        <a:lstStyle/>
        <a:p>
          <a:endParaRPr lang="ru-RU"/>
        </a:p>
      </dgm:t>
    </dgm:pt>
    <dgm:pt modelId="{302263EC-089E-461E-B72E-B2215574A743}">
      <dgm:prSet/>
      <dgm:spPr/>
      <dgm:t>
        <a:bodyPr/>
        <a:lstStyle/>
        <a:p>
          <a:r>
            <a:rPr lang="uk-UA" dirty="0" smtClean="0"/>
            <a:t>кліматичні умови, </a:t>
          </a:r>
          <a:endParaRPr lang="ru-RU" dirty="0"/>
        </a:p>
      </dgm:t>
    </dgm:pt>
    <dgm:pt modelId="{E69F1C61-2FD1-4342-988D-2083E0E847F4}" type="parTrans" cxnId="{5C24C668-D3A8-42C6-87C6-5511F07E9868}">
      <dgm:prSet/>
      <dgm:spPr/>
      <dgm:t>
        <a:bodyPr/>
        <a:lstStyle/>
        <a:p>
          <a:endParaRPr lang="ru-RU"/>
        </a:p>
      </dgm:t>
    </dgm:pt>
    <dgm:pt modelId="{8FED7049-FDA9-40D4-8067-18CEEBFDCC37}" type="sibTrans" cxnId="{5C24C668-D3A8-42C6-87C6-5511F07E9868}">
      <dgm:prSet/>
      <dgm:spPr/>
      <dgm:t>
        <a:bodyPr/>
        <a:lstStyle/>
        <a:p>
          <a:endParaRPr lang="ru-RU"/>
        </a:p>
      </dgm:t>
    </dgm:pt>
    <dgm:pt modelId="{EB1BED13-59F1-4EEF-BD3E-31B36E720EBC}">
      <dgm:prSet/>
      <dgm:spPr/>
      <dgm:t>
        <a:bodyPr/>
        <a:lstStyle/>
        <a:p>
          <a:r>
            <a:rPr lang="uk-UA" dirty="0" smtClean="0"/>
            <a:t>рельєф, </a:t>
          </a:r>
          <a:endParaRPr lang="ru-RU" dirty="0"/>
        </a:p>
      </dgm:t>
    </dgm:pt>
    <dgm:pt modelId="{E2E8F96C-9B7B-493A-868D-0D9BFCBA27FF}" type="parTrans" cxnId="{FBEAF3B4-34E9-4F0F-91D0-0B5A3CF47F68}">
      <dgm:prSet/>
      <dgm:spPr/>
      <dgm:t>
        <a:bodyPr/>
        <a:lstStyle/>
        <a:p>
          <a:endParaRPr lang="ru-RU"/>
        </a:p>
      </dgm:t>
    </dgm:pt>
    <dgm:pt modelId="{F91C0211-E4C0-4209-A559-D404C55354F1}" type="sibTrans" cxnId="{FBEAF3B4-34E9-4F0F-91D0-0B5A3CF47F68}">
      <dgm:prSet/>
      <dgm:spPr/>
      <dgm:t>
        <a:bodyPr/>
        <a:lstStyle/>
        <a:p>
          <a:endParaRPr lang="ru-RU"/>
        </a:p>
      </dgm:t>
    </dgm:pt>
    <dgm:pt modelId="{C8DFE0F5-C6BA-4144-8194-CCF7C1470F76}">
      <dgm:prSet/>
      <dgm:spPr/>
      <dgm:t>
        <a:bodyPr/>
        <a:lstStyle/>
        <a:p>
          <a:r>
            <a:rPr lang="uk-UA" dirty="0" smtClean="0"/>
            <a:t>погодні умови,</a:t>
          </a:r>
          <a:endParaRPr lang="ru-RU" dirty="0"/>
        </a:p>
      </dgm:t>
    </dgm:pt>
    <dgm:pt modelId="{699AB50F-3FD8-46C2-95F1-0FB0EBDD4AFB}" type="parTrans" cxnId="{B4194BFD-BBBB-4DE2-9955-C3BF541D7E72}">
      <dgm:prSet/>
      <dgm:spPr/>
      <dgm:t>
        <a:bodyPr/>
        <a:lstStyle/>
        <a:p>
          <a:endParaRPr lang="ru-RU"/>
        </a:p>
      </dgm:t>
    </dgm:pt>
    <dgm:pt modelId="{7C45FF34-7CDF-4BD2-8EEB-E55703D24D60}" type="sibTrans" cxnId="{B4194BFD-BBBB-4DE2-9955-C3BF541D7E72}">
      <dgm:prSet/>
      <dgm:spPr/>
      <dgm:t>
        <a:bodyPr/>
        <a:lstStyle/>
        <a:p>
          <a:endParaRPr lang="ru-RU"/>
        </a:p>
      </dgm:t>
    </dgm:pt>
    <dgm:pt modelId="{63491EFD-05CD-4B97-9F75-F131FD41E3C3}">
      <dgm:prSet/>
      <dgm:spPr/>
      <dgm:t>
        <a:bodyPr/>
        <a:lstStyle/>
        <a:p>
          <a:r>
            <a:rPr lang="uk-UA" dirty="0" smtClean="0"/>
            <a:t> якість </a:t>
          </a:r>
          <a:r>
            <a:rPr lang="uk-UA" dirty="0" err="1" smtClean="0"/>
            <a:t>грунту</a:t>
          </a:r>
          <a:r>
            <a:rPr lang="uk-UA" dirty="0" smtClean="0"/>
            <a:t>.</a:t>
          </a:r>
          <a:endParaRPr lang="ru-RU" dirty="0"/>
        </a:p>
      </dgm:t>
    </dgm:pt>
    <dgm:pt modelId="{7D016CCD-3E85-4DD1-9DE3-239B0207D7DE}" type="parTrans" cxnId="{2C5D951A-425C-42BF-84D0-22DD329CC072}">
      <dgm:prSet/>
      <dgm:spPr/>
      <dgm:t>
        <a:bodyPr/>
        <a:lstStyle/>
        <a:p>
          <a:endParaRPr lang="ru-RU"/>
        </a:p>
      </dgm:t>
    </dgm:pt>
    <dgm:pt modelId="{55E87021-FBA6-4BC1-BE7F-372380130A5E}" type="sibTrans" cxnId="{2C5D951A-425C-42BF-84D0-22DD329CC072}">
      <dgm:prSet/>
      <dgm:spPr/>
      <dgm:t>
        <a:bodyPr/>
        <a:lstStyle/>
        <a:p>
          <a:endParaRPr lang="ru-RU"/>
        </a:p>
      </dgm:t>
    </dgm:pt>
    <dgm:pt modelId="{EE8FC135-A5B6-4BA1-9109-914A8D599D85}" type="pres">
      <dgm:prSet presAssocID="{A7A3B843-0445-45BB-A1A5-F2D8D197489C}" presName="vert0" presStyleCnt="0">
        <dgm:presLayoutVars>
          <dgm:dir/>
          <dgm:animOne val="branch"/>
          <dgm:animLvl val="lvl"/>
        </dgm:presLayoutVars>
      </dgm:prSet>
      <dgm:spPr/>
      <dgm:t>
        <a:bodyPr/>
        <a:lstStyle/>
        <a:p>
          <a:endParaRPr lang="uk-UA"/>
        </a:p>
      </dgm:t>
    </dgm:pt>
    <dgm:pt modelId="{09694A55-3ADD-4C3A-84BA-93CADC023EC8}" type="pres">
      <dgm:prSet presAssocID="{3986F4A8-8EF6-4373-A19E-A2D43CA6943B}" presName="thickLine" presStyleLbl="alignNode1" presStyleIdx="0" presStyleCnt="1"/>
      <dgm:spPr/>
    </dgm:pt>
    <dgm:pt modelId="{A7EB54DF-2C21-4023-979D-4A87745FD425}" type="pres">
      <dgm:prSet presAssocID="{3986F4A8-8EF6-4373-A19E-A2D43CA6943B}" presName="horz1" presStyleCnt="0"/>
      <dgm:spPr/>
    </dgm:pt>
    <dgm:pt modelId="{76849FEB-B374-40A7-BC73-517C1A4EF576}" type="pres">
      <dgm:prSet presAssocID="{3986F4A8-8EF6-4373-A19E-A2D43CA6943B}" presName="tx1" presStyleLbl="revTx" presStyleIdx="0" presStyleCnt="7"/>
      <dgm:spPr/>
      <dgm:t>
        <a:bodyPr/>
        <a:lstStyle/>
        <a:p>
          <a:endParaRPr lang="ru-RU"/>
        </a:p>
      </dgm:t>
    </dgm:pt>
    <dgm:pt modelId="{AC4216D8-A4AC-42DA-B4C7-7C65B69CD591}" type="pres">
      <dgm:prSet presAssocID="{3986F4A8-8EF6-4373-A19E-A2D43CA6943B}" presName="vert1" presStyleCnt="0"/>
      <dgm:spPr/>
    </dgm:pt>
    <dgm:pt modelId="{879EBE72-FF5E-4A9A-A277-59706499B2D6}" type="pres">
      <dgm:prSet presAssocID="{F5B51DF1-3D52-44E9-939E-A049A56E64D5}" presName="vertSpace2a" presStyleCnt="0"/>
      <dgm:spPr/>
    </dgm:pt>
    <dgm:pt modelId="{F77C1284-7921-45CE-B71B-61486F25D6A9}" type="pres">
      <dgm:prSet presAssocID="{F5B51DF1-3D52-44E9-939E-A049A56E64D5}" presName="horz2" presStyleCnt="0"/>
      <dgm:spPr/>
    </dgm:pt>
    <dgm:pt modelId="{38958F20-D48C-4D37-B41C-26EC079FAF6F}" type="pres">
      <dgm:prSet presAssocID="{F5B51DF1-3D52-44E9-939E-A049A56E64D5}" presName="horzSpace2" presStyleCnt="0"/>
      <dgm:spPr/>
    </dgm:pt>
    <dgm:pt modelId="{D39A7014-2AD9-427F-A0DE-13C65D3C0954}" type="pres">
      <dgm:prSet presAssocID="{F5B51DF1-3D52-44E9-939E-A049A56E64D5}" presName="tx2" presStyleLbl="revTx" presStyleIdx="1" presStyleCnt="7"/>
      <dgm:spPr/>
      <dgm:t>
        <a:bodyPr/>
        <a:lstStyle/>
        <a:p>
          <a:endParaRPr lang="uk-UA"/>
        </a:p>
      </dgm:t>
    </dgm:pt>
    <dgm:pt modelId="{DB2BC3B5-A96A-4D99-BBF9-9B6A9F0B0BA2}" type="pres">
      <dgm:prSet presAssocID="{F5B51DF1-3D52-44E9-939E-A049A56E64D5}" presName="vert2" presStyleCnt="0"/>
      <dgm:spPr/>
    </dgm:pt>
    <dgm:pt modelId="{B4B29627-E857-4361-A06C-8123544F35BF}" type="pres">
      <dgm:prSet presAssocID="{F5B51DF1-3D52-44E9-939E-A049A56E64D5}" presName="thinLine2b" presStyleLbl="callout" presStyleIdx="0" presStyleCnt="6"/>
      <dgm:spPr/>
    </dgm:pt>
    <dgm:pt modelId="{36412E7B-1B65-401B-9CE3-37B5348F39B2}" type="pres">
      <dgm:prSet presAssocID="{F5B51DF1-3D52-44E9-939E-A049A56E64D5}" presName="vertSpace2b" presStyleCnt="0"/>
      <dgm:spPr/>
    </dgm:pt>
    <dgm:pt modelId="{7248CF8E-4E04-45B0-B313-E9A4F969E2E0}" type="pres">
      <dgm:prSet presAssocID="{61086CCF-B8B8-484E-8DD8-D6F4E99FC4A6}" presName="horz2" presStyleCnt="0"/>
      <dgm:spPr/>
    </dgm:pt>
    <dgm:pt modelId="{D583F179-893F-439A-8E8C-6ECC83C9581A}" type="pres">
      <dgm:prSet presAssocID="{61086CCF-B8B8-484E-8DD8-D6F4E99FC4A6}" presName="horzSpace2" presStyleCnt="0"/>
      <dgm:spPr/>
    </dgm:pt>
    <dgm:pt modelId="{0AE67B90-5839-4637-B681-B69675F1F529}" type="pres">
      <dgm:prSet presAssocID="{61086CCF-B8B8-484E-8DD8-D6F4E99FC4A6}" presName="tx2" presStyleLbl="revTx" presStyleIdx="2" presStyleCnt="7"/>
      <dgm:spPr/>
      <dgm:t>
        <a:bodyPr/>
        <a:lstStyle/>
        <a:p>
          <a:endParaRPr lang="uk-UA"/>
        </a:p>
      </dgm:t>
    </dgm:pt>
    <dgm:pt modelId="{BC3996E2-6E62-4498-A2AE-60A07FB515FA}" type="pres">
      <dgm:prSet presAssocID="{61086CCF-B8B8-484E-8DD8-D6F4E99FC4A6}" presName="vert2" presStyleCnt="0"/>
      <dgm:spPr/>
    </dgm:pt>
    <dgm:pt modelId="{2D2E223F-35C8-4B9C-A048-FBADF633F71E}" type="pres">
      <dgm:prSet presAssocID="{61086CCF-B8B8-484E-8DD8-D6F4E99FC4A6}" presName="thinLine2b" presStyleLbl="callout" presStyleIdx="1" presStyleCnt="6"/>
      <dgm:spPr/>
    </dgm:pt>
    <dgm:pt modelId="{065F67A3-8940-4A8B-8718-56CA5A97B00B}" type="pres">
      <dgm:prSet presAssocID="{61086CCF-B8B8-484E-8DD8-D6F4E99FC4A6}" presName="vertSpace2b" presStyleCnt="0"/>
      <dgm:spPr/>
    </dgm:pt>
    <dgm:pt modelId="{8CA609D3-68E2-4B3E-8395-8A6C25CD578B}" type="pres">
      <dgm:prSet presAssocID="{302263EC-089E-461E-B72E-B2215574A743}" presName="horz2" presStyleCnt="0"/>
      <dgm:spPr/>
    </dgm:pt>
    <dgm:pt modelId="{E71A8AFC-7922-425E-BA9B-1D78C13C548D}" type="pres">
      <dgm:prSet presAssocID="{302263EC-089E-461E-B72E-B2215574A743}" presName="horzSpace2" presStyleCnt="0"/>
      <dgm:spPr/>
    </dgm:pt>
    <dgm:pt modelId="{1C335224-1600-401C-AFC5-84CA620AB624}" type="pres">
      <dgm:prSet presAssocID="{302263EC-089E-461E-B72E-B2215574A743}" presName="tx2" presStyleLbl="revTx" presStyleIdx="3" presStyleCnt="7"/>
      <dgm:spPr/>
      <dgm:t>
        <a:bodyPr/>
        <a:lstStyle/>
        <a:p>
          <a:endParaRPr lang="uk-UA"/>
        </a:p>
      </dgm:t>
    </dgm:pt>
    <dgm:pt modelId="{301293B8-83F5-497F-9DC1-13CD7D72CF7B}" type="pres">
      <dgm:prSet presAssocID="{302263EC-089E-461E-B72E-B2215574A743}" presName="vert2" presStyleCnt="0"/>
      <dgm:spPr/>
    </dgm:pt>
    <dgm:pt modelId="{65C793C7-9429-4817-809F-D1FBD30C6338}" type="pres">
      <dgm:prSet presAssocID="{302263EC-089E-461E-B72E-B2215574A743}" presName="thinLine2b" presStyleLbl="callout" presStyleIdx="2" presStyleCnt="6"/>
      <dgm:spPr/>
    </dgm:pt>
    <dgm:pt modelId="{6856705D-4FF3-460E-A44D-F1B7399C0F39}" type="pres">
      <dgm:prSet presAssocID="{302263EC-089E-461E-B72E-B2215574A743}" presName="vertSpace2b" presStyleCnt="0"/>
      <dgm:spPr/>
    </dgm:pt>
    <dgm:pt modelId="{3044F96C-4BD5-4DF6-A7C3-4FC3BF9D730F}" type="pres">
      <dgm:prSet presAssocID="{EB1BED13-59F1-4EEF-BD3E-31B36E720EBC}" presName="horz2" presStyleCnt="0"/>
      <dgm:spPr/>
    </dgm:pt>
    <dgm:pt modelId="{973F901A-322C-4EF1-8E5C-327808CB9DE5}" type="pres">
      <dgm:prSet presAssocID="{EB1BED13-59F1-4EEF-BD3E-31B36E720EBC}" presName="horzSpace2" presStyleCnt="0"/>
      <dgm:spPr/>
    </dgm:pt>
    <dgm:pt modelId="{32A8C40B-212F-4771-B857-B0B2CA67E903}" type="pres">
      <dgm:prSet presAssocID="{EB1BED13-59F1-4EEF-BD3E-31B36E720EBC}" presName="tx2" presStyleLbl="revTx" presStyleIdx="4" presStyleCnt="7"/>
      <dgm:spPr/>
      <dgm:t>
        <a:bodyPr/>
        <a:lstStyle/>
        <a:p>
          <a:endParaRPr lang="uk-UA"/>
        </a:p>
      </dgm:t>
    </dgm:pt>
    <dgm:pt modelId="{0F0EBD5B-658C-460B-B550-0060C5562C93}" type="pres">
      <dgm:prSet presAssocID="{EB1BED13-59F1-4EEF-BD3E-31B36E720EBC}" presName="vert2" presStyleCnt="0"/>
      <dgm:spPr/>
    </dgm:pt>
    <dgm:pt modelId="{A7D23008-0832-49EF-99E5-2410F06CD49D}" type="pres">
      <dgm:prSet presAssocID="{EB1BED13-59F1-4EEF-BD3E-31B36E720EBC}" presName="thinLine2b" presStyleLbl="callout" presStyleIdx="3" presStyleCnt="6"/>
      <dgm:spPr/>
    </dgm:pt>
    <dgm:pt modelId="{FD40401A-52E2-448F-886D-49277875975D}" type="pres">
      <dgm:prSet presAssocID="{EB1BED13-59F1-4EEF-BD3E-31B36E720EBC}" presName="vertSpace2b" presStyleCnt="0"/>
      <dgm:spPr/>
    </dgm:pt>
    <dgm:pt modelId="{DA0832C2-8DCF-40FD-B5D4-125941F5E9B5}" type="pres">
      <dgm:prSet presAssocID="{C8DFE0F5-C6BA-4144-8194-CCF7C1470F76}" presName="horz2" presStyleCnt="0"/>
      <dgm:spPr/>
    </dgm:pt>
    <dgm:pt modelId="{1FB57D49-4F4A-4883-836E-7D55D65BAF54}" type="pres">
      <dgm:prSet presAssocID="{C8DFE0F5-C6BA-4144-8194-CCF7C1470F76}" presName="horzSpace2" presStyleCnt="0"/>
      <dgm:spPr/>
    </dgm:pt>
    <dgm:pt modelId="{BDA3262C-0F7C-4F33-8C40-81CEEAF68513}" type="pres">
      <dgm:prSet presAssocID="{C8DFE0F5-C6BA-4144-8194-CCF7C1470F76}" presName="tx2" presStyleLbl="revTx" presStyleIdx="5" presStyleCnt="7"/>
      <dgm:spPr/>
      <dgm:t>
        <a:bodyPr/>
        <a:lstStyle/>
        <a:p>
          <a:endParaRPr lang="uk-UA"/>
        </a:p>
      </dgm:t>
    </dgm:pt>
    <dgm:pt modelId="{192CAE9A-4311-4957-9D02-AFBE8D471EB2}" type="pres">
      <dgm:prSet presAssocID="{C8DFE0F5-C6BA-4144-8194-CCF7C1470F76}" presName="vert2" presStyleCnt="0"/>
      <dgm:spPr/>
    </dgm:pt>
    <dgm:pt modelId="{FA67A76B-FBF6-4A20-8848-4E2207C47255}" type="pres">
      <dgm:prSet presAssocID="{C8DFE0F5-C6BA-4144-8194-CCF7C1470F76}" presName="thinLine2b" presStyleLbl="callout" presStyleIdx="4" presStyleCnt="6"/>
      <dgm:spPr/>
    </dgm:pt>
    <dgm:pt modelId="{0439F4DF-89E0-464E-8298-904415B9896D}" type="pres">
      <dgm:prSet presAssocID="{C8DFE0F5-C6BA-4144-8194-CCF7C1470F76}" presName="vertSpace2b" presStyleCnt="0"/>
      <dgm:spPr/>
    </dgm:pt>
    <dgm:pt modelId="{C16B7C6A-B1C5-43E7-9778-90380ED31D69}" type="pres">
      <dgm:prSet presAssocID="{63491EFD-05CD-4B97-9F75-F131FD41E3C3}" presName="horz2" presStyleCnt="0"/>
      <dgm:spPr/>
    </dgm:pt>
    <dgm:pt modelId="{7FACFCD6-F313-490B-8E17-97F8A612EA90}" type="pres">
      <dgm:prSet presAssocID="{63491EFD-05CD-4B97-9F75-F131FD41E3C3}" presName="horzSpace2" presStyleCnt="0"/>
      <dgm:spPr/>
    </dgm:pt>
    <dgm:pt modelId="{F49BAADD-5865-4A37-A7B0-6FF163838295}" type="pres">
      <dgm:prSet presAssocID="{63491EFD-05CD-4B97-9F75-F131FD41E3C3}" presName="tx2" presStyleLbl="revTx" presStyleIdx="6" presStyleCnt="7"/>
      <dgm:spPr/>
      <dgm:t>
        <a:bodyPr/>
        <a:lstStyle/>
        <a:p>
          <a:endParaRPr lang="uk-UA"/>
        </a:p>
      </dgm:t>
    </dgm:pt>
    <dgm:pt modelId="{F50B01D2-39AA-450F-95C0-4E2F44B4AE79}" type="pres">
      <dgm:prSet presAssocID="{63491EFD-05CD-4B97-9F75-F131FD41E3C3}" presName="vert2" presStyleCnt="0"/>
      <dgm:spPr/>
    </dgm:pt>
    <dgm:pt modelId="{70217178-583C-4263-8251-5CF652126315}" type="pres">
      <dgm:prSet presAssocID="{63491EFD-05CD-4B97-9F75-F131FD41E3C3}" presName="thinLine2b" presStyleLbl="callout" presStyleIdx="5" presStyleCnt="6"/>
      <dgm:spPr/>
    </dgm:pt>
    <dgm:pt modelId="{60F13D9B-F2FD-441E-9A0F-145F9F10503D}" type="pres">
      <dgm:prSet presAssocID="{63491EFD-05CD-4B97-9F75-F131FD41E3C3}" presName="vertSpace2b" presStyleCnt="0"/>
      <dgm:spPr/>
    </dgm:pt>
  </dgm:ptLst>
  <dgm:cxnLst>
    <dgm:cxn modelId="{BA612A6E-750B-457A-B724-C1AE2287F041}" type="presOf" srcId="{A7A3B843-0445-45BB-A1A5-F2D8D197489C}" destId="{EE8FC135-A5B6-4BA1-9109-914A8D599D85}" srcOrd="0" destOrd="0" presId="urn:microsoft.com/office/officeart/2008/layout/LinedList"/>
    <dgm:cxn modelId="{5C24C668-D3A8-42C6-87C6-5511F07E9868}" srcId="{3986F4A8-8EF6-4373-A19E-A2D43CA6943B}" destId="{302263EC-089E-461E-B72E-B2215574A743}" srcOrd="2" destOrd="0" parTransId="{E69F1C61-2FD1-4342-988D-2083E0E847F4}" sibTransId="{8FED7049-FDA9-40D4-8067-18CEEBFDCC37}"/>
    <dgm:cxn modelId="{B4194BFD-BBBB-4DE2-9955-C3BF541D7E72}" srcId="{3986F4A8-8EF6-4373-A19E-A2D43CA6943B}" destId="{C8DFE0F5-C6BA-4144-8194-CCF7C1470F76}" srcOrd="4" destOrd="0" parTransId="{699AB50F-3FD8-46C2-95F1-0FB0EBDD4AFB}" sibTransId="{7C45FF34-7CDF-4BD2-8EEB-E55703D24D60}"/>
    <dgm:cxn modelId="{2C5D951A-425C-42BF-84D0-22DD329CC072}" srcId="{3986F4A8-8EF6-4373-A19E-A2D43CA6943B}" destId="{63491EFD-05CD-4B97-9F75-F131FD41E3C3}" srcOrd="5" destOrd="0" parTransId="{7D016CCD-3E85-4DD1-9DE3-239B0207D7DE}" sibTransId="{55E87021-FBA6-4BC1-BE7F-372380130A5E}"/>
    <dgm:cxn modelId="{498293ED-271E-4E96-A04E-4CBE5E5B1707}" srcId="{3986F4A8-8EF6-4373-A19E-A2D43CA6943B}" destId="{F5B51DF1-3D52-44E9-939E-A049A56E64D5}" srcOrd="0" destOrd="0" parTransId="{CA675657-6AD0-466B-ABE9-BD357A3CB455}" sibTransId="{D03BB21F-1127-4260-A22C-4F82501A17A4}"/>
    <dgm:cxn modelId="{A27920C6-C0A9-4A23-B4C2-93884B959893}" srcId="{A7A3B843-0445-45BB-A1A5-F2D8D197489C}" destId="{3986F4A8-8EF6-4373-A19E-A2D43CA6943B}" srcOrd="0" destOrd="0" parTransId="{ED2131A5-6395-4B09-B239-9894889DF2FE}" sibTransId="{0FD5E1E7-4A38-417C-8977-8EBE56DE87F6}"/>
    <dgm:cxn modelId="{2A3F3E4E-767E-4F0B-908D-71603BB0C447}" type="presOf" srcId="{61086CCF-B8B8-484E-8DD8-D6F4E99FC4A6}" destId="{0AE67B90-5839-4637-B681-B69675F1F529}" srcOrd="0" destOrd="0" presId="urn:microsoft.com/office/officeart/2008/layout/LinedList"/>
    <dgm:cxn modelId="{FBEAF3B4-34E9-4F0F-91D0-0B5A3CF47F68}" srcId="{3986F4A8-8EF6-4373-A19E-A2D43CA6943B}" destId="{EB1BED13-59F1-4EEF-BD3E-31B36E720EBC}" srcOrd="3" destOrd="0" parTransId="{E2E8F96C-9B7B-493A-868D-0D9BFCBA27FF}" sibTransId="{F91C0211-E4C0-4209-A559-D404C55354F1}"/>
    <dgm:cxn modelId="{DEF01CE2-7213-4BC4-8260-C1A3DCE9DB63}" type="presOf" srcId="{C8DFE0F5-C6BA-4144-8194-CCF7C1470F76}" destId="{BDA3262C-0F7C-4F33-8C40-81CEEAF68513}" srcOrd="0" destOrd="0" presId="urn:microsoft.com/office/officeart/2008/layout/LinedList"/>
    <dgm:cxn modelId="{37C802D9-A804-4EE0-8D76-0FE46D2CB17B}" type="presOf" srcId="{302263EC-089E-461E-B72E-B2215574A743}" destId="{1C335224-1600-401C-AFC5-84CA620AB624}" srcOrd="0" destOrd="0" presId="urn:microsoft.com/office/officeart/2008/layout/LinedList"/>
    <dgm:cxn modelId="{FC93FA9B-EC4C-470B-87CA-2481270F73DD}" type="presOf" srcId="{3986F4A8-8EF6-4373-A19E-A2D43CA6943B}" destId="{76849FEB-B374-40A7-BC73-517C1A4EF576}" srcOrd="0" destOrd="0" presId="urn:microsoft.com/office/officeart/2008/layout/LinedList"/>
    <dgm:cxn modelId="{01B7467C-1001-4B6C-8124-9689456A25AC}" type="presOf" srcId="{63491EFD-05CD-4B97-9F75-F131FD41E3C3}" destId="{F49BAADD-5865-4A37-A7B0-6FF163838295}" srcOrd="0" destOrd="0" presId="urn:microsoft.com/office/officeart/2008/layout/LinedList"/>
    <dgm:cxn modelId="{15CE6652-9C4D-4956-B205-AE441FA37D36}" type="presOf" srcId="{F5B51DF1-3D52-44E9-939E-A049A56E64D5}" destId="{D39A7014-2AD9-427F-A0DE-13C65D3C0954}" srcOrd="0" destOrd="0" presId="urn:microsoft.com/office/officeart/2008/layout/LinedList"/>
    <dgm:cxn modelId="{EF1B2AE1-1968-4258-BD7C-E01109522A21}" type="presOf" srcId="{EB1BED13-59F1-4EEF-BD3E-31B36E720EBC}" destId="{32A8C40B-212F-4771-B857-B0B2CA67E903}" srcOrd="0" destOrd="0" presId="urn:microsoft.com/office/officeart/2008/layout/LinedList"/>
    <dgm:cxn modelId="{714ED3FF-71FC-4A3B-8B38-71AE41E93FBC}" srcId="{3986F4A8-8EF6-4373-A19E-A2D43CA6943B}" destId="{61086CCF-B8B8-484E-8DD8-D6F4E99FC4A6}" srcOrd="1" destOrd="0" parTransId="{02A86E69-320A-4747-845F-0F4E00A33617}" sibTransId="{786B0495-06DE-4409-8096-7C1464C9AF3B}"/>
    <dgm:cxn modelId="{A5C74130-A583-46E6-ADE0-1F1A721152D4}" type="presParOf" srcId="{EE8FC135-A5B6-4BA1-9109-914A8D599D85}" destId="{09694A55-3ADD-4C3A-84BA-93CADC023EC8}" srcOrd="0" destOrd="0" presId="urn:microsoft.com/office/officeart/2008/layout/LinedList"/>
    <dgm:cxn modelId="{26265FA8-B069-4D2B-8E01-51DE9D974808}" type="presParOf" srcId="{EE8FC135-A5B6-4BA1-9109-914A8D599D85}" destId="{A7EB54DF-2C21-4023-979D-4A87745FD425}" srcOrd="1" destOrd="0" presId="urn:microsoft.com/office/officeart/2008/layout/LinedList"/>
    <dgm:cxn modelId="{48B52B7E-74F4-4EAE-9723-B6E5D79A4F7E}" type="presParOf" srcId="{A7EB54DF-2C21-4023-979D-4A87745FD425}" destId="{76849FEB-B374-40A7-BC73-517C1A4EF576}" srcOrd="0" destOrd="0" presId="urn:microsoft.com/office/officeart/2008/layout/LinedList"/>
    <dgm:cxn modelId="{BA41696A-E450-4C0C-98E7-270762B40B57}" type="presParOf" srcId="{A7EB54DF-2C21-4023-979D-4A87745FD425}" destId="{AC4216D8-A4AC-42DA-B4C7-7C65B69CD591}" srcOrd="1" destOrd="0" presId="urn:microsoft.com/office/officeart/2008/layout/LinedList"/>
    <dgm:cxn modelId="{5540D20F-484E-4102-B1AA-219465E88B74}" type="presParOf" srcId="{AC4216D8-A4AC-42DA-B4C7-7C65B69CD591}" destId="{879EBE72-FF5E-4A9A-A277-59706499B2D6}" srcOrd="0" destOrd="0" presId="urn:microsoft.com/office/officeart/2008/layout/LinedList"/>
    <dgm:cxn modelId="{647CC6B2-AF17-48AA-892C-0B859590C6CC}" type="presParOf" srcId="{AC4216D8-A4AC-42DA-B4C7-7C65B69CD591}" destId="{F77C1284-7921-45CE-B71B-61486F25D6A9}" srcOrd="1" destOrd="0" presId="urn:microsoft.com/office/officeart/2008/layout/LinedList"/>
    <dgm:cxn modelId="{B4ADEA8C-E6B6-4BF3-B6C3-81EA81CFEF9C}" type="presParOf" srcId="{F77C1284-7921-45CE-B71B-61486F25D6A9}" destId="{38958F20-D48C-4D37-B41C-26EC079FAF6F}" srcOrd="0" destOrd="0" presId="urn:microsoft.com/office/officeart/2008/layout/LinedList"/>
    <dgm:cxn modelId="{D3628CEA-0A5E-4746-80E9-06FE96783624}" type="presParOf" srcId="{F77C1284-7921-45CE-B71B-61486F25D6A9}" destId="{D39A7014-2AD9-427F-A0DE-13C65D3C0954}" srcOrd="1" destOrd="0" presId="urn:microsoft.com/office/officeart/2008/layout/LinedList"/>
    <dgm:cxn modelId="{CCB72761-2523-4C55-B9EE-DD2AE6800D35}" type="presParOf" srcId="{F77C1284-7921-45CE-B71B-61486F25D6A9}" destId="{DB2BC3B5-A96A-4D99-BBF9-9B6A9F0B0BA2}" srcOrd="2" destOrd="0" presId="urn:microsoft.com/office/officeart/2008/layout/LinedList"/>
    <dgm:cxn modelId="{01653823-16AD-4A83-A9EB-8E8FA8A7BA83}" type="presParOf" srcId="{AC4216D8-A4AC-42DA-B4C7-7C65B69CD591}" destId="{B4B29627-E857-4361-A06C-8123544F35BF}" srcOrd="2" destOrd="0" presId="urn:microsoft.com/office/officeart/2008/layout/LinedList"/>
    <dgm:cxn modelId="{A1216C3F-4B5C-493C-A008-0D47607E87BD}" type="presParOf" srcId="{AC4216D8-A4AC-42DA-B4C7-7C65B69CD591}" destId="{36412E7B-1B65-401B-9CE3-37B5348F39B2}" srcOrd="3" destOrd="0" presId="urn:microsoft.com/office/officeart/2008/layout/LinedList"/>
    <dgm:cxn modelId="{014EB479-6492-48AB-A176-72E9C97084E7}" type="presParOf" srcId="{AC4216D8-A4AC-42DA-B4C7-7C65B69CD591}" destId="{7248CF8E-4E04-45B0-B313-E9A4F969E2E0}" srcOrd="4" destOrd="0" presId="urn:microsoft.com/office/officeart/2008/layout/LinedList"/>
    <dgm:cxn modelId="{6250A50C-9774-48C6-9BA9-E0F32402F5ED}" type="presParOf" srcId="{7248CF8E-4E04-45B0-B313-E9A4F969E2E0}" destId="{D583F179-893F-439A-8E8C-6ECC83C9581A}" srcOrd="0" destOrd="0" presId="urn:microsoft.com/office/officeart/2008/layout/LinedList"/>
    <dgm:cxn modelId="{42931508-C5F3-4F7D-B3E6-0447D08471EF}" type="presParOf" srcId="{7248CF8E-4E04-45B0-B313-E9A4F969E2E0}" destId="{0AE67B90-5839-4637-B681-B69675F1F529}" srcOrd="1" destOrd="0" presId="urn:microsoft.com/office/officeart/2008/layout/LinedList"/>
    <dgm:cxn modelId="{D114E4FC-63EA-45CF-8C2F-3330E65BFB0B}" type="presParOf" srcId="{7248CF8E-4E04-45B0-B313-E9A4F969E2E0}" destId="{BC3996E2-6E62-4498-A2AE-60A07FB515FA}" srcOrd="2" destOrd="0" presId="urn:microsoft.com/office/officeart/2008/layout/LinedList"/>
    <dgm:cxn modelId="{86929257-8088-4282-B677-68478333E46B}" type="presParOf" srcId="{AC4216D8-A4AC-42DA-B4C7-7C65B69CD591}" destId="{2D2E223F-35C8-4B9C-A048-FBADF633F71E}" srcOrd="5" destOrd="0" presId="urn:microsoft.com/office/officeart/2008/layout/LinedList"/>
    <dgm:cxn modelId="{0AD63E52-0BEF-4265-8F33-577996186074}" type="presParOf" srcId="{AC4216D8-A4AC-42DA-B4C7-7C65B69CD591}" destId="{065F67A3-8940-4A8B-8718-56CA5A97B00B}" srcOrd="6" destOrd="0" presId="urn:microsoft.com/office/officeart/2008/layout/LinedList"/>
    <dgm:cxn modelId="{C77D06FB-B476-45B1-A5C4-BDC1186625C5}" type="presParOf" srcId="{AC4216D8-A4AC-42DA-B4C7-7C65B69CD591}" destId="{8CA609D3-68E2-4B3E-8395-8A6C25CD578B}" srcOrd="7" destOrd="0" presId="urn:microsoft.com/office/officeart/2008/layout/LinedList"/>
    <dgm:cxn modelId="{29CA1E88-5A29-4154-BE2B-D484D3E6CEDA}" type="presParOf" srcId="{8CA609D3-68E2-4B3E-8395-8A6C25CD578B}" destId="{E71A8AFC-7922-425E-BA9B-1D78C13C548D}" srcOrd="0" destOrd="0" presId="urn:microsoft.com/office/officeart/2008/layout/LinedList"/>
    <dgm:cxn modelId="{58A97BAF-94D1-4163-9C4E-53D486CB37BB}" type="presParOf" srcId="{8CA609D3-68E2-4B3E-8395-8A6C25CD578B}" destId="{1C335224-1600-401C-AFC5-84CA620AB624}" srcOrd="1" destOrd="0" presId="urn:microsoft.com/office/officeart/2008/layout/LinedList"/>
    <dgm:cxn modelId="{EF991328-D637-46B5-92E6-9AA9702192E3}" type="presParOf" srcId="{8CA609D3-68E2-4B3E-8395-8A6C25CD578B}" destId="{301293B8-83F5-497F-9DC1-13CD7D72CF7B}" srcOrd="2" destOrd="0" presId="urn:microsoft.com/office/officeart/2008/layout/LinedList"/>
    <dgm:cxn modelId="{C8C350D8-DC58-4FD7-9FE2-9DA48878D9A6}" type="presParOf" srcId="{AC4216D8-A4AC-42DA-B4C7-7C65B69CD591}" destId="{65C793C7-9429-4817-809F-D1FBD30C6338}" srcOrd="8" destOrd="0" presId="urn:microsoft.com/office/officeart/2008/layout/LinedList"/>
    <dgm:cxn modelId="{DFF8D199-08CE-42C1-B1AD-A7C9960C00E6}" type="presParOf" srcId="{AC4216D8-A4AC-42DA-B4C7-7C65B69CD591}" destId="{6856705D-4FF3-460E-A44D-F1B7399C0F39}" srcOrd="9" destOrd="0" presId="urn:microsoft.com/office/officeart/2008/layout/LinedList"/>
    <dgm:cxn modelId="{EE37304D-FF7E-482A-8E6F-2764EE8A1500}" type="presParOf" srcId="{AC4216D8-A4AC-42DA-B4C7-7C65B69CD591}" destId="{3044F96C-4BD5-4DF6-A7C3-4FC3BF9D730F}" srcOrd="10" destOrd="0" presId="urn:microsoft.com/office/officeart/2008/layout/LinedList"/>
    <dgm:cxn modelId="{837B4C33-6428-4533-A5EF-BCC993EE02A1}" type="presParOf" srcId="{3044F96C-4BD5-4DF6-A7C3-4FC3BF9D730F}" destId="{973F901A-322C-4EF1-8E5C-327808CB9DE5}" srcOrd="0" destOrd="0" presId="urn:microsoft.com/office/officeart/2008/layout/LinedList"/>
    <dgm:cxn modelId="{B2E1B744-7C7F-4D07-B4BC-1CAF2933A43D}" type="presParOf" srcId="{3044F96C-4BD5-4DF6-A7C3-4FC3BF9D730F}" destId="{32A8C40B-212F-4771-B857-B0B2CA67E903}" srcOrd="1" destOrd="0" presId="urn:microsoft.com/office/officeart/2008/layout/LinedList"/>
    <dgm:cxn modelId="{E03CC2B6-F2FC-4A8E-87C6-384B018C3C61}" type="presParOf" srcId="{3044F96C-4BD5-4DF6-A7C3-4FC3BF9D730F}" destId="{0F0EBD5B-658C-460B-B550-0060C5562C93}" srcOrd="2" destOrd="0" presId="urn:microsoft.com/office/officeart/2008/layout/LinedList"/>
    <dgm:cxn modelId="{E7624D32-65A7-45FC-8AD1-33CA97BE3013}" type="presParOf" srcId="{AC4216D8-A4AC-42DA-B4C7-7C65B69CD591}" destId="{A7D23008-0832-49EF-99E5-2410F06CD49D}" srcOrd="11" destOrd="0" presId="urn:microsoft.com/office/officeart/2008/layout/LinedList"/>
    <dgm:cxn modelId="{1905E247-C66E-466D-A3AD-FE3813248E47}" type="presParOf" srcId="{AC4216D8-A4AC-42DA-B4C7-7C65B69CD591}" destId="{FD40401A-52E2-448F-886D-49277875975D}" srcOrd="12" destOrd="0" presId="urn:microsoft.com/office/officeart/2008/layout/LinedList"/>
    <dgm:cxn modelId="{24F6536B-4212-418C-90C4-6A7235B5B745}" type="presParOf" srcId="{AC4216D8-A4AC-42DA-B4C7-7C65B69CD591}" destId="{DA0832C2-8DCF-40FD-B5D4-125941F5E9B5}" srcOrd="13" destOrd="0" presId="urn:microsoft.com/office/officeart/2008/layout/LinedList"/>
    <dgm:cxn modelId="{F264D2F9-C0D9-4A9A-AB44-E5F602E1C3FC}" type="presParOf" srcId="{DA0832C2-8DCF-40FD-B5D4-125941F5E9B5}" destId="{1FB57D49-4F4A-4883-836E-7D55D65BAF54}" srcOrd="0" destOrd="0" presId="urn:microsoft.com/office/officeart/2008/layout/LinedList"/>
    <dgm:cxn modelId="{7278EB49-0494-42E7-93A7-BC7D70567F29}" type="presParOf" srcId="{DA0832C2-8DCF-40FD-B5D4-125941F5E9B5}" destId="{BDA3262C-0F7C-4F33-8C40-81CEEAF68513}" srcOrd="1" destOrd="0" presId="urn:microsoft.com/office/officeart/2008/layout/LinedList"/>
    <dgm:cxn modelId="{FEC48F2C-5502-418A-83A1-CE632E1D1E12}" type="presParOf" srcId="{DA0832C2-8DCF-40FD-B5D4-125941F5E9B5}" destId="{192CAE9A-4311-4957-9D02-AFBE8D471EB2}" srcOrd="2" destOrd="0" presId="urn:microsoft.com/office/officeart/2008/layout/LinedList"/>
    <dgm:cxn modelId="{A47C3BC3-C962-42B6-B4CB-E59B5790C31C}" type="presParOf" srcId="{AC4216D8-A4AC-42DA-B4C7-7C65B69CD591}" destId="{FA67A76B-FBF6-4A20-8848-4E2207C47255}" srcOrd="14" destOrd="0" presId="urn:microsoft.com/office/officeart/2008/layout/LinedList"/>
    <dgm:cxn modelId="{922EF090-8241-4FAB-96C0-FC48EE07A6CD}" type="presParOf" srcId="{AC4216D8-A4AC-42DA-B4C7-7C65B69CD591}" destId="{0439F4DF-89E0-464E-8298-904415B9896D}" srcOrd="15" destOrd="0" presId="urn:microsoft.com/office/officeart/2008/layout/LinedList"/>
    <dgm:cxn modelId="{25BE9260-1FB6-459D-9AF1-83F6A4C5DB20}" type="presParOf" srcId="{AC4216D8-A4AC-42DA-B4C7-7C65B69CD591}" destId="{C16B7C6A-B1C5-43E7-9778-90380ED31D69}" srcOrd="16" destOrd="0" presId="urn:microsoft.com/office/officeart/2008/layout/LinedList"/>
    <dgm:cxn modelId="{BC7A064C-8519-4763-9D5F-A3BA824FE33D}" type="presParOf" srcId="{C16B7C6A-B1C5-43E7-9778-90380ED31D69}" destId="{7FACFCD6-F313-490B-8E17-97F8A612EA90}" srcOrd="0" destOrd="0" presId="urn:microsoft.com/office/officeart/2008/layout/LinedList"/>
    <dgm:cxn modelId="{F3A8FF91-866E-4092-BFBB-CB07FBD63DD5}" type="presParOf" srcId="{C16B7C6A-B1C5-43E7-9778-90380ED31D69}" destId="{F49BAADD-5865-4A37-A7B0-6FF163838295}" srcOrd="1" destOrd="0" presId="urn:microsoft.com/office/officeart/2008/layout/LinedList"/>
    <dgm:cxn modelId="{BADD515B-3455-4492-B9C1-74A23F2A03BD}" type="presParOf" srcId="{C16B7C6A-B1C5-43E7-9778-90380ED31D69}" destId="{F50B01D2-39AA-450F-95C0-4E2F44B4AE79}" srcOrd="2" destOrd="0" presId="urn:microsoft.com/office/officeart/2008/layout/LinedList"/>
    <dgm:cxn modelId="{4233F728-9306-4ECC-8651-7B414C315BF0}" type="presParOf" srcId="{AC4216D8-A4AC-42DA-B4C7-7C65B69CD591}" destId="{70217178-583C-4263-8251-5CF652126315}" srcOrd="17" destOrd="0" presId="urn:microsoft.com/office/officeart/2008/layout/LinedList"/>
    <dgm:cxn modelId="{F5779D89-F9A3-4A9E-A351-6BF573CD1757}" type="presParOf" srcId="{AC4216D8-A4AC-42DA-B4C7-7C65B69CD591}" destId="{60F13D9B-F2FD-441E-9A0F-145F9F10503D}"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C7442F-0E54-46FF-99C2-7016B82A6A44}"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ru-RU"/>
        </a:p>
      </dgm:t>
    </dgm:pt>
    <dgm:pt modelId="{FC539AFA-EF4D-417C-A658-9C7C30E85225}">
      <dgm:prSet phldrT="[Текст]"/>
      <dgm:spPr/>
      <dgm:t>
        <a:bodyPr vert="vert270"/>
        <a:lstStyle/>
        <a:p>
          <a:pPr algn="ctr"/>
          <a:r>
            <a:rPr lang="uk-UA" dirty="0" smtClean="0"/>
            <a:t>Науково-технічний фактор</a:t>
          </a:r>
          <a:endParaRPr lang="ru-RU" dirty="0"/>
        </a:p>
      </dgm:t>
    </dgm:pt>
    <dgm:pt modelId="{D635616F-BA95-4EB9-AAC8-FB7B4147868C}" type="parTrans" cxnId="{B76F8C93-3AAF-4BCA-9FE5-FC6FA679F5E3}">
      <dgm:prSet/>
      <dgm:spPr/>
      <dgm:t>
        <a:bodyPr/>
        <a:lstStyle/>
        <a:p>
          <a:endParaRPr lang="ru-RU"/>
        </a:p>
      </dgm:t>
    </dgm:pt>
    <dgm:pt modelId="{2972E121-CAB6-4717-A5AF-9FE612CBCDBF}" type="sibTrans" cxnId="{B76F8C93-3AAF-4BCA-9FE5-FC6FA679F5E3}">
      <dgm:prSet/>
      <dgm:spPr/>
      <dgm:t>
        <a:bodyPr/>
        <a:lstStyle/>
        <a:p>
          <a:endParaRPr lang="ru-RU"/>
        </a:p>
      </dgm:t>
    </dgm:pt>
    <dgm:pt modelId="{97B07704-AF91-421B-94DE-C7ABDA818079}">
      <dgm:prSet/>
      <dgm:spPr/>
      <dgm:t>
        <a:bodyPr/>
        <a:lstStyle/>
        <a:p>
          <a:r>
            <a:rPr lang="uk-UA" dirty="0" smtClean="0"/>
            <a:t>Рівень розвитку науки і техніки, </a:t>
          </a:r>
          <a:endParaRPr lang="ru-RU" dirty="0"/>
        </a:p>
      </dgm:t>
    </dgm:pt>
    <dgm:pt modelId="{1A8D3781-D2D5-4B88-BF88-976618582FB1}" type="parTrans" cxnId="{33CB878C-5FAB-4638-8D43-7E2D37938B8F}">
      <dgm:prSet/>
      <dgm:spPr/>
      <dgm:t>
        <a:bodyPr/>
        <a:lstStyle/>
        <a:p>
          <a:endParaRPr lang="ru-RU"/>
        </a:p>
      </dgm:t>
    </dgm:pt>
    <dgm:pt modelId="{8DD9DCC9-F1D6-4C7A-B1C8-8ADE9093D573}" type="sibTrans" cxnId="{33CB878C-5FAB-4638-8D43-7E2D37938B8F}">
      <dgm:prSet/>
      <dgm:spPr/>
      <dgm:t>
        <a:bodyPr/>
        <a:lstStyle/>
        <a:p>
          <a:endParaRPr lang="ru-RU"/>
        </a:p>
      </dgm:t>
    </dgm:pt>
    <dgm:pt modelId="{CF0E8333-97EC-467D-9DEC-816068C07EFF}">
      <dgm:prSet/>
      <dgm:spPr/>
      <dgm:t>
        <a:bodyPr/>
        <a:lstStyle/>
        <a:p>
          <a:r>
            <a:rPr lang="uk-UA" dirty="0" smtClean="0"/>
            <a:t>темпи науково технічного прогресу, </a:t>
          </a:r>
          <a:endParaRPr lang="ru-RU" dirty="0"/>
        </a:p>
      </dgm:t>
    </dgm:pt>
    <dgm:pt modelId="{54364A99-47DB-4137-8698-3C720DBC4327}" type="parTrans" cxnId="{9B1FD467-E626-4AFD-89FA-69755ED6ADB5}">
      <dgm:prSet/>
      <dgm:spPr/>
      <dgm:t>
        <a:bodyPr/>
        <a:lstStyle/>
        <a:p>
          <a:endParaRPr lang="ru-RU"/>
        </a:p>
      </dgm:t>
    </dgm:pt>
    <dgm:pt modelId="{2084D861-3144-49B9-B7AC-6DBCA2153A2F}" type="sibTrans" cxnId="{9B1FD467-E626-4AFD-89FA-69755ED6ADB5}">
      <dgm:prSet/>
      <dgm:spPr/>
      <dgm:t>
        <a:bodyPr/>
        <a:lstStyle/>
        <a:p>
          <a:endParaRPr lang="ru-RU"/>
        </a:p>
      </dgm:t>
    </dgm:pt>
    <dgm:pt modelId="{C8BD6C6C-0D1C-480B-A7F6-D46C095CCF1B}">
      <dgm:prSet/>
      <dgm:spPr/>
      <dgm:t>
        <a:bodyPr/>
        <a:lstStyle/>
        <a:p>
          <a:r>
            <a:rPr lang="uk-UA" dirty="0" smtClean="0"/>
            <a:t>державне регулювання наукових досліджень, </a:t>
          </a:r>
          <a:endParaRPr lang="ru-RU" dirty="0"/>
        </a:p>
      </dgm:t>
    </dgm:pt>
    <dgm:pt modelId="{07628D67-414E-45CF-BAAA-97297D97185E}" type="parTrans" cxnId="{DEED46E1-F322-4747-8D0D-4E6F3830130A}">
      <dgm:prSet/>
      <dgm:spPr/>
      <dgm:t>
        <a:bodyPr/>
        <a:lstStyle/>
        <a:p>
          <a:endParaRPr lang="ru-RU"/>
        </a:p>
      </dgm:t>
    </dgm:pt>
    <dgm:pt modelId="{05058885-1684-4004-820A-8C083C3A6104}" type="sibTrans" cxnId="{DEED46E1-F322-4747-8D0D-4E6F3830130A}">
      <dgm:prSet/>
      <dgm:spPr/>
      <dgm:t>
        <a:bodyPr/>
        <a:lstStyle/>
        <a:p>
          <a:endParaRPr lang="ru-RU"/>
        </a:p>
      </dgm:t>
    </dgm:pt>
    <dgm:pt modelId="{B8F95B90-91B3-40F3-AE12-B39CCC12710B}">
      <dgm:prSet/>
      <dgm:spPr/>
      <dgm:t>
        <a:bodyPr/>
        <a:lstStyle/>
        <a:p>
          <a:r>
            <a:rPr lang="uk-UA" dirty="0" smtClean="0"/>
            <a:t>кваліфікація робочої сили,</a:t>
          </a:r>
          <a:endParaRPr lang="ru-RU" dirty="0"/>
        </a:p>
      </dgm:t>
    </dgm:pt>
    <dgm:pt modelId="{5CA86B88-9718-47A3-AA03-3B9E39A2665C}" type="parTrans" cxnId="{CF4136DC-648E-4ADD-BEAE-26F39041AE8A}">
      <dgm:prSet/>
      <dgm:spPr/>
      <dgm:t>
        <a:bodyPr/>
        <a:lstStyle/>
        <a:p>
          <a:endParaRPr lang="ru-RU"/>
        </a:p>
      </dgm:t>
    </dgm:pt>
    <dgm:pt modelId="{D8804FCC-3253-4339-83D7-32D0E4210E8B}" type="sibTrans" cxnId="{CF4136DC-648E-4ADD-BEAE-26F39041AE8A}">
      <dgm:prSet/>
      <dgm:spPr/>
      <dgm:t>
        <a:bodyPr/>
        <a:lstStyle/>
        <a:p>
          <a:endParaRPr lang="ru-RU"/>
        </a:p>
      </dgm:t>
    </dgm:pt>
    <dgm:pt modelId="{F8197A46-53CB-4AB4-BA80-30E537FE82FF}">
      <dgm:prSet/>
      <dgm:spPr/>
      <dgm:t>
        <a:bodyPr/>
        <a:lstStyle/>
        <a:p>
          <a:r>
            <a:rPr lang="uk-UA" dirty="0" smtClean="0"/>
            <a:t> технологічні нововведення</a:t>
          </a:r>
          <a:endParaRPr lang="ru-RU" dirty="0"/>
        </a:p>
      </dgm:t>
    </dgm:pt>
    <dgm:pt modelId="{F5254434-9C34-4447-8643-3388EF9E3C1B}" type="parTrans" cxnId="{2766A3DA-F63B-41F4-9432-7D3B74FC80B3}">
      <dgm:prSet/>
      <dgm:spPr/>
      <dgm:t>
        <a:bodyPr/>
        <a:lstStyle/>
        <a:p>
          <a:endParaRPr lang="ru-RU"/>
        </a:p>
      </dgm:t>
    </dgm:pt>
    <dgm:pt modelId="{F30994DA-A0D2-4C95-85BC-FA52A7EA3AC3}" type="sibTrans" cxnId="{2766A3DA-F63B-41F4-9432-7D3B74FC80B3}">
      <dgm:prSet/>
      <dgm:spPr/>
      <dgm:t>
        <a:bodyPr/>
        <a:lstStyle/>
        <a:p>
          <a:endParaRPr lang="ru-RU"/>
        </a:p>
      </dgm:t>
    </dgm:pt>
    <dgm:pt modelId="{D776840C-B3CD-4D85-9A41-05B4E9842359}" type="pres">
      <dgm:prSet presAssocID="{2DC7442F-0E54-46FF-99C2-7016B82A6A44}" presName="vert0" presStyleCnt="0">
        <dgm:presLayoutVars>
          <dgm:dir/>
          <dgm:animOne val="branch"/>
          <dgm:animLvl val="lvl"/>
        </dgm:presLayoutVars>
      </dgm:prSet>
      <dgm:spPr/>
      <dgm:t>
        <a:bodyPr/>
        <a:lstStyle/>
        <a:p>
          <a:endParaRPr lang="uk-UA"/>
        </a:p>
      </dgm:t>
    </dgm:pt>
    <dgm:pt modelId="{297D893A-51F9-4C60-AC71-09BAC979E3B7}" type="pres">
      <dgm:prSet presAssocID="{FC539AFA-EF4D-417C-A658-9C7C30E85225}" presName="thickLine" presStyleLbl="alignNode1" presStyleIdx="0" presStyleCnt="1"/>
      <dgm:spPr/>
    </dgm:pt>
    <dgm:pt modelId="{14B97478-D599-49F8-A3AE-57FD37CB62C4}" type="pres">
      <dgm:prSet presAssocID="{FC539AFA-EF4D-417C-A658-9C7C30E85225}" presName="horz1" presStyleCnt="0"/>
      <dgm:spPr/>
    </dgm:pt>
    <dgm:pt modelId="{FDCAF137-0361-42DA-A283-86A934812B18}" type="pres">
      <dgm:prSet presAssocID="{FC539AFA-EF4D-417C-A658-9C7C30E85225}" presName="tx1" presStyleLbl="revTx" presStyleIdx="0" presStyleCnt="6"/>
      <dgm:spPr/>
      <dgm:t>
        <a:bodyPr/>
        <a:lstStyle/>
        <a:p>
          <a:endParaRPr lang="ru-RU"/>
        </a:p>
      </dgm:t>
    </dgm:pt>
    <dgm:pt modelId="{FD808658-7DCD-4F8E-B07C-7CE7F8107C3A}" type="pres">
      <dgm:prSet presAssocID="{FC539AFA-EF4D-417C-A658-9C7C30E85225}" presName="vert1" presStyleCnt="0"/>
      <dgm:spPr/>
    </dgm:pt>
    <dgm:pt modelId="{228AD7D5-EC6E-430E-B4E8-D318DFF7E8CB}" type="pres">
      <dgm:prSet presAssocID="{97B07704-AF91-421B-94DE-C7ABDA818079}" presName="vertSpace2a" presStyleCnt="0"/>
      <dgm:spPr/>
    </dgm:pt>
    <dgm:pt modelId="{CEDA0122-ED25-4DB0-AA56-AA9CB648EC4A}" type="pres">
      <dgm:prSet presAssocID="{97B07704-AF91-421B-94DE-C7ABDA818079}" presName="horz2" presStyleCnt="0"/>
      <dgm:spPr/>
    </dgm:pt>
    <dgm:pt modelId="{728A1644-51EE-42F2-B88A-4DFA174A409F}" type="pres">
      <dgm:prSet presAssocID="{97B07704-AF91-421B-94DE-C7ABDA818079}" presName="horzSpace2" presStyleCnt="0"/>
      <dgm:spPr/>
    </dgm:pt>
    <dgm:pt modelId="{C6448F8C-8949-4FF0-8B4E-DBBB0C29A9E7}" type="pres">
      <dgm:prSet presAssocID="{97B07704-AF91-421B-94DE-C7ABDA818079}" presName="tx2" presStyleLbl="revTx" presStyleIdx="1" presStyleCnt="6"/>
      <dgm:spPr/>
      <dgm:t>
        <a:bodyPr/>
        <a:lstStyle/>
        <a:p>
          <a:endParaRPr lang="uk-UA"/>
        </a:p>
      </dgm:t>
    </dgm:pt>
    <dgm:pt modelId="{CB23B2DB-6653-44E6-9B53-7F41B9F699DC}" type="pres">
      <dgm:prSet presAssocID="{97B07704-AF91-421B-94DE-C7ABDA818079}" presName="vert2" presStyleCnt="0"/>
      <dgm:spPr/>
    </dgm:pt>
    <dgm:pt modelId="{4701ABC5-56DB-430C-9E01-8C28A2E97394}" type="pres">
      <dgm:prSet presAssocID="{97B07704-AF91-421B-94DE-C7ABDA818079}" presName="thinLine2b" presStyleLbl="callout" presStyleIdx="0" presStyleCnt="5"/>
      <dgm:spPr/>
    </dgm:pt>
    <dgm:pt modelId="{220A919D-AD85-4C58-8BD5-426EC638DA38}" type="pres">
      <dgm:prSet presAssocID="{97B07704-AF91-421B-94DE-C7ABDA818079}" presName="vertSpace2b" presStyleCnt="0"/>
      <dgm:spPr/>
    </dgm:pt>
    <dgm:pt modelId="{81B99E56-4174-4EFF-9646-DCA5B9508208}" type="pres">
      <dgm:prSet presAssocID="{CF0E8333-97EC-467D-9DEC-816068C07EFF}" presName="horz2" presStyleCnt="0"/>
      <dgm:spPr/>
    </dgm:pt>
    <dgm:pt modelId="{A2D253BC-01B6-40B8-A8A5-C92CDA77AA51}" type="pres">
      <dgm:prSet presAssocID="{CF0E8333-97EC-467D-9DEC-816068C07EFF}" presName="horzSpace2" presStyleCnt="0"/>
      <dgm:spPr/>
    </dgm:pt>
    <dgm:pt modelId="{C1625030-9B54-4288-B732-D025E4E8A7F3}" type="pres">
      <dgm:prSet presAssocID="{CF0E8333-97EC-467D-9DEC-816068C07EFF}" presName="tx2" presStyleLbl="revTx" presStyleIdx="2" presStyleCnt="6"/>
      <dgm:spPr/>
      <dgm:t>
        <a:bodyPr/>
        <a:lstStyle/>
        <a:p>
          <a:endParaRPr lang="uk-UA"/>
        </a:p>
      </dgm:t>
    </dgm:pt>
    <dgm:pt modelId="{B7A85D1E-547D-488A-90B1-874451705B96}" type="pres">
      <dgm:prSet presAssocID="{CF0E8333-97EC-467D-9DEC-816068C07EFF}" presName="vert2" presStyleCnt="0"/>
      <dgm:spPr/>
    </dgm:pt>
    <dgm:pt modelId="{E65DC4CA-2F7E-4264-A939-EFFE30990FA0}" type="pres">
      <dgm:prSet presAssocID="{CF0E8333-97EC-467D-9DEC-816068C07EFF}" presName="thinLine2b" presStyleLbl="callout" presStyleIdx="1" presStyleCnt="5"/>
      <dgm:spPr/>
    </dgm:pt>
    <dgm:pt modelId="{4EDA526B-74B5-4564-ACE4-32AD63641211}" type="pres">
      <dgm:prSet presAssocID="{CF0E8333-97EC-467D-9DEC-816068C07EFF}" presName="vertSpace2b" presStyleCnt="0"/>
      <dgm:spPr/>
    </dgm:pt>
    <dgm:pt modelId="{42228F01-D7D7-40E5-9A20-81E68592D2F0}" type="pres">
      <dgm:prSet presAssocID="{C8BD6C6C-0D1C-480B-A7F6-D46C095CCF1B}" presName="horz2" presStyleCnt="0"/>
      <dgm:spPr/>
    </dgm:pt>
    <dgm:pt modelId="{DDC225E0-F427-4D24-AFDE-9EAC7B0ED4F5}" type="pres">
      <dgm:prSet presAssocID="{C8BD6C6C-0D1C-480B-A7F6-D46C095CCF1B}" presName="horzSpace2" presStyleCnt="0"/>
      <dgm:spPr/>
    </dgm:pt>
    <dgm:pt modelId="{032A63A5-B213-44D1-9932-0E15B2E62DE9}" type="pres">
      <dgm:prSet presAssocID="{C8BD6C6C-0D1C-480B-A7F6-D46C095CCF1B}" presName="tx2" presStyleLbl="revTx" presStyleIdx="3" presStyleCnt="6"/>
      <dgm:spPr/>
      <dgm:t>
        <a:bodyPr/>
        <a:lstStyle/>
        <a:p>
          <a:endParaRPr lang="uk-UA"/>
        </a:p>
      </dgm:t>
    </dgm:pt>
    <dgm:pt modelId="{14EAB0C2-4EC0-48E6-85F7-F9EB7B57A63A}" type="pres">
      <dgm:prSet presAssocID="{C8BD6C6C-0D1C-480B-A7F6-D46C095CCF1B}" presName="vert2" presStyleCnt="0"/>
      <dgm:spPr/>
    </dgm:pt>
    <dgm:pt modelId="{6D3CFED8-6A21-488B-A4FB-8FC902E29B24}" type="pres">
      <dgm:prSet presAssocID="{C8BD6C6C-0D1C-480B-A7F6-D46C095CCF1B}" presName="thinLine2b" presStyleLbl="callout" presStyleIdx="2" presStyleCnt="5"/>
      <dgm:spPr/>
    </dgm:pt>
    <dgm:pt modelId="{BB9D6656-0DB2-4C95-AB0B-202A08BB8C21}" type="pres">
      <dgm:prSet presAssocID="{C8BD6C6C-0D1C-480B-A7F6-D46C095CCF1B}" presName="vertSpace2b" presStyleCnt="0"/>
      <dgm:spPr/>
    </dgm:pt>
    <dgm:pt modelId="{E3317A71-5AD9-4788-BBFC-78C4DCC94A30}" type="pres">
      <dgm:prSet presAssocID="{B8F95B90-91B3-40F3-AE12-B39CCC12710B}" presName="horz2" presStyleCnt="0"/>
      <dgm:spPr/>
    </dgm:pt>
    <dgm:pt modelId="{7E72F6C6-FB1D-4256-AA09-99BB7F47E91A}" type="pres">
      <dgm:prSet presAssocID="{B8F95B90-91B3-40F3-AE12-B39CCC12710B}" presName="horzSpace2" presStyleCnt="0"/>
      <dgm:spPr/>
    </dgm:pt>
    <dgm:pt modelId="{161D4038-86CD-41E3-ABA9-17044B391DD8}" type="pres">
      <dgm:prSet presAssocID="{B8F95B90-91B3-40F3-AE12-B39CCC12710B}" presName="tx2" presStyleLbl="revTx" presStyleIdx="4" presStyleCnt="6"/>
      <dgm:spPr/>
      <dgm:t>
        <a:bodyPr/>
        <a:lstStyle/>
        <a:p>
          <a:endParaRPr lang="uk-UA"/>
        </a:p>
      </dgm:t>
    </dgm:pt>
    <dgm:pt modelId="{FB11E45C-5EB9-4C8B-BB82-160854FC6ED9}" type="pres">
      <dgm:prSet presAssocID="{B8F95B90-91B3-40F3-AE12-B39CCC12710B}" presName="vert2" presStyleCnt="0"/>
      <dgm:spPr/>
    </dgm:pt>
    <dgm:pt modelId="{ECED2B2E-B470-44AD-B3EB-C52E20D73138}" type="pres">
      <dgm:prSet presAssocID="{B8F95B90-91B3-40F3-AE12-B39CCC12710B}" presName="thinLine2b" presStyleLbl="callout" presStyleIdx="3" presStyleCnt="5"/>
      <dgm:spPr/>
    </dgm:pt>
    <dgm:pt modelId="{09E2120A-6227-4F56-A8F9-7BED1FB010CE}" type="pres">
      <dgm:prSet presAssocID="{B8F95B90-91B3-40F3-AE12-B39CCC12710B}" presName="vertSpace2b" presStyleCnt="0"/>
      <dgm:spPr/>
    </dgm:pt>
    <dgm:pt modelId="{127910F7-036B-4B6D-922C-4900A79739F5}" type="pres">
      <dgm:prSet presAssocID="{F8197A46-53CB-4AB4-BA80-30E537FE82FF}" presName="horz2" presStyleCnt="0"/>
      <dgm:spPr/>
    </dgm:pt>
    <dgm:pt modelId="{F181C3B2-7D98-4D3F-AF28-3A18FA33DCFE}" type="pres">
      <dgm:prSet presAssocID="{F8197A46-53CB-4AB4-BA80-30E537FE82FF}" presName="horzSpace2" presStyleCnt="0"/>
      <dgm:spPr/>
    </dgm:pt>
    <dgm:pt modelId="{FC202BDD-5150-4358-AC31-D10CB86A7D95}" type="pres">
      <dgm:prSet presAssocID="{F8197A46-53CB-4AB4-BA80-30E537FE82FF}" presName="tx2" presStyleLbl="revTx" presStyleIdx="5" presStyleCnt="6"/>
      <dgm:spPr/>
      <dgm:t>
        <a:bodyPr/>
        <a:lstStyle/>
        <a:p>
          <a:endParaRPr lang="uk-UA"/>
        </a:p>
      </dgm:t>
    </dgm:pt>
    <dgm:pt modelId="{BA53A9AC-E273-44BF-A26A-CAFF52019A16}" type="pres">
      <dgm:prSet presAssocID="{F8197A46-53CB-4AB4-BA80-30E537FE82FF}" presName="vert2" presStyleCnt="0"/>
      <dgm:spPr/>
    </dgm:pt>
    <dgm:pt modelId="{D568A069-4403-4C42-9F98-73B9B49A8481}" type="pres">
      <dgm:prSet presAssocID="{F8197A46-53CB-4AB4-BA80-30E537FE82FF}" presName="thinLine2b" presStyleLbl="callout" presStyleIdx="4" presStyleCnt="5"/>
      <dgm:spPr/>
    </dgm:pt>
    <dgm:pt modelId="{94FFF50A-150A-4FB9-8E10-14674F31927B}" type="pres">
      <dgm:prSet presAssocID="{F8197A46-53CB-4AB4-BA80-30E537FE82FF}" presName="vertSpace2b" presStyleCnt="0"/>
      <dgm:spPr/>
    </dgm:pt>
  </dgm:ptLst>
  <dgm:cxnLst>
    <dgm:cxn modelId="{B76F8C93-3AAF-4BCA-9FE5-FC6FA679F5E3}" srcId="{2DC7442F-0E54-46FF-99C2-7016B82A6A44}" destId="{FC539AFA-EF4D-417C-A658-9C7C30E85225}" srcOrd="0" destOrd="0" parTransId="{D635616F-BA95-4EB9-AAC8-FB7B4147868C}" sibTransId="{2972E121-CAB6-4717-A5AF-9FE612CBCDBF}"/>
    <dgm:cxn modelId="{63AE793E-D7FD-47D1-BE1E-0DE4BB51228F}" type="presOf" srcId="{F8197A46-53CB-4AB4-BA80-30E537FE82FF}" destId="{FC202BDD-5150-4358-AC31-D10CB86A7D95}" srcOrd="0" destOrd="0" presId="urn:microsoft.com/office/officeart/2008/layout/LinedList"/>
    <dgm:cxn modelId="{1BFB1C02-F045-4134-9F8C-D168282241B5}" type="presOf" srcId="{FC539AFA-EF4D-417C-A658-9C7C30E85225}" destId="{FDCAF137-0361-42DA-A283-86A934812B18}" srcOrd="0" destOrd="0" presId="urn:microsoft.com/office/officeart/2008/layout/LinedList"/>
    <dgm:cxn modelId="{0E9E3259-A7A6-49ED-9357-62D859AFA381}" type="presOf" srcId="{B8F95B90-91B3-40F3-AE12-B39CCC12710B}" destId="{161D4038-86CD-41E3-ABA9-17044B391DD8}" srcOrd="0" destOrd="0" presId="urn:microsoft.com/office/officeart/2008/layout/LinedList"/>
    <dgm:cxn modelId="{CF4136DC-648E-4ADD-BEAE-26F39041AE8A}" srcId="{FC539AFA-EF4D-417C-A658-9C7C30E85225}" destId="{B8F95B90-91B3-40F3-AE12-B39CCC12710B}" srcOrd="3" destOrd="0" parTransId="{5CA86B88-9718-47A3-AA03-3B9E39A2665C}" sibTransId="{D8804FCC-3253-4339-83D7-32D0E4210E8B}"/>
    <dgm:cxn modelId="{F4913BB3-9AA3-4192-8D07-1D37363298F1}" type="presOf" srcId="{CF0E8333-97EC-467D-9DEC-816068C07EFF}" destId="{C1625030-9B54-4288-B732-D025E4E8A7F3}" srcOrd="0" destOrd="0" presId="urn:microsoft.com/office/officeart/2008/layout/LinedList"/>
    <dgm:cxn modelId="{D44095B9-018D-4EB4-B55E-6F3F3BBD5C26}" type="presOf" srcId="{2DC7442F-0E54-46FF-99C2-7016B82A6A44}" destId="{D776840C-B3CD-4D85-9A41-05B4E9842359}" srcOrd="0" destOrd="0" presId="urn:microsoft.com/office/officeart/2008/layout/LinedList"/>
    <dgm:cxn modelId="{2C83DD66-565C-4153-AEFF-90C9D5814C45}" type="presOf" srcId="{C8BD6C6C-0D1C-480B-A7F6-D46C095CCF1B}" destId="{032A63A5-B213-44D1-9932-0E15B2E62DE9}" srcOrd="0" destOrd="0" presId="urn:microsoft.com/office/officeart/2008/layout/LinedList"/>
    <dgm:cxn modelId="{9B1FD467-E626-4AFD-89FA-69755ED6ADB5}" srcId="{FC539AFA-EF4D-417C-A658-9C7C30E85225}" destId="{CF0E8333-97EC-467D-9DEC-816068C07EFF}" srcOrd="1" destOrd="0" parTransId="{54364A99-47DB-4137-8698-3C720DBC4327}" sibTransId="{2084D861-3144-49B9-B7AC-6DBCA2153A2F}"/>
    <dgm:cxn modelId="{0F13E4C3-6756-4D0C-8D8C-FF324538488F}" type="presOf" srcId="{97B07704-AF91-421B-94DE-C7ABDA818079}" destId="{C6448F8C-8949-4FF0-8B4E-DBBB0C29A9E7}" srcOrd="0" destOrd="0" presId="urn:microsoft.com/office/officeart/2008/layout/LinedList"/>
    <dgm:cxn modelId="{DEED46E1-F322-4747-8D0D-4E6F3830130A}" srcId="{FC539AFA-EF4D-417C-A658-9C7C30E85225}" destId="{C8BD6C6C-0D1C-480B-A7F6-D46C095CCF1B}" srcOrd="2" destOrd="0" parTransId="{07628D67-414E-45CF-BAAA-97297D97185E}" sibTransId="{05058885-1684-4004-820A-8C083C3A6104}"/>
    <dgm:cxn modelId="{2766A3DA-F63B-41F4-9432-7D3B74FC80B3}" srcId="{FC539AFA-EF4D-417C-A658-9C7C30E85225}" destId="{F8197A46-53CB-4AB4-BA80-30E537FE82FF}" srcOrd="4" destOrd="0" parTransId="{F5254434-9C34-4447-8643-3388EF9E3C1B}" sibTransId="{F30994DA-A0D2-4C95-85BC-FA52A7EA3AC3}"/>
    <dgm:cxn modelId="{33CB878C-5FAB-4638-8D43-7E2D37938B8F}" srcId="{FC539AFA-EF4D-417C-A658-9C7C30E85225}" destId="{97B07704-AF91-421B-94DE-C7ABDA818079}" srcOrd="0" destOrd="0" parTransId="{1A8D3781-D2D5-4B88-BF88-976618582FB1}" sibTransId="{8DD9DCC9-F1D6-4C7A-B1C8-8ADE9093D573}"/>
    <dgm:cxn modelId="{781CB89A-E2AD-4282-8C6E-5E3FC3938DCB}" type="presParOf" srcId="{D776840C-B3CD-4D85-9A41-05B4E9842359}" destId="{297D893A-51F9-4C60-AC71-09BAC979E3B7}" srcOrd="0" destOrd="0" presId="urn:microsoft.com/office/officeart/2008/layout/LinedList"/>
    <dgm:cxn modelId="{2F7BF366-D617-4A0D-A1C9-D62BC30F8343}" type="presParOf" srcId="{D776840C-B3CD-4D85-9A41-05B4E9842359}" destId="{14B97478-D599-49F8-A3AE-57FD37CB62C4}" srcOrd="1" destOrd="0" presId="urn:microsoft.com/office/officeart/2008/layout/LinedList"/>
    <dgm:cxn modelId="{BFF067A9-164D-41AF-8068-78CAC1F45ED5}" type="presParOf" srcId="{14B97478-D599-49F8-A3AE-57FD37CB62C4}" destId="{FDCAF137-0361-42DA-A283-86A934812B18}" srcOrd="0" destOrd="0" presId="urn:microsoft.com/office/officeart/2008/layout/LinedList"/>
    <dgm:cxn modelId="{D2E78085-E314-41A1-9FDA-69EFA4C0FE96}" type="presParOf" srcId="{14B97478-D599-49F8-A3AE-57FD37CB62C4}" destId="{FD808658-7DCD-4F8E-B07C-7CE7F8107C3A}" srcOrd="1" destOrd="0" presId="urn:microsoft.com/office/officeart/2008/layout/LinedList"/>
    <dgm:cxn modelId="{D7F445F8-95A4-4994-ADF1-F1093BE3DE65}" type="presParOf" srcId="{FD808658-7DCD-4F8E-B07C-7CE7F8107C3A}" destId="{228AD7D5-EC6E-430E-B4E8-D318DFF7E8CB}" srcOrd="0" destOrd="0" presId="urn:microsoft.com/office/officeart/2008/layout/LinedList"/>
    <dgm:cxn modelId="{0BE105BC-9866-4D19-819D-FA4C6A70A948}" type="presParOf" srcId="{FD808658-7DCD-4F8E-B07C-7CE7F8107C3A}" destId="{CEDA0122-ED25-4DB0-AA56-AA9CB648EC4A}" srcOrd="1" destOrd="0" presId="urn:microsoft.com/office/officeart/2008/layout/LinedList"/>
    <dgm:cxn modelId="{05EF5BCC-928B-41BA-A008-649099A3441F}" type="presParOf" srcId="{CEDA0122-ED25-4DB0-AA56-AA9CB648EC4A}" destId="{728A1644-51EE-42F2-B88A-4DFA174A409F}" srcOrd="0" destOrd="0" presId="urn:microsoft.com/office/officeart/2008/layout/LinedList"/>
    <dgm:cxn modelId="{35DC3D56-410B-4EC8-A8B1-2AD4BE06B9A9}" type="presParOf" srcId="{CEDA0122-ED25-4DB0-AA56-AA9CB648EC4A}" destId="{C6448F8C-8949-4FF0-8B4E-DBBB0C29A9E7}" srcOrd="1" destOrd="0" presId="urn:microsoft.com/office/officeart/2008/layout/LinedList"/>
    <dgm:cxn modelId="{2ED3BCA3-4E67-4247-A5B1-596E9CB4098A}" type="presParOf" srcId="{CEDA0122-ED25-4DB0-AA56-AA9CB648EC4A}" destId="{CB23B2DB-6653-44E6-9B53-7F41B9F699DC}" srcOrd="2" destOrd="0" presId="urn:microsoft.com/office/officeart/2008/layout/LinedList"/>
    <dgm:cxn modelId="{82595371-0548-4DB4-B50E-CF851214E14C}" type="presParOf" srcId="{FD808658-7DCD-4F8E-B07C-7CE7F8107C3A}" destId="{4701ABC5-56DB-430C-9E01-8C28A2E97394}" srcOrd="2" destOrd="0" presId="urn:microsoft.com/office/officeart/2008/layout/LinedList"/>
    <dgm:cxn modelId="{265BDACE-1504-47B4-8872-0C2A0B580684}" type="presParOf" srcId="{FD808658-7DCD-4F8E-B07C-7CE7F8107C3A}" destId="{220A919D-AD85-4C58-8BD5-426EC638DA38}" srcOrd="3" destOrd="0" presId="urn:microsoft.com/office/officeart/2008/layout/LinedList"/>
    <dgm:cxn modelId="{080E28FC-66A4-43A1-BDF9-F8DC8ABABFFB}" type="presParOf" srcId="{FD808658-7DCD-4F8E-B07C-7CE7F8107C3A}" destId="{81B99E56-4174-4EFF-9646-DCA5B9508208}" srcOrd="4" destOrd="0" presId="urn:microsoft.com/office/officeart/2008/layout/LinedList"/>
    <dgm:cxn modelId="{965B1D3B-E1B0-4FA2-8211-3E6BBE29F601}" type="presParOf" srcId="{81B99E56-4174-4EFF-9646-DCA5B9508208}" destId="{A2D253BC-01B6-40B8-A8A5-C92CDA77AA51}" srcOrd="0" destOrd="0" presId="urn:microsoft.com/office/officeart/2008/layout/LinedList"/>
    <dgm:cxn modelId="{A3E1B85D-349B-4C6A-AAEB-B72A06264094}" type="presParOf" srcId="{81B99E56-4174-4EFF-9646-DCA5B9508208}" destId="{C1625030-9B54-4288-B732-D025E4E8A7F3}" srcOrd="1" destOrd="0" presId="urn:microsoft.com/office/officeart/2008/layout/LinedList"/>
    <dgm:cxn modelId="{6717E026-9349-499A-82AB-B1F7A447DC9B}" type="presParOf" srcId="{81B99E56-4174-4EFF-9646-DCA5B9508208}" destId="{B7A85D1E-547D-488A-90B1-874451705B96}" srcOrd="2" destOrd="0" presId="urn:microsoft.com/office/officeart/2008/layout/LinedList"/>
    <dgm:cxn modelId="{95134417-A7AC-468C-B626-B8C7C854D3AD}" type="presParOf" srcId="{FD808658-7DCD-4F8E-B07C-7CE7F8107C3A}" destId="{E65DC4CA-2F7E-4264-A939-EFFE30990FA0}" srcOrd="5" destOrd="0" presId="urn:microsoft.com/office/officeart/2008/layout/LinedList"/>
    <dgm:cxn modelId="{C8EF16CD-3E74-411F-BAA0-3500A6FADC46}" type="presParOf" srcId="{FD808658-7DCD-4F8E-B07C-7CE7F8107C3A}" destId="{4EDA526B-74B5-4564-ACE4-32AD63641211}" srcOrd="6" destOrd="0" presId="urn:microsoft.com/office/officeart/2008/layout/LinedList"/>
    <dgm:cxn modelId="{22C3330D-84C2-48EC-A970-8214EFBCC79D}" type="presParOf" srcId="{FD808658-7DCD-4F8E-B07C-7CE7F8107C3A}" destId="{42228F01-D7D7-40E5-9A20-81E68592D2F0}" srcOrd="7" destOrd="0" presId="urn:microsoft.com/office/officeart/2008/layout/LinedList"/>
    <dgm:cxn modelId="{0EE39782-9501-45AC-950D-FC98E058A143}" type="presParOf" srcId="{42228F01-D7D7-40E5-9A20-81E68592D2F0}" destId="{DDC225E0-F427-4D24-AFDE-9EAC7B0ED4F5}" srcOrd="0" destOrd="0" presId="urn:microsoft.com/office/officeart/2008/layout/LinedList"/>
    <dgm:cxn modelId="{E969AC45-9214-482A-90E5-40A1B1ABBDE5}" type="presParOf" srcId="{42228F01-D7D7-40E5-9A20-81E68592D2F0}" destId="{032A63A5-B213-44D1-9932-0E15B2E62DE9}" srcOrd="1" destOrd="0" presId="urn:microsoft.com/office/officeart/2008/layout/LinedList"/>
    <dgm:cxn modelId="{B36F8592-1007-4947-B04B-FE45A91BCDB0}" type="presParOf" srcId="{42228F01-D7D7-40E5-9A20-81E68592D2F0}" destId="{14EAB0C2-4EC0-48E6-85F7-F9EB7B57A63A}" srcOrd="2" destOrd="0" presId="urn:microsoft.com/office/officeart/2008/layout/LinedList"/>
    <dgm:cxn modelId="{30A2F032-C6A0-4696-A4B2-E73651C5B2A5}" type="presParOf" srcId="{FD808658-7DCD-4F8E-B07C-7CE7F8107C3A}" destId="{6D3CFED8-6A21-488B-A4FB-8FC902E29B24}" srcOrd="8" destOrd="0" presId="urn:microsoft.com/office/officeart/2008/layout/LinedList"/>
    <dgm:cxn modelId="{38A719B3-EB65-4DF8-AA1C-6D5DBDF8F417}" type="presParOf" srcId="{FD808658-7DCD-4F8E-B07C-7CE7F8107C3A}" destId="{BB9D6656-0DB2-4C95-AB0B-202A08BB8C21}" srcOrd="9" destOrd="0" presId="urn:microsoft.com/office/officeart/2008/layout/LinedList"/>
    <dgm:cxn modelId="{298D5AA0-8E9E-4FE1-AA9C-8541F0695FDB}" type="presParOf" srcId="{FD808658-7DCD-4F8E-B07C-7CE7F8107C3A}" destId="{E3317A71-5AD9-4788-BBFC-78C4DCC94A30}" srcOrd="10" destOrd="0" presId="urn:microsoft.com/office/officeart/2008/layout/LinedList"/>
    <dgm:cxn modelId="{5C70B5CD-2463-4F9F-A5F7-9ADEBEE3A469}" type="presParOf" srcId="{E3317A71-5AD9-4788-BBFC-78C4DCC94A30}" destId="{7E72F6C6-FB1D-4256-AA09-99BB7F47E91A}" srcOrd="0" destOrd="0" presId="urn:microsoft.com/office/officeart/2008/layout/LinedList"/>
    <dgm:cxn modelId="{394DF36A-7477-4C86-AF16-77A2A9CEB402}" type="presParOf" srcId="{E3317A71-5AD9-4788-BBFC-78C4DCC94A30}" destId="{161D4038-86CD-41E3-ABA9-17044B391DD8}" srcOrd="1" destOrd="0" presId="urn:microsoft.com/office/officeart/2008/layout/LinedList"/>
    <dgm:cxn modelId="{B53F7102-4E1E-48BE-AD43-7EFF6AE1565C}" type="presParOf" srcId="{E3317A71-5AD9-4788-BBFC-78C4DCC94A30}" destId="{FB11E45C-5EB9-4C8B-BB82-160854FC6ED9}" srcOrd="2" destOrd="0" presId="urn:microsoft.com/office/officeart/2008/layout/LinedList"/>
    <dgm:cxn modelId="{5A170B43-0699-4E1A-AA4E-46E25682F889}" type="presParOf" srcId="{FD808658-7DCD-4F8E-B07C-7CE7F8107C3A}" destId="{ECED2B2E-B470-44AD-B3EB-C52E20D73138}" srcOrd="11" destOrd="0" presId="urn:microsoft.com/office/officeart/2008/layout/LinedList"/>
    <dgm:cxn modelId="{4BA5C044-984C-4449-9A89-9B45F1502B15}" type="presParOf" srcId="{FD808658-7DCD-4F8E-B07C-7CE7F8107C3A}" destId="{09E2120A-6227-4F56-A8F9-7BED1FB010CE}" srcOrd="12" destOrd="0" presId="urn:microsoft.com/office/officeart/2008/layout/LinedList"/>
    <dgm:cxn modelId="{D73F99C1-CF53-448D-AF28-EF05282159BA}" type="presParOf" srcId="{FD808658-7DCD-4F8E-B07C-7CE7F8107C3A}" destId="{127910F7-036B-4B6D-922C-4900A79739F5}" srcOrd="13" destOrd="0" presId="urn:microsoft.com/office/officeart/2008/layout/LinedList"/>
    <dgm:cxn modelId="{65F6183F-23A2-450A-8AA5-935C2ABEB7C8}" type="presParOf" srcId="{127910F7-036B-4B6D-922C-4900A79739F5}" destId="{F181C3B2-7D98-4D3F-AF28-3A18FA33DCFE}" srcOrd="0" destOrd="0" presId="urn:microsoft.com/office/officeart/2008/layout/LinedList"/>
    <dgm:cxn modelId="{21F0ED93-F85B-41DA-BF1C-A241E2ACB170}" type="presParOf" srcId="{127910F7-036B-4B6D-922C-4900A79739F5}" destId="{FC202BDD-5150-4358-AC31-D10CB86A7D95}" srcOrd="1" destOrd="0" presId="urn:microsoft.com/office/officeart/2008/layout/LinedList"/>
    <dgm:cxn modelId="{BA55A17B-FBF4-425C-96C6-023886C8472A}" type="presParOf" srcId="{127910F7-036B-4B6D-922C-4900A79739F5}" destId="{BA53A9AC-E273-44BF-A26A-CAFF52019A16}" srcOrd="2" destOrd="0" presId="urn:microsoft.com/office/officeart/2008/layout/LinedList"/>
    <dgm:cxn modelId="{AD8A6E94-F775-4385-8712-B630D8E9176E}" type="presParOf" srcId="{FD808658-7DCD-4F8E-B07C-7CE7F8107C3A}" destId="{D568A069-4403-4C42-9F98-73B9B49A8481}" srcOrd="14" destOrd="0" presId="urn:microsoft.com/office/officeart/2008/layout/LinedList"/>
    <dgm:cxn modelId="{EB431432-981A-4F99-9584-265A4C3FCB2E}" type="presParOf" srcId="{FD808658-7DCD-4F8E-B07C-7CE7F8107C3A}" destId="{94FFF50A-150A-4FB9-8E10-14674F31927B}"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013FE-6B57-4C2B-8939-233CCF778529}">
      <dsp:nvSpPr>
        <dsp:cNvPr id="0" name=""/>
        <dsp:cNvSpPr/>
      </dsp:nvSpPr>
      <dsp:spPr>
        <a:xfrm>
          <a:off x="96812" y="1096"/>
          <a:ext cx="6002387" cy="360143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1" kern="1200" dirty="0" smtClean="0"/>
            <a:t>Маркетингове середовище</a:t>
          </a:r>
          <a:r>
            <a:rPr lang="uk-UA" sz="2800" kern="1200" dirty="0" smtClean="0"/>
            <a:t> — сукупність активних суб'єктів і сил, що діють у межах і за межами підприємства та впливають на можливості керівництва службою маркетингу встановлювати і підтримувати з цільовими клієнтами відносини успішного співробітництва.</a:t>
          </a:r>
          <a:endParaRPr lang="ru-RU" sz="2800" kern="1200" dirty="0"/>
        </a:p>
      </dsp:txBody>
      <dsp:txXfrm>
        <a:off x="96812" y="1096"/>
        <a:ext cx="6002387" cy="36014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FE533-59D7-47E3-A28C-37456D60783F}">
      <dsp:nvSpPr>
        <dsp:cNvPr id="0" name=""/>
        <dsp:cNvSpPr/>
      </dsp:nvSpPr>
      <dsp:spPr>
        <a:xfrm>
          <a:off x="4158" y="0"/>
          <a:ext cx="2495076" cy="2695979"/>
        </a:xfrm>
        <a:prstGeom prst="upArrow">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2E7A83-F552-4F15-8C00-74F078F80BE3}">
      <dsp:nvSpPr>
        <dsp:cNvPr id="0" name=""/>
        <dsp:cNvSpPr/>
      </dsp:nvSpPr>
      <dsp:spPr>
        <a:xfrm>
          <a:off x="2574087" y="0"/>
          <a:ext cx="4234069" cy="269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just" defTabSz="711200">
            <a:lnSpc>
              <a:spcPct val="90000"/>
            </a:lnSpc>
            <a:spcBef>
              <a:spcPct val="0"/>
            </a:spcBef>
            <a:spcAft>
              <a:spcPct val="35000"/>
            </a:spcAft>
          </a:pPr>
          <a:r>
            <a:rPr lang="uk-UA" sz="1600" b="1" kern="1200" dirty="0" err="1" smtClean="0"/>
            <a:t>Макромаркетингове</a:t>
          </a:r>
          <a:r>
            <a:rPr lang="uk-UA" sz="1600" b="1" kern="1200" dirty="0" smtClean="0"/>
            <a:t> середовище</a:t>
          </a:r>
          <a:r>
            <a:rPr lang="uk-UA" sz="1600" kern="1200" dirty="0" smtClean="0"/>
            <a:t> — зовнішні умови здійснення підприємницької діяльності, що не залежать від фірми (підприємства, організації), але які мають обов’язково враховуватися під час розроблення стратегії її розвитку, бізнес-плану і т. д.</a:t>
          </a:r>
          <a:endParaRPr lang="ru-RU" sz="1600" kern="1200" dirty="0"/>
        </a:p>
      </dsp:txBody>
      <dsp:txXfrm>
        <a:off x="2574087" y="0"/>
        <a:ext cx="4234069" cy="2695979"/>
      </dsp:txXfrm>
    </dsp:sp>
    <dsp:sp modelId="{C14DF62E-ADF7-4F5F-9E91-683818D07B13}">
      <dsp:nvSpPr>
        <dsp:cNvPr id="0" name=""/>
        <dsp:cNvSpPr/>
      </dsp:nvSpPr>
      <dsp:spPr>
        <a:xfrm>
          <a:off x="752681" y="2920643"/>
          <a:ext cx="2495076" cy="2695979"/>
        </a:xfrm>
        <a:prstGeom prst="downArrow">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F9117E-470F-468D-A570-EE3FBE73368F}">
      <dsp:nvSpPr>
        <dsp:cNvPr id="0" name=""/>
        <dsp:cNvSpPr/>
      </dsp:nvSpPr>
      <dsp:spPr>
        <a:xfrm>
          <a:off x="3322610" y="2920643"/>
          <a:ext cx="4234069" cy="269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just" defTabSz="711200">
            <a:lnSpc>
              <a:spcPct val="90000"/>
            </a:lnSpc>
            <a:spcBef>
              <a:spcPct val="0"/>
            </a:spcBef>
            <a:spcAft>
              <a:spcPct val="35000"/>
            </a:spcAft>
          </a:pPr>
          <a:r>
            <a:rPr lang="uk-UA" sz="1600" kern="1200" dirty="0" smtClean="0"/>
            <a:t> </a:t>
          </a:r>
          <a:r>
            <a:rPr lang="uk-UA" sz="1600" b="1" kern="1200" dirty="0" err="1" smtClean="0"/>
            <a:t>Мікромаркетингове</a:t>
          </a:r>
          <a:r>
            <a:rPr lang="uk-UA" sz="1600" b="1" kern="1200" dirty="0" smtClean="0"/>
            <a:t> середовище</a:t>
          </a:r>
          <a:r>
            <a:rPr lang="uk-UA" sz="1600" kern="1200" dirty="0" smtClean="0"/>
            <a:t> фірми – зовнішні фактори, які тісно пов'язані з компанією та впливають на її здатність обслуговувати цільових клієнтів. </a:t>
          </a:r>
          <a:endParaRPr lang="ru-RU" sz="1600" kern="1200" dirty="0"/>
        </a:p>
      </dsp:txBody>
      <dsp:txXfrm>
        <a:off x="3322610" y="2920643"/>
        <a:ext cx="4234069" cy="2695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EF1F8-4FFC-4F3E-8AB3-5A1B0FAA2D4F}">
      <dsp:nvSpPr>
        <dsp:cNvPr id="0" name=""/>
        <dsp:cNvSpPr/>
      </dsp:nvSpPr>
      <dsp:spPr>
        <a:xfrm>
          <a:off x="495055" y="0"/>
          <a:ext cx="5400598" cy="5400598"/>
        </a:xfrm>
        <a:prstGeom prst="triangl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E3A662-720F-4285-A43A-485ABA045020}">
      <dsp:nvSpPr>
        <dsp:cNvPr id="0" name=""/>
        <dsp:cNvSpPr/>
      </dsp:nvSpPr>
      <dsp:spPr>
        <a:xfrm>
          <a:off x="3195355" y="540587"/>
          <a:ext cx="3510389" cy="1919744"/>
        </a:xfrm>
        <a:prstGeom prst="roundRect">
          <a:avLst/>
        </a:prstGeom>
        <a:solidFill>
          <a:schemeClr val="dk2">
            <a:alpha val="90000"/>
            <a:tint val="4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smtClean="0">
              <a:latin typeface="Times New Roman" pitchFamily="18" charset="0"/>
              <a:cs typeface="Times New Roman" pitchFamily="18" charset="0"/>
            </a:rPr>
            <a:t>Характеристика </a:t>
          </a:r>
          <a:r>
            <a:rPr lang="uk-UA" sz="1800" kern="1200" dirty="0" err="1" smtClean="0">
              <a:latin typeface="Times New Roman" pitchFamily="18" charset="0"/>
              <a:cs typeface="Times New Roman" pitchFamily="18" charset="0"/>
            </a:rPr>
            <a:t>макромаркетингового</a:t>
          </a:r>
          <a:r>
            <a:rPr lang="uk-UA" sz="1800" kern="1200" dirty="0" smtClean="0">
              <a:latin typeface="Times New Roman" pitchFamily="18" charset="0"/>
              <a:cs typeface="Times New Roman" pitchFamily="18" charset="0"/>
            </a:rPr>
            <a:t> середовища фірми. Фактори макросередовища — це ті сили, які не підлягають контролю з боку підприємства. </a:t>
          </a:r>
          <a:endParaRPr lang="ru-RU" sz="1800" kern="1200" dirty="0">
            <a:latin typeface="Times New Roman" pitchFamily="18" charset="0"/>
            <a:cs typeface="Times New Roman" pitchFamily="18" charset="0"/>
          </a:endParaRPr>
        </a:p>
      </dsp:txBody>
      <dsp:txXfrm>
        <a:off x="3289069" y="634301"/>
        <a:ext cx="3322961" cy="1732316"/>
      </dsp:txXfrm>
    </dsp:sp>
    <dsp:sp modelId="{F1CBBBBC-8E51-4E98-9395-C07892C07B39}">
      <dsp:nvSpPr>
        <dsp:cNvPr id="0" name=""/>
        <dsp:cNvSpPr/>
      </dsp:nvSpPr>
      <dsp:spPr>
        <a:xfrm>
          <a:off x="3195355" y="2700299"/>
          <a:ext cx="3510389" cy="1919744"/>
        </a:xfrm>
        <a:prstGeom prst="roundRect">
          <a:avLst/>
        </a:prstGeom>
        <a:solidFill>
          <a:schemeClr val="dk2">
            <a:alpha val="90000"/>
            <a:tint val="4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smtClean="0">
              <a:latin typeface="Times New Roman" pitchFamily="18" charset="0"/>
              <a:cs typeface="Times New Roman" pitchFamily="18" charset="0"/>
            </a:rPr>
            <a:t>Можна </a:t>
          </a:r>
          <a:r>
            <a:rPr lang="uk-UA" sz="1800" kern="1200" dirty="0" smtClean="0">
              <a:latin typeface="Times New Roman" pitchFamily="18" charset="0"/>
              <a:cs typeface="Times New Roman" pitchFamily="18" charset="0"/>
            </a:rPr>
            <a:t>виділити принаймні шість факторів, які в певний спосіб позитивно або негативно можуть впливати на управління системою маркетингу</a:t>
          </a:r>
          <a:endParaRPr lang="ru-RU" sz="1800" kern="1200" dirty="0">
            <a:latin typeface="Times New Roman" pitchFamily="18" charset="0"/>
            <a:cs typeface="Times New Roman" pitchFamily="18" charset="0"/>
          </a:endParaRPr>
        </a:p>
      </dsp:txBody>
      <dsp:txXfrm>
        <a:off x="3289069" y="2794013"/>
        <a:ext cx="3322961" cy="17323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C68B6-6C0F-4B0C-A7B7-B8B4E6334435}">
      <dsp:nvSpPr>
        <dsp:cNvPr id="0" name=""/>
        <dsp:cNvSpPr/>
      </dsp:nvSpPr>
      <dsp:spPr>
        <a:xfrm>
          <a:off x="0" y="0"/>
          <a:ext cx="7272808"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4C2A4-5D8F-46FB-AEE9-1A5714D74115}">
      <dsp:nvSpPr>
        <dsp:cNvPr id="0" name=""/>
        <dsp:cNvSpPr/>
      </dsp:nvSpPr>
      <dsp:spPr>
        <a:xfrm>
          <a:off x="0" y="0"/>
          <a:ext cx="1454561" cy="540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37160" tIns="137160" rIns="137160" bIns="137160" numCol="1" spcCol="1270" anchor="t" anchorCtr="0">
          <a:noAutofit/>
        </a:bodyPr>
        <a:lstStyle/>
        <a:p>
          <a:pPr lvl="0" algn="l" defTabSz="1600200">
            <a:lnSpc>
              <a:spcPct val="90000"/>
            </a:lnSpc>
            <a:spcBef>
              <a:spcPct val="0"/>
            </a:spcBef>
            <a:spcAft>
              <a:spcPct val="35000"/>
            </a:spcAft>
          </a:pPr>
          <a:r>
            <a:rPr lang="uk-UA" sz="3600" kern="1200" dirty="0" smtClean="0"/>
            <a:t>Демографічний фактор </a:t>
          </a:r>
          <a:endParaRPr lang="ru-RU" sz="3600" kern="1200" dirty="0"/>
        </a:p>
      </dsp:txBody>
      <dsp:txXfrm>
        <a:off x="0" y="0"/>
        <a:ext cx="1454561" cy="5400598"/>
      </dsp:txXfrm>
    </dsp:sp>
    <dsp:sp modelId="{CA5E79AA-D8D3-44C0-AC9B-2263C7E07DED}">
      <dsp:nvSpPr>
        <dsp:cNvPr id="0" name=""/>
        <dsp:cNvSpPr/>
      </dsp:nvSpPr>
      <dsp:spPr>
        <a:xfrm>
          <a:off x="1563653" y="25579"/>
          <a:ext cx="5709154" cy="51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Чисельність населення </a:t>
          </a:r>
          <a:endParaRPr lang="ru-RU" sz="2400" kern="1200" dirty="0"/>
        </a:p>
      </dsp:txBody>
      <dsp:txXfrm>
        <a:off x="1563653" y="25579"/>
        <a:ext cx="5709154" cy="511580"/>
      </dsp:txXfrm>
    </dsp:sp>
    <dsp:sp modelId="{5BD9A187-B7EF-48D0-ADAC-E0AFE9250EF7}">
      <dsp:nvSpPr>
        <dsp:cNvPr id="0" name=""/>
        <dsp:cNvSpPr/>
      </dsp:nvSpPr>
      <dsp:spPr>
        <a:xfrm>
          <a:off x="1454561" y="537159"/>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34D457-F240-45FB-A34F-4C97EFBDCC8E}">
      <dsp:nvSpPr>
        <dsp:cNvPr id="0" name=""/>
        <dsp:cNvSpPr/>
      </dsp:nvSpPr>
      <dsp:spPr>
        <a:xfrm>
          <a:off x="1563653" y="562738"/>
          <a:ext cx="5709154" cy="51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статево-вікова структура </a:t>
          </a:r>
          <a:endParaRPr lang="ru-RU" sz="2400" kern="1200" dirty="0"/>
        </a:p>
      </dsp:txBody>
      <dsp:txXfrm>
        <a:off x="1563653" y="562738"/>
        <a:ext cx="5709154" cy="511580"/>
      </dsp:txXfrm>
    </dsp:sp>
    <dsp:sp modelId="{7DA97C8E-A34C-496D-8958-555FED051D35}">
      <dsp:nvSpPr>
        <dsp:cNvPr id="0" name=""/>
        <dsp:cNvSpPr/>
      </dsp:nvSpPr>
      <dsp:spPr>
        <a:xfrm>
          <a:off x="1454561" y="1074318"/>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A7ABCF-AFC5-4442-8E74-4110E925147F}">
      <dsp:nvSpPr>
        <dsp:cNvPr id="0" name=""/>
        <dsp:cNvSpPr/>
      </dsp:nvSpPr>
      <dsp:spPr>
        <a:xfrm>
          <a:off x="1563653" y="1099897"/>
          <a:ext cx="5709154" cy="51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народжуваність і смертність </a:t>
          </a:r>
          <a:endParaRPr lang="ru-RU" sz="2400" kern="1200" dirty="0"/>
        </a:p>
      </dsp:txBody>
      <dsp:txXfrm>
        <a:off x="1563653" y="1099897"/>
        <a:ext cx="5709154" cy="511580"/>
      </dsp:txXfrm>
    </dsp:sp>
    <dsp:sp modelId="{B31AD8C1-0872-4802-AD2B-9BC19C16EB75}">
      <dsp:nvSpPr>
        <dsp:cNvPr id="0" name=""/>
        <dsp:cNvSpPr/>
      </dsp:nvSpPr>
      <dsp:spPr>
        <a:xfrm>
          <a:off x="1454561" y="1611477"/>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283AF2-B24C-4B69-8037-26CF03ACD3F3}">
      <dsp:nvSpPr>
        <dsp:cNvPr id="0" name=""/>
        <dsp:cNvSpPr/>
      </dsp:nvSpPr>
      <dsp:spPr>
        <a:xfrm>
          <a:off x="1563653" y="1637056"/>
          <a:ext cx="5709154" cy="51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професійна та національна структура </a:t>
          </a:r>
          <a:endParaRPr lang="ru-RU" sz="2400" kern="1200" dirty="0"/>
        </a:p>
      </dsp:txBody>
      <dsp:txXfrm>
        <a:off x="1563653" y="1637056"/>
        <a:ext cx="5709154" cy="511580"/>
      </dsp:txXfrm>
    </dsp:sp>
    <dsp:sp modelId="{1D223082-998C-423D-9C85-7E4AE3B2E93D}">
      <dsp:nvSpPr>
        <dsp:cNvPr id="0" name=""/>
        <dsp:cNvSpPr/>
      </dsp:nvSpPr>
      <dsp:spPr>
        <a:xfrm>
          <a:off x="1454561" y="2148636"/>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F4F480-1B51-4E84-A91C-BDBA85794340}">
      <dsp:nvSpPr>
        <dsp:cNvPr id="0" name=""/>
        <dsp:cNvSpPr/>
      </dsp:nvSpPr>
      <dsp:spPr>
        <a:xfrm>
          <a:off x="1563653" y="2174215"/>
          <a:ext cx="5709154" cy="51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міграція</a:t>
          </a:r>
          <a:endParaRPr lang="ru-RU" sz="2400" kern="1200" dirty="0"/>
        </a:p>
      </dsp:txBody>
      <dsp:txXfrm>
        <a:off x="1563653" y="2174215"/>
        <a:ext cx="5709154" cy="511580"/>
      </dsp:txXfrm>
    </dsp:sp>
    <dsp:sp modelId="{EAF32E9E-CB58-4C59-95AE-80804FF68156}">
      <dsp:nvSpPr>
        <dsp:cNvPr id="0" name=""/>
        <dsp:cNvSpPr/>
      </dsp:nvSpPr>
      <dsp:spPr>
        <a:xfrm>
          <a:off x="1454561" y="2685795"/>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D9B54-3A6C-4B46-8641-044E172A3645}">
      <dsp:nvSpPr>
        <dsp:cNvPr id="0" name=""/>
        <dsp:cNvSpPr/>
      </dsp:nvSpPr>
      <dsp:spPr>
        <a:xfrm>
          <a:off x="1563653" y="2711374"/>
          <a:ext cx="5709154" cy="51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 чисельність шлюбів</a:t>
          </a:r>
          <a:endParaRPr lang="ru-RU" sz="2400" kern="1200" dirty="0"/>
        </a:p>
      </dsp:txBody>
      <dsp:txXfrm>
        <a:off x="1563653" y="2711374"/>
        <a:ext cx="5709154" cy="511580"/>
      </dsp:txXfrm>
    </dsp:sp>
    <dsp:sp modelId="{861DB09D-628C-4A91-AFF9-ABD643FFA097}">
      <dsp:nvSpPr>
        <dsp:cNvPr id="0" name=""/>
        <dsp:cNvSpPr/>
      </dsp:nvSpPr>
      <dsp:spPr>
        <a:xfrm>
          <a:off x="1454561" y="3222955"/>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9117D-E726-48B1-A370-72E132B1664F}">
      <dsp:nvSpPr>
        <dsp:cNvPr id="0" name=""/>
        <dsp:cNvSpPr/>
      </dsp:nvSpPr>
      <dsp:spPr>
        <a:xfrm>
          <a:off x="1563653" y="3248534"/>
          <a:ext cx="5709154" cy="51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 розмір сім'ї </a:t>
          </a:r>
          <a:endParaRPr lang="ru-RU" sz="2400" kern="1200" dirty="0"/>
        </a:p>
      </dsp:txBody>
      <dsp:txXfrm>
        <a:off x="1563653" y="3248534"/>
        <a:ext cx="5709154" cy="511580"/>
      </dsp:txXfrm>
    </dsp:sp>
    <dsp:sp modelId="{251F1600-5D29-4AEF-8411-C0DE51276C38}">
      <dsp:nvSpPr>
        <dsp:cNvPr id="0" name=""/>
        <dsp:cNvSpPr/>
      </dsp:nvSpPr>
      <dsp:spPr>
        <a:xfrm>
          <a:off x="1454561" y="3760114"/>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66CE4D-4FAC-4F94-A5F4-33FF3F2AE4C5}">
      <dsp:nvSpPr>
        <dsp:cNvPr id="0" name=""/>
        <dsp:cNvSpPr/>
      </dsp:nvSpPr>
      <dsp:spPr>
        <a:xfrm>
          <a:off x="1563653" y="3785693"/>
          <a:ext cx="5709154" cy="51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урбанізація </a:t>
          </a:r>
          <a:endParaRPr lang="ru-RU" sz="2400" kern="1200" dirty="0"/>
        </a:p>
      </dsp:txBody>
      <dsp:txXfrm>
        <a:off x="1563653" y="3785693"/>
        <a:ext cx="5709154" cy="511580"/>
      </dsp:txXfrm>
    </dsp:sp>
    <dsp:sp modelId="{365F283F-C561-4002-8B66-D41ACE222E6E}">
      <dsp:nvSpPr>
        <dsp:cNvPr id="0" name=""/>
        <dsp:cNvSpPr/>
      </dsp:nvSpPr>
      <dsp:spPr>
        <a:xfrm>
          <a:off x="1454561" y="4297273"/>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4BF1DE-13CA-4821-9081-B4C4F3115E76}">
      <dsp:nvSpPr>
        <dsp:cNvPr id="0" name=""/>
        <dsp:cNvSpPr/>
      </dsp:nvSpPr>
      <dsp:spPr>
        <a:xfrm>
          <a:off x="1563653" y="4322852"/>
          <a:ext cx="5709154" cy="51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мобільність населення </a:t>
          </a:r>
          <a:endParaRPr lang="ru-RU" sz="2400" kern="1200" dirty="0"/>
        </a:p>
      </dsp:txBody>
      <dsp:txXfrm>
        <a:off x="1563653" y="4322852"/>
        <a:ext cx="5709154" cy="511580"/>
      </dsp:txXfrm>
    </dsp:sp>
    <dsp:sp modelId="{1F554B4A-E0E3-40B7-9769-4662F7E3AE7C}">
      <dsp:nvSpPr>
        <dsp:cNvPr id="0" name=""/>
        <dsp:cNvSpPr/>
      </dsp:nvSpPr>
      <dsp:spPr>
        <a:xfrm>
          <a:off x="1454561" y="4834432"/>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49376-447D-4252-9CC6-DAC06B9C6157}">
      <dsp:nvSpPr>
        <dsp:cNvPr id="0" name=""/>
        <dsp:cNvSpPr/>
      </dsp:nvSpPr>
      <dsp:spPr>
        <a:xfrm>
          <a:off x="1563653" y="4860011"/>
          <a:ext cx="5709154" cy="511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uk-UA" sz="2400" kern="1200" dirty="0" smtClean="0"/>
            <a:t>рівень освіти</a:t>
          </a:r>
          <a:endParaRPr lang="ru-RU" sz="2400" kern="1200" dirty="0"/>
        </a:p>
      </dsp:txBody>
      <dsp:txXfrm>
        <a:off x="1563653" y="4860011"/>
        <a:ext cx="5709154" cy="511580"/>
      </dsp:txXfrm>
    </dsp:sp>
    <dsp:sp modelId="{A8F1B883-45FA-4154-9D08-F9715608C7B9}">
      <dsp:nvSpPr>
        <dsp:cNvPr id="0" name=""/>
        <dsp:cNvSpPr/>
      </dsp:nvSpPr>
      <dsp:spPr>
        <a:xfrm>
          <a:off x="1454561" y="5371591"/>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51C00-58B1-455B-A606-509E49954BBC}">
      <dsp:nvSpPr>
        <dsp:cNvPr id="0" name=""/>
        <dsp:cNvSpPr/>
      </dsp:nvSpPr>
      <dsp:spPr>
        <a:xfrm>
          <a:off x="0" y="2601"/>
          <a:ext cx="7128792"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49077-3C2A-45FC-A23D-1669F06E91AB}">
      <dsp:nvSpPr>
        <dsp:cNvPr id="0" name=""/>
        <dsp:cNvSpPr/>
      </dsp:nvSpPr>
      <dsp:spPr>
        <a:xfrm>
          <a:off x="0" y="2601"/>
          <a:ext cx="1425758" cy="532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37160" tIns="137160" rIns="137160" bIns="137160" numCol="1" spcCol="1270" anchor="t" anchorCtr="0">
          <a:noAutofit/>
        </a:bodyPr>
        <a:lstStyle/>
        <a:p>
          <a:pPr lvl="0" algn="ctr" defTabSz="1600200">
            <a:lnSpc>
              <a:spcPct val="90000"/>
            </a:lnSpc>
            <a:spcBef>
              <a:spcPct val="0"/>
            </a:spcBef>
            <a:spcAft>
              <a:spcPct val="35000"/>
            </a:spcAft>
          </a:pPr>
          <a:r>
            <a:rPr lang="uk-UA" sz="3600" kern="1200" dirty="0" smtClean="0"/>
            <a:t>Економічний фактор </a:t>
          </a:r>
          <a:endParaRPr lang="ru-RU" sz="3600" kern="1200" dirty="0"/>
        </a:p>
      </dsp:txBody>
      <dsp:txXfrm>
        <a:off x="0" y="2601"/>
        <a:ext cx="1425758" cy="5323387"/>
      </dsp:txXfrm>
    </dsp:sp>
    <dsp:sp modelId="{C93400E1-AF51-42B8-AD13-C15B219D05A9}">
      <dsp:nvSpPr>
        <dsp:cNvPr id="0" name=""/>
        <dsp:cNvSpPr/>
      </dsp:nvSpPr>
      <dsp:spPr>
        <a:xfrm>
          <a:off x="1532690" y="16638"/>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Розмір і динаміка ВВП,</a:t>
          </a:r>
          <a:endParaRPr lang="ru-RU" sz="1800" kern="1200" dirty="0"/>
        </a:p>
      </dsp:txBody>
      <dsp:txXfrm>
        <a:off x="1532690" y="16638"/>
        <a:ext cx="5596101" cy="280725"/>
      </dsp:txXfrm>
    </dsp:sp>
    <dsp:sp modelId="{EC98FBC7-F003-4D66-9D70-4DA3679A5959}">
      <dsp:nvSpPr>
        <dsp:cNvPr id="0" name=""/>
        <dsp:cNvSpPr/>
      </dsp:nvSpPr>
      <dsp:spPr>
        <a:xfrm>
          <a:off x="1425758" y="297363"/>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ECFF4D-16C6-4D93-8DCA-08D7F0BC0913}">
      <dsp:nvSpPr>
        <dsp:cNvPr id="0" name=""/>
        <dsp:cNvSpPr/>
      </dsp:nvSpPr>
      <dsp:spPr>
        <a:xfrm>
          <a:off x="1532690" y="311399"/>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 ВНП,</a:t>
          </a:r>
          <a:endParaRPr lang="ru-RU" sz="1800" kern="1200" dirty="0"/>
        </a:p>
      </dsp:txBody>
      <dsp:txXfrm>
        <a:off x="1532690" y="311399"/>
        <a:ext cx="5596101" cy="280725"/>
      </dsp:txXfrm>
    </dsp:sp>
    <dsp:sp modelId="{5C640BC5-3F84-4F06-B10B-7D47EF71B0F1}">
      <dsp:nvSpPr>
        <dsp:cNvPr id="0" name=""/>
        <dsp:cNvSpPr/>
      </dsp:nvSpPr>
      <dsp:spPr>
        <a:xfrm>
          <a:off x="1425758" y="592125"/>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89B26F-365D-45AE-A0F2-977B5F509908}">
      <dsp:nvSpPr>
        <dsp:cNvPr id="0" name=""/>
        <dsp:cNvSpPr/>
      </dsp:nvSpPr>
      <dsp:spPr>
        <a:xfrm>
          <a:off x="1532690" y="606161"/>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 НД,</a:t>
          </a:r>
          <a:endParaRPr lang="ru-RU" sz="1800" kern="1200" dirty="0"/>
        </a:p>
      </dsp:txBody>
      <dsp:txXfrm>
        <a:off x="1532690" y="606161"/>
        <a:ext cx="5596101" cy="280725"/>
      </dsp:txXfrm>
    </dsp:sp>
    <dsp:sp modelId="{0B441855-ED43-4EFF-9015-B618780DE544}">
      <dsp:nvSpPr>
        <dsp:cNvPr id="0" name=""/>
        <dsp:cNvSpPr/>
      </dsp:nvSpPr>
      <dsp:spPr>
        <a:xfrm>
          <a:off x="1425758" y="886887"/>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0C5278-E5AB-423E-B11A-76828D5D4E9D}">
      <dsp:nvSpPr>
        <dsp:cNvPr id="0" name=""/>
        <dsp:cNvSpPr/>
      </dsp:nvSpPr>
      <dsp:spPr>
        <a:xfrm>
          <a:off x="1532690" y="900923"/>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 інфляція, </a:t>
          </a:r>
          <a:endParaRPr lang="ru-RU" sz="1800" kern="1200" dirty="0"/>
        </a:p>
      </dsp:txBody>
      <dsp:txXfrm>
        <a:off x="1532690" y="900923"/>
        <a:ext cx="5596101" cy="280725"/>
      </dsp:txXfrm>
    </dsp:sp>
    <dsp:sp modelId="{46944473-0159-4707-BC89-4EC79702C9A3}">
      <dsp:nvSpPr>
        <dsp:cNvPr id="0" name=""/>
        <dsp:cNvSpPr/>
      </dsp:nvSpPr>
      <dsp:spPr>
        <a:xfrm>
          <a:off x="1425758" y="1181648"/>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D7D106-C5A7-4CB1-9E16-C20B53D711D0}">
      <dsp:nvSpPr>
        <dsp:cNvPr id="0" name=""/>
        <dsp:cNvSpPr/>
      </dsp:nvSpPr>
      <dsp:spPr>
        <a:xfrm>
          <a:off x="1532690" y="1195685"/>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безробіття,</a:t>
          </a:r>
          <a:endParaRPr lang="ru-RU" sz="1800" kern="1200" dirty="0"/>
        </a:p>
      </dsp:txBody>
      <dsp:txXfrm>
        <a:off x="1532690" y="1195685"/>
        <a:ext cx="5596101" cy="280725"/>
      </dsp:txXfrm>
    </dsp:sp>
    <dsp:sp modelId="{CDC6D848-4AAD-47E3-B6FB-7992B9D50BEE}">
      <dsp:nvSpPr>
        <dsp:cNvPr id="0" name=""/>
        <dsp:cNvSpPr/>
      </dsp:nvSpPr>
      <dsp:spPr>
        <a:xfrm>
          <a:off x="1425758" y="1476410"/>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336F2B-5F5A-4A5B-83C5-C2FC26784D48}">
      <dsp:nvSpPr>
        <dsp:cNvPr id="0" name=""/>
        <dsp:cNvSpPr/>
      </dsp:nvSpPr>
      <dsp:spPr>
        <a:xfrm>
          <a:off x="1532690" y="1490447"/>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 валютний курс,</a:t>
          </a:r>
          <a:endParaRPr lang="ru-RU" sz="1800" kern="1200" dirty="0"/>
        </a:p>
      </dsp:txBody>
      <dsp:txXfrm>
        <a:off x="1532690" y="1490447"/>
        <a:ext cx="5596101" cy="280725"/>
      </dsp:txXfrm>
    </dsp:sp>
    <dsp:sp modelId="{DCF79C4D-4C26-4E3F-A8CE-ED05B7F1610E}">
      <dsp:nvSpPr>
        <dsp:cNvPr id="0" name=""/>
        <dsp:cNvSpPr/>
      </dsp:nvSpPr>
      <dsp:spPr>
        <a:xfrm>
          <a:off x="1425758" y="1771172"/>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2E3E7D-8448-4F5E-8FDA-F285239D201F}">
      <dsp:nvSpPr>
        <dsp:cNvPr id="0" name=""/>
        <dsp:cNvSpPr/>
      </dsp:nvSpPr>
      <dsp:spPr>
        <a:xfrm>
          <a:off x="1532690" y="1785208"/>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 рівень промислового виробництва, </a:t>
          </a:r>
          <a:endParaRPr lang="ru-RU" sz="1800" kern="1200" dirty="0"/>
        </a:p>
      </dsp:txBody>
      <dsp:txXfrm>
        <a:off x="1532690" y="1785208"/>
        <a:ext cx="5596101" cy="280725"/>
      </dsp:txXfrm>
    </dsp:sp>
    <dsp:sp modelId="{B77E3966-4745-4B41-8910-FD1AB61C573A}">
      <dsp:nvSpPr>
        <dsp:cNvPr id="0" name=""/>
        <dsp:cNvSpPr/>
      </dsp:nvSpPr>
      <dsp:spPr>
        <a:xfrm>
          <a:off x="1425758" y="2065934"/>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34D766-2D67-435B-9768-F8234FF14D59}">
      <dsp:nvSpPr>
        <dsp:cNvPr id="0" name=""/>
        <dsp:cNvSpPr/>
      </dsp:nvSpPr>
      <dsp:spPr>
        <a:xfrm>
          <a:off x="1532690" y="2079970"/>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фаза економічного циклу, </a:t>
          </a:r>
          <a:endParaRPr lang="ru-RU" sz="1800" kern="1200" dirty="0"/>
        </a:p>
      </dsp:txBody>
      <dsp:txXfrm>
        <a:off x="1532690" y="2079970"/>
        <a:ext cx="5596101" cy="280725"/>
      </dsp:txXfrm>
    </dsp:sp>
    <dsp:sp modelId="{36BE831E-9F7F-469D-9E85-42C0AFCB8BB1}">
      <dsp:nvSpPr>
        <dsp:cNvPr id="0" name=""/>
        <dsp:cNvSpPr/>
      </dsp:nvSpPr>
      <dsp:spPr>
        <a:xfrm>
          <a:off x="1425758" y="2360696"/>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CFF1C6-D3A0-4250-AC36-9E72DB39DF79}">
      <dsp:nvSpPr>
        <dsp:cNvPr id="0" name=""/>
        <dsp:cNvSpPr/>
      </dsp:nvSpPr>
      <dsp:spPr>
        <a:xfrm>
          <a:off x="1532690" y="2374732"/>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ставка банківського відсотка,</a:t>
          </a:r>
          <a:endParaRPr lang="ru-RU" sz="1800" kern="1200" dirty="0"/>
        </a:p>
      </dsp:txBody>
      <dsp:txXfrm>
        <a:off x="1532690" y="2374732"/>
        <a:ext cx="5596101" cy="280725"/>
      </dsp:txXfrm>
    </dsp:sp>
    <dsp:sp modelId="{8964E9BD-BC59-4FBF-9809-987F5416DE2E}">
      <dsp:nvSpPr>
        <dsp:cNvPr id="0" name=""/>
        <dsp:cNvSpPr/>
      </dsp:nvSpPr>
      <dsp:spPr>
        <a:xfrm>
          <a:off x="1425758" y="2655457"/>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4BEBD3-1370-4A47-B858-E0248E130770}">
      <dsp:nvSpPr>
        <dsp:cNvPr id="0" name=""/>
        <dsp:cNvSpPr/>
      </dsp:nvSpPr>
      <dsp:spPr>
        <a:xfrm>
          <a:off x="1532690" y="2669494"/>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 споживче кредитування, </a:t>
          </a:r>
          <a:endParaRPr lang="ru-RU" sz="1800" kern="1200" dirty="0"/>
        </a:p>
      </dsp:txBody>
      <dsp:txXfrm>
        <a:off x="1532690" y="2669494"/>
        <a:ext cx="5596101" cy="280725"/>
      </dsp:txXfrm>
    </dsp:sp>
    <dsp:sp modelId="{67CC9AEA-6BC5-4311-B517-DDA134ADC32E}">
      <dsp:nvSpPr>
        <dsp:cNvPr id="0" name=""/>
        <dsp:cNvSpPr/>
      </dsp:nvSpPr>
      <dsp:spPr>
        <a:xfrm>
          <a:off x="1425758" y="2950219"/>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84A1E1-64C8-4D3D-ACDD-6B344F9D4DB7}">
      <dsp:nvSpPr>
        <dsp:cNvPr id="0" name=""/>
        <dsp:cNvSpPr/>
      </dsp:nvSpPr>
      <dsp:spPr>
        <a:xfrm>
          <a:off x="1532690" y="2964255"/>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регулювання грошової маси, </a:t>
          </a:r>
          <a:endParaRPr lang="ru-RU" sz="1800" kern="1200" dirty="0"/>
        </a:p>
      </dsp:txBody>
      <dsp:txXfrm>
        <a:off x="1532690" y="2964255"/>
        <a:ext cx="5596101" cy="280725"/>
      </dsp:txXfrm>
    </dsp:sp>
    <dsp:sp modelId="{7A9A0357-292D-4DD4-8DA5-ABDD69198CD3}">
      <dsp:nvSpPr>
        <dsp:cNvPr id="0" name=""/>
        <dsp:cNvSpPr/>
      </dsp:nvSpPr>
      <dsp:spPr>
        <a:xfrm>
          <a:off x="1425758" y="3244981"/>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627AE4-C233-4635-B85D-DB92DAAA04BE}">
      <dsp:nvSpPr>
        <dsp:cNvPr id="0" name=""/>
        <dsp:cNvSpPr/>
      </dsp:nvSpPr>
      <dsp:spPr>
        <a:xfrm>
          <a:off x="1532690" y="3259017"/>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система оподаткування, </a:t>
          </a:r>
          <a:endParaRPr lang="ru-RU" sz="1800" kern="1200" dirty="0"/>
        </a:p>
      </dsp:txBody>
      <dsp:txXfrm>
        <a:off x="1532690" y="3259017"/>
        <a:ext cx="5596101" cy="280725"/>
      </dsp:txXfrm>
    </dsp:sp>
    <dsp:sp modelId="{6E7803DA-7D9A-4EA0-A00D-E5E294B99B71}">
      <dsp:nvSpPr>
        <dsp:cNvPr id="0" name=""/>
        <dsp:cNvSpPr/>
      </dsp:nvSpPr>
      <dsp:spPr>
        <a:xfrm>
          <a:off x="1425758" y="3539743"/>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89D7F5-0712-4EDA-BCE5-6318854FFBEF}">
      <dsp:nvSpPr>
        <dsp:cNvPr id="0" name=""/>
        <dsp:cNvSpPr/>
      </dsp:nvSpPr>
      <dsp:spPr>
        <a:xfrm>
          <a:off x="1532690" y="3553779"/>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митні тарифи, </a:t>
          </a:r>
          <a:endParaRPr lang="ru-RU" sz="1800" kern="1200" dirty="0"/>
        </a:p>
      </dsp:txBody>
      <dsp:txXfrm>
        <a:off x="1532690" y="3553779"/>
        <a:ext cx="5596101" cy="280725"/>
      </dsp:txXfrm>
    </dsp:sp>
    <dsp:sp modelId="{5F0176E2-29CD-4BD6-A48B-ED388DF0FCAF}">
      <dsp:nvSpPr>
        <dsp:cNvPr id="0" name=""/>
        <dsp:cNvSpPr/>
      </dsp:nvSpPr>
      <dsp:spPr>
        <a:xfrm>
          <a:off x="1425758" y="3834504"/>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30E6A-353D-46DD-A4FD-809A8FAFAABC}">
      <dsp:nvSpPr>
        <dsp:cNvPr id="0" name=""/>
        <dsp:cNvSpPr/>
      </dsp:nvSpPr>
      <dsp:spPr>
        <a:xfrm>
          <a:off x="1532690" y="3848541"/>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акцизні збори, </a:t>
          </a:r>
          <a:endParaRPr lang="ru-RU" sz="1800" kern="1200" dirty="0"/>
        </a:p>
      </dsp:txBody>
      <dsp:txXfrm>
        <a:off x="1532690" y="3848541"/>
        <a:ext cx="5596101" cy="280725"/>
      </dsp:txXfrm>
    </dsp:sp>
    <dsp:sp modelId="{1BA84593-6AD8-4F12-8B7A-F94F322F4B1F}">
      <dsp:nvSpPr>
        <dsp:cNvPr id="0" name=""/>
        <dsp:cNvSpPr/>
      </dsp:nvSpPr>
      <dsp:spPr>
        <a:xfrm>
          <a:off x="1425758" y="4129266"/>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E5AB51-1038-4B06-A3B0-4BB7B699AAF0}">
      <dsp:nvSpPr>
        <dsp:cNvPr id="0" name=""/>
        <dsp:cNvSpPr/>
      </dsp:nvSpPr>
      <dsp:spPr>
        <a:xfrm>
          <a:off x="1532690" y="4143303"/>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структура економіки, </a:t>
          </a:r>
          <a:endParaRPr lang="ru-RU" sz="1800" kern="1200" dirty="0"/>
        </a:p>
      </dsp:txBody>
      <dsp:txXfrm>
        <a:off x="1532690" y="4143303"/>
        <a:ext cx="5596101" cy="280725"/>
      </dsp:txXfrm>
    </dsp:sp>
    <dsp:sp modelId="{8035B8B4-1162-4768-A373-2978B79E071C}">
      <dsp:nvSpPr>
        <dsp:cNvPr id="0" name=""/>
        <dsp:cNvSpPr/>
      </dsp:nvSpPr>
      <dsp:spPr>
        <a:xfrm>
          <a:off x="1425758" y="4424028"/>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E05847-CECF-42B4-AE13-F64C5BE56B40}">
      <dsp:nvSpPr>
        <dsp:cNvPr id="0" name=""/>
        <dsp:cNvSpPr/>
      </dsp:nvSpPr>
      <dsp:spPr>
        <a:xfrm>
          <a:off x="1532690" y="4438064"/>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платоспроможність населення, </a:t>
          </a:r>
          <a:endParaRPr lang="ru-RU" sz="1800" kern="1200" dirty="0"/>
        </a:p>
      </dsp:txBody>
      <dsp:txXfrm>
        <a:off x="1532690" y="4438064"/>
        <a:ext cx="5596101" cy="280725"/>
      </dsp:txXfrm>
    </dsp:sp>
    <dsp:sp modelId="{35FE268C-5085-4BE5-BCD5-17779F58CB29}">
      <dsp:nvSpPr>
        <dsp:cNvPr id="0" name=""/>
        <dsp:cNvSpPr/>
      </dsp:nvSpPr>
      <dsp:spPr>
        <a:xfrm>
          <a:off x="1425758" y="4718790"/>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A22D27-E998-444B-8219-6CFE8A8E30BF}">
      <dsp:nvSpPr>
        <dsp:cNvPr id="0" name=""/>
        <dsp:cNvSpPr/>
      </dsp:nvSpPr>
      <dsp:spPr>
        <a:xfrm>
          <a:off x="1532690" y="4732826"/>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структура населення по доходах, </a:t>
          </a:r>
          <a:endParaRPr lang="ru-RU" sz="1800" kern="1200" dirty="0"/>
        </a:p>
      </dsp:txBody>
      <dsp:txXfrm>
        <a:off x="1532690" y="4732826"/>
        <a:ext cx="5596101" cy="280725"/>
      </dsp:txXfrm>
    </dsp:sp>
    <dsp:sp modelId="{985DD403-93B3-40ED-947C-DB8609DFB612}">
      <dsp:nvSpPr>
        <dsp:cNvPr id="0" name=""/>
        <dsp:cNvSpPr/>
      </dsp:nvSpPr>
      <dsp:spPr>
        <a:xfrm>
          <a:off x="1425758" y="5013552"/>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D4F826-7B42-4DE1-BED3-F642EEC78AA2}">
      <dsp:nvSpPr>
        <dsp:cNvPr id="0" name=""/>
        <dsp:cNvSpPr/>
      </dsp:nvSpPr>
      <dsp:spPr>
        <a:xfrm>
          <a:off x="1532690" y="5027588"/>
          <a:ext cx="5596101" cy="28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вартість енергоресурсів.</a:t>
          </a:r>
          <a:endParaRPr lang="ru-RU" sz="1800" kern="1200" dirty="0"/>
        </a:p>
      </dsp:txBody>
      <dsp:txXfrm>
        <a:off x="1532690" y="5027588"/>
        <a:ext cx="5596101" cy="280725"/>
      </dsp:txXfrm>
    </dsp:sp>
    <dsp:sp modelId="{3285B9F1-D622-49C7-AF2B-E1940B26EBCD}">
      <dsp:nvSpPr>
        <dsp:cNvPr id="0" name=""/>
        <dsp:cNvSpPr/>
      </dsp:nvSpPr>
      <dsp:spPr>
        <a:xfrm>
          <a:off x="1425758" y="5308313"/>
          <a:ext cx="5703033"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0D9B2-41CE-4361-83A3-4E0D8E4196BA}">
      <dsp:nvSpPr>
        <dsp:cNvPr id="0" name=""/>
        <dsp:cNvSpPr/>
      </dsp:nvSpPr>
      <dsp:spPr>
        <a:xfrm>
          <a:off x="0" y="0"/>
          <a:ext cx="7272808"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DFF63-5689-4FEB-836B-A9A4B042F73E}">
      <dsp:nvSpPr>
        <dsp:cNvPr id="0" name=""/>
        <dsp:cNvSpPr/>
      </dsp:nvSpPr>
      <dsp:spPr>
        <a:xfrm>
          <a:off x="0" y="0"/>
          <a:ext cx="1454561" cy="5544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37160" tIns="137160" rIns="137160" bIns="137160" numCol="1" spcCol="1270" anchor="t" anchorCtr="0">
          <a:noAutofit/>
        </a:bodyPr>
        <a:lstStyle/>
        <a:p>
          <a:pPr lvl="0" algn="ctr" defTabSz="1600200">
            <a:lnSpc>
              <a:spcPct val="90000"/>
            </a:lnSpc>
            <a:spcBef>
              <a:spcPct val="0"/>
            </a:spcBef>
            <a:spcAft>
              <a:spcPct val="35000"/>
            </a:spcAft>
          </a:pPr>
          <a:r>
            <a:rPr lang="uk-UA" sz="3600" kern="1200" dirty="0" smtClean="0"/>
            <a:t>Політико-правовий фактор</a:t>
          </a:r>
          <a:endParaRPr lang="ru-RU" sz="3600" kern="1200" dirty="0"/>
        </a:p>
      </dsp:txBody>
      <dsp:txXfrm>
        <a:off x="0" y="0"/>
        <a:ext cx="1454561" cy="5544615"/>
      </dsp:txXfrm>
    </dsp:sp>
    <dsp:sp modelId="{0A78C3AF-F02F-4B2F-AC9A-B07B88E12E67}">
      <dsp:nvSpPr>
        <dsp:cNvPr id="0" name=""/>
        <dsp:cNvSpPr/>
      </dsp:nvSpPr>
      <dsp:spPr>
        <a:xfrm>
          <a:off x="1563653" y="18782"/>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Політична стабільність,</a:t>
          </a:r>
          <a:endParaRPr lang="ru-RU" sz="1800" kern="1200" dirty="0"/>
        </a:p>
      </dsp:txBody>
      <dsp:txXfrm>
        <a:off x="1563653" y="18782"/>
        <a:ext cx="5709154" cy="375642"/>
      </dsp:txXfrm>
    </dsp:sp>
    <dsp:sp modelId="{CAFD933D-4F1E-4447-A31D-004268FEA330}">
      <dsp:nvSpPr>
        <dsp:cNvPr id="0" name=""/>
        <dsp:cNvSpPr/>
      </dsp:nvSpPr>
      <dsp:spPr>
        <a:xfrm>
          <a:off x="1454561" y="394424"/>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AC9D41-0C46-4C7C-9BDF-F11888E02BE5}">
      <dsp:nvSpPr>
        <dsp:cNvPr id="0" name=""/>
        <dsp:cNvSpPr/>
      </dsp:nvSpPr>
      <dsp:spPr>
        <a:xfrm>
          <a:off x="1563653" y="413206"/>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 тип політичної системи, </a:t>
          </a:r>
          <a:endParaRPr lang="ru-RU" sz="1800" kern="1200" dirty="0"/>
        </a:p>
      </dsp:txBody>
      <dsp:txXfrm>
        <a:off x="1563653" y="413206"/>
        <a:ext cx="5709154" cy="375642"/>
      </dsp:txXfrm>
    </dsp:sp>
    <dsp:sp modelId="{0DF63F3A-0C0C-454C-9AE4-50561A1AE257}">
      <dsp:nvSpPr>
        <dsp:cNvPr id="0" name=""/>
        <dsp:cNvSpPr/>
      </dsp:nvSpPr>
      <dsp:spPr>
        <a:xfrm>
          <a:off x="1454561" y="788848"/>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1A0C7-58FD-4C33-B3DA-FC978A7BB140}">
      <dsp:nvSpPr>
        <dsp:cNvPr id="0" name=""/>
        <dsp:cNvSpPr/>
      </dsp:nvSpPr>
      <dsp:spPr>
        <a:xfrm>
          <a:off x="1563653" y="807630"/>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правляча партія, </a:t>
          </a:r>
          <a:endParaRPr lang="ru-RU" sz="1800" kern="1200" dirty="0"/>
        </a:p>
      </dsp:txBody>
      <dsp:txXfrm>
        <a:off x="1563653" y="807630"/>
        <a:ext cx="5709154" cy="375642"/>
      </dsp:txXfrm>
    </dsp:sp>
    <dsp:sp modelId="{4F0E01B8-896E-4DE8-8F23-960F034FAB66}">
      <dsp:nvSpPr>
        <dsp:cNvPr id="0" name=""/>
        <dsp:cNvSpPr/>
      </dsp:nvSpPr>
      <dsp:spPr>
        <a:xfrm>
          <a:off x="1454561" y="1183273"/>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8158B6-8FD4-4F64-A068-06EF25065AC0}">
      <dsp:nvSpPr>
        <dsp:cNvPr id="0" name=""/>
        <dsp:cNvSpPr/>
      </dsp:nvSpPr>
      <dsp:spPr>
        <a:xfrm>
          <a:off x="1563653" y="1202055"/>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страйки,</a:t>
          </a:r>
          <a:endParaRPr lang="ru-RU" sz="1800" kern="1200" dirty="0"/>
        </a:p>
      </dsp:txBody>
      <dsp:txXfrm>
        <a:off x="1563653" y="1202055"/>
        <a:ext cx="5709154" cy="375642"/>
      </dsp:txXfrm>
    </dsp:sp>
    <dsp:sp modelId="{F27F0D16-0D9A-4472-9A55-4433B28C2B56}">
      <dsp:nvSpPr>
        <dsp:cNvPr id="0" name=""/>
        <dsp:cNvSpPr/>
      </dsp:nvSpPr>
      <dsp:spPr>
        <a:xfrm>
          <a:off x="1454561" y="1577697"/>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5AE70B-D55C-4600-8513-112B60548121}">
      <dsp:nvSpPr>
        <dsp:cNvPr id="0" name=""/>
        <dsp:cNvSpPr/>
      </dsp:nvSpPr>
      <dsp:spPr>
        <a:xfrm>
          <a:off x="1563653" y="1596479"/>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 законодавче регулювання підприємництва,</a:t>
          </a:r>
          <a:endParaRPr lang="ru-RU" sz="1800" kern="1200" dirty="0"/>
        </a:p>
      </dsp:txBody>
      <dsp:txXfrm>
        <a:off x="1563653" y="1596479"/>
        <a:ext cx="5709154" cy="375642"/>
      </dsp:txXfrm>
    </dsp:sp>
    <dsp:sp modelId="{7F37591D-32C3-4A20-80F1-881541917B93}">
      <dsp:nvSpPr>
        <dsp:cNvPr id="0" name=""/>
        <dsp:cNvSpPr/>
      </dsp:nvSpPr>
      <dsp:spPr>
        <a:xfrm>
          <a:off x="1454561" y="1972121"/>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AB7220-571B-4241-9875-8942F62932AE}">
      <dsp:nvSpPr>
        <dsp:cNvPr id="0" name=""/>
        <dsp:cNvSpPr/>
      </dsp:nvSpPr>
      <dsp:spPr>
        <a:xfrm>
          <a:off x="1563653" y="1990903"/>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 податкове регулювання, </a:t>
          </a:r>
          <a:endParaRPr lang="ru-RU" sz="1800" kern="1200" dirty="0"/>
        </a:p>
      </dsp:txBody>
      <dsp:txXfrm>
        <a:off x="1563653" y="1990903"/>
        <a:ext cx="5709154" cy="375642"/>
      </dsp:txXfrm>
    </dsp:sp>
    <dsp:sp modelId="{B27B31FA-9EB5-4172-936E-DB1C925E8D85}">
      <dsp:nvSpPr>
        <dsp:cNvPr id="0" name=""/>
        <dsp:cNvSpPr/>
      </dsp:nvSpPr>
      <dsp:spPr>
        <a:xfrm>
          <a:off x="1454561" y="2366546"/>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7B8BA0-24E1-446E-9146-DA2DF914CFE4}">
      <dsp:nvSpPr>
        <dsp:cNvPr id="0" name=""/>
        <dsp:cNvSpPr/>
      </dsp:nvSpPr>
      <dsp:spPr>
        <a:xfrm>
          <a:off x="1563653" y="2385328"/>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трудове і антимонопольне законодавство, </a:t>
          </a:r>
          <a:endParaRPr lang="ru-RU" sz="1800" kern="1200" dirty="0"/>
        </a:p>
      </dsp:txBody>
      <dsp:txXfrm>
        <a:off x="1563653" y="2385328"/>
        <a:ext cx="5709154" cy="375642"/>
      </dsp:txXfrm>
    </dsp:sp>
    <dsp:sp modelId="{39A98599-C5EA-40D5-866C-4F1EC2499AB7}">
      <dsp:nvSpPr>
        <dsp:cNvPr id="0" name=""/>
        <dsp:cNvSpPr/>
      </dsp:nvSpPr>
      <dsp:spPr>
        <a:xfrm>
          <a:off x="1454561" y="2760970"/>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325958-9DB2-4B14-9191-B327C20BFAFE}">
      <dsp:nvSpPr>
        <dsp:cNvPr id="0" name=""/>
        <dsp:cNvSpPr/>
      </dsp:nvSpPr>
      <dsp:spPr>
        <a:xfrm>
          <a:off x="1563653" y="2779752"/>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спеціальні стимули, </a:t>
          </a:r>
          <a:endParaRPr lang="ru-RU" sz="1800" kern="1200" dirty="0"/>
        </a:p>
      </dsp:txBody>
      <dsp:txXfrm>
        <a:off x="1563653" y="2779752"/>
        <a:ext cx="5709154" cy="375642"/>
      </dsp:txXfrm>
    </dsp:sp>
    <dsp:sp modelId="{F373E587-6C4A-4953-9957-ED58EAC6C8A7}">
      <dsp:nvSpPr>
        <dsp:cNvPr id="0" name=""/>
        <dsp:cNvSpPr/>
      </dsp:nvSpPr>
      <dsp:spPr>
        <a:xfrm>
          <a:off x="1454561" y="3155394"/>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5E954-3B3A-48EB-BE7F-E8D81900DCDA}">
      <dsp:nvSpPr>
        <dsp:cNvPr id="0" name=""/>
        <dsp:cNvSpPr/>
      </dsp:nvSpPr>
      <dsp:spPr>
        <a:xfrm>
          <a:off x="1563653" y="3174177"/>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ставлення до іноземних компаній, </a:t>
          </a:r>
          <a:endParaRPr lang="ru-RU" sz="1800" kern="1200" dirty="0"/>
        </a:p>
      </dsp:txBody>
      <dsp:txXfrm>
        <a:off x="1563653" y="3174177"/>
        <a:ext cx="5709154" cy="375642"/>
      </dsp:txXfrm>
    </dsp:sp>
    <dsp:sp modelId="{3D3E7853-7EAF-4134-BD45-79E98FB19281}">
      <dsp:nvSpPr>
        <dsp:cNvPr id="0" name=""/>
        <dsp:cNvSpPr/>
      </dsp:nvSpPr>
      <dsp:spPr>
        <a:xfrm>
          <a:off x="1454561" y="3549819"/>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0A4E04-B6C7-48D2-893F-48E9830F329B}">
      <dsp:nvSpPr>
        <dsp:cNvPr id="0" name=""/>
        <dsp:cNvSpPr/>
      </dsp:nvSpPr>
      <dsp:spPr>
        <a:xfrm>
          <a:off x="1563653" y="3568601"/>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протекціонізм, </a:t>
          </a:r>
          <a:endParaRPr lang="ru-RU" sz="1800" kern="1200" dirty="0"/>
        </a:p>
      </dsp:txBody>
      <dsp:txXfrm>
        <a:off x="1563653" y="3568601"/>
        <a:ext cx="5709154" cy="375642"/>
      </dsp:txXfrm>
    </dsp:sp>
    <dsp:sp modelId="{74705B55-93BC-4E30-AF2E-5F6BF8A2BFF5}">
      <dsp:nvSpPr>
        <dsp:cNvPr id="0" name=""/>
        <dsp:cNvSpPr/>
      </dsp:nvSpPr>
      <dsp:spPr>
        <a:xfrm>
          <a:off x="1454561" y="3944243"/>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47698D-0E57-42AE-935B-DA4F5F0A9CB5}">
      <dsp:nvSpPr>
        <dsp:cNvPr id="0" name=""/>
        <dsp:cNvSpPr/>
      </dsp:nvSpPr>
      <dsp:spPr>
        <a:xfrm>
          <a:off x="1563653" y="3963025"/>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квотування, </a:t>
          </a:r>
          <a:endParaRPr lang="ru-RU" sz="1800" kern="1200" dirty="0"/>
        </a:p>
      </dsp:txBody>
      <dsp:txXfrm>
        <a:off x="1563653" y="3963025"/>
        <a:ext cx="5709154" cy="375642"/>
      </dsp:txXfrm>
    </dsp:sp>
    <dsp:sp modelId="{F339A8C4-7F32-4449-BE78-6D020C5CEF24}">
      <dsp:nvSpPr>
        <dsp:cNvPr id="0" name=""/>
        <dsp:cNvSpPr/>
      </dsp:nvSpPr>
      <dsp:spPr>
        <a:xfrm>
          <a:off x="1454561" y="4338668"/>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E6FC27-70DF-4929-B19C-FBB7E98376FC}">
      <dsp:nvSpPr>
        <dsp:cNvPr id="0" name=""/>
        <dsp:cNvSpPr/>
      </dsp:nvSpPr>
      <dsp:spPr>
        <a:xfrm>
          <a:off x="1563653" y="4357450"/>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рівень корумпованості органів влади, </a:t>
          </a:r>
          <a:endParaRPr lang="ru-RU" sz="1800" kern="1200" dirty="0"/>
        </a:p>
      </dsp:txBody>
      <dsp:txXfrm>
        <a:off x="1563653" y="4357450"/>
        <a:ext cx="5709154" cy="375642"/>
      </dsp:txXfrm>
    </dsp:sp>
    <dsp:sp modelId="{53EA3673-EE9B-4A89-86FC-24D8EE833453}">
      <dsp:nvSpPr>
        <dsp:cNvPr id="0" name=""/>
        <dsp:cNvSpPr/>
      </dsp:nvSpPr>
      <dsp:spPr>
        <a:xfrm>
          <a:off x="1454561" y="4733092"/>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DF5BA0-C9F3-414C-859A-5A2CB3DD3C1D}">
      <dsp:nvSpPr>
        <dsp:cNvPr id="0" name=""/>
        <dsp:cNvSpPr/>
      </dsp:nvSpPr>
      <dsp:spPr>
        <a:xfrm>
          <a:off x="1563653" y="4751874"/>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smtClean="0"/>
            <a:t>вплив суспільних організацій, </a:t>
          </a:r>
          <a:endParaRPr lang="ru-RU" sz="1800" kern="1200" dirty="0"/>
        </a:p>
      </dsp:txBody>
      <dsp:txXfrm>
        <a:off x="1563653" y="4751874"/>
        <a:ext cx="5709154" cy="375642"/>
      </dsp:txXfrm>
    </dsp:sp>
    <dsp:sp modelId="{26EF2F99-47B0-416D-9486-7BD6C697500B}">
      <dsp:nvSpPr>
        <dsp:cNvPr id="0" name=""/>
        <dsp:cNvSpPr/>
      </dsp:nvSpPr>
      <dsp:spPr>
        <a:xfrm>
          <a:off x="1454561" y="5127516"/>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E3BBA-F933-4ACE-AA0F-AC4F276926EC}">
      <dsp:nvSpPr>
        <dsp:cNvPr id="0" name=""/>
        <dsp:cNvSpPr/>
      </dsp:nvSpPr>
      <dsp:spPr>
        <a:xfrm>
          <a:off x="1563653" y="5146298"/>
          <a:ext cx="5709154" cy="375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uk-UA" sz="1800" kern="1200" dirty="0" err="1" smtClean="0"/>
            <a:t>консюмеризм</a:t>
          </a:r>
          <a:r>
            <a:rPr lang="uk-UA" sz="1800" kern="1200" dirty="0" smtClean="0"/>
            <a:t>.</a:t>
          </a:r>
          <a:endParaRPr lang="ru-RU" sz="1800" kern="1200" dirty="0"/>
        </a:p>
      </dsp:txBody>
      <dsp:txXfrm>
        <a:off x="1563653" y="5146298"/>
        <a:ext cx="5709154" cy="375642"/>
      </dsp:txXfrm>
    </dsp:sp>
    <dsp:sp modelId="{3D65D592-8C8F-45C7-8150-7E235E7DE0E0}">
      <dsp:nvSpPr>
        <dsp:cNvPr id="0" name=""/>
        <dsp:cNvSpPr/>
      </dsp:nvSpPr>
      <dsp:spPr>
        <a:xfrm>
          <a:off x="1454561" y="5521941"/>
          <a:ext cx="581824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67FC4-ECDA-4BE8-8CA5-212A62047EF6}">
      <dsp:nvSpPr>
        <dsp:cNvPr id="0" name=""/>
        <dsp:cNvSpPr/>
      </dsp:nvSpPr>
      <dsp:spPr>
        <a:xfrm>
          <a:off x="0" y="0"/>
          <a:ext cx="7056784" cy="0"/>
        </a:xfrm>
        <a:prstGeom prst="lin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BB46C1-8DFF-464C-8EE7-FE0D818BB754}">
      <dsp:nvSpPr>
        <dsp:cNvPr id="0" name=""/>
        <dsp:cNvSpPr/>
      </dsp:nvSpPr>
      <dsp:spPr>
        <a:xfrm>
          <a:off x="0" y="0"/>
          <a:ext cx="1411356" cy="5544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270" wrap="square" lIns="137160" tIns="137160" rIns="137160" bIns="137160" numCol="1" spcCol="1270" anchor="t" anchorCtr="0">
          <a:noAutofit/>
        </a:bodyPr>
        <a:lstStyle/>
        <a:p>
          <a:pPr lvl="0" algn="ctr" defTabSz="1600200">
            <a:lnSpc>
              <a:spcPct val="90000"/>
            </a:lnSpc>
            <a:spcBef>
              <a:spcPct val="0"/>
            </a:spcBef>
            <a:spcAft>
              <a:spcPct val="35000"/>
            </a:spcAft>
          </a:pPr>
          <a:r>
            <a:rPr lang="uk-UA" sz="3600" kern="1200" dirty="0" smtClean="0"/>
            <a:t>Культурний фактор</a:t>
          </a:r>
          <a:endParaRPr lang="ru-RU" sz="3600" kern="1200" dirty="0"/>
        </a:p>
      </dsp:txBody>
      <dsp:txXfrm>
        <a:off x="0" y="0"/>
        <a:ext cx="1411356" cy="5544615"/>
      </dsp:txXfrm>
    </dsp:sp>
    <dsp:sp modelId="{4C051B19-49A1-46A7-B324-3B726FD0066F}">
      <dsp:nvSpPr>
        <dsp:cNvPr id="0" name=""/>
        <dsp:cNvSpPr/>
      </dsp:nvSpPr>
      <dsp:spPr>
        <a:xfrm>
          <a:off x="1517208" y="37428"/>
          <a:ext cx="5539575" cy="74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uk-UA" sz="3600" kern="1200" dirty="0" smtClean="0"/>
            <a:t>Традиції,</a:t>
          </a:r>
          <a:endParaRPr lang="ru-RU" sz="3600" kern="1200" dirty="0"/>
        </a:p>
      </dsp:txBody>
      <dsp:txXfrm>
        <a:off x="1517208" y="37428"/>
        <a:ext cx="5539575" cy="748577"/>
      </dsp:txXfrm>
    </dsp:sp>
    <dsp:sp modelId="{473A61DD-883B-4775-BFEA-CDC9ADED0BDD}">
      <dsp:nvSpPr>
        <dsp:cNvPr id="0" name=""/>
        <dsp:cNvSpPr/>
      </dsp:nvSpPr>
      <dsp:spPr>
        <a:xfrm>
          <a:off x="1411356" y="786006"/>
          <a:ext cx="564542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24971-EC0B-4504-ABBF-BA4E89C9E409}">
      <dsp:nvSpPr>
        <dsp:cNvPr id="0" name=""/>
        <dsp:cNvSpPr/>
      </dsp:nvSpPr>
      <dsp:spPr>
        <a:xfrm>
          <a:off x="1517208" y="823434"/>
          <a:ext cx="5539575" cy="74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uk-UA" sz="3600" kern="1200" dirty="0" smtClean="0"/>
            <a:t> норми поведінки,</a:t>
          </a:r>
          <a:endParaRPr lang="ru-RU" sz="3600" kern="1200" dirty="0"/>
        </a:p>
      </dsp:txBody>
      <dsp:txXfrm>
        <a:off x="1517208" y="823434"/>
        <a:ext cx="5539575" cy="748577"/>
      </dsp:txXfrm>
    </dsp:sp>
    <dsp:sp modelId="{AFFD2BAB-6B91-447A-AFCD-7E9C8C7FCE11}">
      <dsp:nvSpPr>
        <dsp:cNvPr id="0" name=""/>
        <dsp:cNvSpPr/>
      </dsp:nvSpPr>
      <dsp:spPr>
        <a:xfrm>
          <a:off x="1411356" y="1572012"/>
          <a:ext cx="564542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80E12E-4DE0-4D25-AAD6-3B8F4F027A89}">
      <dsp:nvSpPr>
        <dsp:cNvPr id="0" name=""/>
        <dsp:cNvSpPr/>
      </dsp:nvSpPr>
      <dsp:spPr>
        <a:xfrm>
          <a:off x="1517208" y="1609440"/>
          <a:ext cx="5539575" cy="74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uk-UA" sz="3600" kern="1200" dirty="0" smtClean="0"/>
            <a:t> цінності, </a:t>
          </a:r>
          <a:endParaRPr lang="ru-RU" sz="3600" kern="1200" dirty="0"/>
        </a:p>
      </dsp:txBody>
      <dsp:txXfrm>
        <a:off x="1517208" y="1609440"/>
        <a:ext cx="5539575" cy="748577"/>
      </dsp:txXfrm>
    </dsp:sp>
    <dsp:sp modelId="{B4A92DAB-A52D-41E2-B1BF-2207BBD8D942}">
      <dsp:nvSpPr>
        <dsp:cNvPr id="0" name=""/>
        <dsp:cNvSpPr/>
      </dsp:nvSpPr>
      <dsp:spPr>
        <a:xfrm>
          <a:off x="1411356" y="2358018"/>
          <a:ext cx="564542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F79509-687B-4048-A5B6-050688B9D00C}">
      <dsp:nvSpPr>
        <dsp:cNvPr id="0" name=""/>
        <dsp:cNvSpPr/>
      </dsp:nvSpPr>
      <dsp:spPr>
        <a:xfrm>
          <a:off x="1517208" y="2395446"/>
          <a:ext cx="5539575" cy="74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uk-UA" sz="3600" kern="1200" dirty="0" smtClean="0"/>
            <a:t>звичаї, </a:t>
          </a:r>
          <a:endParaRPr lang="ru-RU" sz="3600" kern="1200" dirty="0"/>
        </a:p>
      </dsp:txBody>
      <dsp:txXfrm>
        <a:off x="1517208" y="2395446"/>
        <a:ext cx="5539575" cy="748577"/>
      </dsp:txXfrm>
    </dsp:sp>
    <dsp:sp modelId="{5DD936F0-F63D-47BF-A3F7-4ECBB340FB46}">
      <dsp:nvSpPr>
        <dsp:cNvPr id="0" name=""/>
        <dsp:cNvSpPr/>
      </dsp:nvSpPr>
      <dsp:spPr>
        <a:xfrm>
          <a:off x="1411356" y="3144024"/>
          <a:ext cx="564542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ACA22D-EE18-4E67-BBBA-04FF10783916}">
      <dsp:nvSpPr>
        <dsp:cNvPr id="0" name=""/>
        <dsp:cNvSpPr/>
      </dsp:nvSpPr>
      <dsp:spPr>
        <a:xfrm>
          <a:off x="1517208" y="3181452"/>
          <a:ext cx="5539575" cy="74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uk-UA" sz="3600" kern="1200" dirty="0" smtClean="0"/>
            <a:t>обряди, </a:t>
          </a:r>
          <a:endParaRPr lang="ru-RU" sz="3600" kern="1200" dirty="0"/>
        </a:p>
      </dsp:txBody>
      <dsp:txXfrm>
        <a:off x="1517208" y="3181452"/>
        <a:ext cx="5539575" cy="748577"/>
      </dsp:txXfrm>
    </dsp:sp>
    <dsp:sp modelId="{D297FE58-928E-4934-8D96-2243EACAF8AB}">
      <dsp:nvSpPr>
        <dsp:cNvPr id="0" name=""/>
        <dsp:cNvSpPr/>
      </dsp:nvSpPr>
      <dsp:spPr>
        <a:xfrm>
          <a:off x="1411356" y="3930030"/>
          <a:ext cx="564542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9AB10-9607-4089-AF2E-8476DAC5BC87}">
      <dsp:nvSpPr>
        <dsp:cNvPr id="0" name=""/>
        <dsp:cNvSpPr/>
      </dsp:nvSpPr>
      <dsp:spPr>
        <a:xfrm>
          <a:off x="1517208" y="3967459"/>
          <a:ext cx="5539575" cy="74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uk-UA" sz="3600" kern="1200" dirty="0" smtClean="0"/>
            <a:t>мораль, </a:t>
          </a:r>
          <a:endParaRPr lang="ru-RU" sz="3600" kern="1200" dirty="0"/>
        </a:p>
      </dsp:txBody>
      <dsp:txXfrm>
        <a:off x="1517208" y="3967459"/>
        <a:ext cx="5539575" cy="748577"/>
      </dsp:txXfrm>
    </dsp:sp>
    <dsp:sp modelId="{46EFC639-BA63-43DD-9D00-3D54C333F242}">
      <dsp:nvSpPr>
        <dsp:cNvPr id="0" name=""/>
        <dsp:cNvSpPr/>
      </dsp:nvSpPr>
      <dsp:spPr>
        <a:xfrm>
          <a:off x="1411356" y="4716036"/>
          <a:ext cx="564542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DF4AF8-0EF7-4FAC-A0A4-6E4ED74D153F}">
      <dsp:nvSpPr>
        <dsp:cNvPr id="0" name=""/>
        <dsp:cNvSpPr/>
      </dsp:nvSpPr>
      <dsp:spPr>
        <a:xfrm>
          <a:off x="1517208" y="4753465"/>
          <a:ext cx="5539575" cy="74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uk-UA" sz="3600" kern="1200" dirty="0" smtClean="0"/>
            <a:t>мода.</a:t>
          </a:r>
          <a:endParaRPr lang="ru-RU" sz="3600" kern="1200" dirty="0"/>
        </a:p>
      </dsp:txBody>
      <dsp:txXfrm>
        <a:off x="1517208" y="4753465"/>
        <a:ext cx="5539575" cy="748577"/>
      </dsp:txXfrm>
    </dsp:sp>
    <dsp:sp modelId="{71C75C81-9402-4E07-A7B4-BBB48B11F219}">
      <dsp:nvSpPr>
        <dsp:cNvPr id="0" name=""/>
        <dsp:cNvSpPr/>
      </dsp:nvSpPr>
      <dsp:spPr>
        <a:xfrm>
          <a:off x="1411356" y="5502042"/>
          <a:ext cx="564542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DA1051-C2F4-4C49-8B53-6A0CF187B3A3}" type="datetimeFigureOut">
              <a:rPr lang="ru-RU" smtClean="0"/>
              <a:t>16.04.2022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F8348-A86B-41FB-BE6C-B45857B1063F}" type="slidenum">
              <a:rPr lang="ru-RU" smtClean="0"/>
              <a:t>‹#›</a:t>
            </a:fld>
            <a:endParaRPr lang="ru-RU"/>
          </a:p>
        </p:txBody>
      </p:sp>
    </p:spTree>
    <p:extLst>
      <p:ext uri="{BB962C8B-B14F-4D97-AF65-F5344CB8AC3E}">
        <p14:creationId xmlns:p14="http://schemas.microsoft.com/office/powerpoint/2010/main" val="3309908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AF8348-A86B-41FB-BE6C-B45857B1063F}" type="slidenum">
              <a:rPr lang="ru-RU" smtClean="0"/>
              <a:t>14</a:t>
            </a:fld>
            <a:endParaRPr lang="ru-RU"/>
          </a:p>
        </p:txBody>
      </p:sp>
    </p:spTree>
    <p:extLst>
      <p:ext uri="{BB962C8B-B14F-4D97-AF65-F5344CB8AC3E}">
        <p14:creationId xmlns:p14="http://schemas.microsoft.com/office/powerpoint/2010/main" val="10191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1C4E399-8E37-4D17-A11B-CD6CC6D0167E}" type="datetimeFigureOut">
              <a:rPr lang="ru-RU" smtClean="0"/>
              <a:t>16.04.2022</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14715C4-BE70-47B5-9B04-A7A71E1F9C6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1C4E399-8E37-4D17-A11B-CD6CC6D0167E}" type="datetimeFigureOut">
              <a:rPr lang="ru-RU" smtClean="0"/>
              <a:t>16.04.2022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4715C4-BE70-47B5-9B04-A7A71E1F9C6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1C4E399-8E37-4D17-A11B-CD6CC6D0167E}" type="datetimeFigureOut">
              <a:rPr lang="ru-RU" smtClean="0"/>
              <a:t>16.04.2022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4715C4-BE70-47B5-9B04-A7A71E1F9C6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1C4E399-8E37-4D17-A11B-CD6CC6D0167E}" type="datetimeFigureOut">
              <a:rPr lang="ru-RU" smtClean="0"/>
              <a:t>16.04.2022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4715C4-BE70-47B5-9B04-A7A71E1F9C6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1C4E399-8E37-4D17-A11B-CD6CC6D0167E}" type="datetimeFigureOut">
              <a:rPr lang="ru-RU" smtClean="0"/>
              <a:t>16.04.2022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14715C4-BE70-47B5-9B04-A7A71E1F9C6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A1C4E399-8E37-4D17-A11B-CD6CC6D0167E}" type="datetimeFigureOut">
              <a:rPr lang="ru-RU" smtClean="0"/>
              <a:t>16.04.2022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14715C4-BE70-47B5-9B04-A7A71E1F9C68}"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A1C4E399-8E37-4D17-A11B-CD6CC6D0167E}" type="datetimeFigureOut">
              <a:rPr lang="ru-RU" smtClean="0"/>
              <a:t>16.04.2022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14715C4-BE70-47B5-9B04-A7A71E1F9C68}"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1C4E399-8E37-4D17-A11B-CD6CC6D0167E}" type="datetimeFigureOut">
              <a:rPr lang="ru-RU" smtClean="0"/>
              <a:t>16.04.2022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14715C4-BE70-47B5-9B04-A7A71E1F9C6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4E399-8E37-4D17-A11B-CD6CC6D0167E}" type="datetimeFigureOut">
              <a:rPr lang="ru-RU" smtClean="0"/>
              <a:t>16.04.2022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14715C4-BE70-47B5-9B04-A7A71E1F9C6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A1C4E399-8E37-4D17-A11B-CD6CC6D0167E}" type="datetimeFigureOut">
              <a:rPr lang="ru-RU" smtClean="0"/>
              <a:t>16.04.2022</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214715C4-BE70-47B5-9B04-A7A71E1F9C6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A1C4E399-8E37-4D17-A11B-CD6CC6D0167E}" type="datetimeFigureOut">
              <a:rPr lang="ru-RU" smtClean="0"/>
              <a:t>16.04.2022</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214715C4-BE70-47B5-9B04-A7A71E1F9C6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1C4E399-8E37-4D17-A11B-CD6CC6D0167E}" type="datetimeFigureOut">
              <a:rPr lang="ru-RU" smtClean="0"/>
              <a:t>16.04.2022</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14715C4-BE70-47B5-9B04-A7A71E1F9C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209675"/>
            <a:ext cx="68961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1710266" y="304766"/>
            <a:ext cx="5723468" cy="1828090"/>
          </a:xfrm>
        </p:spPr>
        <p:txBody>
          <a:bodyPr>
            <a:normAutofit/>
          </a:bodyPr>
          <a:lstStyle/>
          <a:p>
            <a:r>
              <a:rPr lang="uk-UA" sz="2500" b="1" dirty="0"/>
              <a:t>Тема 3. Маркетингове середовище фірми</a:t>
            </a:r>
            <a:r>
              <a:rPr lang="ru-RU" sz="2500" dirty="0"/>
              <a:t/>
            </a:r>
            <a:br>
              <a:rPr lang="ru-RU" sz="2500" dirty="0"/>
            </a:br>
            <a:endParaRPr lang="ru-RU" sz="2500" dirty="0"/>
          </a:p>
        </p:txBody>
      </p:sp>
      <p:sp>
        <p:nvSpPr>
          <p:cNvPr id="3" name="Подзаголовок 2"/>
          <p:cNvSpPr>
            <a:spLocks noGrp="1"/>
          </p:cNvSpPr>
          <p:nvPr>
            <p:ph type="subTitle" idx="1"/>
          </p:nvPr>
        </p:nvSpPr>
        <p:spPr>
          <a:xfrm>
            <a:off x="1123950" y="4569296"/>
            <a:ext cx="6896100" cy="1524000"/>
          </a:xfrm>
        </p:spPr>
        <p:txBody>
          <a:bodyPr>
            <a:normAutofit fontScale="70000" lnSpcReduction="20000"/>
          </a:bodyPr>
          <a:lstStyle/>
          <a:p>
            <a:pPr algn="l"/>
            <a:r>
              <a:rPr lang="uk-UA" b="1" dirty="0">
                <a:solidFill>
                  <a:schemeClr val="tx1"/>
                </a:solidFill>
              </a:rPr>
              <a:t>1. Маркетингове середовище фірми. </a:t>
            </a:r>
            <a:endParaRPr lang="ru-RU" b="1" dirty="0">
              <a:solidFill>
                <a:schemeClr val="tx1"/>
              </a:solidFill>
            </a:endParaRPr>
          </a:p>
          <a:p>
            <a:pPr algn="l"/>
            <a:r>
              <a:rPr lang="uk-UA" b="1" dirty="0">
                <a:solidFill>
                  <a:schemeClr val="tx1"/>
                </a:solidFill>
              </a:rPr>
              <a:t>2. Характеристика </a:t>
            </a:r>
            <a:r>
              <a:rPr lang="uk-UA" b="1" dirty="0" err="1">
                <a:solidFill>
                  <a:schemeClr val="tx1"/>
                </a:solidFill>
              </a:rPr>
              <a:t>макромаркетингового</a:t>
            </a:r>
            <a:r>
              <a:rPr lang="uk-UA" b="1" dirty="0">
                <a:solidFill>
                  <a:schemeClr val="tx1"/>
                </a:solidFill>
              </a:rPr>
              <a:t> середовища фірми. </a:t>
            </a:r>
            <a:endParaRPr lang="ru-RU" b="1" dirty="0">
              <a:solidFill>
                <a:schemeClr val="tx1"/>
              </a:solidFill>
            </a:endParaRPr>
          </a:p>
          <a:p>
            <a:pPr algn="l"/>
            <a:r>
              <a:rPr lang="uk-UA" b="1" dirty="0">
                <a:solidFill>
                  <a:schemeClr val="tx1"/>
                </a:solidFill>
              </a:rPr>
              <a:t>3. Характеристика </a:t>
            </a:r>
            <a:r>
              <a:rPr lang="uk-UA" b="1" dirty="0" err="1">
                <a:solidFill>
                  <a:schemeClr val="tx1"/>
                </a:solidFill>
              </a:rPr>
              <a:t>мікромаркетингового</a:t>
            </a:r>
            <a:r>
              <a:rPr lang="uk-UA" b="1" dirty="0">
                <a:solidFill>
                  <a:schemeClr val="tx1"/>
                </a:solidFill>
              </a:rPr>
              <a:t> середовища фірми. </a:t>
            </a:r>
            <a:endParaRPr lang="ru-RU" b="1" dirty="0">
              <a:solidFill>
                <a:schemeClr val="tx1"/>
              </a:solidFill>
            </a:endParaRPr>
          </a:p>
          <a:p>
            <a:pPr algn="l"/>
            <a:r>
              <a:rPr lang="uk-UA" b="1" dirty="0">
                <a:solidFill>
                  <a:schemeClr val="tx1"/>
                </a:solidFill>
              </a:rPr>
              <a:t>4. Внутрішнє маркетингове середовище фірми.</a:t>
            </a:r>
            <a:endParaRPr lang="ru-RU" b="1" dirty="0">
              <a:solidFill>
                <a:schemeClr val="tx1"/>
              </a:solidFill>
            </a:endParaRPr>
          </a:p>
          <a:p>
            <a:pPr algn="l"/>
            <a:endParaRPr lang="ru-RU" b="1" dirty="0">
              <a:solidFill>
                <a:schemeClr val="tx1"/>
              </a:solidFill>
            </a:endParaRPr>
          </a:p>
        </p:txBody>
      </p:sp>
    </p:spTree>
    <p:extLst>
      <p:ext uri="{BB962C8B-B14F-4D97-AF65-F5344CB8AC3E}">
        <p14:creationId xmlns:p14="http://schemas.microsoft.com/office/powerpoint/2010/main" val="1205984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273604140"/>
              </p:ext>
            </p:extLst>
          </p:nvPr>
        </p:nvGraphicFramePr>
        <p:xfrm>
          <a:off x="1259633" y="980728"/>
          <a:ext cx="6768752" cy="496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5516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764704"/>
            <a:ext cx="7128792" cy="3816424"/>
          </a:xfrm>
        </p:spPr>
        <p:txBody>
          <a:bodyPr>
            <a:noAutofit/>
          </a:bodyPr>
          <a:lstStyle/>
          <a:p>
            <a:pPr algn="just"/>
            <a:r>
              <a:rPr lang="uk-UA" sz="1800" dirty="0"/>
              <a:t>Фірма повинна ретельно простежувати всі зміни, які відбуваються у макросередовищі, та пристосовувати свою діяльність до цих змін. В економічному аспекті на прийняття маркетингових рішень впливає не лише кількісний та якісний склад споживачів, а й їхня купівельна спроможність; її зумовлюють економічні спади, рівень безробіття, зміни цін, заощадження, умови одержання кредитів. Аналізуючи економічне середовище необхідно враховувати диференціацію доходів у сім'ях. Із зростанням доходів стає попит на предмети тривалого користування, а частка витрат на харчування відносно зменшується. Вплив факторів природно-географічного середовища особливо відчутний на сучасному етапі. </a:t>
            </a:r>
            <a:endParaRPr lang="uk-UA" sz="1800" dirty="0" smtClean="0"/>
          </a:p>
          <a:p>
            <a:pPr algn="just"/>
            <a:r>
              <a:rPr lang="uk-UA" sz="1800" dirty="0"/>
              <a:t>Дефіцит деяких видів сировини і зростання у зв'язку з цим вартості енергії, збільшення забрудненості довкілля призвели до рішучого втручання урядів багатьох країн світу у процес раціонального використання та відтворення природних ресурсів, що передбачає контролювання підприємницької діяльності з боку </a:t>
            </a:r>
            <a:r>
              <a:rPr lang="uk-UA" sz="1800" dirty="0" smtClean="0"/>
              <a:t>держав.</a:t>
            </a:r>
            <a:endParaRPr lang="ru-RU" sz="1800" dirty="0"/>
          </a:p>
        </p:txBody>
      </p:sp>
    </p:spTree>
    <p:extLst>
      <p:ext uri="{BB962C8B-B14F-4D97-AF65-F5344CB8AC3E}">
        <p14:creationId xmlns:p14="http://schemas.microsoft.com/office/powerpoint/2010/main" val="1938143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7624518" cy="428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827584" y="620688"/>
            <a:ext cx="7624518" cy="3600400"/>
          </a:xfrm>
        </p:spPr>
        <p:txBody>
          <a:bodyPr>
            <a:normAutofit fontScale="92500" lnSpcReduction="10000"/>
          </a:bodyPr>
          <a:lstStyle/>
          <a:p>
            <a:pPr algn="just"/>
            <a:r>
              <a:rPr lang="uk-UA" dirty="0"/>
              <a:t>Фактори науково-технічного середовища зумовлюють якісні зміни технології виробництва основних фондів та сировини, появу нових товарів на ринку. Кожне нове відкриття у науці й техніці може викликати появу нової галузі промисловості та ліквідацію наявної галузі; може призвести до зниження попиту на продукцію. Своєчасне врахування нових тенденцій і досягнень науково-технічного прогресу надає підприємству нові можливості розширення його діяльності. На маркетингові рішення значною мірою можуть впливати події, які відбуваються у політичному середовищі. </a:t>
            </a:r>
            <a:endParaRPr lang="ru-RU" dirty="0"/>
          </a:p>
        </p:txBody>
      </p:sp>
    </p:spTree>
    <p:extLst>
      <p:ext uri="{BB962C8B-B14F-4D97-AF65-F5344CB8AC3E}">
        <p14:creationId xmlns:p14="http://schemas.microsoft.com/office/powerpoint/2010/main" val="2553986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56084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971600" y="620688"/>
            <a:ext cx="7344816" cy="2664296"/>
          </a:xfrm>
        </p:spPr>
        <p:txBody>
          <a:bodyPr>
            <a:normAutofit fontScale="77500" lnSpcReduction="20000"/>
          </a:bodyPr>
          <a:lstStyle/>
          <a:p>
            <a:pPr algn="just"/>
            <a:r>
              <a:rPr lang="uk-UA" dirty="0"/>
              <a:t>Менеджер із маркетингу має добре знати і вміло застосовувати положення основних законів та законодавчих актів, що стосуються інтересів підприємства, споживачів та суспільства загалом. Фактори соціально-культурного оточення враховують духовний розвиток окремих людей і суспільства. Кожне підприємство повинно враховувати рівень культури споживача, його історичні традиції, звички, спосіб життя, належність до певного класу, професію, сімейний стан, чисельність населення, рівень народжуваності, розподіл населення за віком та статтю, міграцію населення, його національну структуру тощо. </a:t>
            </a:r>
            <a:endParaRPr lang="ru-RU" dirty="0"/>
          </a:p>
          <a:p>
            <a:pPr algn="just"/>
            <a:endParaRPr lang="ru-RU" dirty="0"/>
          </a:p>
        </p:txBody>
      </p:sp>
    </p:spTree>
    <p:extLst>
      <p:ext uri="{BB962C8B-B14F-4D97-AF65-F5344CB8AC3E}">
        <p14:creationId xmlns:p14="http://schemas.microsoft.com/office/powerpoint/2010/main" val="1901050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055156"/>
            <a:ext cx="3784080" cy="212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115616" y="548680"/>
            <a:ext cx="6965245" cy="1202485"/>
          </a:xfrm>
        </p:spPr>
        <p:txBody>
          <a:bodyPr>
            <a:normAutofit/>
          </a:bodyPr>
          <a:lstStyle/>
          <a:p>
            <a:r>
              <a:rPr lang="uk-UA" sz="2500" dirty="0"/>
              <a:t>3. Характеристика </a:t>
            </a:r>
            <a:r>
              <a:rPr lang="uk-UA" sz="2500" dirty="0" err="1"/>
              <a:t>мікромаркетингового</a:t>
            </a:r>
            <a:r>
              <a:rPr lang="uk-UA" sz="2500" dirty="0"/>
              <a:t> середовища фірми. </a:t>
            </a:r>
            <a:endParaRPr lang="ru-RU" sz="2500" dirty="0"/>
          </a:p>
        </p:txBody>
      </p:sp>
      <p:sp>
        <p:nvSpPr>
          <p:cNvPr id="3" name="Объект 2"/>
          <p:cNvSpPr>
            <a:spLocks noGrp="1"/>
          </p:cNvSpPr>
          <p:nvPr>
            <p:ph idx="1"/>
          </p:nvPr>
        </p:nvSpPr>
        <p:spPr>
          <a:xfrm>
            <a:off x="899592" y="1568263"/>
            <a:ext cx="7420541" cy="2508809"/>
          </a:xfrm>
        </p:spPr>
        <p:txBody>
          <a:bodyPr>
            <a:normAutofit fontScale="92500" lnSpcReduction="20000"/>
          </a:bodyPr>
          <a:lstStyle/>
          <a:p>
            <a:pPr algn="just"/>
            <a:r>
              <a:rPr lang="uk-UA" dirty="0"/>
              <a:t>Головна ціль будь-якої фірми – отримати прибуток. Головне завдання системи управління маркетингом – забезпечити виробництво товарів, котрі є привабливими з точки зору цільових ринків. Але успіх керівництва маркетингом залежить і від діяльності інших підрозділів фірми, і від дій її посередників, конкурентів і різних контактних аудиторій. Розглянемо головні сили, які діють в мікросередовищі </a:t>
            </a:r>
            <a:r>
              <a:rPr lang="uk-UA" dirty="0" smtClean="0"/>
              <a:t>фірми.</a:t>
            </a:r>
            <a:endParaRPr lang="ru-RU" dirty="0"/>
          </a:p>
          <a:p>
            <a:pPr algn="just"/>
            <a:endParaRPr lang="ru-RU"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327667"/>
            <a:ext cx="28956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847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6965245" cy="1202485"/>
          </a:xfrm>
        </p:spPr>
        <p:txBody>
          <a:bodyPr>
            <a:normAutofit/>
          </a:bodyPr>
          <a:lstStyle/>
          <a:p>
            <a:r>
              <a:rPr lang="uk-UA" sz="2000" dirty="0" smtClean="0"/>
              <a:t>1. </a:t>
            </a:r>
            <a:r>
              <a:rPr lang="uk-UA" sz="2000" dirty="0"/>
              <a:t>Споживачі – ринок покупців. Підприємство може виступати на п'яти типах ринків. </a:t>
            </a:r>
            <a:r>
              <a:rPr lang="ru-RU" sz="2000" dirty="0"/>
              <a:t/>
            </a:r>
            <a:br>
              <a:rPr lang="ru-RU" sz="2000" dirty="0"/>
            </a:br>
            <a:endParaRPr lang="ru-RU" sz="20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94134931"/>
              </p:ext>
            </p:extLst>
          </p:nvPr>
        </p:nvGraphicFramePr>
        <p:xfrm>
          <a:off x="827585" y="1412776"/>
          <a:ext cx="7488832" cy="48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245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560840" cy="1202485"/>
          </a:xfrm>
        </p:spPr>
        <p:txBody>
          <a:bodyPr>
            <a:noAutofit/>
          </a:bodyPr>
          <a:lstStyle/>
          <a:p>
            <a:r>
              <a:rPr lang="uk-UA" sz="1500" dirty="0" smtClean="0"/>
              <a:t>2. Маркетингові </a:t>
            </a:r>
            <a:r>
              <a:rPr lang="uk-UA" sz="1500" dirty="0"/>
              <a:t>посередники – це фірми, які допомагають фірмі збувати і розповсюджувати її товари серед клієнтури. Маркетингові посередники:</a:t>
            </a:r>
            <a:r>
              <a:rPr lang="ru-RU" sz="1500" dirty="0"/>
              <a:t/>
            </a:r>
            <a:br>
              <a:rPr lang="ru-RU" sz="1500" dirty="0"/>
            </a:br>
            <a:endParaRPr lang="ru-RU" sz="15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45333619"/>
              </p:ext>
            </p:extLst>
          </p:nvPr>
        </p:nvGraphicFramePr>
        <p:xfrm>
          <a:off x="683568" y="980728"/>
          <a:ext cx="7776864" cy="5184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998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48680"/>
            <a:ext cx="6965245" cy="1202485"/>
          </a:xfrm>
        </p:spPr>
        <p:txBody>
          <a:bodyPr>
            <a:noAutofit/>
          </a:bodyPr>
          <a:lstStyle/>
          <a:p>
            <a:r>
              <a:rPr lang="uk-UA" sz="2500" b="1" dirty="0" smtClean="0"/>
              <a:t>3. Конкуренти</a:t>
            </a:r>
            <a:r>
              <a:rPr lang="uk-UA" sz="2500" b="1" dirty="0"/>
              <a:t>.</a:t>
            </a:r>
            <a:r>
              <a:rPr lang="uk-UA" sz="2500" dirty="0"/>
              <a:t> Не буває такої ситуації, коли відсутня конкуренція. Існують її різні види: </a:t>
            </a:r>
            <a:r>
              <a:rPr lang="ru-RU" sz="2500" dirty="0"/>
              <a:t/>
            </a:r>
            <a:br>
              <a:rPr lang="ru-RU" sz="2500" dirty="0"/>
            </a:br>
            <a:endParaRPr lang="ru-RU" sz="25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99868145"/>
              </p:ext>
            </p:extLst>
          </p:nvPr>
        </p:nvGraphicFramePr>
        <p:xfrm>
          <a:off x="971601" y="1268760"/>
          <a:ext cx="7344816" cy="4896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178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20688"/>
            <a:ext cx="6965245" cy="1202485"/>
          </a:xfrm>
        </p:spPr>
        <p:txBody>
          <a:bodyPr>
            <a:normAutofit/>
          </a:bodyPr>
          <a:lstStyle/>
          <a:p>
            <a:r>
              <a:rPr lang="uk-UA" sz="1500" b="1" dirty="0" smtClean="0"/>
              <a:t>4. Контактні </a:t>
            </a:r>
            <a:r>
              <a:rPr lang="uk-UA" sz="1500" b="1" dirty="0"/>
              <a:t>аудиторії</a:t>
            </a:r>
            <a:r>
              <a:rPr lang="uk-UA" sz="1500" dirty="0"/>
              <a:t> — будь-яка група, яка проявляє реальний чи потенційний інтерес до організації або може справити на неї певний вплив. До них належать: </a:t>
            </a:r>
            <a:r>
              <a:rPr lang="ru-RU" sz="1500" dirty="0"/>
              <a:t/>
            </a:r>
            <a:br>
              <a:rPr lang="ru-RU" sz="1500" dirty="0"/>
            </a:br>
            <a:endParaRPr lang="ru-RU" sz="15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52533642"/>
              </p:ext>
            </p:extLst>
          </p:nvPr>
        </p:nvGraphicFramePr>
        <p:xfrm>
          <a:off x="827585" y="1412776"/>
          <a:ext cx="7560840" cy="47525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491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128540981"/>
              </p:ext>
            </p:extLst>
          </p:nvPr>
        </p:nvGraphicFramePr>
        <p:xfrm>
          <a:off x="1115617" y="764704"/>
          <a:ext cx="734481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8169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26469323"/>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832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6965245" cy="1202485"/>
          </a:xfrm>
        </p:spPr>
        <p:txBody>
          <a:bodyPr>
            <a:normAutofit/>
          </a:bodyPr>
          <a:lstStyle/>
          <a:p>
            <a:r>
              <a:rPr lang="uk-UA" sz="3500" dirty="0"/>
              <a:t>4. Внутрішнє маркетингове середовище фірми </a:t>
            </a:r>
            <a:endParaRPr lang="ru-RU" sz="35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51268421"/>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422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548680"/>
            <a:ext cx="6965245" cy="1202485"/>
          </a:xfrm>
        </p:spPr>
        <p:txBody>
          <a:bodyPr>
            <a:normAutofit fontScale="90000"/>
          </a:bodyPr>
          <a:lstStyle/>
          <a:p>
            <a:r>
              <a:rPr lang="uk-UA" dirty="0" smtClean="0"/>
              <a:t>Складові внутрішнього середовища: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06710790"/>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73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Внутрішнє маркетингове середовище визначають: </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268047221"/>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3714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ЗА УВАГУ!!!</a:t>
            </a:r>
            <a:endParaRPr lang="ru-R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7416824" cy="4125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422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430710602"/>
              </p:ext>
            </p:extLst>
          </p:nvPr>
        </p:nvGraphicFramePr>
        <p:xfrm>
          <a:off x="755576" y="620688"/>
          <a:ext cx="7560839" cy="5616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892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60661842"/>
              </p:ext>
            </p:extLst>
          </p:nvPr>
        </p:nvGraphicFramePr>
        <p:xfrm>
          <a:off x="971601" y="692696"/>
          <a:ext cx="7200800" cy="540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301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473826032"/>
              </p:ext>
            </p:extLst>
          </p:nvPr>
        </p:nvGraphicFramePr>
        <p:xfrm>
          <a:off x="971601" y="692696"/>
          <a:ext cx="7272808" cy="540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722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26664270"/>
              </p:ext>
            </p:extLst>
          </p:nvPr>
        </p:nvGraphicFramePr>
        <p:xfrm>
          <a:off x="1043609" y="764704"/>
          <a:ext cx="7128792" cy="5328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6385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91937211"/>
              </p:ext>
            </p:extLst>
          </p:nvPr>
        </p:nvGraphicFramePr>
        <p:xfrm>
          <a:off x="899593" y="692696"/>
          <a:ext cx="7272808" cy="5544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126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92065732"/>
              </p:ext>
            </p:extLst>
          </p:nvPr>
        </p:nvGraphicFramePr>
        <p:xfrm>
          <a:off x="1115617" y="620688"/>
          <a:ext cx="7056784" cy="5544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46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877912697"/>
              </p:ext>
            </p:extLst>
          </p:nvPr>
        </p:nvGraphicFramePr>
        <p:xfrm>
          <a:off x="1043608" y="908720"/>
          <a:ext cx="7128791" cy="5112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222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33</TotalTime>
  <Words>1394</Words>
  <Application>Microsoft Office PowerPoint</Application>
  <PresentationFormat>Экран (4:3)</PresentationFormat>
  <Paragraphs>121</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Кнопка</vt:lpstr>
      <vt:lpstr>Тема 3. Маркетингове середовище фірми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Характеристика мікромаркетингового середовища фірми. </vt:lpstr>
      <vt:lpstr>1. Споживачі – ринок покупців. Підприємство може виступати на п'яти типах ринків.  </vt:lpstr>
      <vt:lpstr>2. Маркетингові посередники – це фірми, які допомагають фірмі збувати і розповсюджувати її товари серед клієнтури. Маркетингові посередники: </vt:lpstr>
      <vt:lpstr>3. Конкуренти. Не буває такої ситуації, коли відсутня конкуренція. Існують її різні види:  </vt:lpstr>
      <vt:lpstr>4. Контактні аудиторії — будь-яка група, яка проявляє реальний чи потенційний інтерес до організації або може справити на неї певний вплив. До них належать:  </vt:lpstr>
      <vt:lpstr>Презентация PowerPoint</vt:lpstr>
      <vt:lpstr>4. Внутрішнє маркетингове середовище фірми </vt:lpstr>
      <vt:lpstr>Складові внутрішнього середовища:</vt:lpstr>
      <vt:lpstr>Внутрішнє маркетингове середовище визначають: </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Маркетингове середовище фірми</dc:title>
  <dc:creator>Admin</dc:creator>
  <cp:lastModifiedBy>User</cp:lastModifiedBy>
  <cp:revision>4</cp:revision>
  <dcterms:created xsi:type="dcterms:W3CDTF">2022-02-20T17:25:04Z</dcterms:created>
  <dcterms:modified xsi:type="dcterms:W3CDTF">2022-04-16T18:48:32Z</dcterms:modified>
</cp:coreProperties>
</file>