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89" r:id="rId3"/>
    <p:sldId id="286" r:id="rId4"/>
    <p:sldId id="272" r:id="rId5"/>
    <p:sldId id="257" r:id="rId6"/>
    <p:sldId id="260" r:id="rId7"/>
    <p:sldId id="261" r:id="rId8"/>
    <p:sldId id="273" r:id="rId9"/>
    <p:sldId id="274" r:id="rId10"/>
    <p:sldId id="275" r:id="rId11"/>
    <p:sldId id="290" r:id="rId12"/>
    <p:sldId id="259" r:id="rId13"/>
    <p:sldId id="281" r:id="rId14"/>
    <p:sldId id="287" r:id="rId15"/>
    <p:sldId id="282" r:id="rId16"/>
    <p:sldId id="292" r:id="rId17"/>
    <p:sldId id="291" r:id="rId18"/>
    <p:sldId id="267" r:id="rId19"/>
    <p:sldId id="280" r:id="rId20"/>
    <p:sldId id="270" r:id="rId21"/>
    <p:sldId id="269" r:id="rId22"/>
    <p:sldId id="263" r:id="rId23"/>
    <p:sldId id="265" r:id="rId24"/>
    <p:sldId id="283" r:id="rId25"/>
    <p:sldId id="285" r:id="rId26"/>
    <p:sldId id="27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7" d="100"/>
          <a:sy n="107" d="100"/>
        </p:scale>
        <p:origin x="-68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B61574-476F-4672-912E-6F492C1AFC4C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78A11C-10F1-444F-8374-64CAD325B5AB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4ECF408A-FC4D-4D16-8C8C-73BD22CC04B6}" type="parTrans" cxnId="{0B265889-DA5E-4481-8885-AF034D93C4E0}">
      <dgm:prSet/>
      <dgm:spPr/>
      <dgm:t>
        <a:bodyPr/>
        <a:lstStyle/>
        <a:p>
          <a:endParaRPr lang="ru-RU"/>
        </a:p>
      </dgm:t>
    </dgm:pt>
    <dgm:pt modelId="{2D5C91C7-17E3-4711-BB34-01CA45F7918A}" type="sibTrans" cxnId="{0B265889-DA5E-4481-8885-AF034D93C4E0}">
      <dgm:prSet/>
      <dgm:spPr/>
      <dgm:t>
        <a:bodyPr/>
        <a:lstStyle/>
        <a:p>
          <a:endParaRPr lang="ru-RU"/>
        </a:p>
      </dgm:t>
    </dgm:pt>
    <dgm:pt modelId="{BF7FF9DF-B7D8-4DD1-9475-FBEBFF60A11F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C6FDFA2B-CFF6-4456-B1A4-F1605974B52B}" type="parTrans" cxnId="{5EA9CAC0-E9D0-4286-B7FB-00D3C5538CC1}">
      <dgm:prSet/>
      <dgm:spPr/>
      <dgm:t>
        <a:bodyPr/>
        <a:lstStyle/>
        <a:p>
          <a:endParaRPr lang="ru-RU"/>
        </a:p>
      </dgm:t>
    </dgm:pt>
    <dgm:pt modelId="{F2DFC9FB-0306-4DC8-872B-FF6B85A53319}" type="sibTrans" cxnId="{5EA9CAC0-E9D0-4286-B7FB-00D3C5538CC1}">
      <dgm:prSet/>
      <dgm:spPr/>
      <dgm:t>
        <a:bodyPr/>
        <a:lstStyle/>
        <a:p>
          <a:endParaRPr lang="ru-RU"/>
        </a:p>
      </dgm:t>
    </dgm:pt>
    <dgm:pt modelId="{F728942B-6AA3-440B-A651-C3C74C365496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920AE12F-6FD5-454E-92B6-FBDCB7DE994C}" type="parTrans" cxnId="{8BE60994-20E9-4C79-976D-09277A9A8F0A}">
      <dgm:prSet/>
      <dgm:spPr/>
      <dgm:t>
        <a:bodyPr/>
        <a:lstStyle/>
        <a:p>
          <a:endParaRPr lang="ru-RU"/>
        </a:p>
      </dgm:t>
    </dgm:pt>
    <dgm:pt modelId="{3B7CE123-FDBF-4404-BC88-83B76B38EBA1}" type="sibTrans" cxnId="{8BE60994-20E9-4C79-976D-09277A9A8F0A}">
      <dgm:prSet/>
      <dgm:spPr/>
      <dgm:t>
        <a:bodyPr/>
        <a:lstStyle/>
        <a:p>
          <a:endParaRPr lang="ru-RU"/>
        </a:p>
      </dgm:t>
    </dgm:pt>
    <dgm:pt modelId="{6B5FB63B-A60E-438C-BDB5-ED80B2694945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07DC97F9-A234-4C5B-8915-CE6F4971AEB7}" type="parTrans" cxnId="{0CF1FD63-F1EC-4107-8E44-E6F28523C768}">
      <dgm:prSet/>
      <dgm:spPr/>
      <dgm:t>
        <a:bodyPr/>
        <a:lstStyle/>
        <a:p>
          <a:endParaRPr lang="ru-RU"/>
        </a:p>
      </dgm:t>
    </dgm:pt>
    <dgm:pt modelId="{7EEE7FE9-B609-44E3-948B-93233B2BFB48}" type="sibTrans" cxnId="{0CF1FD63-F1EC-4107-8E44-E6F28523C768}">
      <dgm:prSet/>
      <dgm:spPr/>
      <dgm:t>
        <a:bodyPr/>
        <a:lstStyle/>
        <a:p>
          <a:endParaRPr lang="ru-RU"/>
        </a:p>
      </dgm:t>
    </dgm:pt>
    <dgm:pt modelId="{96419348-B8E1-4BDB-8BFD-8456D3BD3010}">
      <dgm:prSet phldrT="[Текст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3EBD15A5-9BDB-496D-A6E1-9FAF8444ED09}" type="parTrans" cxnId="{B2C51F22-A126-4A35-9DE1-805BCC846CA0}">
      <dgm:prSet/>
      <dgm:spPr/>
      <dgm:t>
        <a:bodyPr/>
        <a:lstStyle/>
        <a:p>
          <a:endParaRPr lang="ru-RU"/>
        </a:p>
      </dgm:t>
    </dgm:pt>
    <dgm:pt modelId="{81335AA0-7991-4A2C-ABBD-9EFC66DC3C5C}" type="sibTrans" cxnId="{B2C51F22-A126-4A35-9DE1-805BCC846CA0}">
      <dgm:prSet/>
      <dgm:spPr/>
      <dgm:t>
        <a:bodyPr/>
        <a:lstStyle/>
        <a:p>
          <a:endParaRPr lang="ru-RU"/>
        </a:p>
      </dgm:t>
    </dgm:pt>
    <dgm:pt modelId="{27DFD511-102A-4B87-A50D-A2276BD17622}">
      <dgm:prSet phldrT="[Текст]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79AF5BD4-1CAC-48F8-AEAC-FD6E301124C8}" type="parTrans" cxnId="{520B2064-7218-4901-87EB-2219CF9357DA}">
      <dgm:prSet/>
      <dgm:spPr/>
      <dgm:t>
        <a:bodyPr/>
        <a:lstStyle/>
        <a:p>
          <a:endParaRPr lang="ru-RU"/>
        </a:p>
      </dgm:t>
    </dgm:pt>
    <dgm:pt modelId="{C17A21DA-8F02-4D0D-BAC6-8A5747CF5B6A}" type="sibTrans" cxnId="{520B2064-7218-4901-87EB-2219CF9357DA}">
      <dgm:prSet/>
      <dgm:spPr/>
      <dgm:t>
        <a:bodyPr/>
        <a:lstStyle/>
        <a:p>
          <a:endParaRPr lang="ru-RU"/>
        </a:p>
      </dgm:t>
    </dgm:pt>
    <dgm:pt modelId="{B2802468-7727-463B-846A-6BD2C5B535DA}">
      <dgm:prSet phldrT="[Текст]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0C77EDE2-83A4-438C-83DF-3B6680843B42}" type="parTrans" cxnId="{A00C1907-7F02-4DB0-AB2F-A946EDA18C86}">
      <dgm:prSet/>
      <dgm:spPr/>
      <dgm:t>
        <a:bodyPr/>
        <a:lstStyle/>
        <a:p>
          <a:endParaRPr lang="ru-RU"/>
        </a:p>
      </dgm:t>
    </dgm:pt>
    <dgm:pt modelId="{FFD87789-11BA-4CD1-AA04-1DC13D2BDC9C}" type="sibTrans" cxnId="{A00C1907-7F02-4DB0-AB2F-A946EDA18C86}">
      <dgm:prSet/>
      <dgm:spPr/>
      <dgm:t>
        <a:bodyPr/>
        <a:lstStyle/>
        <a:p>
          <a:endParaRPr lang="ru-RU"/>
        </a:p>
      </dgm:t>
    </dgm:pt>
    <dgm:pt modelId="{C990D395-060D-4DF1-A967-355C9B4374A8}">
      <dgm:prSet phldrT="[Текст]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7B094F43-80C9-4694-8952-A6246504D42C}" type="parTrans" cxnId="{BF51A0BD-96F1-4389-8AD2-D3811D17FDC3}">
      <dgm:prSet/>
      <dgm:spPr/>
      <dgm:t>
        <a:bodyPr/>
        <a:lstStyle/>
        <a:p>
          <a:endParaRPr lang="ru-RU"/>
        </a:p>
      </dgm:t>
    </dgm:pt>
    <dgm:pt modelId="{8A54FC56-A93A-4AD7-A6EF-B0B0DABEB99B}" type="sibTrans" cxnId="{BF51A0BD-96F1-4389-8AD2-D3811D17FDC3}">
      <dgm:prSet/>
      <dgm:spPr/>
      <dgm:t>
        <a:bodyPr/>
        <a:lstStyle/>
        <a:p>
          <a:endParaRPr lang="ru-RU"/>
        </a:p>
      </dgm:t>
    </dgm:pt>
    <dgm:pt modelId="{F92280C5-C6DC-48B3-BFB1-6E08434D3E8D}">
      <dgm:prSet phldrT="[Текст]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943C59D9-7560-4B58-AB69-7FF847A82E42}" type="sibTrans" cxnId="{D6B2D0D1-8BF1-4AFE-9390-8CF3C921803F}">
      <dgm:prSet/>
      <dgm:spPr/>
      <dgm:t>
        <a:bodyPr/>
        <a:lstStyle/>
        <a:p>
          <a:endParaRPr lang="ru-RU"/>
        </a:p>
      </dgm:t>
    </dgm:pt>
    <dgm:pt modelId="{B8C92117-442D-43D4-839C-3AA0B6C3600F}" type="parTrans" cxnId="{D6B2D0D1-8BF1-4AFE-9390-8CF3C921803F}">
      <dgm:prSet/>
      <dgm:spPr/>
      <dgm:t>
        <a:bodyPr/>
        <a:lstStyle/>
        <a:p>
          <a:endParaRPr lang="ru-RU"/>
        </a:p>
      </dgm:t>
    </dgm:pt>
    <dgm:pt modelId="{3EC9FA1B-CAE3-46AE-B314-9868C649F7BF}" type="pres">
      <dgm:prSet presAssocID="{7FB61574-476F-4672-912E-6F492C1AFC4C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BC7C853-7A4C-4085-A25B-6B9C845C698A}" type="pres">
      <dgm:prSet presAssocID="{F478A11C-10F1-444F-8374-64CAD325B5AB}" presName="compNode" presStyleCnt="0"/>
      <dgm:spPr/>
    </dgm:pt>
    <dgm:pt modelId="{218F7245-EA12-495A-BCBB-2AC0B21771EB}" type="pres">
      <dgm:prSet presAssocID="{F478A11C-10F1-444F-8374-64CAD325B5AB}" presName="dummyConnPt" presStyleCnt="0"/>
      <dgm:spPr/>
    </dgm:pt>
    <dgm:pt modelId="{7012FACB-0B37-4AC7-9B47-02DFA52A2D9D}" type="pres">
      <dgm:prSet presAssocID="{F478A11C-10F1-444F-8374-64CAD325B5AB}" presName="node" presStyleLbl="node1" presStyleIdx="0" presStyleCnt="9" custScaleY="179915" custLinFactNeighborX="15186" custLinFactNeighborY="-8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9B00B-D479-4CC2-9DD9-586547FDF781}" type="pres">
      <dgm:prSet presAssocID="{2D5C91C7-17E3-4711-BB34-01CA45F7918A}" presName="sibTrans" presStyleLbl="bgSibTrans2D1" presStyleIdx="0" presStyleCnt="8" custLinFactNeighborX="15224" custLinFactNeighborY="-43650"/>
      <dgm:spPr/>
      <dgm:t>
        <a:bodyPr/>
        <a:lstStyle/>
        <a:p>
          <a:endParaRPr lang="ru-RU"/>
        </a:p>
      </dgm:t>
    </dgm:pt>
    <dgm:pt modelId="{2AF55B17-74D7-47DB-B8AF-5455DB5754E8}" type="pres">
      <dgm:prSet presAssocID="{BF7FF9DF-B7D8-4DD1-9475-FBEBFF60A11F}" presName="compNode" presStyleCnt="0"/>
      <dgm:spPr/>
    </dgm:pt>
    <dgm:pt modelId="{8E24EB0C-8BC5-41AE-A8F7-98783DE707DD}" type="pres">
      <dgm:prSet presAssocID="{BF7FF9DF-B7D8-4DD1-9475-FBEBFF60A11F}" presName="dummyConnPt" presStyleCnt="0"/>
      <dgm:spPr/>
    </dgm:pt>
    <dgm:pt modelId="{59005D99-267B-434B-8406-54D49C1BE3E3}" type="pres">
      <dgm:prSet presAssocID="{BF7FF9DF-B7D8-4DD1-9475-FBEBFF60A11F}" presName="node" presStyleLbl="node1" presStyleIdx="1" presStyleCnt="9" custScaleX="136737" custScaleY="176165" custLinFactNeighborX="9712" custLinFactNeighborY="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78C70C-ADA8-4394-AD3E-FA6696B4F279}" type="pres">
      <dgm:prSet presAssocID="{F2DFC9FB-0306-4DC8-872B-FF6B85A53319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EC0B02DB-5D9A-4655-B186-491FC3CDF37E}" type="pres">
      <dgm:prSet presAssocID="{F728942B-6AA3-440B-A651-C3C74C365496}" presName="compNode" presStyleCnt="0"/>
      <dgm:spPr/>
    </dgm:pt>
    <dgm:pt modelId="{D80A134C-A437-4D28-86ED-3DD697D92C1C}" type="pres">
      <dgm:prSet presAssocID="{F728942B-6AA3-440B-A651-C3C74C365496}" presName="dummyConnPt" presStyleCnt="0"/>
      <dgm:spPr/>
    </dgm:pt>
    <dgm:pt modelId="{CDA48BF2-044C-4D35-8294-F33AA6BCACCF}" type="pres">
      <dgm:prSet presAssocID="{F728942B-6AA3-440B-A651-C3C74C365496}" presName="node" presStyleLbl="node1" presStyleIdx="2" presStyleCnt="9" custScaleX="132793" custScaleY="141465" custLinFactNeighborX="9188" custLinFactNeighborY="30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706CB-6422-4112-8ABF-86F0E865E693}" type="pres">
      <dgm:prSet presAssocID="{3B7CE123-FDBF-4404-BC88-83B76B38EBA1}" presName="sibTrans" presStyleLbl="bgSibTrans2D1" presStyleIdx="2" presStyleCnt="8" custAng="227795" custLinFactY="54602" custLinFactNeighborX="-227" custLinFactNeighborY="100000"/>
      <dgm:spPr/>
      <dgm:t>
        <a:bodyPr/>
        <a:lstStyle/>
        <a:p>
          <a:endParaRPr lang="ru-RU"/>
        </a:p>
      </dgm:t>
    </dgm:pt>
    <dgm:pt modelId="{58B3BB54-74A7-427D-89EB-9215AAC4D142}" type="pres">
      <dgm:prSet presAssocID="{6B5FB63B-A60E-438C-BDB5-ED80B2694945}" presName="compNode" presStyleCnt="0"/>
      <dgm:spPr/>
    </dgm:pt>
    <dgm:pt modelId="{CA50CF43-404E-4EBC-A582-C7653BA02940}" type="pres">
      <dgm:prSet presAssocID="{6B5FB63B-A60E-438C-BDB5-ED80B2694945}" presName="dummyConnPt" presStyleCnt="0"/>
      <dgm:spPr/>
    </dgm:pt>
    <dgm:pt modelId="{E52162F7-479B-4937-8192-21CCB303D4EA}" type="pres">
      <dgm:prSet presAssocID="{6B5FB63B-A60E-438C-BDB5-ED80B2694945}" presName="node" presStyleLbl="node1" presStyleIdx="3" presStyleCnt="9" custScaleX="130085" custScaleY="177798" custLinFactNeighborX="-5317" custLinFactNeighborY="24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71EBE-ACAA-498A-BB2F-7FBE3BC2B277}" type="pres">
      <dgm:prSet presAssocID="{7EEE7FE9-B609-44E3-948B-93233B2BFB48}" presName="sibTrans" presStyleLbl="bgSibTrans2D1" presStyleIdx="3" presStyleCnt="8" custLinFactNeighborX="31659" custLinFactNeighborY="29746"/>
      <dgm:spPr/>
      <dgm:t>
        <a:bodyPr/>
        <a:lstStyle/>
        <a:p>
          <a:endParaRPr lang="ru-RU"/>
        </a:p>
      </dgm:t>
    </dgm:pt>
    <dgm:pt modelId="{EEF16A1E-9DE1-48C7-960A-989132C06699}" type="pres">
      <dgm:prSet presAssocID="{96419348-B8E1-4BDB-8BFD-8456D3BD3010}" presName="compNode" presStyleCnt="0"/>
      <dgm:spPr/>
    </dgm:pt>
    <dgm:pt modelId="{5AB5D9FC-C98F-4491-A7D1-E6C5D7E16370}" type="pres">
      <dgm:prSet presAssocID="{96419348-B8E1-4BDB-8BFD-8456D3BD3010}" presName="dummyConnPt" presStyleCnt="0"/>
      <dgm:spPr/>
    </dgm:pt>
    <dgm:pt modelId="{047F83B2-E12A-410B-BF8D-5ED19B4F01C8}" type="pres">
      <dgm:prSet presAssocID="{96419348-B8E1-4BDB-8BFD-8456D3BD3010}" presName="node" presStyleLbl="node1" presStyleIdx="4" presStyleCnt="9" custScaleX="109971" custScaleY="163012" custLinFactNeighborY="2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4CD499-956F-4445-9836-6E824241327A}" type="pres">
      <dgm:prSet presAssocID="{81335AA0-7991-4A2C-ABBD-9EFC66DC3C5C}" presName="sibTrans" presStyleLbl="bgSibTrans2D1" presStyleIdx="4" presStyleCnt="8" custAng="21494720" custLinFactNeighborX="27835" custLinFactNeighborY="39489"/>
      <dgm:spPr/>
      <dgm:t>
        <a:bodyPr/>
        <a:lstStyle/>
        <a:p>
          <a:endParaRPr lang="ru-RU"/>
        </a:p>
      </dgm:t>
    </dgm:pt>
    <dgm:pt modelId="{09BEA883-14C7-4594-B19E-79CC862EDC62}" type="pres">
      <dgm:prSet presAssocID="{27DFD511-102A-4B87-A50D-A2276BD17622}" presName="compNode" presStyleCnt="0"/>
      <dgm:spPr/>
    </dgm:pt>
    <dgm:pt modelId="{3DB2BE77-C978-411D-811D-5A127F8A4F64}" type="pres">
      <dgm:prSet presAssocID="{27DFD511-102A-4B87-A50D-A2276BD17622}" presName="dummyConnPt" presStyleCnt="0"/>
      <dgm:spPr/>
    </dgm:pt>
    <dgm:pt modelId="{9EB609B3-7BED-4496-9151-3CC77218B250}" type="pres">
      <dgm:prSet presAssocID="{27DFD511-102A-4B87-A50D-A2276BD17622}" presName="node" presStyleLbl="node1" presStyleIdx="5" presStyleCnt="9" custScaleX="141980" custScaleY="175272" custLinFactNeighborX="7208" custLinFactNeighborY="-11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535E9-5FBA-4A1D-A5F7-C26F6C89B879}" type="pres">
      <dgm:prSet presAssocID="{C17A21DA-8F02-4D0D-BAC6-8A5747CF5B6A}" presName="sibTrans" presStyleLbl="bgSibTrans2D1" presStyleIdx="5" presStyleCnt="8" custLinFactY="100000" custLinFactNeighborX="2021" custLinFactNeighborY="141889"/>
      <dgm:spPr/>
      <dgm:t>
        <a:bodyPr/>
        <a:lstStyle/>
        <a:p>
          <a:endParaRPr lang="ru-RU"/>
        </a:p>
      </dgm:t>
    </dgm:pt>
    <dgm:pt modelId="{73B2B914-15EF-4B63-81AE-0A32956C12CA}" type="pres">
      <dgm:prSet presAssocID="{B2802468-7727-463B-846A-6BD2C5B535DA}" presName="compNode" presStyleCnt="0"/>
      <dgm:spPr/>
    </dgm:pt>
    <dgm:pt modelId="{CEB25631-1DFB-4A9B-853F-983F67F8E89D}" type="pres">
      <dgm:prSet presAssocID="{B2802468-7727-463B-846A-6BD2C5B535DA}" presName="dummyConnPt" presStyleCnt="0"/>
      <dgm:spPr/>
    </dgm:pt>
    <dgm:pt modelId="{CF1224B8-0BC3-409C-B032-1269D7F8A0D6}" type="pres">
      <dgm:prSet presAssocID="{B2802468-7727-463B-846A-6BD2C5B535DA}" presName="node" presStyleLbl="node1" presStyleIdx="6" presStyleCnt="9" custScaleY="200578" custLinFactNeighborX="2796" custLinFactNeighborY="-13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AD2E7-4D87-45DC-97FE-51C3020E347C}" type="pres">
      <dgm:prSet presAssocID="{FFD87789-11BA-4CD1-AA04-1DC13D2BDC9C}" presName="sibTrans" presStyleLbl="bgSibTrans2D1" presStyleIdx="6" presStyleCnt="8" custAng="21169459" custLinFactNeighborX="12832" custLinFactNeighborY="-15321"/>
      <dgm:spPr/>
      <dgm:t>
        <a:bodyPr/>
        <a:lstStyle/>
        <a:p>
          <a:endParaRPr lang="ru-RU"/>
        </a:p>
      </dgm:t>
    </dgm:pt>
    <dgm:pt modelId="{DCC62464-13DC-4707-BCD6-87CA81FD31DA}" type="pres">
      <dgm:prSet presAssocID="{F92280C5-C6DC-48B3-BFB1-6E08434D3E8D}" presName="compNode" presStyleCnt="0"/>
      <dgm:spPr/>
    </dgm:pt>
    <dgm:pt modelId="{7ABE405B-B5CC-4221-928D-799B01B6D598}" type="pres">
      <dgm:prSet presAssocID="{F92280C5-C6DC-48B3-BFB1-6E08434D3E8D}" presName="dummyConnPt" presStyleCnt="0"/>
      <dgm:spPr/>
    </dgm:pt>
    <dgm:pt modelId="{49545C69-9427-4A88-8B95-39C8AB269B86}" type="pres">
      <dgm:prSet presAssocID="{F92280C5-C6DC-48B3-BFB1-6E08434D3E8D}" presName="node" presStyleLbl="node1" presStyleIdx="7" presStyleCnt="9" custScaleX="135290" custScaleY="147937" custLinFactNeighborX="-2580" custLinFactNeighborY="-14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8EB39C-A892-4251-BE7F-C5536F384B74}" type="pres">
      <dgm:prSet presAssocID="{943C59D9-7560-4B58-AB69-7FF847A82E42}" presName="sibTrans" presStyleLbl="bgSibTrans2D1" presStyleIdx="7" presStyleCnt="8" custAng="21406881" custLinFactNeighborX="13836" custLinFactNeighborY="39225"/>
      <dgm:spPr/>
      <dgm:t>
        <a:bodyPr/>
        <a:lstStyle/>
        <a:p>
          <a:endParaRPr lang="ru-RU"/>
        </a:p>
      </dgm:t>
    </dgm:pt>
    <dgm:pt modelId="{B75A2ED2-44BA-4FBB-AE94-A7194C606D22}" type="pres">
      <dgm:prSet presAssocID="{C990D395-060D-4DF1-A967-355C9B4374A8}" presName="compNode" presStyleCnt="0"/>
      <dgm:spPr/>
    </dgm:pt>
    <dgm:pt modelId="{72C563A9-0FA2-4D6D-8304-7DF80DBB0E1E}" type="pres">
      <dgm:prSet presAssocID="{C990D395-060D-4DF1-A967-355C9B4374A8}" presName="dummyConnPt" presStyleCnt="0"/>
      <dgm:spPr/>
    </dgm:pt>
    <dgm:pt modelId="{2F38454E-C844-443A-A918-C343A83FACEC}" type="pres">
      <dgm:prSet presAssocID="{C990D395-060D-4DF1-A967-355C9B4374A8}" presName="node" presStyleLbl="node1" presStyleIdx="8" presStyleCnt="9" custScaleX="131318" custScaleY="168346" custLinFactNeighborX="-9209" custLinFactNeighborY="-117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223650-4A46-478C-A819-F297B79563BF}" type="presOf" srcId="{6B5FB63B-A60E-438C-BDB5-ED80B2694945}" destId="{E52162F7-479B-4937-8192-21CCB303D4EA}" srcOrd="0" destOrd="0" presId="urn:microsoft.com/office/officeart/2005/8/layout/bProcess4"/>
    <dgm:cxn modelId="{BF51A0BD-96F1-4389-8AD2-D3811D17FDC3}" srcId="{7FB61574-476F-4672-912E-6F492C1AFC4C}" destId="{C990D395-060D-4DF1-A967-355C9B4374A8}" srcOrd="8" destOrd="0" parTransId="{7B094F43-80C9-4694-8952-A6246504D42C}" sibTransId="{8A54FC56-A93A-4AD7-A6EF-B0B0DABEB99B}"/>
    <dgm:cxn modelId="{508EEEB5-F40A-4FB4-999B-FFEEB097660D}" type="presOf" srcId="{7FB61574-476F-4672-912E-6F492C1AFC4C}" destId="{3EC9FA1B-CAE3-46AE-B314-9868C649F7BF}" srcOrd="0" destOrd="0" presId="urn:microsoft.com/office/officeart/2005/8/layout/bProcess4"/>
    <dgm:cxn modelId="{520B2064-7218-4901-87EB-2219CF9357DA}" srcId="{7FB61574-476F-4672-912E-6F492C1AFC4C}" destId="{27DFD511-102A-4B87-A50D-A2276BD17622}" srcOrd="5" destOrd="0" parTransId="{79AF5BD4-1CAC-48F8-AEAC-FD6E301124C8}" sibTransId="{C17A21DA-8F02-4D0D-BAC6-8A5747CF5B6A}"/>
    <dgm:cxn modelId="{98449C34-806B-4B29-B853-4957620A8FFF}" type="presOf" srcId="{C990D395-060D-4DF1-A967-355C9B4374A8}" destId="{2F38454E-C844-443A-A918-C343A83FACEC}" srcOrd="0" destOrd="0" presId="urn:microsoft.com/office/officeart/2005/8/layout/bProcess4"/>
    <dgm:cxn modelId="{D6B2D0D1-8BF1-4AFE-9390-8CF3C921803F}" srcId="{7FB61574-476F-4672-912E-6F492C1AFC4C}" destId="{F92280C5-C6DC-48B3-BFB1-6E08434D3E8D}" srcOrd="7" destOrd="0" parTransId="{B8C92117-442D-43D4-839C-3AA0B6C3600F}" sibTransId="{943C59D9-7560-4B58-AB69-7FF847A82E42}"/>
    <dgm:cxn modelId="{F5B307F2-BA37-4647-A145-4F9497192515}" type="presOf" srcId="{F478A11C-10F1-444F-8374-64CAD325B5AB}" destId="{7012FACB-0B37-4AC7-9B47-02DFA52A2D9D}" srcOrd="0" destOrd="0" presId="urn:microsoft.com/office/officeart/2005/8/layout/bProcess4"/>
    <dgm:cxn modelId="{A00C1907-7F02-4DB0-AB2F-A946EDA18C86}" srcId="{7FB61574-476F-4672-912E-6F492C1AFC4C}" destId="{B2802468-7727-463B-846A-6BD2C5B535DA}" srcOrd="6" destOrd="0" parTransId="{0C77EDE2-83A4-438C-83DF-3B6680843B42}" sibTransId="{FFD87789-11BA-4CD1-AA04-1DC13D2BDC9C}"/>
    <dgm:cxn modelId="{22061A33-AAFF-4383-B9D5-9B222178696F}" type="presOf" srcId="{F728942B-6AA3-440B-A651-C3C74C365496}" destId="{CDA48BF2-044C-4D35-8294-F33AA6BCACCF}" srcOrd="0" destOrd="0" presId="urn:microsoft.com/office/officeart/2005/8/layout/bProcess4"/>
    <dgm:cxn modelId="{E348F02F-3AE9-4ED9-A002-DE10018FEE6F}" type="presOf" srcId="{C17A21DA-8F02-4D0D-BAC6-8A5747CF5B6A}" destId="{D82535E9-5FBA-4A1D-A5F7-C26F6C89B879}" srcOrd="0" destOrd="0" presId="urn:microsoft.com/office/officeart/2005/8/layout/bProcess4"/>
    <dgm:cxn modelId="{6C27A76A-F33F-4D2C-9519-3F9605E1A745}" type="presOf" srcId="{3B7CE123-FDBF-4404-BC88-83B76B38EBA1}" destId="{56A706CB-6422-4112-8ABF-86F0E865E693}" srcOrd="0" destOrd="0" presId="urn:microsoft.com/office/officeart/2005/8/layout/bProcess4"/>
    <dgm:cxn modelId="{7B9BF361-2C71-4927-8BA5-505937F24FC5}" type="presOf" srcId="{81335AA0-7991-4A2C-ABBD-9EFC66DC3C5C}" destId="{524CD499-956F-4445-9836-6E824241327A}" srcOrd="0" destOrd="0" presId="urn:microsoft.com/office/officeart/2005/8/layout/bProcess4"/>
    <dgm:cxn modelId="{EF21EC48-BA50-467F-896A-07631056A64D}" type="presOf" srcId="{F2DFC9FB-0306-4DC8-872B-FF6B85A53319}" destId="{7678C70C-ADA8-4394-AD3E-FA6696B4F279}" srcOrd="0" destOrd="0" presId="urn:microsoft.com/office/officeart/2005/8/layout/bProcess4"/>
    <dgm:cxn modelId="{CA892C50-A542-489C-B488-C6B55DFC276F}" type="presOf" srcId="{7EEE7FE9-B609-44E3-948B-93233B2BFB48}" destId="{31771EBE-ACAA-498A-BB2F-7FBE3BC2B277}" srcOrd="0" destOrd="0" presId="urn:microsoft.com/office/officeart/2005/8/layout/bProcess4"/>
    <dgm:cxn modelId="{0CF1FD63-F1EC-4107-8E44-E6F28523C768}" srcId="{7FB61574-476F-4672-912E-6F492C1AFC4C}" destId="{6B5FB63B-A60E-438C-BDB5-ED80B2694945}" srcOrd="3" destOrd="0" parTransId="{07DC97F9-A234-4C5B-8915-CE6F4971AEB7}" sibTransId="{7EEE7FE9-B609-44E3-948B-93233B2BFB48}"/>
    <dgm:cxn modelId="{74E0C2CF-DFEE-433B-95B4-6EEB6E67B87B}" type="presOf" srcId="{943C59D9-7560-4B58-AB69-7FF847A82E42}" destId="{738EB39C-A892-4251-BE7F-C5536F384B74}" srcOrd="0" destOrd="0" presId="urn:microsoft.com/office/officeart/2005/8/layout/bProcess4"/>
    <dgm:cxn modelId="{9DB1F8C2-2D4A-40A6-85A6-1172A8E8E63B}" type="presOf" srcId="{F92280C5-C6DC-48B3-BFB1-6E08434D3E8D}" destId="{49545C69-9427-4A88-8B95-39C8AB269B86}" srcOrd="0" destOrd="0" presId="urn:microsoft.com/office/officeart/2005/8/layout/bProcess4"/>
    <dgm:cxn modelId="{70A9A432-7DFE-482B-A2AF-E480D09B1F99}" type="presOf" srcId="{B2802468-7727-463B-846A-6BD2C5B535DA}" destId="{CF1224B8-0BC3-409C-B032-1269D7F8A0D6}" srcOrd="0" destOrd="0" presId="urn:microsoft.com/office/officeart/2005/8/layout/bProcess4"/>
    <dgm:cxn modelId="{443FE348-032B-45DF-87E3-B57CA6B6182A}" type="presOf" srcId="{FFD87789-11BA-4CD1-AA04-1DC13D2BDC9C}" destId="{22CAD2E7-4D87-45DC-97FE-51C3020E347C}" srcOrd="0" destOrd="0" presId="urn:microsoft.com/office/officeart/2005/8/layout/bProcess4"/>
    <dgm:cxn modelId="{94084CAD-1891-407C-B367-62737C223362}" type="presOf" srcId="{2D5C91C7-17E3-4711-BB34-01CA45F7918A}" destId="{65D9B00B-D479-4CC2-9DD9-586547FDF781}" srcOrd="0" destOrd="0" presId="urn:microsoft.com/office/officeart/2005/8/layout/bProcess4"/>
    <dgm:cxn modelId="{8BE60994-20E9-4C79-976D-09277A9A8F0A}" srcId="{7FB61574-476F-4672-912E-6F492C1AFC4C}" destId="{F728942B-6AA3-440B-A651-C3C74C365496}" srcOrd="2" destOrd="0" parTransId="{920AE12F-6FD5-454E-92B6-FBDCB7DE994C}" sibTransId="{3B7CE123-FDBF-4404-BC88-83B76B38EBA1}"/>
    <dgm:cxn modelId="{0B265889-DA5E-4481-8885-AF034D93C4E0}" srcId="{7FB61574-476F-4672-912E-6F492C1AFC4C}" destId="{F478A11C-10F1-444F-8374-64CAD325B5AB}" srcOrd="0" destOrd="0" parTransId="{4ECF408A-FC4D-4D16-8C8C-73BD22CC04B6}" sibTransId="{2D5C91C7-17E3-4711-BB34-01CA45F7918A}"/>
    <dgm:cxn modelId="{EDE7ECB6-318D-408E-AC1F-43756C57748F}" type="presOf" srcId="{96419348-B8E1-4BDB-8BFD-8456D3BD3010}" destId="{047F83B2-E12A-410B-BF8D-5ED19B4F01C8}" srcOrd="0" destOrd="0" presId="urn:microsoft.com/office/officeart/2005/8/layout/bProcess4"/>
    <dgm:cxn modelId="{055AF530-D59C-4005-8292-CD6FE8213AEE}" type="presOf" srcId="{BF7FF9DF-B7D8-4DD1-9475-FBEBFF60A11F}" destId="{59005D99-267B-434B-8406-54D49C1BE3E3}" srcOrd="0" destOrd="0" presId="urn:microsoft.com/office/officeart/2005/8/layout/bProcess4"/>
    <dgm:cxn modelId="{5EA9CAC0-E9D0-4286-B7FB-00D3C5538CC1}" srcId="{7FB61574-476F-4672-912E-6F492C1AFC4C}" destId="{BF7FF9DF-B7D8-4DD1-9475-FBEBFF60A11F}" srcOrd="1" destOrd="0" parTransId="{C6FDFA2B-CFF6-4456-B1A4-F1605974B52B}" sibTransId="{F2DFC9FB-0306-4DC8-872B-FF6B85A53319}"/>
    <dgm:cxn modelId="{7DF53B7F-B496-4839-93F6-C5194B9191A1}" type="presOf" srcId="{27DFD511-102A-4B87-A50D-A2276BD17622}" destId="{9EB609B3-7BED-4496-9151-3CC77218B250}" srcOrd="0" destOrd="0" presId="urn:microsoft.com/office/officeart/2005/8/layout/bProcess4"/>
    <dgm:cxn modelId="{B2C51F22-A126-4A35-9DE1-805BCC846CA0}" srcId="{7FB61574-476F-4672-912E-6F492C1AFC4C}" destId="{96419348-B8E1-4BDB-8BFD-8456D3BD3010}" srcOrd="4" destOrd="0" parTransId="{3EBD15A5-9BDB-496D-A6E1-9FAF8444ED09}" sibTransId="{81335AA0-7991-4A2C-ABBD-9EFC66DC3C5C}"/>
    <dgm:cxn modelId="{7FE2C8E0-5B61-4373-A633-8D33968B6425}" type="presParOf" srcId="{3EC9FA1B-CAE3-46AE-B314-9868C649F7BF}" destId="{CBC7C853-7A4C-4085-A25B-6B9C845C698A}" srcOrd="0" destOrd="0" presId="urn:microsoft.com/office/officeart/2005/8/layout/bProcess4"/>
    <dgm:cxn modelId="{D7F23538-5CCE-4D8A-B042-9F4912AC22ED}" type="presParOf" srcId="{CBC7C853-7A4C-4085-A25B-6B9C845C698A}" destId="{218F7245-EA12-495A-BCBB-2AC0B21771EB}" srcOrd="0" destOrd="0" presId="urn:microsoft.com/office/officeart/2005/8/layout/bProcess4"/>
    <dgm:cxn modelId="{0A0411B9-D111-4B6A-AF95-F4434E5D7152}" type="presParOf" srcId="{CBC7C853-7A4C-4085-A25B-6B9C845C698A}" destId="{7012FACB-0B37-4AC7-9B47-02DFA52A2D9D}" srcOrd="1" destOrd="0" presId="urn:microsoft.com/office/officeart/2005/8/layout/bProcess4"/>
    <dgm:cxn modelId="{F70BDC76-AB98-406C-88EA-DB97BDE8E637}" type="presParOf" srcId="{3EC9FA1B-CAE3-46AE-B314-9868C649F7BF}" destId="{65D9B00B-D479-4CC2-9DD9-586547FDF781}" srcOrd="1" destOrd="0" presId="urn:microsoft.com/office/officeart/2005/8/layout/bProcess4"/>
    <dgm:cxn modelId="{B1239ABC-9682-44A8-9AC2-BD560C28645F}" type="presParOf" srcId="{3EC9FA1B-CAE3-46AE-B314-9868C649F7BF}" destId="{2AF55B17-74D7-47DB-B8AF-5455DB5754E8}" srcOrd="2" destOrd="0" presId="urn:microsoft.com/office/officeart/2005/8/layout/bProcess4"/>
    <dgm:cxn modelId="{1729F88B-BF4F-4FC9-A32E-E1E371F4334A}" type="presParOf" srcId="{2AF55B17-74D7-47DB-B8AF-5455DB5754E8}" destId="{8E24EB0C-8BC5-41AE-A8F7-98783DE707DD}" srcOrd="0" destOrd="0" presId="urn:microsoft.com/office/officeart/2005/8/layout/bProcess4"/>
    <dgm:cxn modelId="{1784FDF5-1D6C-4627-9698-379DEFE7783A}" type="presParOf" srcId="{2AF55B17-74D7-47DB-B8AF-5455DB5754E8}" destId="{59005D99-267B-434B-8406-54D49C1BE3E3}" srcOrd="1" destOrd="0" presId="urn:microsoft.com/office/officeart/2005/8/layout/bProcess4"/>
    <dgm:cxn modelId="{FE308CC8-5007-424A-9C4B-72B7E9C6FE44}" type="presParOf" srcId="{3EC9FA1B-CAE3-46AE-B314-9868C649F7BF}" destId="{7678C70C-ADA8-4394-AD3E-FA6696B4F279}" srcOrd="3" destOrd="0" presId="urn:microsoft.com/office/officeart/2005/8/layout/bProcess4"/>
    <dgm:cxn modelId="{68BB4577-8408-4064-9EE0-D35A60DD0546}" type="presParOf" srcId="{3EC9FA1B-CAE3-46AE-B314-9868C649F7BF}" destId="{EC0B02DB-5D9A-4655-B186-491FC3CDF37E}" srcOrd="4" destOrd="0" presId="urn:microsoft.com/office/officeart/2005/8/layout/bProcess4"/>
    <dgm:cxn modelId="{42BBA96E-DBE3-45EB-990D-E61BDA3F14A5}" type="presParOf" srcId="{EC0B02DB-5D9A-4655-B186-491FC3CDF37E}" destId="{D80A134C-A437-4D28-86ED-3DD697D92C1C}" srcOrd="0" destOrd="0" presId="urn:microsoft.com/office/officeart/2005/8/layout/bProcess4"/>
    <dgm:cxn modelId="{3CC28B3F-644D-4893-97C5-AC4202D9463B}" type="presParOf" srcId="{EC0B02DB-5D9A-4655-B186-491FC3CDF37E}" destId="{CDA48BF2-044C-4D35-8294-F33AA6BCACCF}" srcOrd="1" destOrd="0" presId="urn:microsoft.com/office/officeart/2005/8/layout/bProcess4"/>
    <dgm:cxn modelId="{ADE9C48F-5BEC-4F4A-8E70-2C7DDFED3152}" type="presParOf" srcId="{3EC9FA1B-CAE3-46AE-B314-9868C649F7BF}" destId="{56A706CB-6422-4112-8ABF-86F0E865E693}" srcOrd="5" destOrd="0" presId="urn:microsoft.com/office/officeart/2005/8/layout/bProcess4"/>
    <dgm:cxn modelId="{882097AF-02A8-471B-A27A-6A75A7C7BBEC}" type="presParOf" srcId="{3EC9FA1B-CAE3-46AE-B314-9868C649F7BF}" destId="{58B3BB54-74A7-427D-89EB-9215AAC4D142}" srcOrd="6" destOrd="0" presId="urn:microsoft.com/office/officeart/2005/8/layout/bProcess4"/>
    <dgm:cxn modelId="{E151F16A-AD3D-426B-9359-B37B5FC1E0E3}" type="presParOf" srcId="{58B3BB54-74A7-427D-89EB-9215AAC4D142}" destId="{CA50CF43-404E-4EBC-A582-C7653BA02940}" srcOrd="0" destOrd="0" presId="urn:microsoft.com/office/officeart/2005/8/layout/bProcess4"/>
    <dgm:cxn modelId="{2DD0E00F-7B64-417C-82CB-04AEFA464672}" type="presParOf" srcId="{58B3BB54-74A7-427D-89EB-9215AAC4D142}" destId="{E52162F7-479B-4937-8192-21CCB303D4EA}" srcOrd="1" destOrd="0" presId="urn:microsoft.com/office/officeart/2005/8/layout/bProcess4"/>
    <dgm:cxn modelId="{1A9158F9-4734-4A58-83E3-189039DD3E84}" type="presParOf" srcId="{3EC9FA1B-CAE3-46AE-B314-9868C649F7BF}" destId="{31771EBE-ACAA-498A-BB2F-7FBE3BC2B277}" srcOrd="7" destOrd="0" presId="urn:microsoft.com/office/officeart/2005/8/layout/bProcess4"/>
    <dgm:cxn modelId="{40D0021B-C658-4E6E-8877-4EE060EED04A}" type="presParOf" srcId="{3EC9FA1B-CAE3-46AE-B314-9868C649F7BF}" destId="{EEF16A1E-9DE1-48C7-960A-989132C06699}" srcOrd="8" destOrd="0" presId="urn:microsoft.com/office/officeart/2005/8/layout/bProcess4"/>
    <dgm:cxn modelId="{E4D256A7-5C11-4A68-948C-E47D47596997}" type="presParOf" srcId="{EEF16A1E-9DE1-48C7-960A-989132C06699}" destId="{5AB5D9FC-C98F-4491-A7D1-E6C5D7E16370}" srcOrd="0" destOrd="0" presId="urn:microsoft.com/office/officeart/2005/8/layout/bProcess4"/>
    <dgm:cxn modelId="{C33A9339-7114-4C19-B90D-E18438CCA5C8}" type="presParOf" srcId="{EEF16A1E-9DE1-48C7-960A-989132C06699}" destId="{047F83B2-E12A-410B-BF8D-5ED19B4F01C8}" srcOrd="1" destOrd="0" presId="urn:microsoft.com/office/officeart/2005/8/layout/bProcess4"/>
    <dgm:cxn modelId="{54861996-A6E3-4105-9D16-D02BF824128E}" type="presParOf" srcId="{3EC9FA1B-CAE3-46AE-B314-9868C649F7BF}" destId="{524CD499-956F-4445-9836-6E824241327A}" srcOrd="9" destOrd="0" presId="urn:microsoft.com/office/officeart/2005/8/layout/bProcess4"/>
    <dgm:cxn modelId="{7D94082C-1919-4700-ACA7-C4DF00FD8206}" type="presParOf" srcId="{3EC9FA1B-CAE3-46AE-B314-9868C649F7BF}" destId="{09BEA883-14C7-4594-B19E-79CC862EDC62}" srcOrd="10" destOrd="0" presId="urn:microsoft.com/office/officeart/2005/8/layout/bProcess4"/>
    <dgm:cxn modelId="{C0365E08-C44F-47E4-95C6-019D646ADA8A}" type="presParOf" srcId="{09BEA883-14C7-4594-B19E-79CC862EDC62}" destId="{3DB2BE77-C978-411D-811D-5A127F8A4F64}" srcOrd="0" destOrd="0" presId="urn:microsoft.com/office/officeart/2005/8/layout/bProcess4"/>
    <dgm:cxn modelId="{18B834BA-6546-4092-BD86-FB05AC3236ED}" type="presParOf" srcId="{09BEA883-14C7-4594-B19E-79CC862EDC62}" destId="{9EB609B3-7BED-4496-9151-3CC77218B250}" srcOrd="1" destOrd="0" presId="urn:microsoft.com/office/officeart/2005/8/layout/bProcess4"/>
    <dgm:cxn modelId="{E5CD6796-E733-4A78-9543-B57050DE6890}" type="presParOf" srcId="{3EC9FA1B-CAE3-46AE-B314-9868C649F7BF}" destId="{D82535E9-5FBA-4A1D-A5F7-C26F6C89B879}" srcOrd="11" destOrd="0" presId="urn:microsoft.com/office/officeart/2005/8/layout/bProcess4"/>
    <dgm:cxn modelId="{44FF05C0-1739-45C4-9E89-26A4AE9CF657}" type="presParOf" srcId="{3EC9FA1B-CAE3-46AE-B314-9868C649F7BF}" destId="{73B2B914-15EF-4B63-81AE-0A32956C12CA}" srcOrd="12" destOrd="0" presId="urn:microsoft.com/office/officeart/2005/8/layout/bProcess4"/>
    <dgm:cxn modelId="{FC7B74E6-E48E-457D-8568-7F856D3EAAB2}" type="presParOf" srcId="{73B2B914-15EF-4B63-81AE-0A32956C12CA}" destId="{CEB25631-1DFB-4A9B-853F-983F67F8E89D}" srcOrd="0" destOrd="0" presId="urn:microsoft.com/office/officeart/2005/8/layout/bProcess4"/>
    <dgm:cxn modelId="{657126A1-88F1-4B3F-8A51-19BEB997DA58}" type="presParOf" srcId="{73B2B914-15EF-4B63-81AE-0A32956C12CA}" destId="{CF1224B8-0BC3-409C-B032-1269D7F8A0D6}" srcOrd="1" destOrd="0" presId="urn:microsoft.com/office/officeart/2005/8/layout/bProcess4"/>
    <dgm:cxn modelId="{13B0D700-74E2-43A6-B33C-89FB61E77A0D}" type="presParOf" srcId="{3EC9FA1B-CAE3-46AE-B314-9868C649F7BF}" destId="{22CAD2E7-4D87-45DC-97FE-51C3020E347C}" srcOrd="13" destOrd="0" presId="urn:microsoft.com/office/officeart/2005/8/layout/bProcess4"/>
    <dgm:cxn modelId="{2D16FE12-068D-47CD-BD89-2FDE42624672}" type="presParOf" srcId="{3EC9FA1B-CAE3-46AE-B314-9868C649F7BF}" destId="{DCC62464-13DC-4707-BCD6-87CA81FD31DA}" srcOrd="14" destOrd="0" presId="urn:microsoft.com/office/officeart/2005/8/layout/bProcess4"/>
    <dgm:cxn modelId="{7D6C3851-9EC7-496A-83F1-C47F61C7252A}" type="presParOf" srcId="{DCC62464-13DC-4707-BCD6-87CA81FD31DA}" destId="{7ABE405B-B5CC-4221-928D-799B01B6D598}" srcOrd="0" destOrd="0" presId="urn:microsoft.com/office/officeart/2005/8/layout/bProcess4"/>
    <dgm:cxn modelId="{2799B4F4-E1F6-4810-9FAC-5FB8DAC257DD}" type="presParOf" srcId="{DCC62464-13DC-4707-BCD6-87CA81FD31DA}" destId="{49545C69-9427-4A88-8B95-39C8AB269B86}" srcOrd="1" destOrd="0" presId="urn:microsoft.com/office/officeart/2005/8/layout/bProcess4"/>
    <dgm:cxn modelId="{362B14E8-95FE-4C35-B115-61D76450750B}" type="presParOf" srcId="{3EC9FA1B-CAE3-46AE-B314-9868C649F7BF}" destId="{738EB39C-A892-4251-BE7F-C5536F384B74}" srcOrd="15" destOrd="0" presId="urn:microsoft.com/office/officeart/2005/8/layout/bProcess4"/>
    <dgm:cxn modelId="{F3319D98-5D2F-439C-9D88-E8164E03177F}" type="presParOf" srcId="{3EC9FA1B-CAE3-46AE-B314-9868C649F7BF}" destId="{B75A2ED2-44BA-4FBB-AE94-A7194C606D22}" srcOrd="16" destOrd="0" presId="urn:microsoft.com/office/officeart/2005/8/layout/bProcess4"/>
    <dgm:cxn modelId="{856FE715-FC99-414A-BAD5-0B75A88FF5D4}" type="presParOf" srcId="{B75A2ED2-44BA-4FBB-AE94-A7194C606D22}" destId="{72C563A9-0FA2-4D6D-8304-7DF80DBB0E1E}" srcOrd="0" destOrd="0" presId="urn:microsoft.com/office/officeart/2005/8/layout/bProcess4"/>
    <dgm:cxn modelId="{8F224DA4-C8D9-459E-95DF-968BD03BC66D}" type="presParOf" srcId="{B75A2ED2-44BA-4FBB-AE94-A7194C606D22}" destId="{2F38454E-C844-443A-A918-C343A83FACE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D381CC-721A-4116-AC85-7407302FD23D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BE1854-8723-41D6-8160-66404AE5A5B1}">
      <dgm:prSet phldrT="[Текст]" custT="1"/>
      <dgm:spPr/>
      <dgm:t>
        <a:bodyPr/>
        <a:lstStyle/>
        <a:p>
          <a:pPr algn="ctr"/>
          <a:r>
            <a:rPr lang="uk-UA" sz="1400" b="1" dirty="0" smtClean="0">
              <a:solidFill>
                <a:schemeClr val="bg1"/>
              </a:solidFill>
            </a:rPr>
            <a:t>Анкета письменника</a:t>
          </a:r>
          <a:endParaRPr lang="ru-RU" sz="1400" b="1" dirty="0">
            <a:solidFill>
              <a:schemeClr val="bg1"/>
            </a:solidFill>
          </a:endParaRPr>
        </a:p>
      </dgm:t>
    </dgm:pt>
    <dgm:pt modelId="{68CA3D26-4993-46D5-9732-FC029B330840}" type="parTrans" cxnId="{8DF6F082-9F86-44AD-8037-F7BA7208788A}">
      <dgm:prSet/>
      <dgm:spPr/>
      <dgm:t>
        <a:bodyPr/>
        <a:lstStyle/>
        <a:p>
          <a:endParaRPr lang="ru-RU"/>
        </a:p>
      </dgm:t>
    </dgm:pt>
    <dgm:pt modelId="{A150DB83-5E29-4450-9B78-8A4CB932F87E}" type="sibTrans" cxnId="{8DF6F082-9F86-44AD-8037-F7BA7208788A}">
      <dgm:prSet/>
      <dgm:spPr/>
      <dgm:t>
        <a:bodyPr/>
        <a:lstStyle/>
        <a:p>
          <a:endParaRPr lang="ru-RU"/>
        </a:p>
      </dgm:t>
    </dgm:pt>
    <dgm:pt modelId="{AFDC4D41-40F5-4E97-9CAE-1727C059620F}">
      <dgm:prSet phldrT="[Текст]" custT="1"/>
      <dgm:spPr/>
      <dgm:t>
        <a:bodyPr/>
        <a:lstStyle/>
        <a:p>
          <a:pPr algn="ctr"/>
          <a:r>
            <a:rPr lang="uk-UA" sz="1400" b="1" dirty="0" smtClean="0">
              <a:solidFill>
                <a:schemeClr val="bg1"/>
              </a:solidFill>
            </a:rPr>
            <a:t>Вправа «</a:t>
          </a:r>
          <a:r>
            <a:rPr lang="uk-UA" sz="1400" b="1" dirty="0" err="1" smtClean="0">
              <a:solidFill>
                <a:schemeClr val="bg1"/>
              </a:solidFill>
            </a:rPr>
            <a:t>Кроссенс</a:t>
          </a:r>
          <a:r>
            <a:rPr lang="uk-UA" sz="1400" b="1" dirty="0" smtClean="0">
              <a:solidFill>
                <a:schemeClr val="bg1"/>
              </a:solidFill>
            </a:rPr>
            <a:t>»</a:t>
          </a:r>
        </a:p>
        <a:p>
          <a:pPr algn="ctr"/>
          <a:r>
            <a:rPr lang="uk-UA" sz="1400" b="1" dirty="0" smtClean="0">
              <a:solidFill>
                <a:schemeClr val="bg1"/>
              </a:solidFill>
            </a:rPr>
            <a:t> </a:t>
          </a:r>
          <a:endParaRPr lang="ru-RU" sz="1400" b="1" dirty="0">
            <a:solidFill>
              <a:schemeClr val="bg1"/>
            </a:solidFill>
          </a:endParaRPr>
        </a:p>
      </dgm:t>
    </dgm:pt>
    <dgm:pt modelId="{A3FBA53F-9399-4CCC-9552-1CF116D46A7D}" type="parTrans" cxnId="{6DF9F5E1-BFB1-4952-837D-1E19CA22289F}">
      <dgm:prSet/>
      <dgm:spPr/>
      <dgm:t>
        <a:bodyPr/>
        <a:lstStyle/>
        <a:p>
          <a:endParaRPr lang="ru-RU"/>
        </a:p>
      </dgm:t>
    </dgm:pt>
    <dgm:pt modelId="{DA0F959D-70BB-486F-853C-DAF5BF21D76E}" type="sibTrans" cxnId="{6DF9F5E1-BFB1-4952-837D-1E19CA22289F}">
      <dgm:prSet/>
      <dgm:spPr/>
      <dgm:t>
        <a:bodyPr/>
        <a:lstStyle/>
        <a:p>
          <a:endParaRPr lang="ru-RU"/>
        </a:p>
      </dgm:t>
    </dgm:pt>
    <dgm:pt modelId="{2E114FBE-FB7B-4DE6-A7D3-4A28966CFE60}">
      <dgm:prSet/>
      <dgm:spPr/>
      <dgm:t>
        <a:bodyPr/>
        <a:lstStyle/>
        <a:p>
          <a:endParaRPr lang="ru-RU"/>
        </a:p>
      </dgm:t>
    </dgm:pt>
    <dgm:pt modelId="{2FEDA9EA-38CB-4AA0-BE75-29B4A0E2E510}" type="parTrans" cxnId="{D4C747EF-E711-482C-93DE-871FAE63124F}">
      <dgm:prSet/>
      <dgm:spPr/>
      <dgm:t>
        <a:bodyPr/>
        <a:lstStyle/>
        <a:p>
          <a:endParaRPr lang="ru-RU"/>
        </a:p>
      </dgm:t>
    </dgm:pt>
    <dgm:pt modelId="{7B2CCCD5-449D-41A9-A51F-5BF567B472D0}" type="sibTrans" cxnId="{D4C747EF-E711-482C-93DE-871FAE63124F}">
      <dgm:prSet/>
      <dgm:spPr/>
      <dgm:t>
        <a:bodyPr/>
        <a:lstStyle/>
        <a:p>
          <a:endParaRPr lang="ru-RU"/>
        </a:p>
      </dgm:t>
    </dgm:pt>
    <dgm:pt modelId="{F55578BB-65B4-474D-AA94-AFD16D9FC1DE}">
      <dgm:prSet/>
      <dgm:spPr/>
      <dgm:t>
        <a:bodyPr/>
        <a:lstStyle/>
        <a:p>
          <a:endParaRPr lang="ru-RU"/>
        </a:p>
      </dgm:t>
    </dgm:pt>
    <dgm:pt modelId="{6EC5F514-F4D2-406F-A26D-25BDD0DCC2A6}" type="parTrans" cxnId="{BCBD94F4-C16B-4F21-9EC1-7F1F80B62456}">
      <dgm:prSet/>
      <dgm:spPr/>
      <dgm:t>
        <a:bodyPr/>
        <a:lstStyle/>
        <a:p>
          <a:endParaRPr lang="ru-RU"/>
        </a:p>
      </dgm:t>
    </dgm:pt>
    <dgm:pt modelId="{513FE781-177E-4829-BCDE-49F56586B8F0}" type="sibTrans" cxnId="{BCBD94F4-C16B-4F21-9EC1-7F1F80B62456}">
      <dgm:prSet/>
      <dgm:spPr/>
      <dgm:t>
        <a:bodyPr/>
        <a:lstStyle/>
        <a:p>
          <a:endParaRPr lang="ru-RU"/>
        </a:p>
      </dgm:t>
    </dgm:pt>
    <dgm:pt modelId="{CE73ED4C-EFF2-441A-BAB8-C881E3A7FE71}">
      <dgm:prSet/>
      <dgm:spPr/>
      <dgm:t>
        <a:bodyPr/>
        <a:lstStyle/>
        <a:p>
          <a:endParaRPr lang="ru-RU"/>
        </a:p>
      </dgm:t>
    </dgm:pt>
    <dgm:pt modelId="{4EBE2DA2-3642-465E-90FB-A6FD57428F96}" type="parTrans" cxnId="{BDC8A6CF-2AA3-442E-B965-B60D9E58CCC9}">
      <dgm:prSet/>
      <dgm:spPr/>
      <dgm:t>
        <a:bodyPr/>
        <a:lstStyle/>
        <a:p>
          <a:endParaRPr lang="ru-RU"/>
        </a:p>
      </dgm:t>
    </dgm:pt>
    <dgm:pt modelId="{9D51B024-79F5-402F-BE2B-DA1915B17A2C}" type="sibTrans" cxnId="{BDC8A6CF-2AA3-442E-B965-B60D9E58CCC9}">
      <dgm:prSet/>
      <dgm:spPr/>
      <dgm:t>
        <a:bodyPr/>
        <a:lstStyle/>
        <a:p>
          <a:endParaRPr lang="ru-RU"/>
        </a:p>
      </dgm:t>
    </dgm:pt>
    <dgm:pt modelId="{D584CDE7-F724-4D12-8E89-F2CD47F49295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bg1"/>
              </a:solidFill>
            </a:rPr>
            <a:t>Вправа «</a:t>
          </a:r>
          <a:r>
            <a:rPr lang="uk-UA" sz="1400" b="1" dirty="0" err="1" smtClean="0">
              <a:solidFill>
                <a:schemeClr val="bg1"/>
              </a:solidFill>
            </a:rPr>
            <a:t>Пазл</a:t>
          </a:r>
          <a:r>
            <a:rPr lang="uk-UA" sz="1400" b="1" dirty="0" smtClean="0">
              <a:solidFill>
                <a:schemeClr val="bg1"/>
              </a:solidFill>
            </a:rPr>
            <a:t>»</a:t>
          </a:r>
          <a:endParaRPr lang="ru-RU" sz="1400" b="1" dirty="0">
            <a:solidFill>
              <a:schemeClr val="bg1"/>
            </a:solidFill>
          </a:endParaRPr>
        </a:p>
      </dgm:t>
    </dgm:pt>
    <dgm:pt modelId="{CDEA6D12-4217-41EB-86F8-98958098A052}" type="parTrans" cxnId="{8E8BECDA-1C7F-4676-B406-F7A237E17D9F}">
      <dgm:prSet/>
      <dgm:spPr/>
      <dgm:t>
        <a:bodyPr/>
        <a:lstStyle/>
        <a:p>
          <a:endParaRPr lang="ru-RU"/>
        </a:p>
      </dgm:t>
    </dgm:pt>
    <dgm:pt modelId="{3A2487A0-9240-4939-92A5-B7B1BDF81EB8}" type="sibTrans" cxnId="{8E8BECDA-1C7F-4676-B406-F7A237E17D9F}">
      <dgm:prSet/>
      <dgm:spPr/>
      <dgm:t>
        <a:bodyPr/>
        <a:lstStyle/>
        <a:p>
          <a:endParaRPr lang="ru-RU"/>
        </a:p>
      </dgm:t>
    </dgm:pt>
    <dgm:pt modelId="{748942B3-87A6-4147-9D03-9B901471C555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bg1"/>
              </a:solidFill>
            </a:rPr>
            <a:t>Роздуми</a:t>
          </a:r>
          <a:endParaRPr lang="ru-RU" sz="1400" b="1" dirty="0">
            <a:solidFill>
              <a:schemeClr val="bg1"/>
            </a:solidFill>
          </a:endParaRPr>
        </a:p>
      </dgm:t>
    </dgm:pt>
    <dgm:pt modelId="{432AE686-5CF7-49EE-BCFE-EA0DC8812C8F}" type="sibTrans" cxnId="{E27E9A2C-73C5-4E7F-AA03-E235500BC89D}">
      <dgm:prSet/>
      <dgm:spPr/>
      <dgm:t>
        <a:bodyPr/>
        <a:lstStyle/>
        <a:p>
          <a:endParaRPr lang="ru-RU"/>
        </a:p>
      </dgm:t>
    </dgm:pt>
    <dgm:pt modelId="{0A0BEA09-7F22-4B38-A43F-717D6C78CDD9}" type="parTrans" cxnId="{E27E9A2C-73C5-4E7F-AA03-E235500BC89D}">
      <dgm:prSet/>
      <dgm:spPr/>
      <dgm:t>
        <a:bodyPr/>
        <a:lstStyle/>
        <a:p>
          <a:endParaRPr lang="ru-RU"/>
        </a:p>
      </dgm:t>
    </dgm:pt>
    <dgm:pt modelId="{A15BE113-AF7B-4766-B87E-61A15EB408EE}">
      <dgm:prSet/>
      <dgm:spPr/>
      <dgm:t>
        <a:bodyPr/>
        <a:lstStyle/>
        <a:p>
          <a:endParaRPr lang="ru-RU"/>
        </a:p>
      </dgm:t>
    </dgm:pt>
    <dgm:pt modelId="{1C4E715F-670C-4BED-9124-22F83CE992FC}" type="parTrans" cxnId="{552EB11F-C72F-421E-BE87-CA62C8432A27}">
      <dgm:prSet/>
      <dgm:spPr/>
      <dgm:t>
        <a:bodyPr/>
        <a:lstStyle/>
        <a:p>
          <a:endParaRPr lang="ru-RU"/>
        </a:p>
      </dgm:t>
    </dgm:pt>
    <dgm:pt modelId="{165AC368-E5E8-45FA-8D9E-61D976032344}" type="sibTrans" cxnId="{552EB11F-C72F-421E-BE87-CA62C8432A27}">
      <dgm:prSet/>
      <dgm:spPr/>
      <dgm:t>
        <a:bodyPr/>
        <a:lstStyle/>
        <a:p>
          <a:endParaRPr lang="ru-RU"/>
        </a:p>
      </dgm:t>
    </dgm:pt>
    <dgm:pt modelId="{0E6E35B6-F4BA-4D98-A370-B10AAD3E4FDF}" type="pres">
      <dgm:prSet presAssocID="{AAD381CC-721A-4116-AC85-7407302FD23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AA6F257-252D-48AD-8F72-7D9A3189957A}" type="pres">
      <dgm:prSet presAssocID="{F55578BB-65B4-474D-AA94-AFD16D9FC1DE}" presName="composite" presStyleCnt="0"/>
      <dgm:spPr/>
    </dgm:pt>
    <dgm:pt modelId="{152392DA-897D-4060-852A-0C6C6986A234}" type="pres">
      <dgm:prSet presAssocID="{F55578BB-65B4-474D-AA94-AFD16D9FC1DE}" presName="LShape" presStyleLbl="alignNode1" presStyleIdx="0" presStyleCnt="15" custLinFactY="6310" custLinFactNeighborX="-6068" custLinFactNeighborY="100000"/>
      <dgm:spPr/>
    </dgm:pt>
    <dgm:pt modelId="{4CF60567-C641-4011-A9E1-B189A1CD2C98}" type="pres">
      <dgm:prSet presAssocID="{F55578BB-65B4-474D-AA94-AFD16D9FC1DE}" presName="ParentText" presStyleLbl="revTx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0377B7-B715-42EF-8E9D-07301BB5BB4E}" type="pres">
      <dgm:prSet presAssocID="{F55578BB-65B4-474D-AA94-AFD16D9FC1DE}" presName="Triangle" presStyleLbl="alignNode1" presStyleIdx="1" presStyleCnt="15" custLinFactX="-70558" custLinFactY="170014" custLinFactNeighborX="-100000" custLinFactNeighborY="200000"/>
      <dgm:spPr/>
    </dgm:pt>
    <dgm:pt modelId="{C7056D81-ADC0-4FE3-98C2-1CEF9E690CDE}" type="pres">
      <dgm:prSet presAssocID="{513FE781-177E-4829-BCDE-49F56586B8F0}" presName="sibTrans" presStyleCnt="0"/>
      <dgm:spPr/>
    </dgm:pt>
    <dgm:pt modelId="{C0878E75-9651-4B05-BD73-98E1B274DD41}" type="pres">
      <dgm:prSet presAssocID="{513FE781-177E-4829-BCDE-49F56586B8F0}" presName="space" presStyleCnt="0"/>
      <dgm:spPr/>
    </dgm:pt>
    <dgm:pt modelId="{9FD70E04-5BC3-411E-8DDF-225E16137548}" type="pres">
      <dgm:prSet presAssocID="{CE73ED4C-EFF2-441A-BAB8-C881E3A7FE71}" presName="composite" presStyleCnt="0"/>
      <dgm:spPr/>
    </dgm:pt>
    <dgm:pt modelId="{428EBC26-A6AE-49D5-B478-A11D44DD14F6}" type="pres">
      <dgm:prSet presAssocID="{CE73ED4C-EFF2-441A-BAB8-C881E3A7FE71}" presName="LShape" presStyleLbl="alignNode1" presStyleIdx="2" presStyleCnt="15" custLinFactNeighborX="-28520" custLinFactNeighborY="83927"/>
      <dgm:spPr/>
    </dgm:pt>
    <dgm:pt modelId="{BE138588-98D5-4A33-A6C0-B4FEF8505694}" type="pres">
      <dgm:prSet presAssocID="{CE73ED4C-EFF2-441A-BAB8-C881E3A7FE71}" presName="ParentText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19F60-6E2A-4F01-8D59-395BF707C351}" type="pres">
      <dgm:prSet presAssocID="{CE73ED4C-EFF2-441A-BAB8-C881E3A7FE71}" presName="Triangle" presStyleLbl="alignNode1" presStyleIdx="3" presStyleCnt="15" custLinFactX="-200000" custLinFactY="100000" custLinFactNeighborX="-226951" custLinFactNeighborY="150488"/>
      <dgm:spPr/>
    </dgm:pt>
    <dgm:pt modelId="{AA380A5C-DA33-4F22-BD10-9974E723FD98}" type="pres">
      <dgm:prSet presAssocID="{9D51B024-79F5-402F-BE2B-DA1915B17A2C}" presName="sibTrans" presStyleCnt="0"/>
      <dgm:spPr/>
    </dgm:pt>
    <dgm:pt modelId="{9E633AB5-E1E5-4DE8-A3E7-CAC5462B8153}" type="pres">
      <dgm:prSet presAssocID="{9D51B024-79F5-402F-BE2B-DA1915B17A2C}" presName="space" presStyleCnt="0"/>
      <dgm:spPr/>
    </dgm:pt>
    <dgm:pt modelId="{C08B578F-E447-4CCE-BAC9-422D1C54DC26}" type="pres">
      <dgm:prSet presAssocID="{2E114FBE-FB7B-4DE6-A7D3-4A28966CFE60}" presName="composite" presStyleCnt="0"/>
      <dgm:spPr/>
    </dgm:pt>
    <dgm:pt modelId="{0FD52A47-99ED-4475-86E2-2311960ACA8E}" type="pres">
      <dgm:prSet presAssocID="{2E114FBE-FB7B-4DE6-A7D3-4A28966CFE60}" presName="LShape" presStyleLbl="alignNode1" presStyleIdx="4" presStyleCnt="15" custScaleX="127385" custLinFactNeighborX="-63911" custLinFactNeighborY="33916"/>
      <dgm:spPr/>
    </dgm:pt>
    <dgm:pt modelId="{05C64B1F-8124-4AAE-96AE-710E692E96D6}" type="pres">
      <dgm:prSet presAssocID="{2E114FBE-FB7B-4DE6-A7D3-4A28966CFE60}" presName="ParentText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74433F-0A61-4053-9940-AFBF792129AF}" type="pres">
      <dgm:prSet presAssocID="{2E114FBE-FB7B-4DE6-A7D3-4A28966CFE60}" presName="Triangle" presStyleLbl="alignNode1" presStyleIdx="5" presStyleCnt="15" custLinFactX="-271057" custLinFactY="20108" custLinFactNeighborX="-300000" custLinFactNeighborY="100000"/>
      <dgm:spPr/>
    </dgm:pt>
    <dgm:pt modelId="{88C01F78-6DA8-4247-B507-1518A0B44376}" type="pres">
      <dgm:prSet presAssocID="{7B2CCCD5-449D-41A9-A51F-5BF567B472D0}" presName="sibTrans" presStyleCnt="0"/>
      <dgm:spPr/>
    </dgm:pt>
    <dgm:pt modelId="{07622B8F-B4BC-4CF4-96BA-E8A7A1983953}" type="pres">
      <dgm:prSet presAssocID="{7B2CCCD5-449D-41A9-A51F-5BF567B472D0}" presName="space" presStyleCnt="0"/>
      <dgm:spPr/>
    </dgm:pt>
    <dgm:pt modelId="{EA51DEAB-D0AE-4CD6-8067-9E213B85FF91}" type="pres">
      <dgm:prSet presAssocID="{9DBE1854-8723-41D6-8160-66404AE5A5B1}" presName="composite" presStyleCnt="0"/>
      <dgm:spPr/>
    </dgm:pt>
    <dgm:pt modelId="{33DEC10C-3FFF-4BF0-88CA-CA6EE065533A}" type="pres">
      <dgm:prSet presAssocID="{9DBE1854-8723-41D6-8160-66404AE5A5B1}" presName="LShape" presStyleLbl="alignNode1" presStyleIdx="6" presStyleCnt="15" custScaleX="185943" custLinFactNeighborX="-72433" custLinFactNeighborY="-15819"/>
      <dgm:spPr/>
    </dgm:pt>
    <dgm:pt modelId="{D6E459C0-8DB7-44C4-8AFF-7959E316D18E}" type="pres">
      <dgm:prSet presAssocID="{9DBE1854-8723-41D6-8160-66404AE5A5B1}" presName="ParentText" presStyleLbl="revTx" presStyleIdx="3" presStyleCnt="8" custScaleX="209166" custScaleY="71089" custLinFactX="-200000" custLinFactY="61156" custLinFactNeighborX="-222214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0F09A-636F-42CF-BE1F-4C1F70A5F3A5}" type="pres">
      <dgm:prSet presAssocID="{9DBE1854-8723-41D6-8160-66404AE5A5B1}" presName="Triangle" presStyleLbl="alignNode1" presStyleIdx="7" presStyleCnt="15" custLinFactX="-200000" custLinFactNeighborX="-246386" custLinFactNeighborY="-78834"/>
      <dgm:spPr/>
    </dgm:pt>
    <dgm:pt modelId="{70A49783-70DE-4873-8AE2-76BEB5EFD764}" type="pres">
      <dgm:prSet presAssocID="{A150DB83-5E29-4450-9B78-8A4CB932F87E}" presName="sibTrans" presStyleCnt="0"/>
      <dgm:spPr/>
    </dgm:pt>
    <dgm:pt modelId="{A5D7D1B9-6492-41C2-9C42-1794E98A091F}" type="pres">
      <dgm:prSet presAssocID="{A150DB83-5E29-4450-9B78-8A4CB932F87E}" presName="space" presStyleCnt="0"/>
      <dgm:spPr/>
    </dgm:pt>
    <dgm:pt modelId="{AB798434-D5A7-41C0-B676-D166A830460F}" type="pres">
      <dgm:prSet presAssocID="{748942B3-87A6-4147-9D03-9B901471C555}" presName="composite" presStyleCnt="0"/>
      <dgm:spPr/>
    </dgm:pt>
    <dgm:pt modelId="{BC3F41D7-2B70-4D46-AD17-5E060B23157D}" type="pres">
      <dgm:prSet presAssocID="{748942B3-87A6-4147-9D03-9B901471C555}" presName="LShape" presStyleLbl="alignNode1" presStyleIdx="8" presStyleCnt="15" custScaleX="113543" custLinFactY="-1668" custLinFactNeighborX="-24369" custLinFactNeighborY="-100000"/>
      <dgm:spPr/>
    </dgm:pt>
    <dgm:pt modelId="{DE019C9F-549A-4FDA-AEE1-B5B2B180D348}" type="pres">
      <dgm:prSet presAssocID="{748942B3-87A6-4147-9D03-9B901471C555}" presName="ParentText" presStyleLbl="revTx" presStyleIdx="4" presStyleCnt="8" custFlipHor="1" custScaleX="147198" custScaleY="41367" custLinFactY="-86972" custLinFactNeighborX="79062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5926CF-16E0-420F-BAA9-15CDA5FAEEB8}" type="pres">
      <dgm:prSet presAssocID="{748942B3-87A6-4147-9D03-9B901471C555}" presName="Triangle" presStyleLbl="alignNode1" presStyleIdx="9" presStyleCnt="15" custLinFactX="100000" custLinFactY="-330123" custLinFactNeighborX="123416" custLinFactNeighborY="-400000"/>
      <dgm:spPr/>
    </dgm:pt>
    <dgm:pt modelId="{6682F88D-8C5D-4779-A140-38D499EDD9E2}" type="pres">
      <dgm:prSet presAssocID="{432AE686-5CF7-49EE-BCFE-EA0DC8812C8F}" presName="sibTrans" presStyleCnt="0"/>
      <dgm:spPr/>
    </dgm:pt>
    <dgm:pt modelId="{B7D6C08D-A403-4180-814B-7F936E5548CE}" type="pres">
      <dgm:prSet presAssocID="{432AE686-5CF7-49EE-BCFE-EA0DC8812C8F}" presName="space" presStyleCnt="0"/>
      <dgm:spPr/>
    </dgm:pt>
    <dgm:pt modelId="{748CBB21-0F56-4F9F-951D-B8EB9F73F32E}" type="pres">
      <dgm:prSet presAssocID="{AFDC4D41-40F5-4E97-9CAE-1727C059620F}" presName="composite" presStyleCnt="0"/>
      <dgm:spPr/>
    </dgm:pt>
    <dgm:pt modelId="{31AA34B5-CC97-42FC-9444-13627ACDAB6C}" type="pres">
      <dgm:prSet presAssocID="{AFDC4D41-40F5-4E97-9CAE-1727C059620F}" presName="LShape" presStyleLbl="alignNode1" presStyleIdx="10" presStyleCnt="15" custScaleX="134796" custScaleY="102511" custLinFactY="-76761" custLinFactNeighborX="-61789" custLinFactNeighborY="-100000"/>
      <dgm:spPr/>
    </dgm:pt>
    <dgm:pt modelId="{0FAC4293-9FA0-44BD-9EA8-DB869B0D7F7F}" type="pres">
      <dgm:prSet presAssocID="{AFDC4D41-40F5-4E97-9CAE-1727C059620F}" presName="ParentText" presStyleLbl="revTx" presStyleIdx="5" presStyleCnt="8" custScaleX="176774" custScaleY="90365" custLinFactX="-44181" custLinFactNeighborX="-100000" custLinFactNeighborY="-650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652639-F252-4BE6-BE7E-55C443471054}" type="pres">
      <dgm:prSet presAssocID="{AFDC4D41-40F5-4E97-9CAE-1727C059620F}" presName="Triangle" presStyleLbl="alignNode1" presStyleIdx="11" presStyleCnt="15" custLinFactX="-538379" custLinFactY="-100000" custLinFactNeighborX="-600000" custLinFactNeighborY="-140838"/>
      <dgm:spPr/>
    </dgm:pt>
    <dgm:pt modelId="{B844E2B3-5B7B-4DB1-834E-1E7538BFF950}" type="pres">
      <dgm:prSet presAssocID="{DA0F959D-70BB-486F-853C-DAF5BF21D76E}" presName="sibTrans" presStyleCnt="0"/>
      <dgm:spPr/>
    </dgm:pt>
    <dgm:pt modelId="{B34AF7ED-64CB-41CF-A546-46F482A61861}" type="pres">
      <dgm:prSet presAssocID="{DA0F959D-70BB-486F-853C-DAF5BF21D76E}" presName="space" presStyleCnt="0"/>
      <dgm:spPr/>
    </dgm:pt>
    <dgm:pt modelId="{02BC755F-61CC-419F-A8F5-D8A15044DEEB}" type="pres">
      <dgm:prSet presAssocID="{D584CDE7-F724-4D12-8E89-F2CD47F49295}" presName="composite" presStyleCnt="0"/>
      <dgm:spPr/>
    </dgm:pt>
    <dgm:pt modelId="{6582F5E7-4327-47CF-A684-F96A7630C00F}" type="pres">
      <dgm:prSet presAssocID="{D584CDE7-F724-4D12-8E89-F2CD47F49295}" presName="LShape" presStyleLbl="alignNode1" presStyleIdx="12" presStyleCnt="15" custLinFactY="-85501" custLinFactNeighborX="-58318" custLinFactNeighborY="-100000"/>
      <dgm:spPr/>
    </dgm:pt>
    <dgm:pt modelId="{4379C797-AAE1-4A37-B193-0FA52F8859DC}" type="pres">
      <dgm:prSet presAssocID="{D584CDE7-F724-4D12-8E89-F2CD47F49295}" presName="ParentText" presStyleLbl="revTx" presStyleIdx="6" presStyleCnt="8" custScaleY="140498" custLinFactX="-300000" custLinFactY="100000" custLinFactNeighborX="-342362" custLinFactNeighborY="1114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CAB694-FDE9-435F-AC2B-26A1EC9D346F}" type="pres">
      <dgm:prSet presAssocID="{D584CDE7-F724-4D12-8E89-F2CD47F49295}" presName="Triangle" presStyleLbl="alignNode1" presStyleIdx="13" presStyleCnt="15" custLinFactX="-200000" custLinFactY="-270337" custLinFactNeighborX="-294326" custLinFactNeighborY="-300000"/>
      <dgm:spPr/>
    </dgm:pt>
    <dgm:pt modelId="{33D135C8-ABC8-428F-B546-86CAE0F246BF}" type="pres">
      <dgm:prSet presAssocID="{3A2487A0-9240-4939-92A5-B7B1BDF81EB8}" presName="sibTrans" presStyleCnt="0"/>
      <dgm:spPr/>
    </dgm:pt>
    <dgm:pt modelId="{B67BD571-89D5-418F-8A5D-BA7E98CF40AD}" type="pres">
      <dgm:prSet presAssocID="{3A2487A0-9240-4939-92A5-B7B1BDF81EB8}" presName="space" presStyleCnt="0"/>
      <dgm:spPr/>
    </dgm:pt>
    <dgm:pt modelId="{7C1E97A6-3C96-4937-B009-ABAFD0759ECE}" type="pres">
      <dgm:prSet presAssocID="{A15BE113-AF7B-4766-B87E-61A15EB408EE}" presName="composite" presStyleCnt="0"/>
      <dgm:spPr/>
    </dgm:pt>
    <dgm:pt modelId="{D6F478D9-01EF-4D80-9A4D-7E98CFA8CE66}" type="pres">
      <dgm:prSet presAssocID="{A15BE113-AF7B-4766-B87E-61A15EB408EE}" presName="LShape" presStyleLbl="alignNode1" presStyleIdx="14" presStyleCnt="15" custLinFactY="-100000" custLinFactNeighborX="-76493" custLinFactNeighborY="-112543"/>
      <dgm:spPr/>
    </dgm:pt>
    <dgm:pt modelId="{32CFD0EE-29C4-4078-943D-4C788D637C45}" type="pres">
      <dgm:prSet presAssocID="{A15BE113-AF7B-4766-B87E-61A15EB408EE}" presName="ParentText" presStyleLbl="revTx" presStyleIdx="7" presStyleCnt="8" custLinFactNeighborX="1860" custLinFactNeighborY="36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F1F457-3577-46CE-8E8A-DBBA81DF3A36}" type="presOf" srcId="{9DBE1854-8723-41D6-8160-66404AE5A5B1}" destId="{D6E459C0-8DB7-44C4-8AFF-7959E316D18E}" srcOrd="0" destOrd="0" presId="urn:microsoft.com/office/officeart/2009/3/layout/StepUpProcess"/>
    <dgm:cxn modelId="{552EB11F-C72F-421E-BE87-CA62C8432A27}" srcId="{AAD381CC-721A-4116-AC85-7407302FD23D}" destId="{A15BE113-AF7B-4766-B87E-61A15EB408EE}" srcOrd="7" destOrd="0" parTransId="{1C4E715F-670C-4BED-9124-22F83CE992FC}" sibTransId="{165AC368-E5E8-45FA-8D9E-61D976032344}"/>
    <dgm:cxn modelId="{6DF9F5E1-BFB1-4952-837D-1E19CA22289F}" srcId="{AAD381CC-721A-4116-AC85-7407302FD23D}" destId="{AFDC4D41-40F5-4E97-9CAE-1727C059620F}" srcOrd="5" destOrd="0" parTransId="{A3FBA53F-9399-4CCC-9552-1CF116D46A7D}" sibTransId="{DA0F959D-70BB-486F-853C-DAF5BF21D76E}"/>
    <dgm:cxn modelId="{81490BDE-AD5D-4D72-931B-F1B455A567F3}" type="presOf" srcId="{D584CDE7-F724-4D12-8E89-F2CD47F49295}" destId="{4379C797-AAE1-4A37-B193-0FA52F8859DC}" srcOrd="0" destOrd="0" presId="urn:microsoft.com/office/officeart/2009/3/layout/StepUpProcess"/>
    <dgm:cxn modelId="{BDC8A6CF-2AA3-442E-B965-B60D9E58CCC9}" srcId="{AAD381CC-721A-4116-AC85-7407302FD23D}" destId="{CE73ED4C-EFF2-441A-BAB8-C881E3A7FE71}" srcOrd="1" destOrd="0" parTransId="{4EBE2DA2-3642-465E-90FB-A6FD57428F96}" sibTransId="{9D51B024-79F5-402F-BE2B-DA1915B17A2C}"/>
    <dgm:cxn modelId="{358DA364-8319-46FB-AF4B-2856AF3DA3C9}" type="presOf" srcId="{AFDC4D41-40F5-4E97-9CAE-1727C059620F}" destId="{0FAC4293-9FA0-44BD-9EA8-DB869B0D7F7F}" srcOrd="0" destOrd="0" presId="urn:microsoft.com/office/officeart/2009/3/layout/StepUpProcess"/>
    <dgm:cxn modelId="{60B4FFD4-9F18-4D32-9246-E2F3B6FA981B}" type="presOf" srcId="{2E114FBE-FB7B-4DE6-A7D3-4A28966CFE60}" destId="{05C64B1F-8124-4AAE-96AE-710E692E96D6}" srcOrd="0" destOrd="0" presId="urn:microsoft.com/office/officeart/2009/3/layout/StepUpProcess"/>
    <dgm:cxn modelId="{6C42F8F1-B403-4E90-8828-919C29CE633D}" type="presOf" srcId="{748942B3-87A6-4147-9D03-9B901471C555}" destId="{DE019C9F-549A-4FDA-AEE1-B5B2B180D348}" srcOrd="0" destOrd="0" presId="urn:microsoft.com/office/officeart/2009/3/layout/StepUpProcess"/>
    <dgm:cxn modelId="{BCBD94F4-C16B-4F21-9EC1-7F1F80B62456}" srcId="{AAD381CC-721A-4116-AC85-7407302FD23D}" destId="{F55578BB-65B4-474D-AA94-AFD16D9FC1DE}" srcOrd="0" destOrd="0" parTransId="{6EC5F514-F4D2-406F-A26D-25BDD0DCC2A6}" sibTransId="{513FE781-177E-4829-BCDE-49F56586B8F0}"/>
    <dgm:cxn modelId="{4DF8FA86-CD34-49AB-8897-DF0E7AC98745}" type="presOf" srcId="{F55578BB-65B4-474D-AA94-AFD16D9FC1DE}" destId="{4CF60567-C641-4011-A9E1-B189A1CD2C98}" srcOrd="0" destOrd="0" presId="urn:microsoft.com/office/officeart/2009/3/layout/StepUpProcess"/>
    <dgm:cxn modelId="{8DF6F082-9F86-44AD-8037-F7BA7208788A}" srcId="{AAD381CC-721A-4116-AC85-7407302FD23D}" destId="{9DBE1854-8723-41D6-8160-66404AE5A5B1}" srcOrd="3" destOrd="0" parTransId="{68CA3D26-4993-46D5-9732-FC029B330840}" sibTransId="{A150DB83-5E29-4450-9B78-8A4CB932F87E}"/>
    <dgm:cxn modelId="{A99F8214-AE26-4233-A7A2-9AE9C1D3887E}" type="presOf" srcId="{A15BE113-AF7B-4766-B87E-61A15EB408EE}" destId="{32CFD0EE-29C4-4078-943D-4C788D637C45}" srcOrd="0" destOrd="0" presId="urn:microsoft.com/office/officeart/2009/3/layout/StepUpProcess"/>
    <dgm:cxn modelId="{E27E9A2C-73C5-4E7F-AA03-E235500BC89D}" srcId="{AAD381CC-721A-4116-AC85-7407302FD23D}" destId="{748942B3-87A6-4147-9D03-9B901471C555}" srcOrd="4" destOrd="0" parTransId="{0A0BEA09-7F22-4B38-A43F-717D6C78CDD9}" sibTransId="{432AE686-5CF7-49EE-BCFE-EA0DC8812C8F}"/>
    <dgm:cxn modelId="{8E8BECDA-1C7F-4676-B406-F7A237E17D9F}" srcId="{AAD381CC-721A-4116-AC85-7407302FD23D}" destId="{D584CDE7-F724-4D12-8E89-F2CD47F49295}" srcOrd="6" destOrd="0" parTransId="{CDEA6D12-4217-41EB-86F8-98958098A052}" sibTransId="{3A2487A0-9240-4939-92A5-B7B1BDF81EB8}"/>
    <dgm:cxn modelId="{D4C747EF-E711-482C-93DE-871FAE63124F}" srcId="{AAD381CC-721A-4116-AC85-7407302FD23D}" destId="{2E114FBE-FB7B-4DE6-A7D3-4A28966CFE60}" srcOrd="2" destOrd="0" parTransId="{2FEDA9EA-38CB-4AA0-BE75-29B4A0E2E510}" sibTransId="{7B2CCCD5-449D-41A9-A51F-5BF567B472D0}"/>
    <dgm:cxn modelId="{9C1FD59E-4725-4FD9-A1E5-A8992FACABA0}" type="presOf" srcId="{AAD381CC-721A-4116-AC85-7407302FD23D}" destId="{0E6E35B6-F4BA-4D98-A370-B10AAD3E4FDF}" srcOrd="0" destOrd="0" presId="urn:microsoft.com/office/officeart/2009/3/layout/StepUpProcess"/>
    <dgm:cxn modelId="{DFD9F5E8-1EFB-4F17-AC4E-CBF40F65AD92}" type="presOf" srcId="{CE73ED4C-EFF2-441A-BAB8-C881E3A7FE71}" destId="{BE138588-98D5-4A33-A6C0-B4FEF8505694}" srcOrd="0" destOrd="0" presId="urn:microsoft.com/office/officeart/2009/3/layout/StepUpProcess"/>
    <dgm:cxn modelId="{9995B219-8E43-4C11-88FF-2809185C69C9}" type="presParOf" srcId="{0E6E35B6-F4BA-4D98-A370-B10AAD3E4FDF}" destId="{8AA6F257-252D-48AD-8F72-7D9A3189957A}" srcOrd="0" destOrd="0" presId="urn:microsoft.com/office/officeart/2009/3/layout/StepUpProcess"/>
    <dgm:cxn modelId="{03185C87-0739-4BE8-AAB2-F0E981871226}" type="presParOf" srcId="{8AA6F257-252D-48AD-8F72-7D9A3189957A}" destId="{152392DA-897D-4060-852A-0C6C6986A234}" srcOrd="0" destOrd="0" presId="urn:microsoft.com/office/officeart/2009/3/layout/StepUpProcess"/>
    <dgm:cxn modelId="{D2244449-B389-49C9-B438-F8D209882A16}" type="presParOf" srcId="{8AA6F257-252D-48AD-8F72-7D9A3189957A}" destId="{4CF60567-C641-4011-A9E1-B189A1CD2C98}" srcOrd="1" destOrd="0" presId="urn:microsoft.com/office/officeart/2009/3/layout/StepUpProcess"/>
    <dgm:cxn modelId="{A85F2EA1-5FB6-49D9-9E3C-DE3B460A628C}" type="presParOf" srcId="{8AA6F257-252D-48AD-8F72-7D9A3189957A}" destId="{0F0377B7-B715-42EF-8E9D-07301BB5BB4E}" srcOrd="2" destOrd="0" presId="urn:microsoft.com/office/officeart/2009/3/layout/StepUpProcess"/>
    <dgm:cxn modelId="{C884E93A-AD8B-4EB9-BDB0-0271FD655665}" type="presParOf" srcId="{0E6E35B6-F4BA-4D98-A370-B10AAD3E4FDF}" destId="{C7056D81-ADC0-4FE3-98C2-1CEF9E690CDE}" srcOrd="1" destOrd="0" presId="urn:microsoft.com/office/officeart/2009/3/layout/StepUpProcess"/>
    <dgm:cxn modelId="{72908049-949C-46ED-B1A4-6A874DE21C6A}" type="presParOf" srcId="{C7056D81-ADC0-4FE3-98C2-1CEF9E690CDE}" destId="{C0878E75-9651-4B05-BD73-98E1B274DD41}" srcOrd="0" destOrd="0" presId="urn:microsoft.com/office/officeart/2009/3/layout/StepUpProcess"/>
    <dgm:cxn modelId="{EF4E1037-2EF5-4523-97BE-709E5075DDE8}" type="presParOf" srcId="{0E6E35B6-F4BA-4D98-A370-B10AAD3E4FDF}" destId="{9FD70E04-5BC3-411E-8DDF-225E16137548}" srcOrd="2" destOrd="0" presId="urn:microsoft.com/office/officeart/2009/3/layout/StepUpProcess"/>
    <dgm:cxn modelId="{6A1E67DC-DC29-450C-B66A-F691C03923A0}" type="presParOf" srcId="{9FD70E04-5BC3-411E-8DDF-225E16137548}" destId="{428EBC26-A6AE-49D5-B478-A11D44DD14F6}" srcOrd="0" destOrd="0" presId="urn:microsoft.com/office/officeart/2009/3/layout/StepUpProcess"/>
    <dgm:cxn modelId="{6B545C8D-234A-4F3C-9CA6-ABE81E09A197}" type="presParOf" srcId="{9FD70E04-5BC3-411E-8DDF-225E16137548}" destId="{BE138588-98D5-4A33-A6C0-B4FEF8505694}" srcOrd="1" destOrd="0" presId="urn:microsoft.com/office/officeart/2009/3/layout/StepUpProcess"/>
    <dgm:cxn modelId="{CB5B6710-05CC-4EB8-8116-5F05A95D40C1}" type="presParOf" srcId="{9FD70E04-5BC3-411E-8DDF-225E16137548}" destId="{44819F60-6E2A-4F01-8D59-395BF707C351}" srcOrd="2" destOrd="0" presId="urn:microsoft.com/office/officeart/2009/3/layout/StepUpProcess"/>
    <dgm:cxn modelId="{2D6E814D-1052-4DDB-917E-5971B9EAC663}" type="presParOf" srcId="{0E6E35B6-F4BA-4D98-A370-B10AAD3E4FDF}" destId="{AA380A5C-DA33-4F22-BD10-9974E723FD98}" srcOrd="3" destOrd="0" presId="urn:microsoft.com/office/officeart/2009/3/layout/StepUpProcess"/>
    <dgm:cxn modelId="{781B6803-9D23-4005-A25D-CADD9C53D865}" type="presParOf" srcId="{AA380A5C-DA33-4F22-BD10-9974E723FD98}" destId="{9E633AB5-E1E5-4DE8-A3E7-CAC5462B8153}" srcOrd="0" destOrd="0" presId="urn:microsoft.com/office/officeart/2009/3/layout/StepUpProcess"/>
    <dgm:cxn modelId="{36C15E7B-C11F-4025-A853-2A76D488DF54}" type="presParOf" srcId="{0E6E35B6-F4BA-4D98-A370-B10AAD3E4FDF}" destId="{C08B578F-E447-4CCE-BAC9-422D1C54DC26}" srcOrd="4" destOrd="0" presId="urn:microsoft.com/office/officeart/2009/3/layout/StepUpProcess"/>
    <dgm:cxn modelId="{7D545BF7-4D8A-4538-8084-D7574C445C44}" type="presParOf" srcId="{C08B578F-E447-4CCE-BAC9-422D1C54DC26}" destId="{0FD52A47-99ED-4475-86E2-2311960ACA8E}" srcOrd="0" destOrd="0" presId="urn:microsoft.com/office/officeart/2009/3/layout/StepUpProcess"/>
    <dgm:cxn modelId="{1A77338E-67F9-459D-A0A4-E2676DD067AA}" type="presParOf" srcId="{C08B578F-E447-4CCE-BAC9-422D1C54DC26}" destId="{05C64B1F-8124-4AAE-96AE-710E692E96D6}" srcOrd="1" destOrd="0" presId="urn:microsoft.com/office/officeart/2009/3/layout/StepUpProcess"/>
    <dgm:cxn modelId="{5841C1C7-557D-440C-9EED-00A734362566}" type="presParOf" srcId="{C08B578F-E447-4CCE-BAC9-422D1C54DC26}" destId="{0574433F-0A61-4053-9940-AFBF792129AF}" srcOrd="2" destOrd="0" presId="urn:microsoft.com/office/officeart/2009/3/layout/StepUpProcess"/>
    <dgm:cxn modelId="{B93B02F5-7E61-4CBA-B053-5D7A8B7E86B4}" type="presParOf" srcId="{0E6E35B6-F4BA-4D98-A370-B10AAD3E4FDF}" destId="{88C01F78-6DA8-4247-B507-1518A0B44376}" srcOrd="5" destOrd="0" presId="urn:microsoft.com/office/officeart/2009/3/layout/StepUpProcess"/>
    <dgm:cxn modelId="{3276B86C-301F-43C3-902D-2739F79DE802}" type="presParOf" srcId="{88C01F78-6DA8-4247-B507-1518A0B44376}" destId="{07622B8F-B4BC-4CF4-96BA-E8A7A1983953}" srcOrd="0" destOrd="0" presId="urn:microsoft.com/office/officeart/2009/3/layout/StepUpProcess"/>
    <dgm:cxn modelId="{4644AB37-BBC7-48A9-878C-BEEAEF780DA3}" type="presParOf" srcId="{0E6E35B6-F4BA-4D98-A370-B10AAD3E4FDF}" destId="{EA51DEAB-D0AE-4CD6-8067-9E213B85FF91}" srcOrd="6" destOrd="0" presId="urn:microsoft.com/office/officeart/2009/3/layout/StepUpProcess"/>
    <dgm:cxn modelId="{239C525C-AA3D-417B-9FD1-D35A8C91C2C2}" type="presParOf" srcId="{EA51DEAB-D0AE-4CD6-8067-9E213B85FF91}" destId="{33DEC10C-3FFF-4BF0-88CA-CA6EE065533A}" srcOrd="0" destOrd="0" presId="urn:microsoft.com/office/officeart/2009/3/layout/StepUpProcess"/>
    <dgm:cxn modelId="{B1EE4FEC-2DE2-4B57-A5B2-9597B07CAE53}" type="presParOf" srcId="{EA51DEAB-D0AE-4CD6-8067-9E213B85FF91}" destId="{D6E459C0-8DB7-44C4-8AFF-7959E316D18E}" srcOrd="1" destOrd="0" presId="urn:microsoft.com/office/officeart/2009/3/layout/StepUpProcess"/>
    <dgm:cxn modelId="{62E23C34-0881-41BC-AF6E-0B0C806F5340}" type="presParOf" srcId="{EA51DEAB-D0AE-4CD6-8067-9E213B85FF91}" destId="{6BD0F09A-636F-42CF-BE1F-4C1F70A5F3A5}" srcOrd="2" destOrd="0" presId="urn:microsoft.com/office/officeart/2009/3/layout/StepUpProcess"/>
    <dgm:cxn modelId="{1B0584B6-5AD2-48DB-BE10-74C4C177B8AF}" type="presParOf" srcId="{0E6E35B6-F4BA-4D98-A370-B10AAD3E4FDF}" destId="{70A49783-70DE-4873-8AE2-76BEB5EFD764}" srcOrd="7" destOrd="0" presId="urn:microsoft.com/office/officeart/2009/3/layout/StepUpProcess"/>
    <dgm:cxn modelId="{A279A073-0D6F-48D4-8681-F1EF3CB0623A}" type="presParOf" srcId="{70A49783-70DE-4873-8AE2-76BEB5EFD764}" destId="{A5D7D1B9-6492-41C2-9C42-1794E98A091F}" srcOrd="0" destOrd="0" presId="urn:microsoft.com/office/officeart/2009/3/layout/StepUpProcess"/>
    <dgm:cxn modelId="{DF095BAD-240F-493F-A139-519AC089AD08}" type="presParOf" srcId="{0E6E35B6-F4BA-4D98-A370-B10AAD3E4FDF}" destId="{AB798434-D5A7-41C0-B676-D166A830460F}" srcOrd="8" destOrd="0" presId="urn:microsoft.com/office/officeart/2009/3/layout/StepUpProcess"/>
    <dgm:cxn modelId="{6DAB1AC6-54FF-4ACD-BB1A-8E31280A763C}" type="presParOf" srcId="{AB798434-D5A7-41C0-B676-D166A830460F}" destId="{BC3F41D7-2B70-4D46-AD17-5E060B23157D}" srcOrd="0" destOrd="0" presId="urn:microsoft.com/office/officeart/2009/3/layout/StepUpProcess"/>
    <dgm:cxn modelId="{2DCC9228-F0DA-4B7F-B674-A331DCA04981}" type="presParOf" srcId="{AB798434-D5A7-41C0-B676-D166A830460F}" destId="{DE019C9F-549A-4FDA-AEE1-B5B2B180D348}" srcOrd="1" destOrd="0" presId="urn:microsoft.com/office/officeart/2009/3/layout/StepUpProcess"/>
    <dgm:cxn modelId="{55B888A1-C2AC-4F5F-B17F-01A05B24FEEF}" type="presParOf" srcId="{AB798434-D5A7-41C0-B676-D166A830460F}" destId="{605926CF-16E0-420F-BAA9-15CDA5FAEEB8}" srcOrd="2" destOrd="0" presId="urn:microsoft.com/office/officeart/2009/3/layout/StepUpProcess"/>
    <dgm:cxn modelId="{134839F3-59CF-42CE-9FBF-8E1C3613253C}" type="presParOf" srcId="{0E6E35B6-F4BA-4D98-A370-B10AAD3E4FDF}" destId="{6682F88D-8C5D-4779-A140-38D499EDD9E2}" srcOrd="9" destOrd="0" presId="urn:microsoft.com/office/officeart/2009/3/layout/StepUpProcess"/>
    <dgm:cxn modelId="{E7B4F5CD-F1BE-4221-B061-ADB52BE6542F}" type="presParOf" srcId="{6682F88D-8C5D-4779-A140-38D499EDD9E2}" destId="{B7D6C08D-A403-4180-814B-7F936E5548CE}" srcOrd="0" destOrd="0" presId="urn:microsoft.com/office/officeart/2009/3/layout/StepUpProcess"/>
    <dgm:cxn modelId="{8E0F09B7-7997-4E73-8F14-B9699DB94035}" type="presParOf" srcId="{0E6E35B6-F4BA-4D98-A370-B10AAD3E4FDF}" destId="{748CBB21-0F56-4F9F-951D-B8EB9F73F32E}" srcOrd="10" destOrd="0" presId="urn:microsoft.com/office/officeart/2009/3/layout/StepUpProcess"/>
    <dgm:cxn modelId="{4868DFEA-A774-4EAC-861F-ABD1EC5F3353}" type="presParOf" srcId="{748CBB21-0F56-4F9F-951D-B8EB9F73F32E}" destId="{31AA34B5-CC97-42FC-9444-13627ACDAB6C}" srcOrd="0" destOrd="0" presId="urn:microsoft.com/office/officeart/2009/3/layout/StepUpProcess"/>
    <dgm:cxn modelId="{3D1BF5A5-28A4-4D37-AD71-4F32AA4C5150}" type="presParOf" srcId="{748CBB21-0F56-4F9F-951D-B8EB9F73F32E}" destId="{0FAC4293-9FA0-44BD-9EA8-DB869B0D7F7F}" srcOrd="1" destOrd="0" presId="urn:microsoft.com/office/officeart/2009/3/layout/StepUpProcess"/>
    <dgm:cxn modelId="{468CD672-5F0B-48D9-A8D2-758C679F3A38}" type="presParOf" srcId="{748CBB21-0F56-4F9F-951D-B8EB9F73F32E}" destId="{32652639-F252-4BE6-BE7E-55C443471054}" srcOrd="2" destOrd="0" presId="urn:microsoft.com/office/officeart/2009/3/layout/StepUpProcess"/>
    <dgm:cxn modelId="{2A3B59B4-0493-4908-B0D9-FE7E556D9754}" type="presParOf" srcId="{0E6E35B6-F4BA-4D98-A370-B10AAD3E4FDF}" destId="{B844E2B3-5B7B-4DB1-834E-1E7538BFF950}" srcOrd="11" destOrd="0" presId="urn:microsoft.com/office/officeart/2009/3/layout/StepUpProcess"/>
    <dgm:cxn modelId="{C503215C-873A-449F-8681-5BAAD3D6ADF4}" type="presParOf" srcId="{B844E2B3-5B7B-4DB1-834E-1E7538BFF950}" destId="{B34AF7ED-64CB-41CF-A546-46F482A61861}" srcOrd="0" destOrd="0" presId="urn:microsoft.com/office/officeart/2009/3/layout/StepUpProcess"/>
    <dgm:cxn modelId="{4F696913-EC75-402F-A9E8-0B4F13B0BFF8}" type="presParOf" srcId="{0E6E35B6-F4BA-4D98-A370-B10AAD3E4FDF}" destId="{02BC755F-61CC-419F-A8F5-D8A15044DEEB}" srcOrd="12" destOrd="0" presId="urn:microsoft.com/office/officeart/2009/3/layout/StepUpProcess"/>
    <dgm:cxn modelId="{8C43A378-8C2B-4F99-8FD8-9E416C464B0B}" type="presParOf" srcId="{02BC755F-61CC-419F-A8F5-D8A15044DEEB}" destId="{6582F5E7-4327-47CF-A684-F96A7630C00F}" srcOrd="0" destOrd="0" presId="urn:microsoft.com/office/officeart/2009/3/layout/StepUpProcess"/>
    <dgm:cxn modelId="{5A88AB75-E9C9-4158-A9C0-B2AC5D002EC4}" type="presParOf" srcId="{02BC755F-61CC-419F-A8F5-D8A15044DEEB}" destId="{4379C797-AAE1-4A37-B193-0FA52F8859DC}" srcOrd="1" destOrd="0" presId="urn:microsoft.com/office/officeart/2009/3/layout/StepUpProcess"/>
    <dgm:cxn modelId="{E0087543-CDB6-4E83-B4F9-76B1ADC19324}" type="presParOf" srcId="{02BC755F-61CC-419F-A8F5-D8A15044DEEB}" destId="{2ECAB694-FDE9-435F-AC2B-26A1EC9D346F}" srcOrd="2" destOrd="0" presId="urn:microsoft.com/office/officeart/2009/3/layout/StepUpProcess"/>
    <dgm:cxn modelId="{C31B1A67-200C-4EAD-A0B2-1091B2834BE2}" type="presParOf" srcId="{0E6E35B6-F4BA-4D98-A370-B10AAD3E4FDF}" destId="{33D135C8-ABC8-428F-B546-86CAE0F246BF}" srcOrd="13" destOrd="0" presId="urn:microsoft.com/office/officeart/2009/3/layout/StepUpProcess"/>
    <dgm:cxn modelId="{C436425F-E6A0-46F2-8A72-24B64ECB3AD5}" type="presParOf" srcId="{33D135C8-ABC8-428F-B546-86CAE0F246BF}" destId="{B67BD571-89D5-418F-8A5D-BA7E98CF40AD}" srcOrd="0" destOrd="0" presId="urn:microsoft.com/office/officeart/2009/3/layout/StepUpProcess"/>
    <dgm:cxn modelId="{9CC90452-1124-423B-B0F8-1BEC58FF0E7C}" type="presParOf" srcId="{0E6E35B6-F4BA-4D98-A370-B10AAD3E4FDF}" destId="{7C1E97A6-3C96-4937-B009-ABAFD0759ECE}" srcOrd="14" destOrd="0" presId="urn:microsoft.com/office/officeart/2009/3/layout/StepUpProcess"/>
    <dgm:cxn modelId="{0E878A49-757A-4CD1-B6BA-A3BD0F22BAB5}" type="presParOf" srcId="{7C1E97A6-3C96-4937-B009-ABAFD0759ECE}" destId="{D6F478D9-01EF-4D80-9A4D-7E98CFA8CE66}" srcOrd="0" destOrd="0" presId="urn:microsoft.com/office/officeart/2009/3/layout/StepUpProcess"/>
    <dgm:cxn modelId="{B14A31A7-235C-4BA6-AA8C-B4C38659ED76}" type="presParOf" srcId="{7C1E97A6-3C96-4937-B009-ABAFD0759ECE}" destId="{32CFD0EE-29C4-4078-943D-4C788D637C4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9B00B-D479-4CC2-9DD9-586547FDF781}">
      <dsp:nvSpPr>
        <dsp:cNvPr id="0" name=""/>
        <dsp:cNvSpPr/>
      </dsp:nvSpPr>
      <dsp:spPr>
        <a:xfrm rot="5548714">
          <a:off x="416717" y="1583359"/>
          <a:ext cx="2009130" cy="14285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12FACB-0B37-4AC7-9B47-02DFA52A2D9D}">
      <dsp:nvSpPr>
        <dsp:cNvPr id="0" name=""/>
        <dsp:cNvSpPr/>
      </dsp:nvSpPr>
      <dsp:spPr>
        <a:xfrm>
          <a:off x="837934" y="93110"/>
          <a:ext cx="1587251" cy="17134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884423" y="139599"/>
        <a:ext cx="1494273" cy="1620444"/>
      </dsp:txXfrm>
    </dsp:sp>
    <dsp:sp modelId="{7678C70C-ADA8-4394-AD3E-FA6696B4F279}">
      <dsp:nvSpPr>
        <dsp:cNvPr id="0" name=""/>
        <dsp:cNvSpPr/>
      </dsp:nvSpPr>
      <dsp:spPr>
        <a:xfrm rot="5416371">
          <a:off x="194543" y="3534829"/>
          <a:ext cx="1746536" cy="14285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05D99-267B-434B-8406-54D49C1BE3E3}">
      <dsp:nvSpPr>
        <dsp:cNvPr id="0" name=""/>
        <dsp:cNvSpPr/>
      </dsp:nvSpPr>
      <dsp:spPr>
        <a:xfrm>
          <a:off x="459493" y="2130579"/>
          <a:ext cx="2170360" cy="16777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508631" y="2179717"/>
        <a:ext cx="2072084" cy="1579433"/>
      </dsp:txXfrm>
    </dsp:sp>
    <dsp:sp modelId="{56A706CB-6422-4112-8ABF-86F0E865E693}">
      <dsp:nvSpPr>
        <dsp:cNvPr id="0" name=""/>
        <dsp:cNvSpPr/>
      </dsp:nvSpPr>
      <dsp:spPr>
        <a:xfrm rot="5932">
          <a:off x="1055340" y="4547978"/>
          <a:ext cx="2510759" cy="14285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48BF2-044C-4D35-8294-F33AA6BCACCF}">
      <dsp:nvSpPr>
        <dsp:cNvPr id="0" name=""/>
        <dsp:cNvSpPr/>
      </dsp:nvSpPr>
      <dsp:spPr>
        <a:xfrm>
          <a:off x="482477" y="4053356"/>
          <a:ext cx="2107759" cy="134724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0" kern="1200" dirty="0"/>
        </a:p>
      </dsp:txBody>
      <dsp:txXfrm>
        <a:off x="521936" y="4092815"/>
        <a:ext cx="2028841" cy="1268325"/>
      </dsp:txXfrm>
    </dsp:sp>
    <dsp:sp modelId="{31771EBE-ACAA-498A-BB2F-7FBE3BC2B277}">
      <dsp:nvSpPr>
        <dsp:cNvPr id="0" name=""/>
        <dsp:cNvSpPr/>
      </dsp:nvSpPr>
      <dsp:spPr>
        <a:xfrm rot="16358447">
          <a:off x="3275428" y="3361427"/>
          <a:ext cx="1831711" cy="14285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162F7-479B-4937-8192-21CCB303D4EA}">
      <dsp:nvSpPr>
        <dsp:cNvPr id="0" name=""/>
        <dsp:cNvSpPr/>
      </dsp:nvSpPr>
      <dsp:spPr>
        <a:xfrm>
          <a:off x="3009501" y="3707338"/>
          <a:ext cx="2064776" cy="16932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3059095" y="3756932"/>
        <a:ext cx="1965588" cy="1594073"/>
      </dsp:txXfrm>
    </dsp:sp>
    <dsp:sp modelId="{524CD499-956F-4445-9836-6E824241327A}">
      <dsp:nvSpPr>
        <dsp:cNvPr id="0" name=""/>
        <dsp:cNvSpPr/>
      </dsp:nvSpPr>
      <dsp:spPr>
        <a:xfrm rot="16305231">
          <a:off x="3296403" y="1516131"/>
          <a:ext cx="1869528" cy="14285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7F83B2-E12A-410B-BF8D-5ED19B4F01C8}">
      <dsp:nvSpPr>
        <dsp:cNvPr id="0" name=""/>
        <dsp:cNvSpPr/>
      </dsp:nvSpPr>
      <dsp:spPr>
        <a:xfrm>
          <a:off x="3253525" y="1936147"/>
          <a:ext cx="1745516" cy="15524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3298995" y="1981617"/>
        <a:ext cx="1654576" cy="1461506"/>
      </dsp:txXfrm>
    </dsp:sp>
    <dsp:sp modelId="{D82535E9-5FBA-4A1D-A5F7-C26F6C89B879}">
      <dsp:nvSpPr>
        <dsp:cNvPr id="0" name=""/>
        <dsp:cNvSpPr/>
      </dsp:nvSpPr>
      <dsp:spPr>
        <a:xfrm rot="139095">
          <a:off x="3820588" y="925979"/>
          <a:ext cx="2656424" cy="14285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609B3-7BED-4496-9151-3CC77218B250}">
      <dsp:nvSpPr>
        <dsp:cNvPr id="0" name=""/>
        <dsp:cNvSpPr/>
      </dsp:nvSpPr>
      <dsp:spPr>
        <a:xfrm>
          <a:off x="3113902" y="0"/>
          <a:ext cx="2253580" cy="16692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3162791" y="48889"/>
        <a:ext cx="2155802" cy="1571426"/>
      </dsp:txXfrm>
    </dsp:sp>
    <dsp:sp modelId="{22CAD2E7-4D87-45DC-97FE-51C3020E347C}">
      <dsp:nvSpPr>
        <dsp:cNvPr id="0" name=""/>
        <dsp:cNvSpPr/>
      </dsp:nvSpPr>
      <dsp:spPr>
        <a:xfrm rot="5137417">
          <a:off x="5730160" y="1498778"/>
          <a:ext cx="1747238" cy="14285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1224B8-0BC3-409C-B032-1269D7F8A0D6}">
      <dsp:nvSpPr>
        <dsp:cNvPr id="0" name=""/>
        <dsp:cNvSpPr/>
      </dsp:nvSpPr>
      <dsp:spPr>
        <a:xfrm>
          <a:off x="6101317" y="0"/>
          <a:ext cx="1587251" cy="19102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6147806" y="46489"/>
        <a:ext cx="1494273" cy="1817228"/>
      </dsp:txXfrm>
    </dsp:sp>
    <dsp:sp modelId="{738EB39C-A892-4251-BE7F-C5536F384B74}">
      <dsp:nvSpPr>
        <dsp:cNvPr id="0" name=""/>
        <dsp:cNvSpPr/>
      </dsp:nvSpPr>
      <dsp:spPr>
        <a:xfrm rot="5411862">
          <a:off x="5645759" y="3340818"/>
          <a:ext cx="1765678" cy="14285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545C69-9427-4A88-8B95-39C8AB269B86}">
      <dsp:nvSpPr>
        <dsp:cNvPr id="0" name=""/>
        <dsp:cNvSpPr/>
      </dsp:nvSpPr>
      <dsp:spPr>
        <a:xfrm>
          <a:off x="5735915" y="2007916"/>
          <a:ext cx="2147393" cy="14088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300" kern="1200" dirty="0"/>
        </a:p>
      </dsp:txBody>
      <dsp:txXfrm>
        <a:off x="5777180" y="2049181"/>
        <a:ext cx="2064863" cy="1326349"/>
      </dsp:txXfrm>
    </dsp:sp>
    <dsp:sp modelId="{2F38454E-C844-443A-A918-C343A83FACEC}">
      <dsp:nvSpPr>
        <dsp:cNvPr id="0" name=""/>
        <dsp:cNvSpPr/>
      </dsp:nvSpPr>
      <dsp:spPr>
        <a:xfrm>
          <a:off x="5662219" y="3684254"/>
          <a:ext cx="2084347" cy="160324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5709176" y="3731211"/>
        <a:ext cx="1990433" cy="15093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899EC-007C-4BDF-89CA-ADC4DA88EE35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0FB6B-45AF-4106-8D5D-86C26DA11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656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0FB6B-45AF-4106-8D5D-86C26DA1172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666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AA6FF93-BF5A-43F0-A6E7-2BC15995B456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7799E66-3B4F-4CBA-BD8C-6631AEFB388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6FF93-BF5A-43F0-A6E7-2BC15995B456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799E66-3B4F-4CBA-BD8C-6631AEFB38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6FF93-BF5A-43F0-A6E7-2BC15995B456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799E66-3B4F-4CBA-BD8C-6631AEFB38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6FF93-BF5A-43F0-A6E7-2BC15995B456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799E66-3B4F-4CBA-BD8C-6631AEFB38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AA6FF93-BF5A-43F0-A6E7-2BC15995B456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7799E66-3B4F-4CBA-BD8C-6631AEFB388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6FF93-BF5A-43F0-A6E7-2BC15995B456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7799E66-3B4F-4CBA-BD8C-6631AEFB388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6FF93-BF5A-43F0-A6E7-2BC15995B456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7799E66-3B4F-4CBA-BD8C-6631AEFB38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6FF93-BF5A-43F0-A6E7-2BC15995B456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799E66-3B4F-4CBA-BD8C-6631AEFB388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6FF93-BF5A-43F0-A6E7-2BC15995B456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799E66-3B4F-4CBA-BD8C-6631AEFB38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AA6FF93-BF5A-43F0-A6E7-2BC15995B456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7799E66-3B4F-4CBA-BD8C-6631AEFB388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AA6FF93-BF5A-43F0-A6E7-2BC15995B456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7799E66-3B4F-4CBA-BD8C-6631AEFB388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AA6FF93-BF5A-43F0-A6E7-2BC15995B456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7799E66-3B4F-4CBA-BD8C-6631AEFB3887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1383"/>
            <a:ext cx="6462626" cy="416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75185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  <a:effectLst/>
                <a:latin typeface="SchoolBookC-Bold"/>
              </a:rPr>
              <a:t>ТОЙ, </a:t>
            </a:r>
            <a:r>
              <a:rPr lang="ru-RU" b="1" dirty="0">
                <a:solidFill>
                  <a:srgbClr val="FFC000"/>
                </a:solidFill>
                <a:effectLst/>
                <a:latin typeface="SchoolBookC-Bold"/>
              </a:rPr>
              <a:t>ХТО </a:t>
            </a:r>
            <a:r>
              <a:rPr lang="ru-RU" b="1" dirty="0" smtClean="0">
                <a:solidFill>
                  <a:srgbClr val="FFC000"/>
                </a:solidFill>
                <a:effectLst/>
                <a:latin typeface="SchoolBookC-Bold"/>
              </a:rPr>
              <a:t>НЕ ЗМІГ </a:t>
            </a:r>
            <a:r>
              <a:rPr lang="ru-RU" b="1" dirty="0">
                <a:solidFill>
                  <a:srgbClr val="FFC000"/>
                </a:solidFill>
                <a:effectLst/>
                <a:latin typeface="SchoolBookC-Bold"/>
              </a:rPr>
              <a:t>МОВЧАТИ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br>
              <a:rPr lang="ru-RU" dirty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42910" y="3140968"/>
            <a:ext cx="2843808" cy="2880320"/>
          </a:xfrm>
        </p:spPr>
        <p:txBody>
          <a:bodyPr>
            <a:normAutofit fontScale="92500"/>
          </a:bodyPr>
          <a:lstStyle/>
          <a:p>
            <a:pPr algn="ctr"/>
            <a:r>
              <a:rPr lang="uk-UA" b="1" dirty="0" smtClean="0">
                <a:solidFill>
                  <a:srgbClr val="FFC000"/>
                </a:solidFill>
              </a:rPr>
              <a:t>До вивчення оповідання китайського письменника </a:t>
            </a:r>
          </a:p>
          <a:p>
            <a:pPr algn="ctr"/>
            <a:r>
              <a:rPr lang="uk-UA" b="1" dirty="0" err="1" smtClean="0">
                <a:solidFill>
                  <a:srgbClr val="FFC000"/>
                </a:solidFill>
              </a:rPr>
              <a:t>Мо</a:t>
            </a:r>
            <a:r>
              <a:rPr lang="uk-UA" b="1" dirty="0" smtClean="0">
                <a:solidFill>
                  <a:srgbClr val="FFC000"/>
                </a:solidFill>
              </a:rPr>
              <a:t> </a:t>
            </a:r>
            <a:r>
              <a:rPr lang="uk-UA" b="1" dirty="0" err="1" smtClean="0">
                <a:solidFill>
                  <a:srgbClr val="FFC000"/>
                </a:solidFill>
              </a:rPr>
              <a:t>Яня</a:t>
            </a:r>
            <a:endParaRPr lang="uk-UA" b="1" dirty="0" smtClean="0">
              <a:solidFill>
                <a:srgbClr val="FFC000"/>
              </a:solidFill>
            </a:endParaRPr>
          </a:p>
          <a:p>
            <a:pPr algn="ctr"/>
            <a:r>
              <a:rPr lang="uk-UA" b="1" dirty="0" smtClean="0">
                <a:solidFill>
                  <a:srgbClr val="FFC000"/>
                </a:solidFill>
              </a:rPr>
              <a:t>«Геній»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48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ru-RU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ru-RU" b="1" dirty="0" err="1" smtClean="0">
                <a:solidFill>
                  <a:srgbClr val="FFC000"/>
                </a:solidFill>
                <a:effectLst/>
                <a:latin typeface="Arial"/>
              </a:rPr>
              <a:t>Досконала</a:t>
            </a:r>
            <a:r>
              <a:rPr lang="ru-RU" b="1" dirty="0" smtClean="0">
                <a:solidFill>
                  <a:srgbClr val="FFC000"/>
                </a:solidFill>
                <a:effectLst/>
                <a:latin typeface="Arial"/>
              </a:rPr>
              <a:t> </a:t>
            </a:r>
            <a:r>
              <a:rPr lang="ru-RU" b="1" dirty="0" err="1">
                <a:solidFill>
                  <a:srgbClr val="FFC000"/>
                </a:solidFill>
                <a:effectLst/>
                <a:latin typeface="Arial"/>
              </a:rPr>
              <a:t>людина</a:t>
            </a:r>
            <a:r>
              <a:rPr lang="ru-RU" b="1" dirty="0">
                <a:solidFill>
                  <a:srgbClr val="FFC000"/>
                </a:solidFill>
                <a:effectLst/>
                <a:latin typeface="Arial"/>
              </a:rPr>
              <a:t> </a:t>
            </a:r>
            <a:r>
              <a:rPr lang="ru-RU" b="1" dirty="0" err="1">
                <a:solidFill>
                  <a:srgbClr val="FFC000"/>
                </a:solidFill>
                <a:effectLst/>
                <a:latin typeface="Arial"/>
              </a:rPr>
              <a:t>має</a:t>
            </a:r>
            <a:r>
              <a:rPr lang="ru-RU" b="1" dirty="0">
                <a:solidFill>
                  <a:srgbClr val="FFC000"/>
                </a:solidFill>
                <a:effectLst/>
                <a:latin typeface="Arial"/>
              </a:rPr>
              <a:t> </a:t>
            </a:r>
            <a:r>
              <a:rPr lang="ru-RU" b="1" dirty="0" err="1">
                <a:solidFill>
                  <a:srgbClr val="FFC000"/>
                </a:solidFill>
                <a:effectLst/>
                <a:latin typeface="Arial"/>
              </a:rPr>
              <a:t>слідувати</a:t>
            </a:r>
            <a:r>
              <a:rPr lang="ru-RU" b="1" dirty="0">
                <a:solidFill>
                  <a:srgbClr val="FFC000"/>
                </a:solidFill>
                <a:effectLst/>
                <a:latin typeface="Arial"/>
              </a:rPr>
              <a:t> </a:t>
            </a:r>
            <a:r>
              <a:rPr lang="ru-RU" b="1" dirty="0" err="1">
                <a:solidFill>
                  <a:srgbClr val="FFC000"/>
                </a:solidFill>
                <a:effectLst/>
                <a:latin typeface="Arial"/>
              </a:rPr>
              <a:t>трьом</a:t>
            </a:r>
            <a:r>
              <a:rPr lang="ru-RU" b="1" dirty="0">
                <a:solidFill>
                  <a:srgbClr val="FFC000"/>
                </a:solidFill>
                <a:effectLst/>
                <a:latin typeface="Arial"/>
              </a:rPr>
              <a:t> </a:t>
            </a:r>
            <a:r>
              <a:rPr lang="ru-RU" b="1" dirty="0" smtClean="0">
                <a:solidFill>
                  <a:srgbClr val="FFC000"/>
                </a:solidFill>
                <a:effectLst/>
                <a:latin typeface="Arial"/>
              </a:rPr>
              <a:t>правилам: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sz="2400" b="1" dirty="0" err="1">
                <a:solidFill>
                  <a:srgbClr val="000000"/>
                </a:solidFill>
                <a:latin typeface="Arial"/>
              </a:rPr>
              <a:t>По-перше</a:t>
            </a:r>
            <a:r>
              <a:rPr lang="ru-RU" sz="2400" b="1" dirty="0">
                <a:solidFill>
                  <a:srgbClr val="000000"/>
                </a:solidFill>
                <a:latin typeface="Arial"/>
              </a:rPr>
              <a:t>, бути </a:t>
            </a:r>
            <a:r>
              <a:rPr lang="ru-RU" sz="2400" b="1" dirty="0" err="1">
                <a:solidFill>
                  <a:srgbClr val="000000"/>
                </a:solidFill>
                <a:latin typeface="Arial"/>
              </a:rPr>
              <a:t>чесною</a:t>
            </a:r>
            <a:r>
              <a:rPr lang="ru-RU" sz="2400" b="1" dirty="0">
                <a:solidFill>
                  <a:srgbClr val="000000"/>
                </a:solidFill>
                <a:latin typeface="Arial"/>
              </a:rPr>
              <a:t> і великодушною. </a:t>
            </a:r>
            <a:endParaRPr lang="ru-RU" sz="2400" b="1" dirty="0" smtClean="0">
              <a:solidFill>
                <a:srgbClr val="000000"/>
              </a:solidFill>
              <a:latin typeface="Arial"/>
            </a:endParaRPr>
          </a:p>
          <a:p>
            <a:pPr marL="0" indent="0" algn="just">
              <a:buNone/>
            </a:pPr>
            <a:r>
              <a:rPr lang="ru-RU" sz="2400" dirty="0" err="1" smtClean="0">
                <a:solidFill>
                  <a:srgbClr val="000000"/>
                </a:solidFill>
                <a:latin typeface="Arial"/>
              </a:rPr>
              <a:t>Це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правило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включає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в себе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дві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сторони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: «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Чого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не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бажаєш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собі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, не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роби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іншому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». «Той, </a:t>
            </a:r>
            <a:r>
              <a:rPr lang="ru-RU" sz="2400" dirty="0" err="1" smtClean="0">
                <a:solidFill>
                  <a:srgbClr val="000000"/>
                </a:solidFill>
                <a:latin typeface="Arial"/>
              </a:rPr>
              <a:t>хто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Arial"/>
              </a:rPr>
              <a:t>прихильний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 до </a:t>
            </a:r>
            <a:r>
              <a:rPr lang="ru-RU" sz="2400" dirty="0" err="1" smtClean="0">
                <a:solidFill>
                  <a:srgbClr val="000000"/>
                </a:solidFill>
                <a:latin typeface="Arial"/>
              </a:rPr>
              <a:t>інших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  <a:latin typeface="Arial"/>
              </a:rPr>
              <a:t>отримає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Arial"/>
              </a:rPr>
              <a:t>прихильність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Arial"/>
              </a:rPr>
              <a:t>від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Arial"/>
              </a:rPr>
              <a:t>інших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; той, </a:t>
            </a:r>
            <a:r>
              <a:rPr lang="ru-RU" sz="2400" dirty="0" err="1" smtClean="0">
                <a:solidFill>
                  <a:srgbClr val="000000"/>
                </a:solidFill>
                <a:latin typeface="Arial"/>
              </a:rPr>
              <a:t>хто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Arial"/>
              </a:rPr>
              <a:t>великодушний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 до </a:t>
            </a:r>
            <a:r>
              <a:rPr lang="ru-RU" sz="2400" dirty="0" err="1" smtClean="0">
                <a:solidFill>
                  <a:srgbClr val="000000"/>
                </a:solidFill>
                <a:latin typeface="Arial"/>
              </a:rPr>
              <a:t>інших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  <a:latin typeface="Arial"/>
              </a:rPr>
              <a:t>отримає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Arial"/>
              </a:rPr>
              <a:t>великодушне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Arial"/>
              </a:rPr>
              <a:t>ставлення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Arial"/>
              </a:rPr>
              <a:t>від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Arial"/>
              </a:rPr>
              <a:t>інших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».</a:t>
            </a:r>
          </a:p>
          <a:p>
            <a:pPr algn="just"/>
            <a:r>
              <a:rPr lang="ru-RU" sz="2400" b="1" dirty="0" err="1" smtClean="0">
                <a:solidFill>
                  <a:srgbClr val="000000"/>
                </a:solidFill>
                <a:latin typeface="Arial"/>
              </a:rPr>
              <a:t>По-друге</a:t>
            </a:r>
            <a:r>
              <a:rPr lang="ru-RU" sz="2400" b="1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2400" b="1" dirty="0" err="1" smtClean="0">
                <a:solidFill>
                  <a:srgbClr val="000000"/>
                </a:solidFill>
                <a:latin typeface="Arial"/>
              </a:rPr>
              <a:t>досконала</a:t>
            </a:r>
            <a:r>
              <a:rPr lang="ru-RU" sz="24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Arial"/>
              </a:rPr>
              <a:t>людина</a:t>
            </a:r>
            <a:r>
              <a:rPr lang="ru-RU" sz="24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Arial"/>
              </a:rPr>
              <a:t>має</a:t>
            </a:r>
            <a:r>
              <a:rPr lang="ru-RU" sz="2400" b="1" dirty="0" smtClean="0">
                <a:solidFill>
                  <a:srgbClr val="000000"/>
                </a:solidFill>
                <a:latin typeface="Arial"/>
              </a:rPr>
              <a:t> бути </a:t>
            </a:r>
            <a:r>
              <a:rPr lang="ru-RU" sz="2400" b="1" dirty="0" err="1" smtClean="0">
                <a:solidFill>
                  <a:srgbClr val="000000"/>
                </a:solidFill>
                <a:latin typeface="Arial"/>
              </a:rPr>
              <a:t>зрілою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. </a:t>
            </a:r>
          </a:p>
          <a:p>
            <a:pPr marL="0" indent="0" algn="just">
              <a:buNone/>
            </a:pPr>
            <a:r>
              <a:rPr lang="ru-RU" sz="2400" dirty="0" err="1" smtClean="0">
                <a:solidFill>
                  <a:srgbClr val="000000"/>
                </a:solidFill>
                <a:latin typeface="Arial"/>
              </a:rPr>
              <a:t>Це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означає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єдність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істини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, добра і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краси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або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знань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відчуттів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волі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algn="just"/>
            <a:r>
              <a:rPr lang="ru-RU" sz="2400" b="1" dirty="0" err="1">
                <a:solidFill>
                  <a:srgbClr val="000000"/>
                </a:solidFill>
                <a:latin typeface="Arial"/>
              </a:rPr>
              <a:t>По-третє</a:t>
            </a:r>
            <a:r>
              <a:rPr lang="ru-RU" sz="2400" b="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2400" b="1" dirty="0" err="1" smtClean="0">
                <a:solidFill>
                  <a:srgbClr val="000000"/>
                </a:solidFill>
                <a:latin typeface="Arial"/>
              </a:rPr>
              <a:t>необхідно</a:t>
            </a:r>
            <a:r>
              <a:rPr lang="ru-RU" sz="24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Arial"/>
              </a:rPr>
              <a:t>проявляти</a:t>
            </a:r>
            <a:r>
              <a:rPr lang="ru-RU" sz="24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Arial"/>
              </a:rPr>
              <a:t>самодисципліну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. </a:t>
            </a:r>
            <a:endParaRPr lang="ru-RU" sz="2400" dirty="0" smtClean="0">
              <a:solidFill>
                <a:srgbClr val="000000"/>
              </a:solidFill>
              <a:latin typeface="Arial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Для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конфуціанців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моральність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не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може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бути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встановлена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законом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або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силою.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Конфуцій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говорив: 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«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Чи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можна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чекати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гуманності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від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інших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якщо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сам не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дотримуєшся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гуманності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?»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86270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568952" cy="550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7120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C000"/>
                </a:solidFill>
              </a:rPr>
              <a:t>Життєве кредо письменника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388" y="5373216"/>
            <a:ext cx="8229600" cy="130335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ru-RU" sz="60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FFFF00"/>
                </a:solidFill>
                <a:latin typeface="Arial Black" pitchFamily="34" charset="0"/>
              </a:rPr>
              <a:t>«</a:t>
            </a:r>
            <a:r>
              <a:rPr lang="ru-RU" sz="3600" dirty="0" err="1">
                <a:solidFill>
                  <a:srgbClr val="FFFF00"/>
                </a:solidFill>
                <a:latin typeface="Arial Black" pitchFamily="34" charset="0"/>
              </a:rPr>
              <a:t>Чого</a:t>
            </a:r>
            <a:r>
              <a:rPr lang="ru-RU" sz="3600" dirty="0">
                <a:solidFill>
                  <a:srgbClr val="FFFF00"/>
                </a:solidFill>
                <a:latin typeface="Arial Black" pitchFamily="34" charset="0"/>
              </a:rPr>
              <a:t> не </a:t>
            </a:r>
            <a:r>
              <a:rPr lang="ru-RU" sz="3600" dirty="0" err="1">
                <a:solidFill>
                  <a:srgbClr val="FFFF00"/>
                </a:solidFill>
                <a:latin typeface="Arial Black" pitchFamily="34" charset="0"/>
              </a:rPr>
              <a:t>бажаєш</a:t>
            </a:r>
            <a:r>
              <a:rPr lang="ru-RU" sz="3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3600" dirty="0" err="1">
                <a:solidFill>
                  <a:srgbClr val="FFFF00"/>
                </a:solidFill>
                <a:latin typeface="Arial Black" pitchFamily="34" charset="0"/>
              </a:rPr>
              <a:t>собі</a:t>
            </a:r>
            <a:r>
              <a:rPr lang="ru-RU" sz="3600" dirty="0">
                <a:solidFill>
                  <a:srgbClr val="FFFF00"/>
                </a:solidFill>
                <a:latin typeface="Arial Black" pitchFamily="34" charset="0"/>
              </a:rPr>
              <a:t>, не </a:t>
            </a:r>
            <a:r>
              <a:rPr lang="ru-RU" sz="3600" dirty="0" err="1">
                <a:solidFill>
                  <a:srgbClr val="FFFF00"/>
                </a:solidFill>
                <a:latin typeface="Arial Black" pitchFamily="34" charset="0"/>
              </a:rPr>
              <a:t>роби</a:t>
            </a:r>
            <a:r>
              <a:rPr lang="ru-RU" sz="3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3600" dirty="0" err="1">
                <a:solidFill>
                  <a:srgbClr val="FFFF00"/>
                </a:solidFill>
                <a:latin typeface="Arial Black" pitchFamily="34" charset="0"/>
              </a:rPr>
              <a:t>іншому</a:t>
            </a:r>
            <a:r>
              <a:rPr lang="ru-RU" sz="3600" dirty="0">
                <a:solidFill>
                  <a:schemeClr val="tx2">
                    <a:lumMod val="90000"/>
                  </a:schemeClr>
                </a:solidFill>
                <a:latin typeface="Arial Black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813945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>
                <a:solidFill>
                  <a:srgbClr val="FFC000"/>
                </a:solidFill>
              </a:rPr>
              <a:t>Вручення Нобелівської премії</a:t>
            </a:r>
            <a:br>
              <a:rPr lang="uk-UA" b="1" dirty="0" smtClean="0">
                <a:solidFill>
                  <a:srgbClr val="FFC000"/>
                </a:solidFill>
              </a:rPr>
            </a:br>
            <a:r>
              <a:rPr lang="uk-UA" b="1" dirty="0" smtClean="0">
                <a:solidFill>
                  <a:srgbClr val="FFC000"/>
                </a:solidFill>
              </a:rPr>
              <a:t>( 2012р.)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Объект 3" descr="http://cdn2.gbtimes.com/cdn/farfuture/u0FOigOTkhIWnyHpuiUb5Oef6MOw_NDo0wTsrBu8uzs/mtime:1497525755/sites/default/files/inline_images/mo_yan_nobel2_0_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488832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4235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88640"/>
            <a:ext cx="8229600" cy="4526280"/>
          </a:xfrm>
        </p:spPr>
        <p:txBody>
          <a:bodyPr/>
          <a:lstStyle/>
          <a:p>
            <a:pPr algn="just"/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Премія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присуджена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галюциногенний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реалізм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поєднується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народними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казками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історією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сучасністю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5590463" cy="430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070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C000"/>
                </a:solidFill>
              </a:rPr>
              <a:t>Проводимо дослідження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4400" dirty="0" smtClean="0">
                <a:solidFill>
                  <a:schemeClr val="bg1"/>
                </a:solidFill>
                <a:latin typeface="Times New Roman"/>
                <a:ea typeface="Calibri"/>
              </a:rPr>
              <a:t>«Шлях </a:t>
            </a:r>
            <a:r>
              <a:rPr lang="ru-RU" sz="4400" dirty="0" err="1">
                <a:solidFill>
                  <a:schemeClr val="bg1"/>
                </a:solidFill>
                <a:latin typeface="Times New Roman"/>
                <a:ea typeface="Calibri"/>
              </a:rPr>
              <a:t>від</a:t>
            </a:r>
            <a:r>
              <a:rPr lang="ru-RU" sz="44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Times New Roman"/>
                <a:ea typeface="Calibri"/>
              </a:rPr>
              <a:t>ненависті</a:t>
            </a:r>
            <a:r>
              <a:rPr lang="ru-RU" sz="44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uk-UA" sz="4400" dirty="0">
                <a:solidFill>
                  <a:schemeClr val="bg1"/>
                </a:solidFill>
                <a:latin typeface="Times New Roman"/>
                <a:ea typeface="Calibri"/>
              </a:rPr>
              <a:t>до </a:t>
            </a:r>
            <a:r>
              <a:rPr lang="uk-UA" sz="4400" dirty="0" smtClean="0">
                <a:solidFill>
                  <a:schemeClr val="bg1"/>
                </a:solidFill>
                <a:latin typeface="Times New Roman"/>
                <a:ea typeface="Calibri"/>
              </a:rPr>
              <a:t>поваги»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uk-UA" dirty="0" smtClean="0">
                <a:solidFill>
                  <a:prstClr val="black"/>
                </a:solidFill>
                <a:latin typeface="Times New Roman"/>
                <a:ea typeface="Calibri"/>
              </a:rPr>
              <a:t>(</a:t>
            </a:r>
            <a:r>
              <a:rPr lang="uk-UA" dirty="0">
                <a:solidFill>
                  <a:prstClr val="black"/>
                </a:solidFill>
                <a:latin typeface="Times New Roman"/>
                <a:ea typeface="Calibri"/>
              </a:rPr>
              <a:t>взаємини однокласників з генієм</a:t>
            </a:r>
            <a:r>
              <a:rPr lang="uk-UA" dirty="0" smtClean="0">
                <a:solidFill>
                  <a:prstClr val="black"/>
                </a:solidFill>
                <a:latin typeface="Times New Roman"/>
                <a:ea typeface="Calibri"/>
              </a:rPr>
              <a:t>)</a:t>
            </a:r>
          </a:p>
          <a:p>
            <a:pPr marL="0" indent="0" algn="ctr">
              <a:spcAft>
                <a:spcPts val="0"/>
              </a:spcAft>
              <a:buNone/>
            </a:pPr>
            <a:endParaRPr lang="uk-UA" sz="44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uk-UA" sz="4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uk-UA" sz="4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Робота із інформаційною карткою ( в парах)</a:t>
            </a:r>
            <a:endParaRPr lang="ru-RU" sz="44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123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5005707" cy="5159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661248"/>
            <a:ext cx="3168352" cy="936104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indent="228600"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err="1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Єгіше</a:t>
            </a:r>
            <a:r>
              <a:rPr lang="ru-RU" sz="1600" b="1" dirty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 Тадевосян</a:t>
            </a:r>
            <a:r>
              <a:rPr lang="ru-RU" sz="1600" b="1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.</a:t>
            </a:r>
            <a:br>
              <a:rPr lang="ru-RU" sz="1600" b="1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</a:br>
            <a:r>
              <a:rPr lang="ru-RU" sz="1600" b="1" dirty="0" smtClean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Геній</a:t>
            </a:r>
            <a:r>
              <a:rPr lang="ru-RU" sz="1600" b="1" dirty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 і </a:t>
            </a:r>
            <a:r>
              <a:rPr lang="ru-RU" sz="1600" b="1" dirty="0" err="1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натовп</a:t>
            </a:r>
            <a:r>
              <a:rPr lang="ru-RU" sz="1600" b="1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b="1" dirty="0">
                <a:effectLst/>
                <a:latin typeface="Calibri"/>
                <a:ea typeface="Calibri"/>
                <a:cs typeface="Times New Roman"/>
              </a:rPr>
            </a:br>
            <a:endParaRPr lang="ru-RU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428211" y="1456521"/>
            <a:ext cx="34642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Уважно </a:t>
            </a:r>
            <a:r>
              <a:rPr lang="uk-UA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розглянте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картину.</a:t>
            </a:r>
          </a:p>
          <a:p>
            <a:pPr marL="285750" indent="-285750">
              <a:buFontTx/>
              <a:buChar char="-"/>
            </a:pP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Хто попереду?</a:t>
            </a:r>
          </a:p>
          <a:p>
            <a:pPr marL="285750" indent="-285750">
              <a:buFontTx/>
              <a:buChar char="-"/>
            </a:pP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Кого ми бачимо на задньому плані?</a:t>
            </a:r>
          </a:p>
          <a:p>
            <a:pPr marL="285750" indent="-285750">
              <a:buFontTx/>
              <a:buChar char="-"/>
            </a:pP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 ті, хто позаду генія? </a:t>
            </a:r>
          </a:p>
          <a:p>
            <a:pPr marL="285750" indent="-285750">
              <a:buFontTx/>
              <a:buChar char="-"/>
            </a:pP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Пригадайте твір, у якому натовп не розуміє генія</a:t>
            </a:r>
            <a:r>
              <a:rPr lang="uk-UA" sz="2400" dirty="0" smtClean="0">
                <a:solidFill>
                  <a:schemeClr val="bg1"/>
                </a:solidFill>
              </a:rPr>
              <a:t>?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92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872873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235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6222"/>
            <a:ext cx="8856984" cy="664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06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2132856"/>
            <a:ext cx="24320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88963">
            <a:off x="5724128" y="4380856"/>
            <a:ext cx="275736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1986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smtClean="0"/>
              <a:t>Проблематика оповідання</a:t>
            </a:r>
            <a:br>
              <a:rPr lang="uk-UA" b="1" smtClean="0"/>
            </a:br>
            <a:r>
              <a:rPr lang="uk-UA" sz="3100" b="1" smtClean="0"/>
              <a:t>( кроссенс)</a:t>
            </a:r>
            <a:endParaRPr lang="ru-RU" sz="31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845513"/>
              </p:ext>
            </p:extLst>
          </p:nvPr>
        </p:nvGraphicFramePr>
        <p:xfrm>
          <a:off x="457200" y="1268760"/>
          <a:ext cx="82296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93862" y="1318894"/>
            <a:ext cx="312906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595349" y="1279505"/>
            <a:ext cx="312906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95134" y="1503560"/>
            <a:ext cx="312906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00341" y="3361302"/>
            <a:ext cx="312906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82228" y="3361302"/>
            <a:ext cx="312906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uk-UA" dirty="0" smtClean="0"/>
              <a:t>6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078639" y="5019490"/>
            <a:ext cx="312906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uk-UA" dirty="0" smtClean="0"/>
              <a:t>7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541189" y="4994702"/>
            <a:ext cx="312906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uk-UA" dirty="0" smtClean="0"/>
              <a:t>8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82228" y="5388822"/>
            <a:ext cx="312906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uk-UA" dirty="0" smtClean="0"/>
              <a:t>9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854095" y="3284984"/>
            <a:ext cx="312906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uk-UA" dirty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339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229600" cy="192797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C000"/>
                </a:solidFill>
              </a:rPr>
              <a:t>Проблематика </a:t>
            </a:r>
            <a:r>
              <a:rPr lang="uk-UA" b="1" dirty="0" smtClean="0">
                <a:solidFill>
                  <a:srgbClr val="FFC000"/>
                </a:solidFill>
              </a:rPr>
              <a:t>оповідання </a:t>
            </a:r>
            <a:r>
              <a:rPr lang="uk-UA" sz="4100" b="1" dirty="0" smtClean="0">
                <a:solidFill>
                  <a:srgbClr val="FFC000"/>
                </a:solidFill>
              </a:rPr>
              <a:t>китайського </a:t>
            </a:r>
            <a:r>
              <a:rPr lang="uk-UA" sz="4100" b="1" dirty="0">
                <a:solidFill>
                  <a:srgbClr val="FFC000"/>
                </a:solidFill>
              </a:rPr>
              <a:t>письменника </a:t>
            </a:r>
            <a:r>
              <a:rPr lang="uk-UA" sz="4100" b="1" dirty="0" err="1">
                <a:solidFill>
                  <a:srgbClr val="FFC000"/>
                </a:solidFill>
              </a:rPr>
              <a:t>Мо</a:t>
            </a:r>
            <a:r>
              <a:rPr lang="uk-UA" sz="4100" b="1" dirty="0">
                <a:solidFill>
                  <a:srgbClr val="FFC000"/>
                </a:solidFill>
              </a:rPr>
              <a:t> </a:t>
            </a:r>
            <a:r>
              <a:rPr lang="uk-UA" sz="4100" b="1" dirty="0" err="1">
                <a:solidFill>
                  <a:srgbClr val="FFC000"/>
                </a:solidFill>
              </a:rPr>
              <a:t>Яня</a:t>
            </a:r>
            <a:r>
              <a:rPr lang="uk-UA" b="1" dirty="0" smtClean="0">
                <a:solidFill>
                  <a:srgbClr val="FFC000"/>
                </a:solidFill>
              </a:rPr>
              <a:t> «Геній»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418367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b="1" dirty="0" smtClean="0">
                <a:solidFill>
                  <a:schemeClr val="bg1"/>
                </a:solidFill>
              </a:rPr>
              <a:t>1. Проблема геніальності ( 1,2)</a:t>
            </a:r>
          </a:p>
          <a:p>
            <a:pPr algn="just"/>
            <a:r>
              <a:rPr lang="uk-UA" b="1" dirty="0" smtClean="0">
                <a:solidFill>
                  <a:schemeClr val="bg1"/>
                </a:solidFill>
              </a:rPr>
              <a:t>2.Проблема взаємин генія </a:t>
            </a:r>
            <a:r>
              <a:rPr lang="uk-UA" b="1" dirty="0">
                <a:solidFill>
                  <a:schemeClr val="bg1"/>
                </a:solidFill>
                <a:latin typeface="Times New Roman"/>
                <a:ea typeface="Times New Roman"/>
              </a:rPr>
              <a:t>з навколишнім </a:t>
            </a:r>
            <a:r>
              <a:rPr lang="uk-UA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середовищем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( 3)</a:t>
            </a:r>
          </a:p>
          <a:p>
            <a:pPr algn="just"/>
            <a:r>
              <a:rPr lang="uk-UA" b="1" dirty="0">
                <a:solidFill>
                  <a:schemeClr val="bg1"/>
                </a:solidFill>
              </a:rPr>
              <a:t>3</a:t>
            </a:r>
            <a:r>
              <a:rPr lang="uk-UA" b="1" dirty="0" smtClean="0">
                <a:solidFill>
                  <a:schemeClr val="bg1"/>
                </a:solidFill>
              </a:rPr>
              <a:t>.</a:t>
            </a:r>
            <a:r>
              <a:rPr lang="uk-UA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 Проблема </a:t>
            </a:r>
            <a:r>
              <a:rPr lang="uk-UA" b="1" dirty="0">
                <a:solidFill>
                  <a:schemeClr val="bg1"/>
                </a:solidFill>
                <a:latin typeface="Times New Roman"/>
                <a:ea typeface="Times New Roman"/>
              </a:rPr>
              <a:t>виховання дитини в родині та </a:t>
            </a:r>
            <a:r>
              <a:rPr lang="uk-UA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школі</a:t>
            </a:r>
            <a:r>
              <a:rPr lang="uk-UA" b="1" dirty="0" smtClean="0">
                <a:solidFill>
                  <a:schemeClr val="bg1"/>
                </a:solidFill>
                <a:ea typeface="Times New Roman"/>
              </a:rPr>
              <a:t>(4)</a:t>
            </a:r>
          </a:p>
          <a:p>
            <a:pPr algn="just"/>
            <a:r>
              <a:rPr lang="uk-UA" b="1" dirty="0" smtClean="0">
                <a:solidFill>
                  <a:schemeClr val="bg1"/>
                </a:solidFill>
                <a:latin typeface="Times New Roman"/>
              </a:rPr>
              <a:t>4.</a:t>
            </a:r>
            <a:r>
              <a:rPr lang="uk-UA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 Проблема </a:t>
            </a:r>
            <a:r>
              <a:rPr lang="uk-UA" b="1" dirty="0">
                <a:solidFill>
                  <a:schemeClr val="bg1"/>
                </a:solidFill>
                <a:latin typeface="Times New Roman"/>
                <a:ea typeface="Times New Roman"/>
              </a:rPr>
              <a:t>відповідальності вченого перед </a:t>
            </a:r>
            <a:r>
              <a:rPr lang="uk-UA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суспільством</a:t>
            </a:r>
            <a:r>
              <a:rPr lang="uk-UA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uk-UA" b="1" dirty="0" smtClean="0">
                <a:solidFill>
                  <a:schemeClr val="bg1"/>
                </a:solidFill>
                <a:ea typeface="Times New Roman"/>
              </a:rPr>
              <a:t>(8, 6)</a:t>
            </a:r>
          </a:p>
          <a:p>
            <a:pPr lvl="0" algn="just">
              <a:buClr>
                <a:srgbClr val="A5B592"/>
              </a:buClr>
            </a:pPr>
            <a:r>
              <a:rPr lang="uk-UA" sz="3000" b="1" dirty="0">
                <a:solidFill>
                  <a:schemeClr val="bg1"/>
                </a:solidFill>
              </a:rPr>
              <a:t>5</a:t>
            </a:r>
            <a:r>
              <a:rPr lang="uk-UA" sz="3000" b="1" dirty="0" smtClean="0">
                <a:solidFill>
                  <a:schemeClr val="bg1"/>
                </a:solidFill>
              </a:rPr>
              <a:t>. </a:t>
            </a:r>
            <a:r>
              <a:rPr lang="uk-UA" sz="3000" b="1" dirty="0">
                <a:solidFill>
                  <a:schemeClr val="bg1"/>
                </a:solidFill>
              </a:rPr>
              <a:t>Проблема людської жорстокості</a:t>
            </a:r>
            <a:r>
              <a:rPr lang="uk-UA" sz="3000" b="1" dirty="0" smtClean="0">
                <a:solidFill>
                  <a:schemeClr val="bg1"/>
                </a:solidFill>
              </a:rPr>
              <a:t>.( 7)</a:t>
            </a:r>
            <a:endParaRPr lang="uk-UA" b="1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just"/>
            <a:r>
              <a:rPr lang="uk-UA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6.Проблема </a:t>
            </a:r>
            <a:r>
              <a:rPr lang="uk-UA" b="1" dirty="0">
                <a:solidFill>
                  <a:schemeClr val="bg1"/>
                </a:solidFill>
                <a:latin typeface="Times New Roman"/>
                <a:ea typeface="Times New Roman"/>
              </a:rPr>
              <a:t>призначення науки в </a:t>
            </a:r>
            <a:r>
              <a:rPr lang="uk-UA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суспільстві</a:t>
            </a:r>
            <a:r>
              <a:rPr lang="uk-UA" b="1" dirty="0" smtClean="0">
                <a:solidFill>
                  <a:schemeClr val="bg1"/>
                </a:solidFill>
                <a:ea typeface="Times New Roman"/>
              </a:rPr>
              <a:t>.( 9)</a:t>
            </a:r>
            <a:endParaRPr lang="ru-RU" b="1" dirty="0" smtClean="0">
              <a:solidFill>
                <a:schemeClr val="bg1"/>
              </a:solidFill>
            </a:endParaRPr>
          </a:p>
          <a:p>
            <a:pPr algn="just"/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1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C000"/>
                </a:solidFill>
              </a:rPr>
              <a:t>Епіграф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ru-RU" b="1" dirty="0" err="1">
                <a:solidFill>
                  <a:srgbClr val="FFFF00"/>
                </a:solidFill>
              </a:rPr>
              <a:t>Тепер</a:t>
            </a:r>
            <a:r>
              <a:rPr lang="ru-RU" b="1" dirty="0">
                <a:solidFill>
                  <a:srgbClr val="FFFF00"/>
                </a:solidFill>
              </a:rPr>
              <a:t>, коли ми </a:t>
            </a:r>
            <a:r>
              <a:rPr lang="ru-RU" b="1" dirty="0" err="1">
                <a:solidFill>
                  <a:srgbClr val="FFFF00"/>
                </a:solidFill>
              </a:rPr>
              <a:t>навчилися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</a:p>
          <a:p>
            <a:pPr marL="0" indent="0" algn="r">
              <a:buNone/>
            </a:pPr>
            <a:r>
              <a:rPr lang="ru-RU" b="1" dirty="0" err="1">
                <a:solidFill>
                  <a:srgbClr val="FFFF00"/>
                </a:solidFill>
              </a:rPr>
              <a:t>літати</a:t>
            </a:r>
            <a:r>
              <a:rPr lang="ru-RU" b="1" dirty="0">
                <a:solidFill>
                  <a:srgbClr val="FFFF00"/>
                </a:solidFill>
              </a:rPr>
              <a:t> у </a:t>
            </a:r>
            <a:r>
              <a:rPr lang="ru-RU" b="1" dirty="0" err="1">
                <a:solidFill>
                  <a:srgbClr val="FFFF00"/>
                </a:solidFill>
              </a:rPr>
              <a:t>повітрі</a:t>
            </a:r>
            <a:r>
              <a:rPr lang="ru-RU" b="1" dirty="0">
                <a:solidFill>
                  <a:srgbClr val="FFFF00"/>
                </a:solidFill>
              </a:rPr>
              <a:t>, як птахи,</a:t>
            </a:r>
          </a:p>
          <a:p>
            <a:pPr marL="0" indent="0" algn="r">
              <a:buNone/>
            </a:pPr>
            <a:r>
              <a:rPr lang="ru-RU" b="1" dirty="0" err="1">
                <a:solidFill>
                  <a:srgbClr val="FFFF00"/>
                </a:solidFill>
              </a:rPr>
              <a:t>плавати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під</a:t>
            </a:r>
            <a:r>
              <a:rPr lang="ru-RU" b="1" dirty="0">
                <a:solidFill>
                  <a:srgbClr val="FFFF00"/>
                </a:solidFill>
              </a:rPr>
              <a:t> водою, як </a:t>
            </a:r>
            <a:r>
              <a:rPr lang="ru-RU" b="1" dirty="0" err="1">
                <a:solidFill>
                  <a:srgbClr val="FFFF00"/>
                </a:solidFill>
              </a:rPr>
              <a:t>риби</a:t>
            </a:r>
            <a:r>
              <a:rPr lang="ru-RU" b="1" dirty="0">
                <a:solidFill>
                  <a:srgbClr val="FFFF00"/>
                </a:solidFill>
              </a:rPr>
              <a:t>,</a:t>
            </a:r>
          </a:p>
          <a:p>
            <a:pPr marL="0" indent="0" algn="r">
              <a:buNone/>
            </a:pPr>
            <a:r>
              <a:rPr lang="ru-RU" b="1" dirty="0">
                <a:solidFill>
                  <a:srgbClr val="FFFF00"/>
                </a:solidFill>
              </a:rPr>
              <a:t>нам не </a:t>
            </a:r>
            <a:r>
              <a:rPr lang="ru-RU" b="1" dirty="0" err="1">
                <a:solidFill>
                  <a:srgbClr val="FFFF00"/>
                </a:solidFill>
              </a:rPr>
              <a:t>вистачає</a:t>
            </a:r>
            <a:r>
              <a:rPr lang="ru-RU" b="1" dirty="0">
                <a:solidFill>
                  <a:srgbClr val="FFFF00"/>
                </a:solidFill>
              </a:rPr>
              <a:t>  </a:t>
            </a:r>
            <a:r>
              <a:rPr lang="ru-RU" b="1" dirty="0" err="1">
                <a:solidFill>
                  <a:srgbClr val="FFFF00"/>
                </a:solidFill>
              </a:rPr>
              <a:t>тільки</a:t>
            </a:r>
            <a:r>
              <a:rPr lang="ru-RU" b="1" dirty="0">
                <a:solidFill>
                  <a:srgbClr val="FFFF00"/>
                </a:solidFill>
              </a:rPr>
              <a:t> одного:</a:t>
            </a:r>
          </a:p>
          <a:p>
            <a:pPr marL="0" indent="0" algn="r">
              <a:buNone/>
            </a:pP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навчитися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жити</a:t>
            </a:r>
            <a:r>
              <a:rPr lang="ru-RU" b="1" dirty="0">
                <a:solidFill>
                  <a:srgbClr val="FFFF00"/>
                </a:solidFill>
              </a:rPr>
              <a:t> на </a:t>
            </a:r>
            <a:r>
              <a:rPr lang="ru-RU" b="1" dirty="0" err="1">
                <a:solidFill>
                  <a:srgbClr val="FFFF00"/>
                </a:solidFill>
              </a:rPr>
              <a:t>землі</a:t>
            </a:r>
            <a:r>
              <a:rPr lang="ru-RU" b="1" dirty="0" smtClean="0">
                <a:solidFill>
                  <a:srgbClr val="FFFF00"/>
                </a:solidFill>
              </a:rPr>
              <a:t>, як </a:t>
            </a:r>
            <a:r>
              <a:rPr lang="ru-RU" b="1" dirty="0">
                <a:solidFill>
                  <a:srgbClr val="FFFF00"/>
                </a:solidFill>
              </a:rPr>
              <a:t>люди.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                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chemeClr val="bg1"/>
                </a:solidFill>
              </a:rPr>
              <a:t>  </a:t>
            </a:r>
            <a:r>
              <a:rPr lang="ru-RU" b="1" dirty="0" err="1" smtClean="0">
                <a:solidFill>
                  <a:schemeClr val="bg1"/>
                </a:solidFill>
              </a:rPr>
              <a:t>Б.Шоу</a:t>
            </a:r>
            <a:endParaRPr lang="ru-RU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849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43216"/>
          </a:xfrm>
        </p:spPr>
        <p:txBody>
          <a:bodyPr/>
          <a:lstStyle/>
          <a:p>
            <a:pPr algn="ctr"/>
            <a:r>
              <a:rPr lang="uk-UA" b="1" dirty="0" err="1" smtClean="0"/>
              <a:t>Мо</a:t>
            </a:r>
            <a:r>
              <a:rPr lang="uk-UA" b="1" dirty="0" smtClean="0"/>
              <a:t> </a:t>
            </a:r>
            <a:r>
              <a:rPr lang="uk-UA" b="1" dirty="0" err="1" smtClean="0"/>
              <a:t>Янь</a:t>
            </a:r>
            <a:r>
              <a:rPr lang="uk-UA" b="1" dirty="0" smtClean="0"/>
              <a:t> і Україна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496944" cy="504056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20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Протягом</a:t>
            </a:r>
            <a:r>
              <a:rPr lang="ru-RU" sz="20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доби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, з 18:00 13 </a:t>
            </a:r>
            <a:r>
              <a:rPr lang="ru-RU" sz="20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червня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до 18:00 14 </a:t>
            </a:r>
            <a:r>
              <a:rPr lang="ru-RU" sz="20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червня</a:t>
            </a:r>
            <a:r>
              <a:rPr lang="uk-UA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2016 року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вперше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ru-RU" sz="20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Україні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у </a:t>
            </a:r>
            <a:r>
              <a:rPr lang="ru-RU" sz="20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режимі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non-stop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у </a:t>
            </a:r>
            <a:r>
              <a:rPr lang="ru-RU" sz="20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Національній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спілці</a:t>
            </a:r>
            <a:r>
              <a:rPr lang="ru-RU" sz="20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письменників</a:t>
            </a:r>
            <a:r>
              <a:rPr lang="ru-RU" sz="20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України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відбулись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цілодобові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читання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на </a:t>
            </a:r>
            <a:r>
              <a:rPr lang="ru-RU" sz="20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пошану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китайського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письменника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нобелівського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лауреата з </a:t>
            </a:r>
            <a:r>
              <a:rPr lang="ru-RU" sz="20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літератури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Мо </a:t>
            </a:r>
            <a:r>
              <a:rPr lang="ru-RU" sz="20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Яня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0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Захід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було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спрямовано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на </a:t>
            </a:r>
            <a:r>
              <a:rPr lang="ru-RU" sz="20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утвердження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читання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ru-RU" sz="20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Україні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як </a:t>
            </a:r>
            <a:r>
              <a:rPr lang="ru-RU" sz="20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важливої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соціокультурної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практики.</a:t>
            </a:r>
            <a:endParaRPr lang="ru-RU" sz="20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endParaRPr lang="ru-RU" sz="20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12"/>
          <a:stretch/>
        </p:blipFill>
        <p:spPr bwMode="auto">
          <a:xfrm rot="1040155">
            <a:off x="437176" y="3819422"/>
            <a:ext cx="2190391" cy="2742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 descr="ÐÐ°ÑÑÐ¸Ð½ÐºÐ¸ Ð¿Ð¾ Ð·Ð°Ð¿ÑÐ¾ÑÑ ÐÑÐ°ÑÐ½Ð° Ð²Ð¸Ð½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6953">
            <a:off x="2727704" y="3710873"/>
            <a:ext cx="2182192" cy="28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66">
            <a:off x="4948078" y="3739514"/>
            <a:ext cx="1905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3732">
            <a:off x="6797273" y="3907203"/>
            <a:ext cx="1737997" cy="251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389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Мо </a:t>
            </a:r>
            <a:r>
              <a:rPr lang="ru-RU" b="1" dirty="0" err="1">
                <a:solidFill>
                  <a:schemeClr val="bg1"/>
                </a:solidFill>
              </a:rPr>
              <a:t>Янь</a:t>
            </a:r>
            <a:r>
              <a:rPr lang="ru-RU" dirty="0">
                <a:solidFill>
                  <a:schemeClr val="bg1"/>
                </a:solidFill>
              </a:rPr>
              <a:t> – </a:t>
            </a:r>
            <a:r>
              <a:rPr lang="ru-RU" dirty="0" err="1">
                <a:solidFill>
                  <a:schemeClr val="bg1"/>
                </a:solidFill>
              </a:rPr>
              <a:t>китайський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письменник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почесний</a:t>
            </a:r>
            <a:r>
              <a:rPr lang="ru-RU" dirty="0">
                <a:solidFill>
                  <a:schemeClr val="bg1"/>
                </a:solidFill>
              </a:rPr>
              <a:t> доктор </a:t>
            </a:r>
            <a:r>
              <a:rPr lang="ru-RU" dirty="0" err="1">
                <a:solidFill>
                  <a:schemeClr val="bg1"/>
                </a:solidFill>
              </a:rPr>
              <a:t>філології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Відкритого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університету</a:t>
            </a:r>
            <a:r>
              <a:rPr lang="ru-RU" dirty="0">
                <a:solidFill>
                  <a:schemeClr val="bg1"/>
                </a:solidFill>
              </a:rPr>
              <a:t> Гонконгу. У 2012 </a:t>
            </a:r>
            <a:r>
              <a:rPr lang="ru-RU" dirty="0" err="1">
                <a:solidFill>
                  <a:schemeClr val="bg1"/>
                </a:solidFill>
              </a:rPr>
              <a:t>році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здобув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Нобелівську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премію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літератури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твори за </a:t>
            </a:r>
            <a:r>
              <a:rPr lang="ru-RU" dirty="0" err="1">
                <a:solidFill>
                  <a:schemeClr val="bg1"/>
                </a:solidFill>
              </a:rPr>
              <a:t>стилістикою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споріднені</a:t>
            </a:r>
            <a:r>
              <a:rPr lang="ru-RU" dirty="0">
                <a:solidFill>
                  <a:schemeClr val="bg1"/>
                </a:solidFill>
              </a:rPr>
              <a:t> з романами </a:t>
            </a:r>
            <a:r>
              <a:rPr lang="ru-RU" dirty="0" err="1">
                <a:solidFill>
                  <a:schemeClr val="bg1"/>
                </a:solidFill>
              </a:rPr>
              <a:t>магічного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реалізму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Життя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сучасного</a:t>
            </a:r>
            <a:r>
              <a:rPr lang="ru-RU" dirty="0">
                <a:solidFill>
                  <a:schemeClr val="bg1"/>
                </a:solidFill>
              </a:rPr>
              <a:t> Китаю автор </a:t>
            </a:r>
            <a:r>
              <a:rPr lang="ru-RU" dirty="0" err="1">
                <a:solidFill>
                  <a:schemeClr val="bg1"/>
                </a:solidFill>
              </a:rPr>
              <a:t>описує</a:t>
            </a:r>
            <a:r>
              <a:rPr lang="ru-RU" dirty="0">
                <a:solidFill>
                  <a:schemeClr val="bg1"/>
                </a:solidFill>
              </a:rPr>
              <a:t> без прикрас і </a:t>
            </a:r>
            <a:r>
              <a:rPr lang="ru-RU" dirty="0" err="1">
                <a:solidFill>
                  <a:schemeClr val="bg1"/>
                </a:solidFill>
              </a:rPr>
              <a:t>замовчувань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Письменник</a:t>
            </a:r>
            <a:r>
              <a:rPr lang="ru-RU" dirty="0">
                <a:solidFill>
                  <a:schemeClr val="bg1"/>
                </a:solidFill>
              </a:rPr>
              <a:t> часто </a:t>
            </a:r>
            <a:r>
              <a:rPr lang="ru-RU" dirty="0" err="1">
                <a:solidFill>
                  <a:schemeClr val="bg1"/>
                </a:solidFill>
              </a:rPr>
              <a:t>вдається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іронії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гумору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028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2992"/>
            <a:ext cx="7920880" cy="593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039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848872" cy="615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484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/>
              <a:t>Сходинки до успіху</a:t>
            </a:r>
            <a:endParaRPr lang="ru-RU" sz="32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1866179"/>
              </p:ext>
            </p:extLst>
          </p:nvPr>
        </p:nvGraphicFramePr>
        <p:xfrm>
          <a:off x="457200" y="1052736"/>
          <a:ext cx="8229600" cy="5119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25258" y="3798912"/>
            <a:ext cx="13226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solidFill>
                  <a:schemeClr val="bg1"/>
                </a:solidFill>
              </a:rPr>
              <a:t>Дослідження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5816" y="3265074"/>
            <a:ext cx="1935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Характеристика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 </a:t>
            </a:r>
            <a:r>
              <a:rPr lang="uk-UA" sz="14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Цзян</a:t>
            </a:r>
            <a:r>
              <a:rPr lang="uk-UA" sz="14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uk-UA" sz="14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Дажчі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88470" y="1710680"/>
            <a:ext cx="803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err="1" smtClean="0">
                <a:solidFill>
                  <a:schemeClr val="bg1"/>
                </a:solidFill>
              </a:rPr>
              <a:t>Сенкан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92280" y="1372126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«Пінг-понг»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16216" y="678200"/>
            <a:ext cx="2329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 </a:t>
            </a:r>
            <a:r>
              <a:rPr lang="uk-UA" b="1" dirty="0" smtClean="0">
                <a:solidFill>
                  <a:srgbClr val="FFC000"/>
                </a:solidFill>
              </a:rPr>
              <a:t>УРА! Я на вершині!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395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Рефлексія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18770" algn="just">
              <a:spcAft>
                <a:spcPts val="0"/>
              </a:spcAft>
            </a:pPr>
            <a:r>
              <a:rPr lang="ru-RU" sz="4800" b="1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Урок дав </a:t>
            </a:r>
            <a:r>
              <a:rPr lang="ru-RU" sz="4800" b="1" dirty="0" err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мені</a:t>
            </a:r>
            <a:r>
              <a:rPr lang="ru-RU" sz="4800" b="1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 для </a:t>
            </a:r>
            <a:r>
              <a:rPr lang="ru-RU" sz="4800" b="1" dirty="0" err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життя</a:t>
            </a:r>
            <a:r>
              <a:rPr lang="ru-RU" sz="4800" b="1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…</a:t>
            </a:r>
            <a:endParaRPr lang="ru-RU" sz="4800" b="1" dirty="0">
              <a:solidFill>
                <a:srgbClr val="FFC000"/>
              </a:solidFill>
              <a:latin typeface="Calibri"/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uk-UA" sz="4800" b="1" dirty="0" smtClean="0">
                <a:solidFill>
                  <a:srgbClr val="FFC000"/>
                </a:solidFill>
              </a:rPr>
              <a:t>1.</a:t>
            </a:r>
          </a:p>
          <a:p>
            <a:pPr marL="0" indent="0">
              <a:buNone/>
            </a:pPr>
            <a:r>
              <a:rPr lang="uk-UA" sz="4800" b="1" dirty="0" smtClean="0">
                <a:solidFill>
                  <a:srgbClr val="FFC000"/>
                </a:solidFill>
              </a:rPr>
              <a:t>2.</a:t>
            </a:r>
          </a:p>
          <a:p>
            <a:pPr marL="0" indent="0">
              <a:buNone/>
            </a:pPr>
            <a:r>
              <a:rPr lang="uk-UA" sz="4800" b="1" dirty="0" smtClean="0">
                <a:solidFill>
                  <a:srgbClr val="FFC000"/>
                </a:solidFill>
              </a:rPr>
              <a:t>3.</a:t>
            </a:r>
          </a:p>
          <a:p>
            <a:pPr marL="0" indent="0">
              <a:buNone/>
            </a:pPr>
            <a:r>
              <a:rPr lang="uk-UA" sz="4800" b="1" dirty="0" smtClean="0">
                <a:solidFill>
                  <a:srgbClr val="FFC000"/>
                </a:solidFill>
              </a:rPr>
              <a:t>4.</a:t>
            </a:r>
          </a:p>
          <a:p>
            <a:pPr marL="0" indent="0">
              <a:buNone/>
            </a:pPr>
            <a:r>
              <a:rPr lang="uk-UA" sz="4800" b="1" dirty="0" smtClean="0">
                <a:solidFill>
                  <a:srgbClr val="FFC000"/>
                </a:solidFill>
              </a:rPr>
              <a:t>5.</a:t>
            </a:r>
            <a:endParaRPr lang="ru-RU" sz="4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314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31749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b="1" dirty="0">
                <a:solidFill>
                  <a:srgbClr val="FFC000"/>
                </a:solidFill>
              </a:rPr>
              <a:t>«</a:t>
            </a:r>
            <a:r>
              <a:rPr lang="ru-RU" sz="6600" b="1" dirty="0">
                <a:solidFill>
                  <a:srgbClr val="FFC000"/>
                </a:solidFill>
              </a:rPr>
              <a:t>Не </a:t>
            </a:r>
            <a:r>
              <a:rPr lang="ru-RU" sz="6600" b="1" dirty="0" err="1">
                <a:solidFill>
                  <a:srgbClr val="FFC000"/>
                </a:solidFill>
              </a:rPr>
              <a:t>роби</a:t>
            </a:r>
            <a:r>
              <a:rPr lang="ru-RU" sz="6600" b="1" dirty="0">
                <a:solidFill>
                  <a:srgbClr val="FFC000"/>
                </a:solidFill>
              </a:rPr>
              <a:t> </a:t>
            </a:r>
            <a:r>
              <a:rPr lang="ru-RU" sz="6600" b="1" dirty="0" err="1">
                <a:solidFill>
                  <a:srgbClr val="FFC000"/>
                </a:solidFill>
              </a:rPr>
              <a:t>іншим</a:t>
            </a:r>
            <a:r>
              <a:rPr lang="ru-RU" sz="6600" b="1" dirty="0">
                <a:solidFill>
                  <a:srgbClr val="FFC000"/>
                </a:solidFill>
              </a:rPr>
              <a:t> того, </a:t>
            </a:r>
            <a:r>
              <a:rPr lang="ru-RU" sz="6600" b="1" dirty="0" err="1">
                <a:solidFill>
                  <a:srgbClr val="FFC000"/>
                </a:solidFill>
              </a:rPr>
              <a:t>чого</a:t>
            </a:r>
            <a:r>
              <a:rPr lang="ru-RU" sz="6600" b="1" dirty="0">
                <a:solidFill>
                  <a:srgbClr val="FFC000"/>
                </a:solidFill>
              </a:rPr>
              <a:t> не </a:t>
            </a:r>
            <a:r>
              <a:rPr lang="ru-RU" sz="6600" b="1" dirty="0" err="1">
                <a:solidFill>
                  <a:srgbClr val="FFC000"/>
                </a:solidFill>
              </a:rPr>
              <a:t>бажаєш</a:t>
            </a:r>
            <a:r>
              <a:rPr lang="ru-RU" sz="6600" b="1" dirty="0">
                <a:solidFill>
                  <a:srgbClr val="FFC000"/>
                </a:solidFill>
              </a:rPr>
              <a:t> </a:t>
            </a:r>
            <a:r>
              <a:rPr lang="ru-RU" sz="6600" b="1" dirty="0" err="1">
                <a:solidFill>
                  <a:srgbClr val="FFC000"/>
                </a:solidFill>
              </a:rPr>
              <a:t>собі</a:t>
            </a:r>
            <a:r>
              <a:rPr lang="ru-RU" sz="6600" b="1" dirty="0">
                <a:solidFill>
                  <a:srgbClr val="FFC000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133273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Подумаємо!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Чи всі ми завжди віримо у свою удачу? </a:t>
            </a:r>
          </a:p>
          <a:p>
            <a:r>
              <a:rPr lang="ru-RU" smtClean="0"/>
              <a:t>Чи не підривають нашу віру в себе бодай невеличкі труднощі або кепкування інших? </a:t>
            </a:r>
          </a:p>
          <a:p>
            <a:r>
              <a:rPr lang="ru-RU" smtClean="0"/>
              <a:t>Як зберегти в собі добро і душевну силу навіть тоді, коли здається, що весь світ проти  тебе?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793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C000"/>
                </a:solidFill>
              </a:rPr>
              <a:t>Тема уроку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Мо</a:t>
            </a:r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Янь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- </a:t>
            </a:r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сучасний китайський письменник, лауреат Нобелівської премії. Оповідання «Геній» - історія  талановитого юнака, який наполегливо  шукає спосіб убезпечення  людей від  руйнівних землетрусів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45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15" y="188640"/>
            <a:ext cx="8229600" cy="2088232"/>
          </a:xfrm>
        </p:spPr>
        <p:txBody>
          <a:bodyPr>
            <a:noAutofit/>
          </a:bodyPr>
          <a:lstStyle/>
          <a:p>
            <a:pPr marL="292100" lvl="0" indent="-292100" algn="ctr">
              <a:spcBef>
                <a:spcPts val="0"/>
              </a:spcBef>
            </a:pPr>
            <a:r>
              <a:rPr lang="ru-RU" sz="3200" b="1" spc="-5" dirty="0" smtClean="0">
                <a:solidFill>
                  <a:srgbClr val="FFC000"/>
                </a:solidFill>
                <a:effectLst/>
                <a:latin typeface="Arial"/>
                <a:ea typeface="Times New Roman"/>
                <a:cs typeface="+mn-cs"/>
              </a:rPr>
              <a:t>Мо </a:t>
            </a:r>
            <a:r>
              <a:rPr lang="ru-RU" sz="3200" b="1" spc="-5" dirty="0" err="1" smtClean="0">
                <a:solidFill>
                  <a:srgbClr val="FFC000"/>
                </a:solidFill>
                <a:effectLst/>
                <a:latin typeface="Arial"/>
                <a:ea typeface="Times New Roman"/>
                <a:cs typeface="+mn-cs"/>
              </a:rPr>
              <a:t>Янь</a:t>
            </a:r>
            <a:r>
              <a:rPr lang="ru-RU" sz="3200" b="1" spc="-5" dirty="0" smtClean="0">
                <a:solidFill>
                  <a:srgbClr val="FFC000"/>
                </a:solidFill>
                <a:effectLst/>
                <a:latin typeface="Arial"/>
                <a:ea typeface="Times New Roman"/>
                <a:cs typeface="+mn-cs"/>
              </a:rPr>
              <a:t> </a:t>
            </a:r>
            <a:r>
              <a:rPr lang="ru-RU" sz="3200" b="1" spc="-5" dirty="0" err="1" smtClean="0">
                <a:solidFill>
                  <a:srgbClr val="FFC000"/>
                </a:solidFill>
                <a:effectLst/>
                <a:latin typeface="MS Gothic"/>
                <a:ea typeface="+mn-ea"/>
                <a:cs typeface="MS Gothic"/>
              </a:rPr>
              <a:t>莫言</a:t>
            </a:r>
            <a:r>
              <a:rPr lang="ru-RU" sz="3200" b="1" spc="-5" dirty="0" smtClean="0">
                <a:solidFill>
                  <a:srgbClr val="FFC000"/>
                </a:solidFill>
                <a:effectLst/>
                <a:latin typeface="Arial"/>
                <a:ea typeface="Times New Roman"/>
                <a:cs typeface="+mn-cs"/>
              </a:rPr>
              <a:t> </a:t>
            </a:r>
            <a:br>
              <a:rPr lang="ru-RU" sz="3200" b="1" spc="-5" dirty="0" smtClean="0">
                <a:solidFill>
                  <a:srgbClr val="FFC000"/>
                </a:solidFill>
                <a:effectLst/>
                <a:latin typeface="Arial"/>
                <a:ea typeface="Times New Roman"/>
                <a:cs typeface="+mn-cs"/>
              </a:rPr>
            </a:br>
            <a:r>
              <a:rPr lang="ru-RU" sz="3200" b="1" spc="-5" dirty="0" smtClean="0">
                <a:solidFill>
                  <a:srgbClr val="FFC000"/>
                </a:solidFill>
                <a:effectLst/>
                <a:latin typeface="Arial"/>
                <a:ea typeface="Times New Roman"/>
                <a:cs typeface="+mn-cs"/>
              </a:rPr>
              <a:t>( </a:t>
            </a:r>
            <a:r>
              <a:rPr lang="ru-RU" sz="3200" b="1" spc="-5" dirty="0" err="1" smtClean="0">
                <a:solidFill>
                  <a:srgbClr val="FFC000"/>
                </a:solidFill>
                <a:effectLst/>
                <a:latin typeface="Arial"/>
                <a:ea typeface="Times New Roman"/>
                <a:cs typeface="+mn-cs"/>
              </a:rPr>
              <a:t>псевдонім</a:t>
            </a:r>
            <a:r>
              <a:rPr lang="ru-RU" sz="3200" b="1" spc="-5" dirty="0" smtClean="0">
                <a:solidFill>
                  <a:srgbClr val="FFC000"/>
                </a:solidFill>
                <a:effectLst/>
                <a:latin typeface="Arial"/>
                <a:ea typeface="Times New Roman"/>
                <a:cs typeface="+mn-cs"/>
              </a:rPr>
              <a:t> автора, з </a:t>
            </a:r>
            <a:r>
              <a:rPr lang="ru-RU" sz="3200" b="1" spc="-5" dirty="0" err="1" smtClean="0">
                <a:solidFill>
                  <a:srgbClr val="FFC000"/>
                </a:solidFill>
                <a:effectLst/>
                <a:latin typeface="Arial"/>
                <a:ea typeface="Times New Roman"/>
                <a:cs typeface="+mn-cs"/>
              </a:rPr>
              <a:t>китайської</a:t>
            </a:r>
            <a:r>
              <a:rPr lang="ru-RU" sz="3200" b="1" spc="-5" dirty="0" smtClean="0">
                <a:solidFill>
                  <a:srgbClr val="FFC000"/>
                </a:solidFill>
                <a:effectLst/>
                <a:latin typeface="Arial"/>
                <a:ea typeface="Times New Roman"/>
                <a:cs typeface="+mn-cs"/>
              </a:rPr>
              <a:t> </a:t>
            </a:r>
            <a:r>
              <a:rPr lang="ru-RU" sz="3200" b="1" spc="-5" dirty="0" err="1" smtClean="0">
                <a:solidFill>
                  <a:srgbClr val="FFC000"/>
                </a:solidFill>
                <a:effectLst/>
                <a:latin typeface="Arial"/>
                <a:ea typeface="Times New Roman"/>
                <a:cs typeface="+mn-cs"/>
              </a:rPr>
              <a:t>означає</a:t>
            </a:r>
            <a:r>
              <a:rPr lang="ru-RU" sz="3200" b="1" spc="-5" dirty="0" smtClean="0">
                <a:solidFill>
                  <a:srgbClr val="FFC000"/>
                </a:solidFill>
                <a:effectLst/>
                <a:latin typeface="Arial"/>
                <a:ea typeface="Times New Roman"/>
                <a:cs typeface="+mn-cs"/>
              </a:rPr>
              <a:t> «</a:t>
            </a:r>
            <a:r>
              <a:rPr lang="ru-RU" sz="3200" b="1" spc="-5" dirty="0" err="1" smtClean="0">
                <a:solidFill>
                  <a:srgbClr val="FFC000"/>
                </a:solidFill>
                <a:effectLst/>
                <a:latin typeface="Arial"/>
                <a:ea typeface="Times New Roman"/>
                <a:cs typeface="+mn-cs"/>
              </a:rPr>
              <a:t>мовчи</a:t>
            </a:r>
            <a:r>
              <a:rPr lang="ru-RU" sz="3200" b="1" spc="-5" dirty="0" smtClean="0">
                <a:solidFill>
                  <a:srgbClr val="FFC000"/>
                </a:solidFill>
                <a:effectLst/>
                <a:latin typeface="Arial"/>
                <a:ea typeface="Times New Roman"/>
                <a:cs typeface="+mn-cs"/>
              </a:rPr>
              <a:t>»)</a:t>
            </a:r>
            <a:br>
              <a:rPr lang="ru-RU" sz="3200" b="1" spc="-5" dirty="0" smtClean="0">
                <a:solidFill>
                  <a:srgbClr val="FFC000"/>
                </a:solidFill>
                <a:effectLst/>
                <a:latin typeface="Arial"/>
                <a:ea typeface="Times New Roman"/>
                <a:cs typeface="+mn-cs"/>
              </a:rPr>
            </a:br>
            <a:endParaRPr lang="ru-RU" sz="3200" b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админ\Desktop\МО ЯНЬ  ГЕНІЙ\Mo-Ya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96635"/>
            <a:ext cx="7970365" cy="495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5949280"/>
            <a:ext cx="6201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/>
              <a:t>Справжнє </a:t>
            </a:r>
            <a:r>
              <a:rPr lang="uk-UA" sz="4000" dirty="0" err="1" smtClean="0"/>
              <a:t>ім»я</a:t>
            </a:r>
            <a:r>
              <a:rPr lang="uk-UA" sz="4000" dirty="0" smtClean="0"/>
              <a:t> </a:t>
            </a:r>
            <a:r>
              <a:rPr lang="uk-UA" sz="4000" dirty="0" err="1" smtClean="0"/>
              <a:t>Гуань</a:t>
            </a:r>
            <a:r>
              <a:rPr lang="uk-UA" sz="4000" dirty="0" smtClean="0"/>
              <a:t> Моє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41638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C000"/>
                </a:solidFill>
              </a:rPr>
              <a:t>Анкета письменника</a:t>
            </a:r>
            <a:endParaRPr lang="ru-RU" dirty="0">
              <a:solidFill>
                <a:srgbClr val="FFC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157677"/>
              </p:ext>
            </p:extLst>
          </p:nvPr>
        </p:nvGraphicFramePr>
        <p:xfrm>
          <a:off x="3779911" y="1556792"/>
          <a:ext cx="4925937" cy="5043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1847"/>
                <a:gridCol w="1864090"/>
              </a:tblGrid>
              <a:tr h="504056">
                <a:tc>
                  <a:txBody>
                    <a:bodyPr/>
                    <a:lstStyle/>
                    <a:p>
                      <a:r>
                        <a:rPr lang="uk-UA" baseline="0" dirty="0" err="1" smtClean="0"/>
                        <a:t>Ім»я</a:t>
                      </a:r>
                      <a:r>
                        <a:rPr lang="uk-UA" baseline="0" dirty="0" smtClean="0"/>
                        <a:t> при народженні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6550">
                <a:tc>
                  <a:txBody>
                    <a:bodyPr/>
                    <a:lstStyle/>
                    <a:p>
                      <a:r>
                        <a:rPr lang="uk-UA" dirty="0" smtClean="0"/>
                        <a:t>Літературний</a:t>
                      </a:r>
                      <a:r>
                        <a:rPr lang="uk-UA" baseline="0" dirty="0" smtClean="0"/>
                        <a:t> псевдонім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7882">
                <a:tc>
                  <a:txBody>
                    <a:bodyPr/>
                    <a:lstStyle/>
                    <a:p>
                      <a:r>
                        <a:rPr lang="uk-UA" dirty="0" smtClean="0"/>
                        <a:t>Дата народження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7882">
                <a:tc>
                  <a:txBody>
                    <a:bodyPr/>
                    <a:lstStyle/>
                    <a:p>
                      <a:r>
                        <a:rPr lang="uk-UA" dirty="0" smtClean="0"/>
                        <a:t>Місце народження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7882">
                <a:tc>
                  <a:txBody>
                    <a:bodyPr/>
                    <a:lstStyle/>
                    <a:p>
                      <a:r>
                        <a:rPr lang="uk-UA" dirty="0" smtClean="0"/>
                        <a:t>Громадянство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7882">
                <a:tc>
                  <a:txBody>
                    <a:bodyPr/>
                    <a:lstStyle/>
                    <a:p>
                      <a:r>
                        <a:rPr lang="uk-UA" dirty="0" smtClean="0"/>
                        <a:t>Походження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421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Освіта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7882">
                <a:tc>
                  <a:txBody>
                    <a:bodyPr/>
                    <a:lstStyle/>
                    <a:p>
                      <a:r>
                        <a:rPr lang="uk-UA" dirty="0" smtClean="0"/>
                        <a:t>Діяльність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78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Твори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7882">
                <a:tc>
                  <a:txBody>
                    <a:bodyPr/>
                    <a:lstStyle/>
                    <a:p>
                      <a:r>
                        <a:rPr lang="uk-UA" dirty="0" smtClean="0"/>
                        <a:t>Мова творів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Сім»я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7882">
                <a:tc>
                  <a:txBody>
                    <a:bodyPr/>
                    <a:lstStyle/>
                    <a:p>
                      <a:r>
                        <a:rPr lang="uk-UA" b="0" dirty="0" smtClean="0"/>
                        <a:t>Нагороди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7882">
                <a:tc>
                  <a:txBody>
                    <a:bodyPr/>
                    <a:lstStyle/>
                    <a:p>
                      <a:r>
                        <a:rPr lang="uk-UA" b="0" dirty="0" smtClean="0"/>
                        <a:t>Життєве кредо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ÐÐ°ÑÑÐ¸Ð½ÐºÐ¸ Ð¿Ð¾ Ð·Ð°Ð¿ÑÐ¾ÑÑ ÑÐ¾ÑÐ¾ ÐÐ¾ ÑÐ½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06" y="1556792"/>
            <a:ext cx="3359272" cy="180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87134"/>
            <a:ext cx="20193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390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5518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C000"/>
                </a:solidFill>
              </a:rPr>
              <a:t>Анкета письменника</a:t>
            </a:r>
            <a:endParaRPr lang="ru-RU" dirty="0">
              <a:solidFill>
                <a:srgbClr val="FFC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8429073"/>
              </p:ext>
            </p:extLst>
          </p:nvPr>
        </p:nvGraphicFramePr>
        <p:xfrm>
          <a:off x="179512" y="836713"/>
          <a:ext cx="8784976" cy="5950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6048672"/>
              </a:tblGrid>
              <a:tr h="371301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Прізвище,</a:t>
                      </a:r>
                      <a:r>
                        <a:rPr lang="uk-UA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uk-UA" baseline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ім»я</a:t>
                      </a:r>
                      <a:endParaRPr lang="ru-RU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Georgia"/>
                          <a:ea typeface="Georgia"/>
                          <a:cs typeface="Georgia"/>
                        </a:rPr>
                        <a:t>Гуань</a:t>
                      </a:r>
                      <a:r>
                        <a:rPr lang="ru-RU" sz="1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Georgia"/>
                          <a:ea typeface="Georgia"/>
                          <a:cs typeface="Georgia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Georgia"/>
                          <a:ea typeface="Georgia"/>
                          <a:cs typeface="Georgia"/>
                        </a:rPr>
                        <a:t>Моє</a:t>
                      </a:r>
                      <a:r>
                        <a:rPr lang="ru-RU" sz="1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Georgia"/>
                          <a:ea typeface="Georgia"/>
                          <a:cs typeface="Georgia"/>
                        </a:rPr>
                        <a:t> </a:t>
                      </a:r>
                      <a:endParaRPr lang="ru-RU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23935">
                <a:tc>
                  <a:txBody>
                    <a:bodyPr/>
                    <a:lstStyle/>
                    <a:p>
                      <a:r>
                        <a:rPr lang="uk-UA" dirty="0" smtClean="0"/>
                        <a:t>Літературний</a:t>
                      </a:r>
                      <a:r>
                        <a:rPr lang="uk-UA" baseline="0" dirty="0" smtClean="0"/>
                        <a:t> псевдонім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Georgia"/>
                          <a:ea typeface="Georgia"/>
                          <a:cs typeface="Georgia"/>
                        </a:rPr>
                        <a:t>Мо </a:t>
                      </a:r>
                      <a:r>
                        <a:rPr lang="ru-RU" sz="1800" dirty="0" err="1" smtClean="0">
                          <a:effectLst/>
                          <a:latin typeface="Georgia"/>
                          <a:ea typeface="Georgia"/>
                          <a:cs typeface="Georgia"/>
                        </a:rPr>
                        <a:t>Янь</a:t>
                      </a:r>
                      <a:r>
                        <a:rPr lang="ru-RU" sz="1800" dirty="0" smtClean="0">
                          <a:effectLst/>
                          <a:latin typeface="Georgia"/>
                          <a:ea typeface="Georgia"/>
                          <a:cs typeface="Georgia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73120">
                <a:tc>
                  <a:txBody>
                    <a:bodyPr/>
                    <a:lstStyle/>
                    <a:p>
                      <a:r>
                        <a:rPr lang="uk-UA" dirty="0" smtClean="0"/>
                        <a:t>Дата народження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Georgia"/>
                          <a:ea typeface="Georgia"/>
                          <a:cs typeface="Georgia"/>
                        </a:rPr>
                        <a:t>17 лютого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Georgia"/>
                          <a:cs typeface="Georgia"/>
                        </a:rPr>
                        <a:t>1955 року</a:t>
                      </a:r>
                      <a:endParaRPr lang="ru-RU" dirty="0"/>
                    </a:p>
                  </a:txBody>
                  <a:tcPr/>
                </a:tc>
              </a:tr>
              <a:tr h="373120">
                <a:tc>
                  <a:txBody>
                    <a:bodyPr/>
                    <a:lstStyle/>
                    <a:p>
                      <a:r>
                        <a:rPr lang="uk-UA" dirty="0" smtClean="0"/>
                        <a:t>Місце народження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effectLst/>
                          <a:latin typeface="Georgia"/>
                          <a:ea typeface="Georgia"/>
                          <a:cs typeface="Georgia"/>
                        </a:rPr>
                        <a:t>містечко</a:t>
                      </a:r>
                      <a:r>
                        <a:rPr lang="ru-RU" sz="1800" dirty="0" smtClean="0">
                          <a:effectLst/>
                          <a:latin typeface="Georgia"/>
                          <a:ea typeface="Georgia"/>
                          <a:cs typeface="Georgia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Georgia"/>
                          <a:ea typeface="Georgia"/>
                          <a:cs typeface="Georgia"/>
                        </a:rPr>
                        <a:t>Гаомі</a:t>
                      </a:r>
                      <a:r>
                        <a:rPr lang="ru-RU" sz="1800" dirty="0" smtClean="0">
                          <a:effectLst/>
                          <a:latin typeface="Georgia"/>
                          <a:ea typeface="Georgia"/>
                          <a:cs typeface="Georgia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Georgia"/>
                          <a:ea typeface="Georgia"/>
                          <a:cs typeface="Georgia"/>
                        </a:rPr>
                        <a:t>китайської</a:t>
                      </a:r>
                      <a:r>
                        <a:rPr lang="ru-RU" sz="1800" dirty="0" smtClean="0">
                          <a:effectLst/>
                          <a:latin typeface="Georgia"/>
                          <a:ea typeface="Georgia"/>
                          <a:cs typeface="Georgia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Georgia"/>
                          <a:ea typeface="Georgia"/>
                          <a:cs typeface="Georgia"/>
                        </a:rPr>
                        <a:t>провінції</a:t>
                      </a:r>
                      <a:r>
                        <a:rPr lang="ru-RU" sz="1800" dirty="0" smtClean="0">
                          <a:effectLst/>
                          <a:latin typeface="Georgia"/>
                          <a:ea typeface="Georgia"/>
                          <a:cs typeface="Georgia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Georgia"/>
                          <a:ea typeface="Georgia"/>
                          <a:cs typeface="Georgia"/>
                        </a:rPr>
                        <a:t>Шаньдун</a:t>
                      </a:r>
                      <a:r>
                        <a:rPr lang="ru-RU" sz="1800" dirty="0" smtClean="0">
                          <a:effectLst/>
                          <a:latin typeface="Georgia"/>
                          <a:ea typeface="Georgia"/>
                          <a:cs typeface="Georgia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73120">
                <a:tc>
                  <a:txBody>
                    <a:bodyPr/>
                    <a:lstStyle/>
                    <a:p>
                      <a:r>
                        <a:rPr lang="uk-UA" dirty="0" smtClean="0"/>
                        <a:t>Громадянство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КНР</a:t>
                      </a:r>
                      <a:r>
                        <a:rPr lang="uk-UA" baseline="0" dirty="0" smtClean="0"/>
                        <a:t> ( Китайська народна республіка)</a:t>
                      </a:r>
                      <a:endParaRPr lang="ru-RU" dirty="0"/>
                    </a:p>
                  </a:txBody>
                  <a:tcPr/>
                </a:tc>
              </a:tr>
              <a:tr h="392601">
                <a:tc>
                  <a:txBody>
                    <a:bodyPr/>
                    <a:lstStyle/>
                    <a:p>
                      <a:r>
                        <a:rPr lang="uk-UA" dirty="0" smtClean="0"/>
                        <a:t>Походження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Селянська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родина </a:t>
                      </a:r>
                      <a:endParaRPr lang="ru-RU" dirty="0"/>
                    </a:p>
                  </a:txBody>
                  <a:tcPr/>
                </a:tc>
              </a:tr>
              <a:tr h="373120">
                <a:tc>
                  <a:txBody>
                    <a:bodyPr/>
                    <a:lstStyle/>
                    <a:p>
                      <a:r>
                        <a:rPr lang="uk-UA" dirty="0" smtClean="0"/>
                        <a:t>Освіта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Магістр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літератури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й 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мистецтва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3120">
                <a:tc>
                  <a:txBody>
                    <a:bodyPr/>
                    <a:lstStyle/>
                    <a:p>
                      <a:r>
                        <a:rPr lang="uk-UA" dirty="0" smtClean="0"/>
                        <a:t>Діяльність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Письменник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викладач</a:t>
                      </a:r>
                      <a:endParaRPr lang="ru-RU" dirty="0"/>
                    </a:p>
                  </a:txBody>
                  <a:tcPr/>
                </a:tc>
              </a:tr>
              <a:tr h="11587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Твори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романів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понад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70 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оповідань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повістей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есе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п»еси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кіносценарії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,(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найвідоміші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з них: </a:t>
                      </a: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«Червоний </a:t>
                      </a:r>
                      <a:r>
                        <a:rPr lang="uk-UA" sz="18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ґаолян</a:t>
                      </a: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», «Геній», «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Країна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вина</a:t>
                      </a: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»,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Великі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груди, 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широкі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стегна», «Жабка»)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3120">
                <a:tc>
                  <a:txBody>
                    <a:bodyPr/>
                    <a:lstStyle/>
                    <a:p>
                      <a:r>
                        <a:rPr lang="uk-UA" dirty="0" smtClean="0"/>
                        <a:t>Мова творів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Китайська</a:t>
                      </a:r>
                      <a:endParaRPr lang="ru-RU" dirty="0"/>
                    </a:p>
                  </a:txBody>
                  <a:tcPr/>
                </a:tc>
              </a:tr>
              <a:tr h="373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Сім»я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Дружина, донька</a:t>
                      </a:r>
                      <a:endParaRPr lang="ru-RU" dirty="0"/>
                    </a:p>
                  </a:txBody>
                  <a:tcPr/>
                </a:tc>
              </a:tr>
              <a:tr h="373120">
                <a:tc>
                  <a:txBody>
                    <a:bodyPr/>
                    <a:lstStyle/>
                    <a:p>
                      <a:r>
                        <a:rPr lang="uk-UA" dirty="0" smtClean="0"/>
                        <a:t>Нагороди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Нобелівська премія 2012 року</a:t>
                      </a:r>
                      <a:endParaRPr lang="ru-RU" dirty="0"/>
                    </a:p>
                  </a:txBody>
                  <a:tcPr/>
                </a:tc>
              </a:tr>
              <a:tr h="373120">
                <a:tc>
                  <a:txBody>
                    <a:bodyPr/>
                    <a:lstStyle/>
                    <a:p>
                      <a:r>
                        <a:rPr lang="uk-UA" dirty="0" smtClean="0"/>
                        <a:t>Життєве кредо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effectLst/>
                          <a:latin typeface="Times New Roman"/>
                          <a:ea typeface="Times New Roman"/>
                        </a:rPr>
                        <a:t>Не роби іншим того, чого не бажаєш собі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888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6388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FFC000"/>
                </a:solidFill>
                <a:effectLst/>
              </a:rPr>
              <a:t>Принципи </a:t>
            </a:r>
            <a:r>
              <a:rPr lang="uk-UA" b="1" dirty="0" err="1" smtClean="0">
                <a:solidFill>
                  <a:srgbClr val="FFC000"/>
                </a:solidFill>
                <a:effectLst/>
              </a:rPr>
              <a:t>конфунціанства</a:t>
            </a:r>
            <a:endParaRPr lang="ru-RU" b="1" dirty="0">
              <a:solidFill>
                <a:srgbClr val="FFC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728742"/>
            <a:ext cx="8136904" cy="72459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b="1" dirty="0" err="1" smtClean="0">
                <a:solidFill>
                  <a:srgbClr val="FFC000"/>
                </a:solidFill>
                <a:latin typeface="Times New Roman"/>
                <a:ea typeface="Times New Roman"/>
              </a:rPr>
              <a:t>Конфуцій-</a:t>
            </a:r>
            <a:r>
              <a:rPr lang="uk-UA" b="1" dirty="0" smtClean="0">
                <a:solidFill>
                  <a:srgbClr val="FFC000"/>
                </a:solidFill>
                <a:latin typeface="Times New Roman"/>
                <a:ea typeface="Times New Roman"/>
              </a:rPr>
              <a:t> середньовічний китайський 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FFC000"/>
                </a:solidFill>
                <a:latin typeface="Times New Roman"/>
                <a:ea typeface="Times New Roman"/>
              </a:rPr>
              <a:t>філософ  і мислитель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2865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98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 algn="just">
              <a:buAutoNum type="arabicPeriod"/>
            </a:pPr>
            <a:r>
              <a:rPr lang="uk-UA" b="1" dirty="0" smtClean="0">
                <a:solidFill>
                  <a:srgbClr val="FFC000"/>
                </a:solidFill>
              </a:rPr>
              <a:t>Моральний принцип: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«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Для благородного мужа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обов'язок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понад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усе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».</a:t>
            </a:r>
            <a:endParaRPr lang="uk-UA" dirty="0"/>
          </a:p>
          <a:p>
            <a:pPr marL="514350" indent="-514350" algn="just">
              <a:buAutoNum type="arabicPeriod"/>
            </a:pPr>
            <a:r>
              <a:rPr lang="uk-UA" b="1" dirty="0" smtClean="0">
                <a:solidFill>
                  <a:srgbClr val="FFC000"/>
                </a:solidFill>
              </a:rPr>
              <a:t>Принцип самовдосконалення: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«У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бідності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самовдосконалюйся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коли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справи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підйомі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вдосконалюй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Піднебесну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».</a:t>
            </a:r>
          </a:p>
          <a:p>
            <a:pPr marL="514350" indent="-514350" algn="just">
              <a:buAutoNum type="arabicPeriod"/>
            </a:pPr>
            <a:r>
              <a:rPr lang="uk-UA" b="1" dirty="0" smtClean="0">
                <a:solidFill>
                  <a:srgbClr val="FFC000"/>
                </a:solidFill>
                <a:latin typeface="Arial"/>
              </a:rPr>
              <a:t>Принцип жертовності.</a:t>
            </a:r>
            <a:endParaRPr lang="ru-RU" b="1" dirty="0" smtClean="0">
              <a:solidFill>
                <a:srgbClr val="FFC000"/>
              </a:solidFill>
              <a:latin typeface="Arial"/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Arial"/>
              </a:rPr>
              <a:t>Одна з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важливих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якостей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-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стояти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на смерть за добру справу,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що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означає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безстрашно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відстоювати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правду.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Конфуцій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говорив: «У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гуманності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не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поступатися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вчителю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». «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Усім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серцем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бути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відданим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чесності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вченню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чеснотам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».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Немає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нічого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дорожчого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за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життя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а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вища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моральність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-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віддати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своє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життя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за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моральні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ідеали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1767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1025</TotalTime>
  <Words>753</Words>
  <Application>Microsoft Office PowerPoint</Application>
  <PresentationFormat>Экран (4:3)</PresentationFormat>
  <Paragraphs>134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Литейная</vt:lpstr>
      <vt:lpstr>ТОЙ, ХТО НЕ ЗМІГ МОВЧАТИ  </vt:lpstr>
      <vt:lpstr>Епіграф</vt:lpstr>
      <vt:lpstr>Подумаємо!</vt:lpstr>
      <vt:lpstr>Тема уроку</vt:lpstr>
      <vt:lpstr>Мо Янь 莫言  ( псевдонім автора, з китайської означає «мовчи») </vt:lpstr>
      <vt:lpstr>Анкета письменника</vt:lpstr>
      <vt:lpstr>Анкета письменника</vt:lpstr>
      <vt:lpstr>Принципи конфунціанства</vt:lpstr>
      <vt:lpstr>Презентация PowerPoint</vt:lpstr>
      <vt:lpstr> Досконала людина має слідувати трьом правилам:</vt:lpstr>
      <vt:lpstr>Життєве кредо письменника</vt:lpstr>
      <vt:lpstr> Вручення Нобелівської премії ( 2012р.)</vt:lpstr>
      <vt:lpstr>Презентация PowerPoint</vt:lpstr>
      <vt:lpstr>Проводимо дослідження</vt:lpstr>
      <vt:lpstr>Єгіше Тадевосян.  Геній і натовп </vt:lpstr>
      <vt:lpstr>Презентация PowerPoint</vt:lpstr>
      <vt:lpstr>Презентация PowerPoint</vt:lpstr>
      <vt:lpstr>Проблематика оповідання ( кроссенс)</vt:lpstr>
      <vt:lpstr>Проблематика оповідання китайського письменника Мо Яня «Геній»</vt:lpstr>
      <vt:lpstr>Мо Янь і Україна</vt:lpstr>
      <vt:lpstr>Презентация PowerPoint</vt:lpstr>
      <vt:lpstr>Презентация PowerPoint</vt:lpstr>
      <vt:lpstr>Презентация PowerPoint</vt:lpstr>
      <vt:lpstr>Сходинки до успіху</vt:lpstr>
      <vt:lpstr>Рефлексія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RePack by Diakov</cp:lastModifiedBy>
  <cp:revision>74</cp:revision>
  <cp:lastPrinted>2019-02-08T09:34:51Z</cp:lastPrinted>
  <dcterms:created xsi:type="dcterms:W3CDTF">2019-01-09T14:11:39Z</dcterms:created>
  <dcterms:modified xsi:type="dcterms:W3CDTF">2019-03-02T14:27:47Z</dcterms:modified>
</cp:coreProperties>
</file>