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6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06AA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2" d="100"/>
          <a:sy n="82" d="100"/>
        </p:scale>
        <p:origin x="378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0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2" y="1"/>
            <a:ext cx="3076575" cy="512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92" tIns="45745" rIns="91492" bIns="45745" numCol="1" anchor="t" anchorCtr="0" compatLnSpc="1">
            <a:prstTxWarp prst="textNoShape">
              <a:avLst/>
            </a:prstTxWarp>
          </a:bodyPr>
          <a:lstStyle>
            <a:lvl1pPr algn="l">
              <a:defRPr sz="1100"/>
            </a:lvl1pPr>
          </a:lstStyle>
          <a:p>
            <a:endParaRPr lang="en-US"/>
          </a:p>
        </p:txBody>
      </p:sp>
      <p:sp>
        <p:nvSpPr>
          <p:cNvPr id="104870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1139" y="1"/>
            <a:ext cx="3076575" cy="512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92" tIns="45745" rIns="91492" bIns="45745" numCol="1" anchor="t" anchorCtr="0" compatLnSpc="1">
            <a:prstTxWarp prst="textNoShape">
              <a:avLst/>
            </a:prstTxWarp>
          </a:bodyPr>
          <a:lstStyle>
            <a:lvl1pPr algn="r">
              <a:defRPr sz="1100"/>
            </a:lvl1pPr>
          </a:lstStyle>
          <a:p>
            <a:endParaRPr lang="en-US"/>
          </a:p>
        </p:txBody>
      </p:sp>
      <p:sp>
        <p:nvSpPr>
          <p:cNvPr id="104870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90600" y="766763"/>
            <a:ext cx="5118100" cy="38385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104870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9614" y="4862514"/>
            <a:ext cx="5680075" cy="4605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92" tIns="45745" rIns="91492" bIns="4574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4870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2" y="9720264"/>
            <a:ext cx="3076575" cy="512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92" tIns="45745" rIns="91492" bIns="45745" numCol="1" anchor="b" anchorCtr="0" compatLnSpc="1">
            <a:prstTxWarp prst="textNoShape">
              <a:avLst/>
            </a:prstTxWarp>
          </a:bodyPr>
          <a:lstStyle>
            <a:lvl1pPr algn="l">
              <a:defRPr sz="1100"/>
            </a:lvl1pPr>
          </a:lstStyle>
          <a:p>
            <a:endParaRPr lang="en-US"/>
          </a:p>
        </p:txBody>
      </p:sp>
      <p:sp>
        <p:nvSpPr>
          <p:cNvPr id="104870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1139" y="9720264"/>
            <a:ext cx="3076575" cy="512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92" tIns="45745" rIns="91492" bIns="45745" numCol="1" anchor="b" anchorCtr="0" compatLnSpc="1">
            <a:prstTxWarp prst="textNoShape">
              <a:avLst/>
            </a:prstTxWarp>
          </a:bodyPr>
          <a:lstStyle>
            <a:lvl1pPr algn="r">
              <a:defRPr sz="1100"/>
            </a:lvl1pPr>
          </a:lstStyle>
          <a:p>
            <a:fld id="{A9A0EA98-5831-4853-B862-C702E6EB345C}" type="slidenum">
              <a:rPr lang="en-US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73" name="Title 1"/>
          <p:cNvSpPr>
            <a:spLocks noGrp="1"/>
          </p:cNvSpPr>
          <p:nvPr>
            <p:ph type="ctrTitle"/>
          </p:nvPr>
        </p:nvSpPr>
        <p:spPr>
          <a:xfrm>
            <a:off x="1595269" y="1122363"/>
            <a:ext cx="9001462" cy="2387600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48674" name="Subtitle 2"/>
          <p:cNvSpPr>
            <a:spLocks noGrp="1"/>
          </p:cNvSpPr>
          <p:nvPr>
            <p:ph type="subTitle" idx="1"/>
          </p:nvPr>
        </p:nvSpPr>
        <p:spPr>
          <a:xfrm>
            <a:off x="1595269" y="3602038"/>
            <a:ext cx="9001462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104867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4C5664-7784-4A51-AD3C-0B9B054BEE6C}" type="datetimeFigureOut">
              <a:rPr lang="en-US" smtClean="0"/>
              <a:t>11/10/2023</a:t>
            </a:fld>
            <a:endParaRPr lang="en-US"/>
          </a:p>
        </p:txBody>
      </p:sp>
      <p:sp>
        <p:nvSpPr>
          <p:cNvPr id="104867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4867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5F7EC-2C95-491C-BE2F-3E619AC55B9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94" name="Title 1"/>
          <p:cNvSpPr>
            <a:spLocks noGrp="1"/>
          </p:cNvSpPr>
          <p:nvPr>
            <p:ph type="title"/>
          </p:nvPr>
        </p:nvSpPr>
        <p:spPr>
          <a:xfrm>
            <a:off x="913806" y="4289372"/>
            <a:ext cx="10367564" cy="819355"/>
          </a:xfr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48695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13806" y="621321"/>
            <a:ext cx="10367564" cy="3379735"/>
          </a:xfrm>
          <a:noFill/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1048696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5108728"/>
            <a:ext cx="10365998" cy="682472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4869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4C5664-7784-4A51-AD3C-0B9B054BEE6C}" type="datetimeFigureOut">
              <a:rPr lang="en-US" smtClean="0"/>
              <a:t>11/10/2023</a:t>
            </a:fld>
            <a:endParaRPr lang="en-US"/>
          </a:p>
        </p:txBody>
      </p:sp>
      <p:sp>
        <p:nvSpPr>
          <p:cNvPr id="1048698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48699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5F7EC-2C95-491C-BE2F-3E619AC55B9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39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3424859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48640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4204820"/>
            <a:ext cx="10353761" cy="1592186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48641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4C5664-7784-4A51-AD3C-0B9B054BEE6C}" type="datetimeFigureOut">
              <a:rPr lang="en-US" smtClean="0"/>
              <a:t>11/10/2023</a:t>
            </a:fld>
            <a:endParaRPr lang="en-US"/>
          </a:p>
        </p:txBody>
      </p:sp>
      <p:sp>
        <p:nvSpPr>
          <p:cNvPr id="1048642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48643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5F7EC-2C95-491C-BE2F-3E619AC55B9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31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4863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426812"/>
          </a:xfrm>
        </p:spPr>
        <p:txBody>
          <a:bodyPr anchor="t">
            <a:normAutofit/>
          </a:bodyPr>
          <a:lstStyle>
            <a:lvl1pPr marL="0" indent="0" algn="r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48633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204821"/>
            <a:ext cx="10353762" cy="158638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48634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4C5664-7784-4A51-AD3C-0B9B054BEE6C}" type="datetimeFigureOut">
              <a:rPr lang="en-US" smtClean="0"/>
              <a:t>11/10/2023</a:t>
            </a:fld>
            <a:endParaRPr lang="en-US"/>
          </a:p>
        </p:txBody>
      </p:sp>
      <p:sp>
        <p:nvSpPr>
          <p:cNvPr id="104863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4863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5F7EC-2C95-491C-BE2F-3E619AC55B9D}" type="slidenum">
              <a:rPr lang="en-US" smtClean="0"/>
              <a:t>‹#›</a:t>
            </a:fld>
            <a:endParaRPr lang="en-US"/>
          </a:p>
        </p:txBody>
      </p:sp>
      <p:sp>
        <p:nvSpPr>
          <p:cNvPr id="1048637" name="TextBox 10"/>
          <p:cNvSpPr txBox="1"/>
          <p:nvPr/>
        </p:nvSpPr>
        <p:spPr>
          <a:xfrm>
            <a:off x="836612" y="73524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48638" name="TextBox 12"/>
          <p:cNvSpPr txBox="1"/>
          <p:nvPr/>
        </p:nvSpPr>
        <p:spPr>
          <a:xfrm>
            <a:off x="10657956" y="297209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47" name="Title 1"/>
          <p:cNvSpPr>
            <a:spLocks noGrp="1"/>
          </p:cNvSpPr>
          <p:nvPr>
            <p:ph type="title"/>
          </p:nvPr>
        </p:nvSpPr>
        <p:spPr>
          <a:xfrm>
            <a:off x="913806" y="2126942"/>
            <a:ext cx="10355327" cy="25118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48648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650556"/>
            <a:ext cx="10353763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48649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4C5664-7784-4A51-AD3C-0B9B054BEE6C}" type="datetimeFigureOut">
              <a:rPr lang="en-US" smtClean="0"/>
              <a:t>11/10/2023</a:t>
            </a:fld>
            <a:endParaRPr lang="en-US"/>
          </a:p>
        </p:txBody>
      </p:sp>
      <p:sp>
        <p:nvSpPr>
          <p:cNvPr id="1048650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48651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5F7EC-2C95-491C-BE2F-3E619AC55B9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84" name="Title 1"/>
          <p:cNvSpPr>
            <a:spLocks noGrp="1"/>
          </p:cNvSpPr>
          <p:nvPr>
            <p:ph type="title"/>
          </p:nvPr>
        </p:nvSpPr>
        <p:spPr>
          <a:xfrm>
            <a:off x="913794" y="609600"/>
            <a:ext cx="10353762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48685" name="Text Placeholder 2"/>
          <p:cNvSpPr>
            <a:spLocks noGrp="1"/>
          </p:cNvSpPr>
          <p:nvPr>
            <p:ph type="body" idx="1"/>
          </p:nvPr>
        </p:nvSpPr>
        <p:spPr>
          <a:xfrm>
            <a:off x="913794" y="2088319"/>
            <a:ext cx="3298956" cy="823305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48686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94" y="2911624"/>
            <a:ext cx="3298956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48687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4878" y="2088320"/>
            <a:ext cx="3298558" cy="823304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48688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4878" y="2911624"/>
            <a:ext cx="3299821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48689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088320"/>
            <a:ext cx="3291211" cy="823304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4869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6346" y="2911624"/>
            <a:ext cx="3291211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48691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4C5664-7784-4A51-AD3C-0B9B054BEE6C}" type="datetimeFigureOut">
              <a:rPr lang="en-US" smtClean="0"/>
              <a:t>11/10/2023</a:t>
            </a:fld>
            <a:endParaRPr lang="en-US"/>
          </a:p>
        </p:txBody>
      </p:sp>
      <p:sp>
        <p:nvSpPr>
          <p:cNvPr id="1048692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48693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5F7EC-2C95-491C-BE2F-3E619AC55B9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00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48601" name="Text Placeholder 2"/>
          <p:cNvSpPr>
            <a:spLocks noGrp="1"/>
          </p:cNvSpPr>
          <p:nvPr>
            <p:ph type="body" idx="1"/>
          </p:nvPr>
        </p:nvSpPr>
        <p:spPr>
          <a:xfrm>
            <a:off x="913795" y="4195899"/>
            <a:ext cx="3298955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48602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092020" y="2298987"/>
            <a:ext cx="2940050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1048603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95" y="4772161"/>
            <a:ext cx="3298955" cy="101903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48604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01" y="4195899"/>
            <a:ext cx="3298983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48605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68996" y="2298987"/>
            <a:ext cx="2930525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1048606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72160"/>
            <a:ext cx="3300336" cy="101903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48607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423" y="4195899"/>
            <a:ext cx="3289900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48608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52803" y="2298987"/>
            <a:ext cx="2932113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1048609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298" y="4772161"/>
            <a:ext cx="3294258" cy="1019037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48610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4C5664-7784-4A51-AD3C-0B9B054BEE6C}" type="datetimeFigureOut">
              <a:rPr lang="en-US" smtClean="0"/>
              <a:t>11/10/2023</a:t>
            </a:fld>
            <a:endParaRPr lang="en-US"/>
          </a:p>
        </p:txBody>
      </p:sp>
      <p:sp>
        <p:nvSpPr>
          <p:cNvPr id="1048611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48612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5F7EC-2C95-491C-BE2F-3E619AC55B9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2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48627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04862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4C5664-7784-4A51-AD3C-0B9B054BEE6C}" type="datetimeFigureOut">
              <a:rPr lang="en-US" smtClean="0"/>
              <a:t>11/10/2023</a:t>
            </a:fld>
            <a:endParaRPr lang="en-US"/>
          </a:p>
        </p:txBody>
      </p:sp>
      <p:sp>
        <p:nvSpPr>
          <p:cNvPr id="104862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4863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5F7EC-2C95-491C-BE2F-3E619AC55B9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13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599"/>
            <a:ext cx="2542657" cy="5181601"/>
          </a:xfrm>
        </p:spPr>
        <p:txBody>
          <a:bodyPr vert="eaVert"/>
          <a:lstStyle>
            <a:lvl1pPr algn="l"/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48614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3794" y="609599"/>
            <a:ext cx="7658705" cy="518160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04861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4C5664-7784-4A51-AD3C-0B9B054BEE6C}" type="datetimeFigureOut">
              <a:rPr lang="en-US" smtClean="0"/>
              <a:t>11/10/2023</a:t>
            </a:fld>
            <a:endParaRPr lang="en-US"/>
          </a:p>
        </p:txBody>
      </p:sp>
      <p:sp>
        <p:nvSpPr>
          <p:cNvPr id="104861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4861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5F7EC-2C95-491C-BE2F-3E619AC55B9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6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4866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04866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4C5664-7784-4A51-AD3C-0B9B054BEE6C}" type="datetimeFigureOut">
              <a:rPr lang="en-US" smtClean="0"/>
              <a:t>11/10/2023</a:t>
            </a:fld>
            <a:endParaRPr lang="en-US"/>
          </a:p>
        </p:txBody>
      </p:sp>
      <p:sp>
        <p:nvSpPr>
          <p:cNvPr id="104866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4866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5F7EC-2C95-491C-BE2F-3E619AC55B9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81" name="Title 1"/>
          <p:cNvSpPr>
            <a:spLocks noGrp="1"/>
          </p:cNvSpPr>
          <p:nvPr>
            <p:ph type="title"/>
          </p:nvPr>
        </p:nvSpPr>
        <p:spPr>
          <a:xfrm>
            <a:off x="1229244" y="657226"/>
            <a:ext cx="9733512" cy="2852737"/>
          </a:xfrm>
        </p:spPr>
        <p:txBody>
          <a:bodyPr anchor="b">
            <a:normAutofit/>
          </a:bodyPr>
          <a:lstStyle>
            <a:lvl1pPr>
              <a:defRPr sz="3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48582" name="Text Placeholder 2"/>
          <p:cNvSpPr>
            <a:spLocks noGrp="1"/>
          </p:cNvSpPr>
          <p:nvPr>
            <p:ph type="body" idx="1"/>
          </p:nvPr>
        </p:nvSpPr>
        <p:spPr>
          <a:xfrm>
            <a:off x="1229244" y="3602038"/>
            <a:ext cx="9733512" cy="1500187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4858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4C5664-7784-4A51-AD3C-0B9B054BEE6C}" type="datetimeFigureOut">
              <a:rPr lang="en-US" smtClean="0"/>
              <a:t>11/10/2023</a:t>
            </a:fld>
            <a:endParaRPr lang="en-US"/>
          </a:p>
        </p:txBody>
      </p:sp>
      <p:sp>
        <p:nvSpPr>
          <p:cNvPr id="104858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4858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5F7EC-2C95-491C-BE2F-3E619AC55B9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58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6321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48659" name="Content Placeholder 2"/>
          <p:cNvSpPr>
            <a:spLocks noGrp="1"/>
          </p:cNvSpPr>
          <p:nvPr>
            <p:ph sz="half" idx="1"/>
          </p:nvPr>
        </p:nvSpPr>
        <p:spPr>
          <a:xfrm>
            <a:off x="913795" y="2088319"/>
            <a:ext cx="5106004" cy="370288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048660" name="Content Placeholder 3"/>
          <p:cNvSpPr>
            <a:spLocks noGrp="1"/>
          </p:cNvSpPr>
          <p:nvPr>
            <p:ph sz="half" idx="2"/>
          </p:nvPr>
        </p:nvSpPr>
        <p:spPr>
          <a:xfrm>
            <a:off x="6173403" y="2088319"/>
            <a:ext cx="5094154" cy="370288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048661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4C5664-7784-4A51-AD3C-0B9B054BEE6C}" type="datetimeFigureOut">
              <a:rPr lang="en-US" smtClean="0"/>
              <a:t>11/10/2023</a:t>
            </a:fld>
            <a:endParaRPr lang="en-US"/>
          </a:p>
        </p:txBody>
      </p:sp>
      <p:sp>
        <p:nvSpPr>
          <p:cNvPr id="1048662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48663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5F7EC-2C95-491C-BE2F-3E619AC55B9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18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48619" name="Text Placeholder 2"/>
          <p:cNvSpPr>
            <a:spLocks noGrp="1"/>
          </p:cNvSpPr>
          <p:nvPr>
            <p:ph type="body" idx="1"/>
          </p:nvPr>
        </p:nvSpPr>
        <p:spPr>
          <a:xfrm>
            <a:off x="1141804" y="2088320"/>
            <a:ext cx="4879199" cy="823912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48620" name="Content Placeholder 3"/>
          <p:cNvSpPr>
            <a:spLocks noGrp="1"/>
          </p:cNvSpPr>
          <p:nvPr>
            <p:ph sz="half" idx="2"/>
          </p:nvPr>
        </p:nvSpPr>
        <p:spPr>
          <a:xfrm>
            <a:off x="913795" y="2912232"/>
            <a:ext cx="5107208" cy="287896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048621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2003" y="2088320"/>
            <a:ext cx="4865554" cy="823912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48622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912232"/>
            <a:ext cx="5095357" cy="287896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048623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4C5664-7784-4A51-AD3C-0B9B054BEE6C}" type="datetimeFigureOut">
              <a:rPr lang="en-US" smtClean="0"/>
              <a:t>11/10/2023</a:t>
            </a:fld>
            <a:endParaRPr lang="en-US"/>
          </a:p>
        </p:txBody>
      </p:sp>
      <p:sp>
        <p:nvSpPr>
          <p:cNvPr id="1048624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48625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5F7EC-2C95-491C-BE2F-3E619AC55B9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6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48670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4C5664-7784-4A51-AD3C-0B9B054BEE6C}" type="datetimeFigureOut">
              <a:rPr lang="en-US" smtClean="0"/>
              <a:t>11/10/2023</a:t>
            </a:fld>
            <a:endParaRPr lang="en-US"/>
          </a:p>
        </p:txBody>
      </p:sp>
      <p:sp>
        <p:nvSpPr>
          <p:cNvPr id="1048671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48672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5F7EC-2C95-491C-BE2F-3E619AC55B9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44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4C5664-7784-4A51-AD3C-0B9B054BEE6C}" type="datetimeFigureOut">
              <a:rPr lang="en-US" smtClean="0"/>
              <a:t>11/10/2023</a:t>
            </a:fld>
            <a:endParaRPr lang="en-US"/>
          </a:p>
        </p:txBody>
      </p:sp>
      <p:sp>
        <p:nvSpPr>
          <p:cNvPr id="104864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4864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5F7EC-2C95-491C-BE2F-3E619AC55B9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52" name="Title 1"/>
          <p:cNvSpPr>
            <a:spLocks noGrp="1"/>
          </p:cNvSpPr>
          <p:nvPr>
            <p:ph type="title"/>
          </p:nvPr>
        </p:nvSpPr>
        <p:spPr>
          <a:xfrm>
            <a:off x="917228" y="609600"/>
            <a:ext cx="3932237" cy="2362200"/>
          </a:xfr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48653" name="Content Placeholder 2"/>
          <p:cNvSpPr>
            <a:spLocks noGrp="1"/>
          </p:cNvSpPr>
          <p:nvPr>
            <p:ph idx="1"/>
          </p:nvPr>
        </p:nvSpPr>
        <p:spPr>
          <a:xfrm>
            <a:off x="5078064" y="609600"/>
            <a:ext cx="6189492" cy="5181600"/>
          </a:xfrm>
        </p:spPr>
        <p:txBody>
          <a:bodyPr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04865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7228" y="2971800"/>
            <a:ext cx="3932237" cy="2819399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4865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4C5664-7784-4A51-AD3C-0B9B054BEE6C}" type="datetimeFigureOut">
              <a:rPr lang="en-US" smtClean="0"/>
              <a:t>11/10/2023</a:t>
            </a:fld>
            <a:endParaRPr lang="en-US"/>
          </a:p>
        </p:txBody>
      </p:sp>
      <p:sp>
        <p:nvSpPr>
          <p:cNvPr id="104865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4865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5F7EC-2C95-491C-BE2F-3E619AC55B9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78" name="Title 1"/>
          <p:cNvSpPr>
            <a:spLocks noGrp="1"/>
          </p:cNvSpPr>
          <p:nvPr>
            <p:ph type="title"/>
          </p:nvPr>
        </p:nvSpPr>
        <p:spPr>
          <a:xfrm>
            <a:off x="917227" y="609600"/>
            <a:ext cx="5929773" cy="2362200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48679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4" y="758881"/>
            <a:ext cx="3255356" cy="4883038"/>
          </a:xfrm>
          <a:noFill/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1048680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971800"/>
            <a:ext cx="5934950" cy="28194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48681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4C5664-7784-4A51-AD3C-0B9B054BEE6C}" type="datetimeFigureOut">
              <a:rPr lang="en-US" smtClean="0"/>
              <a:t>11/10/2023</a:t>
            </a:fld>
            <a:endParaRPr lang="en-US"/>
          </a:p>
        </p:txBody>
      </p:sp>
      <p:sp>
        <p:nvSpPr>
          <p:cNvPr id="1048682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48683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5F7EC-2C95-491C-BE2F-3E619AC55B9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76" name="Title Placeholder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632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48577" name="Text Placeholder 2"/>
          <p:cNvSpPr>
            <a:spLocks noGrp="1"/>
          </p:cNvSpPr>
          <p:nvPr>
            <p:ph type="body" idx="1"/>
          </p:nvPr>
        </p:nvSpPr>
        <p:spPr>
          <a:xfrm>
            <a:off x="913795" y="2096064"/>
            <a:ext cx="10353762" cy="36951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048578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6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4C5664-7784-4A51-AD3C-0B9B054BEE6C}" type="datetimeFigureOut">
              <a:rPr lang="en-US" smtClean="0"/>
              <a:t>11/10/2023</a:t>
            </a:fld>
            <a:endParaRPr lang="en-US"/>
          </a:p>
        </p:txBody>
      </p:sp>
      <p:sp>
        <p:nvSpPr>
          <p:cNvPr id="104857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94" y="5883275"/>
            <a:ext cx="66728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04858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5354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F5F7EC-2C95-491C-BE2F-3E619AC55B9D}" type="slidenum">
              <a:rPr lang="en-US" smtClean="0"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400" b="1" i="0" kern="1200" cap="all">
          <a:solidFill>
            <a:schemeClr val="tx1"/>
          </a:solidFill>
          <a:effectLst>
            <a:outerShdw blurRad="50800" dist="63500" dir="2700000" algn="tl" rotWithShape="0">
              <a:srgbClr val="000000">
                <a:alpha val="48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06AA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93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b="0" dirty="0">
                <a:effectLst/>
              </a:rPr>
              <a:t/>
            </a:r>
            <a:br>
              <a:rPr lang="ru-RU" sz="3200" b="0" dirty="0">
                <a:effectLst/>
              </a:rPr>
            </a:br>
            <a:r>
              <a:rPr lang="ru-RU" sz="3200" b="0" dirty="0" err="1">
                <a:effectLst/>
              </a:rPr>
              <a:t>Презентація</a:t>
            </a:r>
            <a:r>
              <a:rPr lang="ru-RU" sz="3200" b="0" dirty="0">
                <a:effectLst/>
              </a:rPr>
              <a:t> на тему</a:t>
            </a:r>
            <a:r>
              <a:rPr lang="en-US" sz="3200" b="0" dirty="0">
                <a:effectLst/>
              </a:rPr>
              <a:t>:</a:t>
            </a:r>
            <a:r>
              <a:rPr lang="ru-RU" sz="3200" b="0" dirty="0">
                <a:effectLst/>
              </a:rPr>
              <a:t> </a:t>
            </a:r>
            <a:r>
              <a:rPr lang="ru-RU" sz="3200" b="0" dirty="0" smtClean="0">
                <a:effectLst/>
              </a:rPr>
              <a:t>“</a:t>
            </a:r>
            <a:r>
              <a:rPr lang="ru-RU" sz="3200" b="0" dirty="0" err="1" smtClean="0">
                <a:effectLst/>
              </a:rPr>
              <a:t>нотаріус</a:t>
            </a:r>
            <a:r>
              <a:rPr lang="en-US" sz="3200" b="0" dirty="0" smtClean="0">
                <a:effectLst/>
              </a:rPr>
              <a:t>”</a:t>
            </a:r>
            <a:endParaRPr lang="en-US" dirty="0"/>
          </a:p>
        </p:txBody>
      </p:sp>
      <p:sp>
        <p:nvSpPr>
          <p:cNvPr id="1048594" name="Текст 2"/>
          <p:cNvSpPr>
            <a:spLocks noGrp="1"/>
          </p:cNvSpPr>
          <p:nvPr>
            <p:ph type="body" idx="1"/>
          </p:nvPr>
        </p:nvSpPr>
        <p:spPr>
          <a:xfrm>
            <a:off x="5147186" y="3602038"/>
            <a:ext cx="5815569" cy="2887252"/>
          </a:xfrm>
        </p:spPr>
        <p:txBody>
          <a:bodyPr/>
          <a:lstStyle/>
          <a:p>
            <a:pPr algn="l"/>
            <a:r>
              <a:rPr lang="uk-UA" dirty="0" smtClean="0">
                <a:solidFill>
                  <a:schemeClr val="tx1"/>
                </a:solidFill>
                <a:effectLst/>
              </a:rPr>
              <a:t>Викладач</a:t>
            </a:r>
            <a:r>
              <a:rPr lang="en-US" dirty="0" smtClean="0">
                <a:solidFill>
                  <a:schemeClr val="tx1"/>
                </a:solidFill>
                <a:effectLst/>
              </a:rPr>
              <a:t>:</a:t>
            </a:r>
            <a:r>
              <a:rPr lang="uk-UA" dirty="0" smtClean="0">
                <a:solidFill>
                  <a:schemeClr val="tx1"/>
                </a:solidFill>
                <a:effectLst/>
              </a:rPr>
              <a:t> Письмак </a:t>
            </a:r>
            <a:r>
              <a:rPr lang="uk-UA" dirty="0">
                <a:solidFill>
                  <a:schemeClr val="tx1"/>
                </a:solidFill>
                <a:effectLst/>
              </a:rPr>
              <a:t>Ольга Степанівна</a:t>
            </a:r>
            <a:endParaRPr lang="en-US" dirty="0">
              <a:solidFill>
                <a:schemeClr val="tx1"/>
              </a:solidFill>
            </a:endParaRPr>
          </a:p>
          <a:p>
            <a:endParaRPr lang="en-US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06AA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95" name="Текст 2"/>
          <p:cNvSpPr>
            <a:spLocks noGrp="1"/>
          </p:cNvSpPr>
          <p:nvPr>
            <p:ph type="body" idx="1"/>
          </p:nvPr>
        </p:nvSpPr>
        <p:spPr>
          <a:xfrm>
            <a:off x="398206" y="324465"/>
            <a:ext cx="5296012" cy="6120579"/>
          </a:xfrm>
        </p:spPr>
        <p:txBody>
          <a:bodyPr/>
          <a:lstStyle/>
          <a:p>
            <a:r>
              <a:rPr lang="ru-RU" dirty="0" err="1"/>
              <a:t>Нотаріус</a:t>
            </a:r>
            <a:r>
              <a:rPr lang="ru-RU" dirty="0"/>
              <a:t> — особа, </a:t>
            </a:r>
            <a:r>
              <a:rPr lang="ru-RU" dirty="0" err="1"/>
              <a:t>уповноважена</a:t>
            </a:r>
            <a:r>
              <a:rPr lang="ru-RU" dirty="0"/>
              <a:t> </a:t>
            </a:r>
            <a:r>
              <a:rPr lang="ru-RU" dirty="0" err="1"/>
              <a:t>вчиняти</a:t>
            </a:r>
            <a:r>
              <a:rPr lang="ru-RU" dirty="0"/>
              <a:t> </a:t>
            </a:r>
            <a:r>
              <a:rPr lang="ru-RU" dirty="0" err="1"/>
              <a:t>дії</a:t>
            </a:r>
            <a:r>
              <a:rPr lang="ru-RU" dirty="0"/>
              <a:t> в </a:t>
            </a:r>
            <a:r>
              <a:rPr lang="ru-RU" dirty="0" err="1"/>
              <a:t>юридичній</a:t>
            </a:r>
            <a:r>
              <a:rPr lang="ru-RU" dirty="0"/>
              <a:t> </a:t>
            </a:r>
            <a:r>
              <a:rPr lang="ru-RU" dirty="0" err="1"/>
              <a:t>сфері</a:t>
            </a:r>
            <a:r>
              <a:rPr lang="ru-RU" dirty="0"/>
              <a:t>, </a:t>
            </a:r>
            <a:r>
              <a:rPr lang="ru-RU" dirty="0" err="1"/>
              <a:t>зокрема</a:t>
            </a:r>
            <a:r>
              <a:rPr lang="ru-RU" dirty="0"/>
              <a:t> </a:t>
            </a:r>
            <a:r>
              <a:rPr lang="ru-RU" dirty="0" err="1"/>
              <a:t>засвідчувати</a:t>
            </a:r>
            <a:r>
              <a:rPr lang="ru-RU" dirty="0"/>
              <a:t> </a:t>
            </a:r>
            <a:r>
              <a:rPr lang="ru-RU" dirty="0" err="1"/>
              <a:t>підписи</a:t>
            </a:r>
            <a:r>
              <a:rPr lang="ru-RU" dirty="0"/>
              <a:t> на документах. Форма, яку </a:t>
            </a:r>
            <a:r>
              <a:rPr lang="ru-RU" dirty="0" err="1"/>
              <a:t>набуває</a:t>
            </a:r>
            <a:r>
              <a:rPr lang="ru-RU" dirty="0"/>
              <a:t> </a:t>
            </a:r>
            <a:r>
              <a:rPr lang="ru-RU" dirty="0" err="1"/>
              <a:t>професія</a:t>
            </a:r>
            <a:r>
              <a:rPr lang="ru-RU" dirty="0"/>
              <a:t> </a:t>
            </a:r>
            <a:r>
              <a:rPr lang="ru-RU" dirty="0" err="1"/>
              <a:t>нотаріуса</a:t>
            </a:r>
            <a:r>
              <a:rPr lang="ru-RU" dirty="0"/>
              <a:t>, </a:t>
            </a:r>
            <a:r>
              <a:rPr lang="ru-RU" dirty="0" err="1"/>
              <a:t>залежить</a:t>
            </a:r>
            <a:r>
              <a:rPr lang="ru-RU" dirty="0"/>
              <a:t> </a:t>
            </a:r>
            <a:r>
              <a:rPr lang="ru-RU" dirty="0" err="1"/>
              <a:t>від</a:t>
            </a:r>
            <a:r>
              <a:rPr lang="ru-RU" dirty="0"/>
              <a:t> </a:t>
            </a:r>
            <a:r>
              <a:rPr lang="ru-RU" dirty="0" err="1"/>
              <a:t>місцевих</a:t>
            </a:r>
            <a:r>
              <a:rPr lang="ru-RU" dirty="0"/>
              <a:t> </a:t>
            </a:r>
            <a:r>
              <a:rPr lang="ru-RU" dirty="0" err="1"/>
              <a:t>правових</a:t>
            </a:r>
            <a:r>
              <a:rPr lang="ru-RU" dirty="0"/>
              <a:t> систем. </a:t>
            </a:r>
            <a:r>
              <a:rPr lang="ru-RU" dirty="0" err="1"/>
              <a:t>Нотаріус</a:t>
            </a:r>
            <a:r>
              <a:rPr lang="ru-RU" dirty="0"/>
              <a:t>, будучи </a:t>
            </a:r>
            <a:r>
              <a:rPr lang="ru-RU" dirty="0" err="1"/>
              <a:t>професіоналом</a:t>
            </a:r>
            <a:r>
              <a:rPr lang="ru-RU" dirty="0"/>
              <a:t> у </a:t>
            </a:r>
            <a:r>
              <a:rPr lang="ru-RU" dirty="0" err="1"/>
              <a:t>сфері</a:t>
            </a:r>
            <a:r>
              <a:rPr lang="ru-RU" dirty="0"/>
              <a:t> права, </a:t>
            </a:r>
            <a:r>
              <a:rPr lang="ru-RU" dirty="0" err="1"/>
              <a:t>відрізняється</a:t>
            </a:r>
            <a:r>
              <a:rPr lang="ru-RU" dirty="0"/>
              <a:t> </a:t>
            </a:r>
            <a:r>
              <a:rPr lang="ru-RU" dirty="0" err="1"/>
              <a:t>від</a:t>
            </a:r>
            <a:r>
              <a:rPr lang="ru-RU" dirty="0"/>
              <a:t> адвоката </a:t>
            </a:r>
            <a:r>
              <a:rPr lang="ru-RU" dirty="0" err="1"/>
              <a:t>тим</a:t>
            </a:r>
            <a:r>
              <a:rPr lang="ru-RU" dirty="0"/>
              <a:t>, що </a:t>
            </a:r>
            <a:r>
              <a:rPr lang="ru-RU" dirty="0" err="1"/>
              <a:t>він</a:t>
            </a:r>
            <a:r>
              <a:rPr lang="ru-RU" dirty="0"/>
              <a:t> не </a:t>
            </a:r>
            <a:r>
              <a:rPr lang="ru-RU" dirty="0" err="1"/>
              <a:t>представляє</a:t>
            </a:r>
            <a:r>
              <a:rPr lang="ru-RU" dirty="0"/>
              <a:t> особу, яка </a:t>
            </a:r>
            <a:r>
              <a:rPr lang="ru-RU" dirty="0" err="1"/>
              <a:t>надає</a:t>
            </a:r>
            <a:r>
              <a:rPr lang="ru-RU" dirty="0"/>
              <a:t> </a:t>
            </a:r>
            <a:r>
              <a:rPr lang="ru-RU" dirty="0" err="1"/>
              <a:t>їхні</a:t>
            </a:r>
            <a:r>
              <a:rPr lang="ru-RU" dirty="0"/>
              <a:t> </a:t>
            </a:r>
            <a:r>
              <a:rPr lang="ru-RU" dirty="0" err="1"/>
              <a:t>послуги</a:t>
            </a:r>
            <a:r>
              <a:rPr lang="ru-RU" dirty="0"/>
              <a:t>, </a:t>
            </a:r>
            <a:r>
              <a:rPr lang="ru-RU" dirty="0" err="1"/>
              <a:t>або</a:t>
            </a:r>
            <a:r>
              <a:rPr lang="ru-RU" dirty="0"/>
              <a:t> не </a:t>
            </a:r>
            <a:r>
              <a:rPr lang="ru-RU" dirty="0" err="1"/>
              <a:t>діє</a:t>
            </a:r>
            <a:r>
              <a:rPr lang="ru-RU" dirty="0"/>
              <a:t> у </a:t>
            </a:r>
            <a:r>
              <a:rPr lang="ru-RU" dirty="0" err="1"/>
              <a:t>спірних</a:t>
            </a:r>
            <a:r>
              <a:rPr lang="ru-RU" dirty="0"/>
              <a:t> справах.</a:t>
            </a:r>
            <a:endParaRPr lang="en-US" dirty="0"/>
          </a:p>
        </p:txBody>
      </p:sp>
      <p:pic>
        <p:nvPicPr>
          <p:cNvPr id="2097158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31084" y="496060"/>
            <a:ext cx="4511431" cy="4840644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06AA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96" name="Текст 2"/>
          <p:cNvSpPr>
            <a:spLocks noGrp="1"/>
          </p:cNvSpPr>
          <p:nvPr>
            <p:ph type="body" idx="1"/>
          </p:nvPr>
        </p:nvSpPr>
        <p:spPr>
          <a:xfrm>
            <a:off x="398206" y="324465"/>
            <a:ext cx="5781368" cy="6120579"/>
          </a:xfrm>
        </p:spPr>
        <p:txBody>
          <a:bodyPr/>
          <a:lstStyle/>
          <a:p>
            <a:r>
              <a:rPr lang="ru-RU" dirty="0" err="1"/>
              <a:t>Документи</a:t>
            </a:r>
            <a:r>
              <a:rPr lang="ru-RU" dirty="0"/>
              <a:t> </a:t>
            </a:r>
            <a:r>
              <a:rPr lang="ru-RU" dirty="0" err="1"/>
              <a:t>засвідчуються</a:t>
            </a:r>
            <a:r>
              <a:rPr lang="ru-RU" dirty="0"/>
              <a:t> </a:t>
            </a:r>
            <a:r>
              <a:rPr lang="ru-RU" dirty="0" err="1"/>
              <a:t>нотаріально</a:t>
            </a:r>
            <a:r>
              <a:rPr lang="ru-RU" dirty="0"/>
              <a:t>, </a:t>
            </a:r>
            <a:r>
              <a:rPr lang="ru-RU" dirty="0" err="1"/>
              <a:t>щоб</a:t>
            </a:r>
            <a:r>
              <a:rPr lang="ru-RU" dirty="0"/>
              <a:t> </a:t>
            </a:r>
            <a:r>
              <a:rPr lang="ru-RU" dirty="0" err="1"/>
              <a:t>запобігти</a:t>
            </a:r>
            <a:r>
              <a:rPr lang="ru-RU" dirty="0"/>
              <a:t> </a:t>
            </a:r>
            <a:r>
              <a:rPr lang="ru-RU" dirty="0" err="1"/>
              <a:t>шахрайству</a:t>
            </a:r>
            <a:r>
              <a:rPr lang="ru-RU" dirty="0"/>
              <a:t> та </a:t>
            </a:r>
            <a:r>
              <a:rPr lang="ru-RU" dirty="0" err="1"/>
              <a:t>забезпечити</a:t>
            </a:r>
            <a:r>
              <a:rPr lang="ru-RU" dirty="0"/>
              <a:t> </a:t>
            </a:r>
            <a:r>
              <a:rPr lang="ru-RU" dirty="0" err="1"/>
              <a:t>їх</a:t>
            </a:r>
            <a:r>
              <a:rPr lang="ru-RU" dirty="0"/>
              <a:t> </a:t>
            </a:r>
            <a:r>
              <a:rPr lang="ru-RU" dirty="0" err="1"/>
              <a:t>належне</a:t>
            </a:r>
            <a:r>
              <a:rPr lang="ru-RU" dirty="0"/>
              <a:t> </a:t>
            </a:r>
            <a:r>
              <a:rPr lang="ru-RU" dirty="0" err="1"/>
              <a:t>оформлення</a:t>
            </a:r>
            <a:r>
              <a:rPr lang="ru-RU" dirty="0"/>
              <a:t>. </a:t>
            </a:r>
            <a:r>
              <a:rPr lang="ru-RU" dirty="0" err="1"/>
              <a:t>Неупереджений</a:t>
            </a:r>
            <a:r>
              <a:rPr lang="ru-RU" dirty="0"/>
              <a:t> </a:t>
            </a:r>
            <a:r>
              <a:rPr lang="ru-RU" dirty="0" err="1"/>
              <a:t>свідок</a:t>
            </a:r>
            <a:r>
              <a:rPr lang="ru-RU" dirty="0"/>
              <a:t> (</a:t>
            </a:r>
            <a:r>
              <a:rPr lang="ru-RU" dirty="0" err="1"/>
              <a:t>нотаріус</a:t>
            </a:r>
            <a:r>
              <a:rPr lang="ru-RU" dirty="0"/>
              <a:t>) </a:t>
            </a:r>
            <a:r>
              <a:rPr lang="ru-RU" dirty="0" err="1"/>
              <a:t>ідентифікує</a:t>
            </a:r>
            <a:r>
              <a:rPr lang="ru-RU" dirty="0"/>
              <a:t> </a:t>
            </a:r>
            <a:r>
              <a:rPr lang="ru-RU" dirty="0" err="1"/>
              <a:t>підписувачів</a:t>
            </a:r>
            <a:r>
              <a:rPr lang="ru-RU" dirty="0"/>
              <a:t>, </a:t>
            </a:r>
            <a:r>
              <a:rPr lang="ru-RU" dirty="0" err="1"/>
              <a:t>щоб</a:t>
            </a:r>
            <a:r>
              <a:rPr lang="ru-RU" dirty="0"/>
              <a:t> </a:t>
            </a:r>
            <a:r>
              <a:rPr lang="ru-RU" dirty="0" err="1"/>
              <a:t>відсікти</a:t>
            </a:r>
            <a:r>
              <a:rPr lang="ru-RU" dirty="0"/>
              <a:t> </a:t>
            </a:r>
            <a:r>
              <a:rPr lang="ru-RU" dirty="0" err="1"/>
              <a:t>самозванців</a:t>
            </a:r>
            <a:r>
              <a:rPr lang="ru-RU" dirty="0"/>
              <a:t> і </a:t>
            </a:r>
            <a:r>
              <a:rPr lang="ru-RU" dirty="0" err="1"/>
              <a:t>переконатися</a:t>
            </a:r>
            <a:r>
              <a:rPr lang="ru-RU" dirty="0"/>
              <a:t>, що вони </a:t>
            </a:r>
            <a:r>
              <a:rPr lang="ru-RU" dirty="0" err="1"/>
              <a:t>уклали</a:t>
            </a:r>
            <a:r>
              <a:rPr lang="ru-RU" dirty="0"/>
              <a:t> угоди </a:t>
            </a:r>
            <a:r>
              <a:rPr lang="ru-RU" dirty="0" err="1"/>
              <a:t>свідомо</a:t>
            </a:r>
            <a:r>
              <a:rPr lang="ru-RU" dirty="0"/>
              <a:t> та </a:t>
            </a:r>
            <a:r>
              <a:rPr lang="ru-RU" dirty="0" err="1"/>
              <a:t>добровільно</a:t>
            </a:r>
            <a:r>
              <a:rPr lang="ru-RU" dirty="0"/>
              <a:t>. </a:t>
            </a:r>
            <a:r>
              <a:rPr lang="ru-RU" dirty="0" err="1"/>
              <a:t>Позикові</a:t>
            </a:r>
            <a:r>
              <a:rPr lang="ru-RU" dirty="0"/>
              <a:t> </a:t>
            </a:r>
            <a:r>
              <a:rPr lang="ru-RU" dirty="0" err="1"/>
              <a:t>документи</a:t>
            </a:r>
            <a:r>
              <a:rPr lang="ru-RU" dirty="0"/>
              <a:t>, </a:t>
            </a:r>
            <a:r>
              <a:rPr lang="ru-RU" dirty="0" err="1"/>
              <a:t>включаючи</a:t>
            </a:r>
            <a:r>
              <a:rPr lang="ru-RU" dirty="0"/>
              <a:t> </a:t>
            </a:r>
            <a:r>
              <a:rPr lang="ru-RU" dirty="0" err="1"/>
              <a:t>правочини</a:t>
            </a:r>
            <a:r>
              <a:rPr lang="ru-RU" dirty="0"/>
              <a:t>, </a:t>
            </a:r>
            <a:r>
              <a:rPr lang="ru-RU" dirty="0" err="1"/>
              <a:t>афідевіти</a:t>
            </a:r>
            <a:r>
              <a:rPr lang="ru-RU" dirty="0"/>
              <a:t>, договори та </a:t>
            </a:r>
            <a:r>
              <a:rPr lang="ru-RU" dirty="0" err="1"/>
              <a:t>довіреності</a:t>
            </a:r>
            <a:r>
              <a:rPr lang="ru-RU" dirty="0"/>
              <a:t>, є </a:t>
            </a:r>
            <a:r>
              <a:rPr lang="ru-RU" dirty="0" err="1"/>
              <a:t>дуже</a:t>
            </a:r>
            <a:r>
              <a:rPr lang="ru-RU" dirty="0"/>
              <a:t> </a:t>
            </a:r>
            <a:r>
              <a:rPr lang="ru-RU" dirty="0" err="1"/>
              <a:t>поширеними</a:t>
            </a:r>
            <a:r>
              <a:rPr lang="ru-RU" dirty="0"/>
              <a:t> документами, </a:t>
            </a:r>
            <a:r>
              <a:rPr lang="ru-RU" dirty="0" err="1"/>
              <a:t>які</a:t>
            </a:r>
            <a:r>
              <a:rPr lang="ru-RU" dirty="0"/>
              <a:t> </a:t>
            </a:r>
            <a:r>
              <a:rPr lang="ru-RU" dirty="0" err="1"/>
              <a:t>потребують</a:t>
            </a:r>
            <a:r>
              <a:rPr lang="ru-RU" dirty="0"/>
              <a:t> </a:t>
            </a:r>
            <a:r>
              <a:rPr lang="ru-RU" dirty="0" err="1"/>
              <a:t>нотаріального</a:t>
            </a:r>
            <a:r>
              <a:rPr lang="ru-RU" dirty="0"/>
              <a:t> </a:t>
            </a:r>
            <a:r>
              <a:rPr lang="ru-RU" dirty="0" err="1"/>
              <a:t>засвідчення</a:t>
            </a:r>
            <a:endParaRPr lang="en-US" dirty="0"/>
          </a:p>
        </p:txBody>
      </p:sp>
      <p:pic>
        <p:nvPicPr>
          <p:cNvPr id="2097159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68367" y="324465"/>
            <a:ext cx="2936425" cy="3967891"/>
          </a:xfrm>
          <a:prstGeom prst="rect">
            <a:avLst/>
          </a:prstGeom>
        </p:spPr>
      </p:pic>
      <p:pic>
        <p:nvPicPr>
          <p:cNvPr id="2097160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26087" y="2792098"/>
            <a:ext cx="2911877" cy="3652946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06AA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92" name="Текст 2"/>
          <p:cNvSpPr>
            <a:spLocks noGrp="1"/>
          </p:cNvSpPr>
          <p:nvPr>
            <p:ph type="body" idx="1"/>
          </p:nvPr>
        </p:nvSpPr>
        <p:spPr>
          <a:xfrm>
            <a:off x="398206" y="324465"/>
            <a:ext cx="5476121" cy="6120579"/>
          </a:xfrm>
        </p:spPr>
        <p:txBody>
          <a:bodyPr/>
          <a:lstStyle/>
          <a:p>
            <a:r>
              <a:rPr lang="ru-RU" dirty="0" smtClean="0"/>
              <a:t>За </a:t>
            </a:r>
            <a:r>
              <a:rPr lang="ru-RU" dirty="0" err="1" smtClean="0"/>
              <a:t>даними</a:t>
            </a:r>
            <a:r>
              <a:rPr lang="ru-RU" dirty="0" smtClean="0"/>
              <a:t> </a:t>
            </a:r>
            <a:r>
              <a:rPr lang="ru-RU" dirty="0" err="1" smtClean="0"/>
              <a:t>істориків</a:t>
            </a:r>
            <a:r>
              <a:rPr lang="ru-RU" dirty="0" smtClean="0"/>
              <a:t> перша </a:t>
            </a:r>
            <a:r>
              <a:rPr lang="ru-RU" dirty="0" err="1" smtClean="0"/>
              <a:t>відома</a:t>
            </a:r>
            <a:r>
              <a:rPr lang="ru-RU" dirty="0" smtClean="0"/>
              <a:t> </a:t>
            </a:r>
            <a:r>
              <a:rPr lang="ru-RU" dirty="0" err="1" smtClean="0"/>
              <a:t>згадка</a:t>
            </a:r>
            <a:r>
              <a:rPr lang="ru-RU" dirty="0" smtClean="0"/>
              <a:t> про </a:t>
            </a:r>
            <a:r>
              <a:rPr lang="ru-RU" dirty="0" err="1" smtClean="0"/>
              <a:t>нотаріальні</a:t>
            </a:r>
            <a:r>
              <a:rPr lang="ru-RU" dirty="0" smtClean="0"/>
              <a:t> </a:t>
            </a:r>
            <a:r>
              <a:rPr lang="ru-RU" dirty="0" err="1" smtClean="0"/>
              <a:t>функції</a:t>
            </a:r>
            <a:r>
              <a:rPr lang="ru-RU" dirty="0" smtClean="0"/>
              <a:t> </a:t>
            </a:r>
            <a:r>
              <a:rPr lang="ru-RU" dirty="0" err="1" smtClean="0"/>
              <a:t>зазначається</a:t>
            </a:r>
            <a:r>
              <a:rPr lang="ru-RU" dirty="0" smtClean="0"/>
              <a:t> в </a:t>
            </a:r>
            <a:r>
              <a:rPr lang="ru-RU" dirty="0" err="1" smtClean="0"/>
              <a:t>Кодексі</a:t>
            </a:r>
            <a:r>
              <a:rPr lang="ru-RU" dirty="0" smtClean="0"/>
              <a:t> </a:t>
            </a:r>
            <a:r>
              <a:rPr lang="ru-RU" dirty="0"/>
              <a:t>закону </a:t>
            </a:r>
            <a:r>
              <a:rPr lang="ru-RU" dirty="0" err="1"/>
              <a:t>Хаммурапі</a:t>
            </a:r>
            <a:r>
              <a:rPr lang="ru-RU" dirty="0"/>
              <a:t> 122 (</a:t>
            </a:r>
            <a:r>
              <a:rPr lang="ru-RU" dirty="0" err="1"/>
              <a:t>близько</a:t>
            </a:r>
            <a:r>
              <a:rPr lang="ru-RU" dirty="0"/>
              <a:t> 1755–1750 </a:t>
            </a:r>
            <a:r>
              <a:rPr lang="ru-RU" dirty="0" err="1"/>
              <a:t>рр</a:t>
            </a:r>
            <a:r>
              <a:rPr lang="ru-RU" dirty="0"/>
              <a:t>. до н. е</a:t>
            </a:r>
            <a:r>
              <a:rPr lang="ru-RU" dirty="0" smtClean="0"/>
              <a:t>.). </a:t>
            </a:r>
            <a:r>
              <a:rPr lang="ru-RU" dirty="0" err="1" smtClean="0"/>
              <a:t>Він</a:t>
            </a:r>
            <a:r>
              <a:rPr lang="ru-RU" dirty="0" smtClean="0"/>
              <a:t> </a:t>
            </a:r>
            <a:r>
              <a:rPr lang="ru-RU" dirty="0" err="1"/>
              <a:t>передбачав</a:t>
            </a:r>
            <a:r>
              <a:rPr lang="ru-RU" dirty="0"/>
              <a:t>, що </a:t>
            </a:r>
            <a:r>
              <a:rPr lang="ru-RU" dirty="0" err="1"/>
              <a:t>вкладник</a:t>
            </a:r>
            <a:r>
              <a:rPr lang="ru-RU" dirty="0"/>
              <a:t> золота, </a:t>
            </a:r>
            <a:r>
              <a:rPr lang="ru-RU" dirty="0" err="1"/>
              <a:t>срібла</a:t>
            </a:r>
            <a:r>
              <a:rPr lang="ru-RU" dirty="0"/>
              <a:t> </a:t>
            </a:r>
            <a:r>
              <a:rPr lang="ru-RU" dirty="0" err="1"/>
              <a:t>або</a:t>
            </a:r>
            <a:r>
              <a:rPr lang="ru-RU" dirty="0"/>
              <a:t> </a:t>
            </a:r>
            <a:r>
              <a:rPr lang="ru-RU" dirty="0" err="1"/>
              <a:t>іншого</a:t>
            </a:r>
            <a:r>
              <a:rPr lang="ru-RU" dirty="0"/>
              <a:t> </a:t>
            </a:r>
            <a:r>
              <a:rPr lang="ru-RU" dirty="0" err="1"/>
              <a:t>рухомого</a:t>
            </a:r>
            <a:r>
              <a:rPr lang="ru-RU" dirty="0"/>
              <a:t>/</a:t>
            </a:r>
            <a:r>
              <a:rPr lang="ru-RU" dirty="0" err="1"/>
              <a:t>рухомого</a:t>
            </a:r>
            <a:r>
              <a:rPr lang="ru-RU" dirty="0"/>
              <a:t> майна на </a:t>
            </a:r>
            <a:r>
              <a:rPr lang="ru-RU" dirty="0" err="1"/>
              <a:t>зберігання</a:t>
            </a:r>
            <a:r>
              <a:rPr lang="ru-RU" dirty="0"/>
              <a:t> повинен </a:t>
            </a:r>
            <a:r>
              <a:rPr lang="ru-RU" dirty="0" err="1"/>
              <a:t>надати</a:t>
            </a:r>
            <a:r>
              <a:rPr lang="ru-RU" dirty="0"/>
              <a:t> </a:t>
            </a:r>
            <a:r>
              <a:rPr lang="ru-RU" dirty="0" err="1"/>
              <a:t>нотаріусу</a:t>
            </a:r>
            <a:r>
              <a:rPr lang="ru-RU" dirty="0"/>
              <a:t> </a:t>
            </a:r>
            <a:r>
              <a:rPr lang="ru-RU" dirty="0" err="1"/>
              <a:t>всі</a:t>
            </a:r>
            <a:r>
              <a:rPr lang="ru-RU" dirty="0"/>
              <a:t> </a:t>
            </a:r>
            <a:r>
              <a:rPr lang="ru-RU" dirty="0" err="1"/>
              <a:t>речі</a:t>
            </a:r>
            <a:r>
              <a:rPr lang="ru-RU" dirty="0"/>
              <a:t> та </a:t>
            </a:r>
            <a:r>
              <a:rPr lang="ru-RU" dirty="0" err="1"/>
              <a:t>підписаний</a:t>
            </a:r>
            <a:r>
              <a:rPr lang="ru-RU" dirty="0"/>
              <a:t> </a:t>
            </a:r>
            <a:r>
              <a:rPr lang="ru-RU" dirty="0" err="1"/>
              <a:t>договір</a:t>
            </a:r>
            <a:r>
              <a:rPr lang="ru-RU" dirty="0"/>
              <a:t> поруки, перш </a:t>
            </a:r>
            <a:r>
              <a:rPr lang="ru-RU" dirty="0" err="1"/>
              <a:t>ніж</a:t>
            </a:r>
            <a:r>
              <a:rPr lang="ru-RU" dirty="0"/>
              <a:t> </a:t>
            </a:r>
            <a:r>
              <a:rPr lang="ru-RU" dirty="0" err="1"/>
              <a:t>передавати</a:t>
            </a:r>
            <a:r>
              <a:rPr lang="ru-RU" dirty="0"/>
              <a:t> </a:t>
            </a:r>
            <a:r>
              <a:rPr lang="ru-RU" dirty="0" err="1"/>
              <a:t>речі</a:t>
            </a:r>
            <a:r>
              <a:rPr lang="ru-RU" dirty="0"/>
              <a:t> на </a:t>
            </a:r>
            <a:r>
              <a:rPr lang="ru-RU" dirty="0" err="1"/>
              <a:t>зберігання</a:t>
            </a:r>
            <a:r>
              <a:rPr lang="ru-RU" dirty="0"/>
              <a:t> </a:t>
            </a:r>
            <a:r>
              <a:rPr lang="ru-RU" dirty="0" err="1"/>
              <a:t>банкіру</a:t>
            </a:r>
            <a:r>
              <a:rPr lang="ru-RU" dirty="0"/>
              <a:t>.</a:t>
            </a:r>
            <a:endParaRPr lang="en-US" dirty="0"/>
          </a:p>
        </p:txBody>
      </p:sp>
      <p:pic>
        <p:nvPicPr>
          <p:cNvPr id="2097157" name="Рисунок 2097156"/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6612082" y="1047895"/>
            <a:ext cx="4757835" cy="476221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06AA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90" name="Текст 2"/>
          <p:cNvSpPr>
            <a:spLocks noGrp="1"/>
          </p:cNvSpPr>
          <p:nvPr>
            <p:ph type="body" idx="1"/>
          </p:nvPr>
        </p:nvSpPr>
        <p:spPr>
          <a:xfrm>
            <a:off x="398206" y="324465"/>
            <a:ext cx="5018921" cy="6120579"/>
          </a:xfrm>
        </p:spPr>
        <p:txBody>
          <a:bodyPr/>
          <a:lstStyle/>
          <a:p>
            <a:r>
              <a:rPr lang="ru-RU" dirty="0"/>
              <a:t>«</a:t>
            </a:r>
            <a:r>
              <a:rPr lang="ru-RU" dirty="0" err="1"/>
              <a:t>нотаріально</a:t>
            </a:r>
            <a:r>
              <a:rPr lang="ru-RU" dirty="0"/>
              <a:t> </a:t>
            </a:r>
            <a:r>
              <a:rPr lang="ru-RU" dirty="0" err="1"/>
              <a:t>засвідчити</a:t>
            </a:r>
            <a:r>
              <a:rPr lang="ru-RU" dirty="0"/>
              <a:t>» документ </a:t>
            </a:r>
            <a:r>
              <a:rPr lang="ru-RU" dirty="0" err="1"/>
              <a:t>чи</a:t>
            </a:r>
            <a:r>
              <a:rPr lang="ru-RU" dirty="0"/>
              <a:t> </a:t>
            </a:r>
            <a:r>
              <a:rPr lang="ru-RU" dirty="0" err="1"/>
              <a:t>подію</a:t>
            </a:r>
            <a:r>
              <a:rPr lang="ru-RU" dirty="0"/>
              <a:t> — </a:t>
            </a:r>
            <a:r>
              <a:rPr lang="ru-RU" dirty="0" err="1" smtClean="0"/>
              <a:t>це</a:t>
            </a:r>
            <a:r>
              <a:rPr lang="ru-RU" dirty="0" smtClean="0"/>
              <a:t> </a:t>
            </a:r>
            <a:r>
              <a:rPr lang="ru-RU" dirty="0" err="1" smtClean="0"/>
              <a:t>означає</a:t>
            </a:r>
            <a:r>
              <a:rPr lang="ru-RU" dirty="0" smtClean="0"/>
              <a:t> </a:t>
            </a:r>
            <a:r>
              <a:rPr lang="ru-RU" dirty="0" err="1"/>
              <a:t>виконання</a:t>
            </a:r>
            <a:r>
              <a:rPr lang="ru-RU" dirty="0"/>
              <a:t> </a:t>
            </a:r>
            <a:r>
              <a:rPr lang="ru-RU" dirty="0" err="1"/>
              <a:t>нотаріусом</a:t>
            </a:r>
            <a:r>
              <a:rPr lang="ru-RU" dirty="0"/>
              <a:t> низки </a:t>
            </a:r>
            <a:r>
              <a:rPr lang="ru-RU" dirty="0" err="1"/>
              <a:t>можливих</a:t>
            </a:r>
            <a:r>
              <a:rPr lang="ru-RU" dirty="0"/>
              <a:t> </a:t>
            </a:r>
            <a:r>
              <a:rPr lang="ru-RU" dirty="0" err="1"/>
              <a:t>кроків</a:t>
            </a:r>
            <a:r>
              <a:rPr lang="ru-RU" dirty="0"/>
              <a:t>, </a:t>
            </a:r>
            <a:r>
              <a:rPr lang="ru-RU" dirty="0" err="1"/>
              <a:t>які</a:t>
            </a:r>
            <a:r>
              <a:rPr lang="ru-RU" dirty="0"/>
              <a:t> </a:t>
            </a:r>
            <a:r>
              <a:rPr lang="ru-RU" dirty="0" err="1"/>
              <a:t>можуть</a:t>
            </a:r>
            <a:r>
              <a:rPr lang="ru-RU" dirty="0"/>
              <a:t> </a:t>
            </a:r>
            <a:r>
              <a:rPr lang="ru-RU" dirty="0" err="1"/>
              <a:t>включати</a:t>
            </a:r>
            <a:r>
              <a:rPr lang="ru-RU" dirty="0"/>
              <a:t> </a:t>
            </a:r>
            <a:r>
              <a:rPr lang="ru-RU" dirty="0" err="1" smtClean="0"/>
              <a:t>наступне</a:t>
            </a:r>
            <a:r>
              <a:rPr lang="ru-RU" dirty="0" smtClean="0"/>
              <a:t>:</a:t>
            </a:r>
          </a:p>
          <a:p>
            <a:r>
              <a:rPr lang="ru-RU" dirty="0" smtClean="0"/>
              <a:t>1)</a:t>
            </a:r>
            <a:r>
              <a:rPr lang="ru-RU" dirty="0" err="1" smtClean="0"/>
              <a:t>Ідентифікація</a:t>
            </a:r>
            <a:r>
              <a:rPr lang="ru-RU" dirty="0" smtClean="0"/>
              <a:t> </a:t>
            </a:r>
            <a:r>
              <a:rPr lang="ru-RU" dirty="0"/>
              <a:t>особи, яка </a:t>
            </a:r>
            <a:r>
              <a:rPr lang="ru-RU" dirty="0" err="1"/>
              <a:t>з’явилася</a:t>
            </a:r>
            <a:r>
              <a:rPr lang="ru-RU" dirty="0"/>
              <a:t> до </a:t>
            </a:r>
            <a:r>
              <a:rPr lang="ru-RU" dirty="0" err="1"/>
              <a:t>нотаріуса</a:t>
            </a:r>
            <a:r>
              <a:rPr lang="ru-RU" dirty="0"/>
              <a:t>, шляхом </a:t>
            </a:r>
            <a:r>
              <a:rPr lang="ru-RU" dirty="0" err="1"/>
              <a:t>особистого</a:t>
            </a:r>
            <a:r>
              <a:rPr lang="ru-RU" dirty="0"/>
              <a:t> </a:t>
            </a:r>
            <a:r>
              <a:rPr lang="ru-RU" dirty="0" err="1"/>
              <a:t>знайомства</a:t>
            </a:r>
            <a:r>
              <a:rPr lang="ru-RU" dirty="0"/>
              <a:t> </a:t>
            </a:r>
            <a:r>
              <a:rPr lang="ru-RU" dirty="0" err="1"/>
              <a:t>або</a:t>
            </a:r>
            <a:r>
              <a:rPr lang="ru-RU" dirty="0"/>
              <a:t> за </a:t>
            </a:r>
            <a:r>
              <a:rPr lang="ru-RU" dirty="0" err="1"/>
              <a:t>посиланням</a:t>
            </a:r>
            <a:r>
              <a:rPr lang="ru-RU" dirty="0"/>
              <a:t> на </a:t>
            </a:r>
            <a:r>
              <a:rPr lang="ru-RU" dirty="0" err="1"/>
              <a:t>важливі</a:t>
            </a:r>
            <a:r>
              <a:rPr lang="ru-RU" dirty="0"/>
              <a:t> </a:t>
            </a:r>
            <a:r>
              <a:rPr lang="ru-RU" dirty="0" err="1"/>
              <a:t>документи</a:t>
            </a:r>
            <a:r>
              <a:rPr lang="ru-RU" dirty="0"/>
              <a:t>, що </a:t>
            </a:r>
            <a:r>
              <a:rPr lang="ru-RU" dirty="0" err="1"/>
              <a:t>підтверджують</a:t>
            </a:r>
            <a:r>
              <a:rPr lang="ru-RU" dirty="0"/>
              <a:t> особу, </a:t>
            </a:r>
            <a:r>
              <a:rPr lang="ru-RU" dirty="0" err="1"/>
              <a:t>зокрема</a:t>
            </a:r>
            <a:r>
              <a:rPr lang="ru-RU" dirty="0"/>
              <a:t> паспорт, </a:t>
            </a:r>
            <a:r>
              <a:rPr lang="ru-RU" dirty="0" err="1"/>
              <a:t>водійські</a:t>
            </a:r>
            <a:r>
              <a:rPr lang="ru-RU" dirty="0"/>
              <a:t> права </a:t>
            </a:r>
            <a:r>
              <a:rPr lang="ru-RU" dirty="0" err="1"/>
              <a:t>тощо</a:t>
            </a:r>
            <a:r>
              <a:rPr lang="ru-RU" dirty="0"/>
              <a:t>.</a:t>
            </a:r>
            <a:endParaRPr lang="en-US" dirty="0"/>
          </a:p>
        </p:txBody>
      </p:sp>
      <p:pic>
        <p:nvPicPr>
          <p:cNvPr id="2097155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30841" y="324465"/>
            <a:ext cx="3322608" cy="4572396"/>
          </a:xfrm>
          <a:prstGeom prst="rect">
            <a:avLst/>
          </a:prstGeom>
        </p:spPr>
      </p:pic>
      <p:pic>
        <p:nvPicPr>
          <p:cNvPr id="2097156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39683" y="2215455"/>
            <a:ext cx="3440625" cy="4229589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06AA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88" name="Текст 2"/>
          <p:cNvSpPr>
            <a:spLocks noGrp="1"/>
          </p:cNvSpPr>
          <p:nvPr>
            <p:ph type="body" idx="1"/>
          </p:nvPr>
        </p:nvSpPr>
        <p:spPr>
          <a:xfrm>
            <a:off x="398206" y="324465"/>
            <a:ext cx="4963503" cy="6120579"/>
          </a:xfrm>
        </p:spPr>
        <p:txBody>
          <a:bodyPr>
            <a:normAutofit/>
          </a:bodyPr>
          <a:lstStyle/>
          <a:p>
            <a:r>
              <a:rPr lang="ru-RU" dirty="0" smtClean="0"/>
              <a:t>2)Якщо </a:t>
            </a:r>
            <a:r>
              <a:rPr lang="ru-RU" dirty="0" err="1"/>
              <a:t>йдеться</a:t>
            </a:r>
            <a:r>
              <a:rPr lang="ru-RU" dirty="0"/>
              <a:t> про право </a:t>
            </a:r>
            <a:r>
              <a:rPr lang="ru-RU" dirty="0" err="1"/>
              <a:t>власності</a:t>
            </a:r>
            <a:r>
              <a:rPr lang="ru-RU" dirty="0"/>
              <a:t> на землю </a:t>
            </a:r>
            <a:r>
              <a:rPr lang="ru-RU" dirty="0" err="1"/>
              <a:t>або</a:t>
            </a:r>
            <a:r>
              <a:rPr lang="ru-RU" dirty="0"/>
              <a:t> </a:t>
            </a:r>
            <a:r>
              <a:rPr lang="ru-RU" dirty="0" err="1"/>
              <a:t>значні</a:t>
            </a:r>
            <a:r>
              <a:rPr lang="ru-RU" dirty="0"/>
              <a:t> права </a:t>
            </a:r>
            <a:r>
              <a:rPr lang="ru-RU" dirty="0" err="1"/>
              <a:t>можуть</a:t>
            </a:r>
            <a:r>
              <a:rPr lang="ru-RU" dirty="0"/>
              <a:t> </a:t>
            </a:r>
            <a:r>
              <a:rPr lang="ru-RU" dirty="0" err="1"/>
              <a:t>виникнути</a:t>
            </a:r>
            <a:r>
              <a:rPr lang="ru-RU" dirty="0"/>
              <a:t> через </a:t>
            </a:r>
            <a:r>
              <a:rPr lang="ru-RU" dirty="0" err="1"/>
              <a:t>посилання</a:t>
            </a:r>
            <a:r>
              <a:rPr lang="ru-RU" dirty="0"/>
              <a:t> на особу, </a:t>
            </a:r>
            <a:r>
              <a:rPr lang="ru-RU" dirty="0" err="1"/>
              <a:t>підписи</a:t>
            </a:r>
            <a:r>
              <a:rPr lang="ru-RU" dirty="0"/>
              <a:t> </a:t>
            </a:r>
            <a:r>
              <a:rPr lang="ru-RU" dirty="0" err="1"/>
              <a:t>також</a:t>
            </a:r>
            <a:r>
              <a:rPr lang="ru-RU" dirty="0"/>
              <a:t> </a:t>
            </a:r>
            <a:r>
              <a:rPr lang="ru-RU" dirty="0" err="1"/>
              <a:t>можуть</a:t>
            </a:r>
            <a:r>
              <a:rPr lang="ru-RU" dirty="0"/>
              <a:t> бути </a:t>
            </a:r>
            <a:r>
              <a:rPr lang="ru-RU" dirty="0" err="1"/>
              <a:t>перевірені</a:t>
            </a:r>
            <a:r>
              <a:rPr lang="ru-RU" dirty="0"/>
              <a:t>, </a:t>
            </a:r>
            <a:r>
              <a:rPr lang="ru-RU" dirty="0" err="1"/>
              <a:t>записані</a:t>
            </a:r>
            <a:r>
              <a:rPr lang="ru-RU" dirty="0"/>
              <a:t> та </a:t>
            </a:r>
            <a:r>
              <a:rPr lang="ru-RU" dirty="0" err="1"/>
              <a:t>порівняні</a:t>
            </a:r>
            <a:r>
              <a:rPr lang="ru-RU" dirty="0" smtClean="0"/>
              <a:t>.</a:t>
            </a:r>
          </a:p>
          <a:p>
            <a:r>
              <a:rPr lang="ru-RU" dirty="0" smtClean="0"/>
              <a:t>3)</a:t>
            </a:r>
            <a:r>
              <a:rPr lang="ru-RU" dirty="0" err="1" smtClean="0"/>
              <a:t>Запис</a:t>
            </a:r>
            <a:r>
              <a:rPr lang="ru-RU" dirty="0" smtClean="0"/>
              <a:t> </a:t>
            </a:r>
            <a:r>
              <a:rPr lang="ru-RU" dirty="0" err="1"/>
              <a:t>посвідчення</a:t>
            </a:r>
            <a:r>
              <a:rPr lang="ru-RU" dirty="0"/>
              <a:t> особи в </a:t>
            </a:r>
            <a:r>
              <a:rPr lang="ru-RU" dirty="0" err="1"/>
              <a:t>нотаріальному</a:t>
            </a:r>
            <a:r>
              <a:rPr lang="ru-RU" dirty="0"/>
              <a:t> </a:t>
            </a:r>
            <a:r>
              <a:rPr lang="ru-RU" dirty="0" err="1" smtClean="0"/>
              <a:t>реєстрі</a:t>
            </a:r>
            <a:r>
              <a:rPr lang="ru-RU" dirty="0" smtClean="0"/>
              <a:t> </a:t>
            </a:r>
            <a:r>
              <a:rPr lang="ru-RU" dirty="0" err="1"/>
              <a:t>або</a:t>
            </a:r>
            <a:r>
              <a:rPr lang="ru-RU" dirty="0"/>
              <a:t> </a:t>
            </a:r>
            <a:r>
              <a:rPr lang="ru-RU" dirty="0" err="1"/>
              <a:t>протоколі</a:t>
            </a:r>
            <a:r>
              <a:rPr lang="ru-RU" dirty="0" smtClean="0"/>
              <a:t>.</a:t>
            </a:r>
          </a:p>
          <a:p>
            <a:r>
              <a:rPr lang="ru-RU" dirty="0" smtClean="0"/>
              <a:t>4)</a:t>
            </a:r>
            <a:r>
              <a:rPr lang="ru-RU" dirty="0" err="1" smtClean="0"/>
              <a:t>Запевнити</a:t>
            </a:r>
            <a:r>
              <a:rPr lang="ru-RU" dirty="0" smtClean="0"/>
              <a:t> </a:t>
            </a:r>
            <a:r>
              <a:rPr lang="ru-RU" dirty="0" err="1"/>
              <a:t>нотаріуса</a:t>
            </a:r>
            <a:r>
              <a:rPr lang="ru-RU" dirty="0"/>
              <a:t> в тому, що особа, яка </a:t>
            </a:r>
            <a:r>
              <a:rPr lang="ru-RU" dirty="0" err="1"/>
              <a:t>з’являється</a:t>
            </a:r>
            <a:r>
              <a:rPr lang="ru-RU" dirty="0"/>
              <a:t>, </a:t>
            </a:r>
            <a:r>
              <a:rPr lang="ru-RU" dirty="0" err="1"/>
              <a:t>повнолітня</a:t>
            </a:r>
            <a:r>
              <a:rPr lang="ru-RU" dirty="0"/>
              <a:t> та </a:t>
            </a:r>
            <a:r>
              <a:rPr lang="ru-RU" dirty="0" err="1"/>
              <a:t>дієздатна</a:t>
            </a:r>
            <a:r>
              <a:rPr lang="ru-RU" dirty="0"/>
              <a:t> </a:t>
            </a:r>
            <a:r>
              <a:rPr lang="ru-RU" dirty="0" err="1"/>
              <a:t>робити</a:t>
            </a:r>
            <a:r>
              <a:rPr lang="ru-RU" dirty="0"/>
              <a:t> все, що </a:t>
            </a:r>
            <a:r>
              <a:rPr lang="ru-RU" dirty="0" smtClean="0"/>
              <a:t>задумано.</a:t>
            </a:r>
            <a:endParaRPr lang="en-US" dirty="0"/>
          </a:p>
        </p:txBody>
      </p:sp>
      <p:pic>
        <p:nvPicPr>
          <p:cNvPr id="209715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26118" y="324465"/>
            <a:ext cx="3609145" cy="5822185"/>
          </a:xfrm>
          <a:prstGeom prst="rect">
            <a:avLst/>
          </a:prstGeom>
        </p:spPr>
      </p:pic>
      <p:pic>
        <p:nvPicPr>
          <p:cNvPr id="2097153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45877" y="1863670"/>
            <a:ext cx="2950720" cy="4432176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06AA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86" name="Текст 2"/>
          <p:cNvSpPr>
            <a:spLocks noGrp="1"/>
          </p:cNvSpPr>
          <p:nvPr>
            <p:ph type="body" idx="1"/>
          </p:nvPr>
        </p:nvSpPr>
        <p:spPr>
          <a:xfrm>
            <a:off x="398206" y="324465"/>
            <a:ext cx="5420703" cy="6120579"/>
          </a:xfrm>
        </p:spPr>
        <p:txBody>
          <a:bodyPr>
            <a:normAutofit fontScale="95833"/>
          </a:bodyPr>
          <a:lstStyle/>
          <a:p>
            <a:r>
              <a:rPr lang="ru-RU" dirty="0" smtClean="0"/>
              <a:t> 5)</a:t>
            </a:r>
            <a:r>
              <a:rPr lang="ru-RU" dirty="0" err="1" smtClean="0"/>
              <a:t>Взяття</a:t>
            </a:r>
            <a:r>
              <a:rPr lang="ru-RU" dirty="0" smtClean="0"/>
              <a:t> </a:t>
            </a:r>
            <a:r>
              <a:rPr lang="ru-RU" dirty="0" err="1"/>
              <a:t>під</a:t>
            </a:r>
            <a:r>
              <a:rPr lang="ru-RU" dirty="0"/>
              <a:t> присягою </a:t>
            </a:r>
            <a:r>
              <a:rPr lang="ru-RU" dirty="0" err="1"/>
              <a:t>чи</a:t>
            </a:r>
            <a:r>
              <a:rPr lang="ru-RU" dirty="0"/>
              <a:t> </a:t>
            </a:r>
            <a:r>
              <a:rPr lang="ru-RU" dirty="0" err="1"/>
              <a:t>декларації</a:t>
            </a:r>
            <a:r>
              <a:rPr lang="ru-RU" dirty="0"/>
              <a:t> та </a:t>
            </a:r>
            <a:r>
              <a:rPr lang="ru-RU" dirty="0" err="1"/>
              <a:t>фіксування</a:t>
            </a:r>
            <a:r>
              <a:rPr lang="ru-RU" dirty="0"/>
              <a:t> </a:t>
            </a:r>
            <a:r>
              <a:rPr lang="ru-RU" dirty="0" err="1"/>
              <a:t>цього</a:t>
            </a:r>
            <a:r>
              <a:rPr lang="ru-RU" dirty="0"/>
              <a:t> факту</a:t>
            </a:r>
            <a:r>
              <a:rPr lang="ru-RU" dirty="0" smtClean="0"/>
              <a:t>.</a:t>
            </a:r>
          </a:p>
          <a:p>
            <a:r>
              <a:rPr lang="ru-RU" dirty="0" smtClean="0"/>
              <a:t>6)</a:t>
            </a:r>
            <a:r>
              <a:rPr lang="ru-RU" dirty="0" err="1" smtClean="0"/>
              <a:t>Отримання</a:t>
            </a:r>
            <a:r>
              <a:rPr lang="ru-RU" dirty="0" smtClean="0"/>
              <a:t> </a:t>
            </a:r>
            <a:r>
              <a:rPr lang="ru-RU" dirty="0" err="1"/>
              <a:t>детальних</a:t>
            </a:r>
            <a:r>
              <a:rPr lang="ru-RU" dirty="0"/>
              <a:t> </a:t>
            </a:r>
            <a:r>
              <a:rPr lang="ru-RU" dirty="0" err="1"/>
              <a:t>інструкцій</a:t>
            </a:r>
            <a:r>
              <a:rPr lang="ru-RU" dirty="0"/>
              <a:t> </a:t>
            </a:r>
            <a:r>
              <a:rPr lang="ru-RU" dirty="0" err="1"/>
              <a:t>щодо</a:t>
            </a:r>
            <a:r>
              <a:rPr lang="ru-RU" dirty="0"/>
              <a:t> протесту </a:t>
            </a:r>
            <a:r>
              <a:rPr lang="ru-RU" dirty="0" err="1"/>
              <a:t>переказного</a:t>
            </a:r>
            <a:r>
              <a:rPr lang="ru-RU" dirty="0"/>
              <a:t> векселя </a:t>
            </a:r>
            <a:r>
              <a:rPr lang="ru-RU" dirty="0" err="1"/>
              <a:t>або</a:t>
            </a:r>
            <a:r>
              <a:rPr lang="ru-RU" dirty="0"/>
              <a:t> </a:t>
            </a:r>
            <a:r>
              <a:rPr lang="ru-RU" dirty="0" smtClean="0"/>
              <a:t>суднового </a:t>
            </a:r>
            <a:r>
              <a:rPr lang="ru-RU" dirty="0"/>
              <a:t>протесту та </a:t>
            </a:r>
            <a:r>
              <a:rPr lang="ru-RU" dirty="0" err="1"/>
              <a:t>його</a:t>
            </a:r>
            <a:r>
              <a:rPr lang="ru-RU" dirty="0"/>
              <a:t> </a:t>
            </a:r>
            <a:r>
              <a:rPr lang="ru-RU" dirty="0" err="1"/>
              <a:t>підготовка</a:t>
            </a:r>
            <a:r>
              <a:rPr lang="ru-RU" dirty="0" smtClean="0"/>
              <a:t>.</a:t>
            </a:r>
          </a:p>
          <a:p>
            <a:r>
              <a:rPr lang="ru-RU" dirty="0" smtClean="0"/>
              <a:t>7)</a:t>
            </a:r>
            <a:r>
              <a:rPr lang="ru-RU" dirty="0" err="1" smtClean="0"/>
              <a:t>Запис</a:t>
            </a:r>
            <a:r>
              <a:rPr lang="ru-RU" dirty="0" smtClean="0"/>
              <a:t> </a:t>
            </a:r>
            <a:r>
              <a:rPr lang="ru-RU" dirty="0" err="1"/>
              <a:t>підпису</a:t>
            </a:r>
            <a:r>
              <a:rPr lang="ru-RU" dirty="0"/>
              <a:t> особи в </a:t>
            </a:r>
            <a:r>
              <a:rPr lang="ru-RU" dirty="0" err="1"/>
              <a:t>реєстрі</a:t>
            </a:r>
            <a:r>
              <a:rPr lang="ru-RU" dirty="0"/>
              <a:t> </a:t>
            </a:r>
            <a:r>
              <a:rPr lang="ru-RU" dirty="0" err="1"/>
              <a:t>або</a:t>
            </a:r>
            <a:r>
              <a:rPr lang="ru-RU" dirty="0"/>
              <a:t> </a:t>
            </a:r>
            <a:r>
              <a:rPr lang="ru-RU" dirty="0" err="1"/>
              <a:t>протоколі.Отримання</a:t>
            </a:r>
            <a:r>
              <a:rPr lang="ru-RU" dirty="0"/>
              <a:t> </a:t>
            </a:r>
            <a:r>
              <a:rPr lang="ru-RU" dirty="0" err="1" smtClean="0"/>
              <a:t>підтвердження</a:t>
            </a:r>
            <a:r>
              <a:rPr lang="ru-RU" dirty="0" smtClean="0"/>
              <a:t>.</a:t>
            </a:r>
          </a:p>
          <a:p>
            <a:r>
              <a:rPr lang="ru-RU" dirty="0"/>
              <a:t>8) </a:t>
            </a:r>
            <a:r>
              <a:rPr lang="ru-RU" dirty="0" err="1"/>
              <a:t>Підготовка</a:t>
            </a:r>
            <a:r>
              <a:rPr lang="ru-RU" dirty="0"/>
              <a:t> </a:t>
            </a:r>
            <a:r>
              <a:rPr lang="ru-RU" dirty="0" err="1"/>
              <a:t>нотаріального</a:t>
            </a:r>
            <a:r>
              <a:rPr lang="ru-RU" dirty="0"/>
              <a:t> </a:t>
            </a:r>
            <a:r>
              <a:rPr lang="ru-RU" dirty="0" err="1"/>
              <a:t>свідоцтва</a:t>
            </a:r>
            <a:r>
              <a:rPr lang="ru-RU" dirty="0"/>
              <a:t> (у </a:t>
            </a:r>
            <a:r>
              <a:rPr lang="ru-RU" dirty="0" err="1"/>
              <a:t>більшості</a:t>
            </a:r>
            <a:r>
              <a:rPr lang="ru-RU" dirty="0"/>
              <a:t> </a:t>
            </a:r>
            <a:r>
              <a:rPr lang="ru-RU" dirty="0" err="1"/>
              <a:t>інших</a:t>
            </a:r>
            <a:r>
              <a:rPr lang="ru-RU" dirty="0"/>
              <a:t> </a:t>
            </a:r>
            <a:r>
              <a:rPr lang="ru-RU" dirty="0" err="1"/>
              <a:t>юрисдикцій</a:t>
            </a:r>
            <a:r>
              <a:rPr lang="ru-RU" dirty="0"/>
              <a:t>) </a:t>
            </a:r>
            <a:r>
              <a:rPr lang="ru-RU" dirty="0" err="1"/>
              <a:t>щодо</a:t>
            </a:r>
            <a:r>
              <a:rPr lang="ru-RU" dirty="0"/>
              <a:t> </a:t>
            </a:r>
            <a:r>
              <a:rPr lang="ru-RU" dirty="0" err="1"/>
              <a:t>виконання</a:t>
            </a:r>
            <a:r>
              <a:rPr lang="ru-RU" dirty="0"/>
              <a:t> </a:t>
            </a:r>
            <a:r>
              <a:rPr lang="ru-RU" dirty="0" err="1"/>
              <a:t>чи</a:t>
            </a:r>
            <a:r>
              <a:rPr lang="ru-RU" dirty="0"/>
              <a:t> </a:t>
            </a:r>
            <a:r>
              <a:rPr lang="ru-RU" dirty="0" err="1"/>
              <a:t>іншого</a:t>
            </a:r>
            <a:r>
              <a:rPr lang="ru-RU" dirty="0"/>
              <a:t> </a:t>
            </a:r>
            <a:r>
              <a:rPr lang="ru-RU" dirty="0" err="1"/>
              <a:t>кроку</a:t>
            </a:r>
            <a:r>
              <a:rPr lang="ru-RU" dirty="0" smtClean="0"/>
              <a:t>.</a:t>
            </a:r>
            <a:endParaRPr lang="en-US" dirty="0"/>
          </a:p>
        </p:txBody>
      </p:sp>
      <p:pic>
        <p:nvPicPr>
          <p:cNvPr id="2097166" name="Рисунок 2097165"/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0" y="833368"/>
            <a:ext cx="5606520" cy="5611675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06AA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87" name="Текст 2"/>
          <p:cNvSpPr>
            <a:spLocks noGrp="1"/>
          </p:cNvSpPr>
          <p:nvPr>
            <p:ph type="body" idx="1"/>
          </p:nvPr>
        </p:nvSpPr>
        <p:spPr>
          <a:xfrm>
            <a:off x="398206" y="324465"/>
            <a:ext cx="4506303" cy="6120579"/>
          </a:xfrm>
        </p:spPr>
        <p:txBody>
          <a:bodyPr/>
          <a:lstStyle/>
          <a:p>
            <a:r>
              <a:rPr lang="ru-RU" dirty="0" smtClean="0"/>
              <a:t>9)</a:t>
            </a:r>
            <a:r>
              <a:rPr lang="ru-RU" dirty="0" err="1" smtClean="0"/>
              <a:t>Склеювання</a:t>
            </a:r>
            <a:r>
              <a:rPr lang="ru-RU" dirty="0" smtClean="0"/>
              <a:t> </a:t>
            </a:r>
            <a:r>
              <a:rPr lang="ru-RU" dirty="0" err="1"/>
              <a:t>або</a:t>
            </a:r>
            <a:r>
              <a:rPr lang="ru-RU" dirty="0"/>
              <a:t> </a:t>
            </a:r>
            <a:r>
              <a:rPr lang="ru-RU" dirty="0" err="1"/>
              <a:t>штампування</a:t>
            </a:r>
            <a:r>
              <a:rPr lang="ru-RU" dirty="0"/>
              <a:t> та </a:t>
            </a:r>
            <a:r>
              <a:rPr lang="ru-RU" dirty="0" err="1"/>
              <a:t>підписання</a:t>
            </a:r>
            <a:r>
              <a:rPr lang="ru-RU" dirty="0"/>
              <a:t> </a:t>
            </a:r>
            <a:r>
              <a:rPr lang="ru-RU" dirty="0" err="1"/>
              <a:t>документа.Запис</a:t>
            </a:r>
            <a:r>
              <a:rPr lang="ru-RU" dirty="0"/>
              <a:t> </a:t>
            </a:r>
            <a:r>
              <a:rPr lang="ru-RU" dirty="0" err="1"/>
              <a:t>усіх</a:t>
            </a:r>
            <a:r>
              <a:rPr lang="ru-RU" dirty="0"/>
              <a:t> </a:t>
            </a:r>
            <a:r>
              <a:rPr lang="ru-RU" dirty="0" err="1"/>
              <a:t>кроків</a:t>
            </a:r>
            <a:r>
              <a:rPr lang="ru-RU" dirty="0"/>
              <a:t> у </a:t>
            </a:r>
            <a:r>
              <a:rPr lang="ru-RU" dirty="0" err="1"/>
              <a:t>реєстр</a:t>
            </a:r>
            <a:r>
              <a:rPr lang="ru-RU" dirty="0"/>
              <a:t> </a:t>
            </a:r>
            <a:r>
              <a:rPr lang="ru-RU" dirty="0" err="1"/>
              <a:t>або</a:t>
            </a:r>
            <a:r>
              <a:rPr lang="ru-RU" dirty="0"/>
              <a:t> протокол</a:t>
            </a:r>
            <a:r>
              <a:rPr lang="ru-RU" dirty="0" smtClean="0"/>
              <a:t>.</a:t>
            </a:r>
          </a:p>
          <a:p>
            <a:r>
              <a:rPr lang="ru-RU" dirty="0" smtClean="0"/>
              <a:t>10)</a:t>
            </a:r>
            <a:r>
              <a:rPr lang="ru-RU" dirty="0" err="1" smtClean="0"/>
              <a:t>Вручення</a:t>
            </a:r>
            <a:r>
              <a:rPr lang="ru-RU" dirty="0" smtClean="0"/>
              <a:t> </a:t>
            </a:r>
            <a:r>
              <a:rPr lang="ru-RU" dirty="0" err="1"/>
              <a:t>заповненого</a:t>
            </a:r>
            <a:r>
              <a:rPr lang="ru-RU" dirty="0"/>
              <a:t> </a:t>
            </a:r>
            <a:r>
              <a:rPr lang="ru-RU" dirty="0" err="1"/>
              <a:t>оригіналу</a:t>
            </a:r>
            <a:r>
              <a:rPr lang="ru-RU" dirty="0"/>
              <a:t> </a:t>
            </a:r>
            <a:r>
              <a:rPr lang="ru-RU" dirty="0" err="1"/>
              <a:t>особі</a:t>
            </a:r>
            <a:r>
              <a:rPr lang="ru-RU" dirty="0"/>
              <a:t>, яка </a:t>
            </a:r>
            <a:r>
              <a:rPr lang="ru-RU" dirty="0" err="1"/>
              <a:t>з’явилася.У</a:t>
            </a:r>
            <a:r>
              <a:rPr lang="ru-RU" dirty="0"/>
              <a:t> </a:t>
            </a:r>
            <a:r>
              <a:rPr lang="ru-RU" dirty="0" err="1"/>
              <a:t>деяких</a:t>
            </a:r>
            <a:r>
              <a:rPr lang="ru-RU" dirty="0"/>
              <a:t> </a:t>
            </a:r>
            <a:r>
              <a:rPr lang="ru-RU" dirty="0" err="1"/>
              <a:t>випадках</a:t>
            </a:r>
            <a:r>
              <a:rPr lang="ru-RU" dirty="0"/>
              <a:t> </a:t>
            </a:r>
            <a:r>
              <a:rPr lang="ru-RU" dirty="0" err="1"/>
              <a:t>зберігається</a:t>
            </a:r>
            <a:r>
              <a:rPr lang="ru-RU" dirty="0"/>
              <a:t> </a:t>
            </a:r>
            <a:r>
              <a:rPr lang="ru-RU" dirty="0" err="1"/>
              <a:t>копія</a:t>
            </a:r>
            <a:r>
              <a:rPr lang="ru-RU" dirty="0"/>
              <a:t> документа в </a:t>
            </a:r>
            <a:r>
              <a:rPr lang="ru-RU" dirty="0" err="1"/>
              <a:t>реєстрі</a:t>
            </a:r>
            <a:r>
              <a:rPr lang="ru-RU" dirty="0"/>
              <a:t> </a:t>
            </a:r>
            <a:r>
              <a:rPr lang="ru-RU" dirty="0" err="1"/>
              <a:t>або</a:t>
            </a:r>
            <a:r>
              <a:rPr lang="ru-RU" dirty="0"/>
              <a:t> </a:t>
            </a:r>
            <a:r>
              <a:rPr lang="ru-RU" dirty="0" err="1"/>
              <a:t>протоколі.Стягнення</a:t>
            </a:r>
            <a:r>
              <a:rPr lang="ru-RU" dirty="0"/>
              <a:t> з особи, яка </a:t>
            </a:r>
            <a:r>
              <a:rPr lang="ru-RU" dirty="0" err="1"/>
              <a:t>з'являється</a:t>
            </a:r>
            <a:r>
              <a:rPr lang="ru-RU" dirty="0"/>
              <a:t>, плати за </a:t>
            </a:r>
            <a:r>
              <a:rPr lang="ru-RU" dirty="0" err="1"/>
              <a:t>послугу</a:t>
            </a:r>
            <a:r>
              <a:rPr lang="ru-RU" dirty="0"/>
              <a:t>.</a:t>
            </a:r>
            <a:endParaRPr lang="en-US" dirty="0"/>
          </a:p>
        </p:txBody>
      </p:sp>
      <p:pic>
        <p:nvPicPr>
          <p:cNvPr id="2097165" name="Рисунок 2097164"/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5365227" y="900669"/>
            <a:ext cx="6416163" cy="4816547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06AA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91" name="Текст 2"/>
          <p:cNvSpPr>
            <a:spLocks noGrp="1"/>
          </p:cNvSpPr>
          <p:nvPr>
            <p:ph type="body" idx="1"/>
          </p:nvPr>
        </p:nvSpPr>
        <p:spPr>
          <a:xfrm>
            <a:off x="398206" y="324465"/>
            <a:ext cx="4991212" cy="6120579"/>
          </a:xfrm>
        </p:spPr>
        <p:txBody>
          <a:bodyPr/>
          <a:lstStyle/>
          <a:p>
            <a:r>
              <a:rPr lang="ru-RU" dirty="0"/>
              <a:t>Вони є </a:t>
            </a:r>
            <a:r>
              <a:rPr lang="ru-RU" dirty="0" err="1"/>
              <a:t>кваліфікованими</a:t>
            </a:r>
            <a:r>
              <a:rPr lang="ru-RU" dirty="0"/>
              <a:t> юристами, </a:t>
            </a:r>
            <a:r>
              <a:rPr lang="ru-RU" dirty="0" err="1"/>
              <a:t>які</a:t>
            </a:r>
            <a:r>
              <a:rPr lang="ru-RU" dirty="0"/>
              <a:t> </a:t>
            </a:r>
            <a:r>
              <a:rPr lang="ru-RU" dirty="0" err="1"/>
              <a:t>надають</a:t>
            </a:r>
            <a:r>
              <a:rPr lang="ru-RU" dirty="0"/>
              <a:t> </a:t>
            </a:r>
            <a:r>
              <a:rPr lang="ru-RU" dirty="0" err="1"/>
              <a:t>багато</a:t>
            </a:r>
            <a:r>
              <a:rPr lang="ru-RU" dirty="0"/>
              <a:t> з тих самих </a:t>
            </a:r>
            <a:r>
              <a:rPr lang="ru-RU" dirty="0" err="1"/>
              <a:t>послуг</a:t>
            </a:r>
            <a:r>
              <a:rPr lang="ru-RU" dirty="0"/>
              <a:t>, що й </a:t>
            </a:r>
            <a:r>
              <a:rPr lang="ru-RU" dirty="0" err="1"/>
              <a:t>адвокати</a:t>
            </a:r>
            <a:r>
              <a:rPr lang="ru-RU" dirty="0"/>
              <a:t>/</a:t>
            </a:r>
            <a:r>
              <a:rPr lang="ru-RU" dirty="0" err="1"/>
              <a:t>соліситори</a:t>
            </a:r>
            <a:r>
              <a:rPr lang="ru-RU" dirty="0"/>
              <a:t> (переговори та </a:t>
            </a:r>
            <a:r>
              <a:rPr lang="ru-RU" dirty="0" err="1"/>
              <a:t>складання</a:t>
            </a:r>
            <a:r>
              <a:rPr lang="ru-RU" dirty="0"/>
              <a:t> </a:t>
            </a:r>
            <a:r>
              <a:rPr lang="ru-RU" dirty="0" err="1"/>
              <a:t>договорів</a:t>
            </a:r>
            <a:r>
              <a:rPr lang="ru-RU" dirty="0"/>
              <a:t>, </a:t>
            </a:r>
            <a:r>
              <a:rPr lang="ru-RU" dirty="0" err="1"/>
              <a:t>юридичні</a:t>
            </a:r>
            <a:r>
              <a:rPr lang="ru-RU" dirty="0"/>
              <a:t> </a:t>
            </a:r>
            <a:r>
              <a:rPr lang="ru-RU" dirty="0" err="1"/>
              <a:t>консультації</a:t>
            </a:r>
            <a:r>
              <a:rPr lang="ru-RU" dirty="0"/>
              <a:t>, </a:t>
            </a:r>
            <a:r>
              <a:rPr lang="ru-RU" dirty="0" err="1"/>
              <a:t>врегулювання</a:t>
            </a:r>
            <a:r>
              <a:rPr lang="ru-RU" dirty="0"/>
              <a:t> майна, </a:t>
            </a:r>
            <a:r>
              <a:rPr lang="ru-RU" dirty="0" err="1"/>
              <a:t>створення</a:t>
            </a:r>
            <a:r>
              <a:rPr lang="ru-RU" dirty="0"/>
              <a:t> </a:t>
            </a:r>
            <a:r>
              <a:rPr lang="ru-RU" dirty="0" err="1"/>
              <a:t>компанії</a:t>
            </a:r>
            <a:r>
              <a:rPr lang="ru-RU" dirty="0"/>
              <a:t> та </a:t>
            </a:r>
            <a:r>
              <a:rPr lang="ru-RU" dirty="0" err="1"/>
              <a:t>її</a:t>
            </a:r>
            <a:r>
              <a:rPr lang="ru-RU" dirty="0"/>
              <a:t> статус, </a:t>
            </a:r>
            <a:r>
              <a:rPr lang="ru-RU" dirty="0" err="1"/>
              <a:t>написання</a:t>
            </a:r>
            <a:r>
              <a:rPr lang="ru-RU" dirty="0"/>
              <a:t> </a:t>
            </a:r>
            <a:r>
              <a:rPr lang="ru-RU" dirty="0" err="1"/>
              <a:t>заповітів</a:t>
            </a:r>
            <a:r>
              <a:rPr lang="ru-RU" dirty="0"/>
              <a:t> та </a:t>
            </a:r>
            <a:r>
              <a:rPr lang="ru-RU" dirty="0" err="1"/>
              <a:t>довіреностей</a:t>
            </a:r>
            <a:r>
              <a:rPr lang="ru-RU" dirty="0"/>
              <a:t>, </a:t>
            </a:r>
            <a:r>
              <a:rPr lang="ru-RU" dirty="0" err="1"/>
              <a:t>тлумачення</a:t>
            </a:r>
            <a:r>
              <a:rPr lang="ru-RU" dirty="0"/>
              <a:t> закон, </a:t>
            </a:r>
            <a:r>
              <a:rPr lang="ru-RU" dirty="0" err="1"/>
              <a:t>посередництво</a:t>
            </a:r>
            <a:r>
              <a:rPr lang="ru-RU" dirty="0"/>
              <a:t> </a:t>
            </a:r>
            <a:r>
              <a:rPr lang="ru-RU" dirty="0" err="1"/>
              <a:t>тощо</a:t>
            </a:r>
            <a:r>
              <a:rPr lang="ru-RU" dirty="0"/>
              <a:t>), за </a:t>
            </a:r>
            <a:r>
              <a:rPr lang="ru-RU" dirty="0" err="1"/>
              <a:t>винятком</a:t>
            </a:r>
            <a:r>
              <a:rPr lang="ru-RU" dirty="0"/>
              <a:t> будь-</a:t>
            </a:r>
            <a:r>
              <a:rPr lang="ru-RU" dirty="0" err="1"/>
              <a:t>якої</a:t>
            </a:r>
            <a:r>
              <a:rPr lang="ru-RU" dirty="0"/>
              <a:t> </a:t>
            </a:r>
            <a:r>
              <a:rPr lang="ru-RU" dirty="0" err="1"/>
              <a:t>участі</a:t>
            </a:r>
            <a:r>
              <a:rPr lang="ru-RU" dirty="0"/>
              <a:t> в </a:t>
            </a:r>
            <a:r>
              <a:rPr lang="ru-RU" dirty="0" err="1"/>
              <a:t>суперечках</a:t>
            </a:r>
            <a:r>
              <a:rPr lang="ru-RU" dirty="0"/>
              <a:t>, </a:t>
            </a:r>
            <a:r>
              <a:rPr lang="ru-RU" dirty="0" err="1"/>
              <a:t>які</a:t>
            </a:r>
            <a:r>
              <a:rPr lang="ru-RU" dirty="0"/>
              <a:t> </a:t>
            </a:r>
            <a:r>
              <a:rPr lang="ru-RU" dirty="0" err="1"/>
              <a:t>будуть</a:t>
            </a:r>
            <a:r>
              <a:rPr lang="ru-RU" dirty="0"/>
              <a:t> </a:t>
            </a:r>
            <a:r>
              <a:rPr lang="ru-RU" dirty="0" err="1"/>
              <a:t>представлені</a:t>
            </a:r>
            <a:r>
              <a:rPr lang="ru-RU" dirty="0"/>
              <a:t> в </a:t>
            </a:r>
            <a:r>
              <a:rPr lang="ru-RU" dirty="0" err="1"/>
              <a:t>суді</a:t>
            </a:r>
            <a:r>
              <a:rPr lang="ru-RU" dirty="0"/>
              <a:t>.</a:t>
            </a:r>
            <a:endParaRPr lang="en-US" dirty="0"/>
          </a:p>
          <a:p>
            <a:endParaRPr lang="en-US" dirty="0"/>
          </a:p>
        </p:txBody>
      </p:sp>
      <p:pic>
        <p:nvPicPr>
          <p:cNvPr id="2097163" name="Рисунок 2097162"/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5389417" y="845833"/>
            <a:ext cx="6169284" cy="5187347"/>
          </a:xfrm>
          <a:prstGeom prst="rect">
            <a:avLst/>
          </a:prstGeom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Damask">
  <a:themeElements>
    <a:clrScheme name="Damask">
      <a:dk1>
        <a:sysClr val="windowText" lastClr="000000"/>
      </a:dk1>
      <a:lt1>
        <a:sysClr val="window" lastClr="FFFFFF"/>
      </a:lt1>
      <a:dk2>
        <a:srgbClr val="2A5B7F"/>
      </a:dk2>
      <a:lt2>
        <a:srgbClr val="ABDAFC"/>
      </a:lt2>
      <a:accent1>
        <a:srgbClr val="9EC544"/>
      </a:accent1>
      <a:accent2>
        <a:srgbClr val="50BEA3"/>
      </a:accent2>
      <a:accent3>
        <a:srgbClr val="4A9CCC"/>
      </a:accent3>
      <a:accent4>
        <a:srgbClr val="9A66CA"/>
      </a:accent4>
      <a:accent5>
        <a:srgbClr val="C54F71"/>
      </a:accent5>
      <a:accent6>
        <a:srgbClr val="DE9C3C"/>
      </a:accent6>
      <a:hlink>
        <a:srgbClr val="6BA9DA"/>
      </a:hlink>
      <a:folHlink>
        <a:srgbClr val="A0BCD3"/>
      </a:folHlink>
    </a:clrScheme>
    <a:fontScheme name="Damask">
      <a:majorFont>
        <a:latin typeface="Bookman Old Style" panose="02050604050505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Rockwell" panose="020606030202050204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amask">
      <a: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105000"/>
                <a:lumMod val="110000"/>
              </a:schemeClr>
            </a:gs>
            <a:gs pos="100000">
              <a:schemeClr val="phClr">
                <a:tint val="78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0000"/>
                <a:lumMod val="104000"/>
              </a:schemeClr>
            </a:gs>
            <a:gs pos="69000">
              <a:schemeClr val="phClr">
                <a:shade val="86000"/>
                <a:satMod val="130000"/>
                <a:lumMod val="102000"/>
              </a:schemeClr>
            </a:gs>
            <a:gs pos="100000">
              <a:schemeClr val="phClr">
                <a:shade val="72000"/>
                <a:satMod val="130000"/>
                <a:lumMod val="100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sy="96000" rotWithShape="0">
              <a:srgbClr val="000000">
                <a:alpha val="54000"/>
              </a:srgbClr>
            </a:outerShdw>
          </a:effectLst>
        </a:effectStyle>
        <a:effectStyle>
          <a:effectLst>
            <a:outerShdw blurRad="76200" dist="38100" dir="5400000" algn="ctr" rotWithShape="0">
              <a:srgbClr val="000000">
                <a:alpha val="76000"/>
              </a:srgbClr>
            </a:outerShdw>
          </a:effectLst>
          <a:scene3d>
            <a:camera prst="orthographicFront">
              <a:rot lat="0" lon="0" rev="0"/>
            </a:camera>
            <a:lightRig rig="balanced" dir="t"/>
          </a:scene3d>
          <a:sp3d prstMaterial="matte">
            <a:bevelT w="25400" h="25400" prst="relaxedInse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18000"/>
                <a:satMod val="160000"/>
                <a:lumMod val="28000"/>
              </a:schemeClr>
              <a:schemeClr val="phClr">
                <a:tint val="95000"/>
                <a:satMod val="160000"/>
                <a:lumMod val="116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433</Words>
  <Application>Microsoft Office PowerPoint</Application>
  <PresentationFormat>Широкоэкранный</PresentationFormat>
  <Paragraphs>17</Paragraphs>
  <Slides>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4" baseType="lpstr">
      <vt:lpstr>Arial</vt:lpstr>
      <vt:lpstr>Bookman Old Style</vt:lpstr>
      <vt:lpstr>Calibri</vt:lpstr>
      <vt:lpstr>Rockwell</vt:lpstr>
      <vt:lpstr>Damask</vt:lpstr>
      <vt:lpstr> Презентація на тему: “нотаріус”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Дубенська філія Відкритого міжнародного                    університету розвитку людини "Україна”  Презентація на тему: “нотаріус”</dc:title>
  <dc:creator>Пользователь Windows</dc:creator>
  <cp:lastModifiedBy>admin</cp:lastModifiedBy>
  <cp:revision>4</cp:revision>
  <dcterms:created xsi:type="dcterms:W3CDTF">2022-03-27T20:49:33Z</dcterms:created>
  <dcterms:modified xsi:type="dcterms:W3CDTF">2023-11-10T12:02:41Z</dcterms:modified>
</cp:coreProperties>
</file>