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0"/>
  </p:notesMasterIdLst>
  <p:sldIdLst>
    <p:sldId id="291" r:id="rId2"/>
    <p:sldId id="317" r:id="rId3"/>
    <p:sldId id="318" r:id="rId4"/>
    <p:sldId id="346" r:id="rId5"/>
    <p:sldId id="347" r:id="rId6"/>
    <p:sldId id="316" r:id="rId7"/>
    <p:sldId id="315" r:id="rId8"/>
    <p:sldId id="297" r:id="rId9"/>
    <p:sldId id="296" r:id="rId10"/>
    <p:sldId id="298" r:id="rId11"/>
    <p:sldId id="348" r:id="rId12"/>
    <p:sldId id="323" r:id="rId13"/>
    <p:sldId id="319" r:id="rId14"/>
    <p:sldId id="325" r:id="rId15"/>
    <p:sldId id="326" r:id="rId16"/>
    <p:sldId id="321" r:id="rId17"/>
    <p:sldId id="322" r:id="rId18"/>
    <p:sldId id="329" r:id="rId19"/>
    <p:sldId id="345" r:id="rId20"/>
    <p:sldId id="327" r:id="rId21"/>
    <p:sldId id="328" r:id="rId22"/>
    <p:sldId id="330" r:id="rId23"/>
    <p:sldId id="331" r:id="rId24"/>
    <p:sldId id="334" r:id="rId25"/>
    <p:sldId id="335" r:id="rId26"/>
    <p:sldId id="336" r:id="rId27"/>
    <p:sldId id="333" r:id="rId28"/>
    <p:sldId id="338" r:id="rId29"/>
    <p:sldId id="337" r:id="rId30"/>
    <p:sldId id="339" r:id="rId31"/>
    <p:sldId id="340" r:id="rId32"/>
    <p:sldId id="341" r:id="rId33"/>
    <p:sldId id="342" r:id="rId34"/>
    <p:sldId id="350" r:id="rId35"/>
    <p:sldId id="343" r:id="rId36"/>
    <p:sldId id="349" r:id="rId37"/>
    <p:sldId id="306" r:id="rId38"/>
    <p:sldId id="34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576" autoAdjust="0"/>
  </p:normalViewPr>
  <p:slideViewPr>
    <p:cSldViewPr>
      <p:cViewPr varScale="1">
        <p:scale>
          <a:sx n="71" d="100"/>
          <a:sy n="71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82793-B8EE-4DA5-B070-FA34E3A07D93}" type="doc">
      <dgm:prSet loTypeId="urn:microsoft.com/office/officeart/2005/8/layout/vList4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B05042B0-924A-4B1B-B6AA-984FCE5ABADF}">
      <dgm:prSet/>
      <dgm:spPr/>
      <dgm:t>
        <a:bodyPr/>
        <a:lstStyle/>
        <a:p>
          <a:pPr rtl="0"/>
          <a:r>
            <a:rPr lang="uk-UA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Богиня </a:t>
          </a:r>
          <a:r>
            <a:rPr lang="uk-UA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ГІГІЄЯ</a:t>
          </a:r>
          <a:endParaRPr lang="uk-UA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uk-UA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Формування уявлень про гігієну та санітарію, визнання ролі ізоляційних заходів, карантину, необхідності оснащення населених пунктів системами централізованого </a:t>
          </a:r>
          <a:r>
            <a:rPr lang="uk-UA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водозабезпечення</a:t>
          </a:r>
          <a:r>
            <a:rPr lang="uk-UA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та каналізацією, утилізації побутових відходів тощо.</a:t>
          </a:r>
          <a:endParaRPr lang="uk-UA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C3EFEF-8DE9-4150-A8AC-2857D0D3F213}" type="parTrans" cxnId="{285D731C-96CD-43FD-BE81-98BC7BE4FE09}">
      <dgm:prSet/>
      <dgm:spPr/>
      <dgm:t>
        <a:bodyPr/>
        <a:lstStyle/>
        <a:p>
          <a:endParaRPr lang="uk-UA"/>
        </a:p>
      </dgm:t>
    </dgm:pt>
    <dgm:pt modelId="{A048DDC0-FFF0-422B-A80A-D9E4BA9953CF}" type="sibTrans" cxnId="{285D731C-96CD-43FD-BE81-98BC7BE4FE09}">
      <dgm:prSet/>
      <dgm:spPr/>
      <dgm:t>
        <a:bodyPr/>
        <a:lstStyle/>
        <a:p>
          <a:endParaRPr lang="uk-UA"/>
        </a:p>
      </dgm:t>
    </dgm:pt>
    <dgm:pt modelId="{868DACAF-F23A-451B-B578-BEE4F2F2145A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chemeClr val="accent6">
                  <a:lumMod val="75000"/>
                </a:schemeClr>
              </a:solidFill>
            </a:rPr>
            <a:t>Л.Пастер (1822-1895)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dirty="0" smtClean="0">
            <a:solidFill>
              <a:schemeClr val="accent6">
                <a:lumMod val="7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>
              <a:solidFill>
                <a:schemeClr val="accent6">
                  <a:lumMod val="75000"/>
                </a:schemeClr>
              </a:solidFill>
            </a:rPr>
            <a:t>Визнання науковою спільнотою мікробної теорії інфекційних хвороб, асептики й антисептики.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0813F99E-61F6-41A3-B855-1F5E7F10F311}" type="parTrans" cxnId="{F575122C-1A9E-4138-B632-2109D3859AA4}">
      <dgm:prSet/>
      <dgm:spPr/>
      <dgm:t>
        <a:bodyPr/>
        <a:lstStyle/>
        <a:p>
          <a:endParaRPr lang="uk-UA"/>
        </a:p>
      </dgm:t>
    </dgm:pt>
    <dgm:pt modelId="{FA3DBB5B-2ED0-41A5-BA95-699C2E22360B}" type="sibTrans" cxnId="{F575122C-1A9E-4138-B632-2109D3859AA4}">
      <dgm:prSet/>
      <dgm:spPr/>
      <dgm:t>
        <a:bodyPr/>
        <a:lstStyle/>
        <a:p>
          <a:endParaRPr lang="uk-UA"/>
        </a:p>
      </dgm:t>
    </dgm:pt>
    <dgm:pt modelId="{ADCCC79D-74C7-4268-8E25-51D8DA8DFC2F}" type="pres">
      <dgm:prSet presAssocID="{BD582793-B8EE-4DA5-B070-FA34E3A07D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BA6F714-C3F2-4BA3-B5BD-5B1FA26085FA}" type="pres">
      <dgm:prSet presAssocID="{B05042B0-924A-4B1B-B6AA-984FCE5ABADF}" presName="comp" presStyleCnt="0"/>
      <dgm:spPr/>
    </dgm:pt>
    <dgm:pt modelId="{07731189-7E9D-4B1A-8EC3-61DBF427FE27}" type="pres">
      <dgm:prSet presAssocID="{B05042B0-924A-4B1B-B6AA-984FCE5ABADF}" presName="box" presStyleLbl="node1" presStyleIdx="0" presStyleCnt="2"/>
      <dgm:spPr/>
      <dgm:t>
        <a:bodyPr/>
        <a:lstStyle/>
        <a:p>
          <a:endParaRPr lang="uk-UA"/>
        </a:p>
      </dgm:t>
    </dgm:pt>
    <dgm:pt modelId="{EA367849-0B86-48B7-B436-80ABBED1EC03}" type="pres">
      <dgm:prSet presAssocID="{B05042B0-924A-4B1B-B6AA-984FCE5ABADF}" presName="img" presStyleLbl="fgImgPlace1" presStyleIdx="0" presStyleCnt="2" custScaleX="100446" custScaleY="1167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D0F0BC9-41CB-4254-BF65-F5739ADC9822}" type="pres">
      <dgm:prSet presAssocID="{B05042B0-924A-4B1B-B6AA-984FCE5ABAD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9799E3-2D72-43E2-BEB7-A2351DCD07A0}" type="pres">
      <dgm:prSet presAssocID="{A048DDC0-FFF0-422B-A80A-D9E4BA9953CF}" presName="spacer" presStyleCnt="0"/>
      <dgm:spPr/>
    </dgm:pt>
    <dgm:pt modelId="{8034C821-4924-434F-9F90-7B8ADBA7D76F}" type="pres">
      <dgm:prSet presAssocID="{868DACAF-F23A-451B-B578-BEE4F2F2145A}" presName="comp" presStyleCnt="0"/>
      <dgm:spPr/>
    </dgm:pt>
    <dgm:pt modelId="{5E95B68A-B159-41F1-80DB-EABD7846A008}" type="pres">
      <dgm:prSet presAssocID="{868DACAF-F23A-451B-B578-BEE4F2F2145A}" presName="box" presStyleLbl="node1" presStyleIdx="1" presStyleCnt="2" custLinFactNeighborX="952" custLinFactNeighborY="-1692"/>
      <dgm:spPr/>
      <dgm:t>
        <a:bodyPr/>
        <a:lstStyle/>
        <a:p>
          <a:endParaRPr lang="uk-UA"/>
        </a:p>
      </dgm:t>
    </dgm:pt>
    <dgm:pt modelId="{15C34088-ECD0-4ED6-B54F-F1044FF39160}" type="pres">
      <dgm:prSet presAssocID="{868DACAF-F23A-451B-B578-BEE4F2F2145A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7654F7-0113-4C2B-868A-C221BEDBDF52}" type="pres">
      <dgm:prSet presAssocID="{868DACAF-F23A-451B-B578-BEE4F2F2145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575122C-1A9E-4138-B632-2109D3859AA4}" srcId="{BD582793-B8EE-4DA5-B070-FA34E3A07D93}" destId="{868DACAF-F23A-451B-B578-BEE4F2F2145A}" srcOrd="1" destOrd="0" parTransId="{0813F99E-61F6-41A3-B855-1F5E7F10F311}" sibTransId="{FA3DBB5B-2ED0-41A5-BA95-699C2E22360B}"/>
    <dgm:cxn modelId="{0BB93CFA-26A8-4D33-BE9A-36EFE56781CF}" type="presOf" srcId="{B05042B0-924A-4B1B-B6AA-984FCE5ABADF}" destId="{4D0F0BC9-41CB-4254-BF65-F5739ADC9822}" srcOrd="1" destOrd="0" presId="urn:microsoft.com/office/officeart/2005/8/layout/vList4#1"/>
    <dgm:cxn modelId="{346E2338-A82B-4D50-BD54-6DBB14863588}" type="presOf" srcId="{868DACAF-F23A-451B-B578-BEE4F2F2145A}" destId="{8C7654F7-0113-4C2B-868A-C221BEDBDF52}" srcOrd="1" destOrd="0" presId="urn:microsoft.com/office/officeart/2005/8/layout/vList4#1"/>
    <dgm:cxn modelId="{285D731C-96CD-43FD-BE81-98BC7BE4FE09}" srcId="{BD582793-B8EE-4DA5-B070-FA34E3A07D93}" destId="{B05042B0-924A-4B1B-B6AA-984FCE5ABADF}" srcOrd="0" destOrd="0" parTransId="{F0C3EFEF-8DE9-4150-A8AC-2857D0D3F213}" sibTransId="{A048DDC0-FFF0-422B-A80A-D9E4BA9953CF}"/>
    <dgm:cxn modelId="{BB52FBA2-333E-4794-9C8E-F371C8B5E548}" type="presOf" srcId="{B05042B0-924A-4B1B-B6AA-984FCE5ABADF}" destId="{07731189-7E9D-4B1A-8EC3-61DBF427FE27}" srcOrd="0" destOrd="0" presId="urn:microsoft.com/office/officeart/2005/8/layout/vList4#1"/>
    <dgm:cxn modelId="{4103B363-AA66-4429-B5EC-B1F5F57D7C41}" type="presOf" srcId="{868DACAF-F23A-451B-B578-BEE4F2F2145A}" destId="{5E95B68A-B159-41F1-80DB-EABD7846A008}" srcOrd="0" destOrd="0" presId="urn:microsoft.com/office/officeart/2005/8/layout/vList4#1"/>
    <dgm:cxn modelId="{DB1E2320-2EF7-4987-92B8-0061101FE37A}" type="presOf" srcId="{BD582793-B8EE-4DA5-B070-FA34E3A07D93}" destId="{ADCCC79D-74C7-4268-8E25-51D8DA8DFC2F}" srcOrd="0" destOrd="0" presId="urn:microsoft.com/office/officeart/2005/8/layout/vList4#1"/>
    <dgm:cxn modelId="{F22C9E73-D78D-409D-92CC-AC4E1FB13D62}" type="presParOf" srcId="{ADCCC79D-74C7-4268-8E25-51D8DA8DFC2F}" destId="{5BA6F714-C3F2-4BA3-B5BD-5B1FA26085FA}" srcOrd="0" destOrd="0" presId="urn:microsoft.com/office/officeart/2005/8/layout/vList4#1"/>
    <dgm:cxn modelId="{F93B1843-BD8E-4397-BDC8-902AB2D93683}" type="presParOf" srcId="{5BA6F714-C3F2-4BA3-B5BD-5B1FA26085FA}" destId="{07731189-7E9D-4B1A-8EC3-61DBF427FE27}" srcOrd="0" destOrd="0" presId="urn:microsoft.com/office/officeart/2005/8/layout/vList4#1"/>
    <dgm:cxn modelId="{EADACEED-12AC-4957-9A9E-BA6086C82CF8}" type="presParOf" srcId="{5BA6F714-C3F2-4BA3-B5BD-5B1FA26085FA}" destId="{EA367849-0B86-48B7-B436-80ABBED1EC03}" srcOrd="1" destOrd="0" presId="urn:microsoft.com/office/officeart/2005/8/layout/vList4#1"/>
    <dgm:cxn modelId="{87D3D7BD-377B-4BC6-B778-93B1C92DFD0E}" type="presParOf" srcId="{5BA6F714-C3F2-4BA3-B5BD-5B1FA26085FA}" destId="{4D0F0BC9-41CB-4254-BF65-F5739ADC9822}" srcOrd="2" destOrd="0" presId="urn:microsoft.com/office/officeart/2005/8/layout/vList4#1"/>
    <dgm:cxn modelId="{808B74BD-0ED1-4CCF-9E07-A1D7D83B43A2}" type="presParOf" srcId="{ADCCC79D-74C7-4268-8E25-51D8DA8DFC2F}" destId="{E89799E3-2D72-43E2-BEB7-A2351DCD07A0}" srcOrd="1" destOrd="0" presId="urn:microsoft.com/office/officeart/2005/8/layout/vList4#1"/>
    <dgm:cxn modelId="{D8EC2CAD-59ED-48D4-9D4F-8D9A0F1B7693}" type="presParOf" srcId="{ADCCC79D-74C7-4268-8E25-51D8DA8DFC2F}" destId="{8034C821-4924-434F-9F90-7B8ADBA7D76F}" srcOrd="2" destOrd="0" presId="urn:microsoft.com/office/officeart/2005/8/layout/vList4#1"/>
    <dgm:cxn modelId="{ACDBC885-E940-45CD-84E7-45716A447EA6}" type="presParOf" srcId="{8034C821-4924-434F-9F90-7B8ADBA7D76F}" destId="{5E95B68A-B159-41F1-80DB-EABD7846A008}" srcOrd="0" destOrd="0" presId="urn:microsoft.com/office/officeart/2005/8/layout/vList4#1"/>
    <dgm:cxn modelId="{9982F7C0-BC1E-4431-8A42-0953FD8D566A}" type="presParOf" srcId="{8034C821-4924-434F-9F90-7B8ADBA7D76F}" destId="{15C34088-ECD0-4ED6-B54F-F1044FF39160}" srcOrd="1" destOrd="0" presId="urn:microsoft.com/office/officeart/2005/8/layout/vList4#1"/>
    <dgm:cxn modelId="{3B67BB84-2757-4B67-AA41-4F189A8F05DC}" type="presParOf" srcId="{8034C821-4924-434F-9F90-7B8ADBA7D76F}" destId="{8C7654F7-0113-4C2B-868A-C221BEDBDF5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44FADE-C765-4B36-8DF1-B8C882C5195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528A65-0C73-4936-9D1D-1FE1266EFF37}">
      <dgm:prSet phldrT="[Текст]"/>
      <dgm:spPr/>
      <dgm:t>
        <a:bodyPr/>
        <a:lstStyle/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b="1" i="1" dirty="0" smtClean="0"/>
            <a:t>«Для </a:t>
          </a:r>
          <a:r>
            <a:rPr lang="ru-RU" b="1" i="1" dirty="0" err="1" smtClean="0"/>
            <a:t>виникнення</a:t>
          </a:r>
          <a:r>
            <a:rPr lang="ru-RU" b="1" i="1" dirty="0" smtClean="0"/>
            <a:t> </a:t>
          </a:r>
          <a:r>
            <a:rPr lang="ru-RU" b="1" i="1" dirty="0" err="1" smtClean="0"/>
            <a:t>і</a:t>
          </a:r>
          <a:r>
            <a:rPr lang="ru-RU" b="1" i="1" dirty="0" smtClean="0"/>
            <a:t> </a:t>
          </a:r>
          <a:r>
            <a:rPr lang="ru-RU" b="1" i="1" dirty="0" err="1" smtClean="0"/>
            <a:t>розвитку</a:t>
          </a:r>
          <a:r>
            <a:rPr lang="ru-RU" b="1" i="1" dirty="0" smtClean="0"/>
            <a:t> </a:t>
          </a:r>
          <a:r>
            <a:rPr lang="ru-RU" b="1" i="1" dirty="0" err="1" smtClean="0"/>
            <a:t>епідемічного</a:t>
          </a:r>
          <a:r>
            <a:rPr lang="ru-RU" b="1" i="1" dirty="0" smtClean="0"/>
            <a:t> </a:t>
          </a:r>
          <a:r>
            <a:rPr lang="ru-RU" b="1" i="1" dirty="0" err="1" smtClean="0"/>
            <a:t>процесу</a:t>
          </a:r>
          <a:r>
            <a:rPr lang="ru-RU" b="1" i="1" dirty="0" smtClean="0"/>
            <a:t> </a:t>
          </a:r>
          <a:r>
            <a:rPr lang="ru-RU" b="1" i="1" dirty="0" err="1" smtClean="0"/>
            <a:t>необхідна</a:t>
          </a:r>
          <a:r>
            <a:rPr lang="ru-RU" b="1" i="1" dirty="0" smtClean="0"/>
            <a:t> </a:t>
          </a:r>
          <a:r>
            <a:rPr lang="ru-RU" b="1" i="1" dirty="0" err="1" smtClean="0"/>
            <a:t>наявність</a:t>
          </a:r>
          <a:r>
            <a:rPr lang="ru-RU" b="1" i="1" dirty="0" smtClean="0"/>
            <a:t> </a:t>
          </a:r>
          <a:r>
            <a:rPr lang="ru-RU" b="1" i="1" dirty="0" err="1" smtClean="0"/>
            <a:t>трьох</a:t>
          </a:r>
          <a:r>
            <a:rPr lang="ru-RU" b="1" i="1" dirty="0" smtClean="0"/>
            <a:t> </a:t>
          </a:r>
          <a:r>
            <a:rPr lang="uk-UA" b="1" i="1" dirty="0" err="1" smtClean="0"/>
            <a:t>фактрор</a:t>
          </a:r>
          <a:r>
            <a:rPr lang="ru-RU" b="1" i="1" dirty="0" err="1" smtClean="0"/>
            <a:t>ів</a:t>
          </a:r>
          <a:r>
            <a:rPr lang="ru-RU" b="1" i="1" dirty="0" smtClean="0"/>
            <a:t>, </a:t>
          </a:r>
          <a:r>
            <a:rPr lang="ru-RU" b="1" i="1" dirty="0" err="1" smtClean="0"/>
            <a:t>або</a:t>
          </a:r>
          <a:r>
            <a:rPr lang="ru-RU" b="1" i="1" dirty="0" smtClean="0"/>
            <a:t> </a:t>
          </a:r>
          <a:r>
            <a:rPr lang="ru-RU" b="1" i="1" dirty="0" err="1" smtClean="0"/>
            <a:t>безпосередніх</a:t>
          </a:r>
          <a:r>
            <a:rPr lang="ru-RU" b="1" i="1" dirty="0" smtClean="0"/>
            <a:t> </a:t>
          </a:r>
          <a:r>
            <a:rPr lang="ru-RU" b="1" i="1" dirty="0" err="1" smtClean="0"/>
            <a:t>рушійних</a:t>
          </a:r>
          <a:r>
            <a:rPr lang="ru-RU" b="1" i="1" dirty="0" smtClean="0"/>
            <a:t> сил, - </a:t>
          </a:r>
          <a:r>
            <a:rPr lang="ru-RU" b="1" i="1" dirty="0" err="1" smtClean="0"/>
            <a:t>джерела</a:t>
          </a:r>
          <a:r>
            <a:rPr lang="ru-RU" b="1" i="1" dirty="0" smtClean="0"/>
            <a:t> </a:t>
          </a:r>
          <a:r>
            <a:rPr lang="ru-RU" b="1" i="1" dirty="0" err="1" smtClean="0"/>
            <a:t>інфекції</a:t>
          </a:r>
          <a:r>
            <a:rPr lang="ru-RU" b="1" i="1" dirty="0" smtClean="0"/>
            <a:t>, </a:t>
          </a:r>
          <a:r>
            <a:rPr lang="ru-RU" b="1" i="1" dirty="0" err="1" smtClean="0"/>
            <a:t>механізму</a:t>
          </a:r>
          <a:r>
            <a:rPr lang="ru-RU" b="1" i="1" dirty="0" smtClean="0"/>
            <a:t> </a:t>
          </a:r>
          <a:r>
            <a:rPr lang="ru-RU" b="1" i="1" dirty="0" err="1" smtClean="0"/>
            <a:t>передачі</a:t>
          </a:r>
          <a:r>
            <a:rPr lang="ru-RU" b="1" i="1" dirty="0" smtClean="0"/>
            <a:t> </a:t>
          </a:r>
          <a:r>
            <a:rPr lang="ru-RU" b="1" i="1" dirty="0" err="1" smtClean="0"/>
            <a:t>і</a:t>
          </a:r>
          <a:r>
            <a:rPr lang="ru-RU" b="1" i="1" dirty="0" smtClean="0"/>
            <a:t> </a:t>
          </a:r>
          <a:r>
            <a:rPr lang="ru-RU" b="1" i="1" dirty="0" err="1" smtClean="0"/>
            <a:t>сприйнятливого</a:t>
          </a:r>
          <a:r>
            <a:rPr lang="ru-RU" b="1" i="1" dirty="0" smtClean="0"/>
            <a:t> </a:t>
          </a:r>
          <a:r>
            <a:rPr lang="ru-RU" b="1" i="1" dirty="0" err="1" smtClean="0"/>
            <a:t>населення</a:t>
          </a:r>
          <a:r>
            <a:rPr lang="ru-RU" b="1" i="1" dirty="0" smtClean="0"/>
            <a:t>. </a:t>
          </a:r>
          <a:endParaRPr lang="ru-RU" dirty="0" smtClean="0"/>
        </a:p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b="1" i="1" dirty="0" smtClean="0"/>
            <a:t>Само </a:t>
          </a:r>
          <a:r>
            <a:rPr lang="ru-RU" b="1" i="1" dirty="0" err="1" smtClean="0"/>
            <a:t>поняття</a:t>
          </a:r>
          <a:r>
            <a:rPr lang="ru-RU" b="1" i="1" dirty="0" smtClean="0"/>
            <a:t> «</a:t>
          </a:r>
          <a:r>
            <a:rPr lang="ru-RU" b="1" i="1" dirty="0" err="1" smtClean="0"/>
            <a:t>Епідемічний</a:t>
          </a:r>
          <a:r>
            <a:rPr lang="ru-RU" b="1" i="1" dirty="0" smtClean="0"/>
            <a:t> </a:t>
          </a:r>
          <a:r>
            <a:rPr lang="ru-RU" b="1" i="1" dirty="0" err="1" smtClean="0"/>
            <a:t>процес</a:t>
          </a:r>
          <a:r>
            <a:rPr lang="ru-RU" b="1" i="1" dirty="0" smtClean="0"/>
            <a:t>» </a:t>
          </a:r>
          <a:r>
            <a:rPr lang="ru-RU" b="1" i="1" dirty="0" err="1" smtClean="0"/>
            <a:t>указує</a:t>
          </a:r>
          <a:r>
            <a:rPr lang="ru-RU" b="1" i="1" dirty="0" smtClean="0"/>
            <a:t> на </a:t>
          </a:r>
          <a:r>
            <a:rPr lang="ru-RU" b="1" i="1" dirty="0" err="1" smtClean="0"/>
            <a:t>його</a:t>
          </a:r>
          <a:r>
            <a:rPr lang="ru-RU" b="1" i="1" dirty="0" smtClean="0"/>
            <a:t> </a:t>
          </a:r>
          <a:r>
            <a:rPr lang="ru-RU" b="1" i="1" dirty="0" err="1" smtClean="0"/>
            <a:t>динамічність</a:t>
          </a:r>
          <a:r>
            <a:rPr lang="ru-RU" b="1" i="1" dirty="0" smtClean="0"/>
            <a:t>, </a:t>
          </a:r>
          <a:r>
            <a:rPr lang="ru-RU" b="1" i="1" dirty="0" err="1" smtClean="0"/>
            <a:t>тобто</a:t>
          </a:r>
          <a:r>
            <a:rPr lang="ru-RU" b="1" i="1" dirty="0" smtClean="0"/>
            <a:t> </a:t>
          </a:r>
          <a:r>
            <a:rPr lang="ru-RU" b="1" i="1" dirty="0" err="1" smtClean="0"/>
            <a:t>на</a:t>
          </a:r>
          <a:r>
            <a:rPr lang="ru-RU" b="1" i="1" dirty="0" smtClean="0"/>
            <a:t> те, </a:t>
          </a:r>
          <a:r>
            <a:rPr lang="ru-RU" b="1" i="1" dirty="0" err="1" smtClean="0"/>
            <a:t>що</a:t>
          </a:r>
          <a:r>
            <a:rPr lang="ru-RU" b="1" i="1" dirty="0" smtClean="0"/>
            <a:t> </a:t>
          </a:r>
          <a:r>
            <a:rPr lang="ru-RU" b="1" i="1" dirty="0" err="1" smtClean="0"/>
            <a:t>він</a:t>
          </a:r>
          <a:r>
            <a:rPr lang="ru-RU" b="1" i="1" dirty="0" smtClean="0"/>
            <a:t> </a:t>
          </a:r>
          <a:r>
            <a:rPr lang="ru-RU" b="1" i="1" dirty="0" err="1" smtClean="0"/>
            <a:t>знаходиться</a:t>
          </a:r>
          <a:r>
            <a:rPr lang="en-US" b="1" i="1" dirty="0" smtClean="0"/>
            <a:t> </a:t>
          </a:r>
          <a:r>
            <a:rPr lang="ru-RU" b="1" i="1" dirty="0" smtClean="0"/>
            <a:t>в </a:t>
          </a:r>
          <a:r>
            <a:rPr lang="ru-RU" b="1" i="1" dirty="0" err="1" smtClean="0"/>
            <a:t>стані</a:t>
          </a:r>
          <a:r>
            <a:rPr lang="ru-RU" b="1" i="1" dirty="0" smtClean="0"/>
            <a:t> </a:t>
          </a:r>
          <a:r>
            <a:rPr lang="ru-RU" b="1" i="1" dirty="0" err="1" smtClean="0"/>
            <a:t>безперервних</a:t>
          </a:r>
          <a:r>
            <a:rPr lang="ru-RU" b="1" i="1" dirty="0" smtClean="0"/>
            <a:t> </a:t>
          </a:r>
          <a:r>
            <a:rPr lang="ru-RU" b="1" i="1" dirty="0" err="1" smtClean="0"/>
            <a:t>змін</a:t>
          </a:r>
          <a:r>
            <a:rPr lang="ru-RU" b="1" i="1" dirty="0" smtClean="0"/>
            <a:t>».</a:t>
          </a:r>
          <a:endParaRPr lang="ru-RU" dirty="0" smtClean="0"/>
        </a:p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i="1" dirty="0" smtClean="0"/>
            <a:t>«. природні і соціальні явища обумовлюють кількісні і якісні зміни в ході епідемічного процесу шляхом впливу на його безпосередні рушійні сили (джерело інфекції, механізм передачі і сприйнятливість), а тому вони є вторинними, або опосередкованими рушійними силами епідемічного процесу.»</a:t>
          </a:r>
          <a:endParaRPr lang="ru-RU" dirty="0" smtClean="0"/>
        </a:p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b="1" i="1" dirty="0" smtClean="0"/>
            <a:t>Л.В. </a:t>
          </a:r>
          <a:r>
            <a:rPr lang="ru-RU" b="1" i="1" dirty="0" err="1" smtClean="0"/>
            <a:t>Громашевський</a:t>
          </a:r>
          <a:r>
            <a:rPr lang="ru-RU" b="1" i="1" dirty="0" smtClean="0"/>
            <a:t>, 1965</a:t>
          </a:r>
          <a:endParaRPr lang="ru-RU" b="0" i="0" dirty="0">
            <a:solidFill>
              <a:schemeClr val="accent6"/>
            </a:solidFill>
            <a:effectLst/>
            <a:latin typeface="+mj-lt"/>
          </a:endParaRPr>
        </a:p>
      </dgm:t>
    </dgm:pt>
    <dgm:pt modelId="{6EEFE81B-BC4C-4B67-9B8C-B493C5EB3880}" type="parTrans" cxnId="{D4C74C36-1CF9-4F70-BE18-7ECF79A5C03B}">
      <dgm:prSet/>
      <dgm:spPr/>
      <dgm:t>
        <a:bodyPr/>
        <a:lstStyle/>
        <a:p>
          <a:endParaRPr lang="ru-RU"/>
        </a:p>
      </dgm:t>
    </dgm:pt>
    <dgm:pt modelId="{380C0FC1-D8D3-4B9D-8F97-1C445D3793BF}" type="sibTrans" cxnId="{D4C74C36-1CF9-4F70-BE18-7ECF79A5C03B}">
      <dgm:prSet/>
      <dgm:spPr/>
      <dgm:t>
        <a:bodyPr/>
        <a:lstStyle/>
        <a:p>
          <a:endParaRPr lang="ru-RU"/>
        </a:p>
      </dgm:t>
    </dgm:pt>
    <dgm:pt modelId="{08E47888-1911-402B-832B-46E49E7B6F7A}" type="pres">
      <dgm:prSet presAssocID="{9C44FADE-C765-4B36-8DF1-B8C882C51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4ADB8-6565-4672-8639-4E352BF95BE1}" type="pres">
      <dgm:prSet presAssocID="{62528A65-0C73-4936-9D1D-1FE1266EFF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4C36-1CF9-4F70-BE18-7ECF79A5C03B}" srcId="{9C44FADE-C765-4B36-8DF1-B8C882C51956}" destId="{62528A65-0C73-4936-9D1D-1FE1266EFF37}" srcOrd="0" destOrd="0" parTransId="{6EEFE81B-BC4C-4B67-9B8C-B493C5EB3880}" sibTransId="{380C0FC1-D8D3-4B9D-8F97-1C445D3793BF}"/>
    <dgm:cxn modelId="{343727AE-7D50-4FD4-98D6-F2679E4EB936}" type="presOf" srcId="{62528A65-0C73-4936-9D1D-1FE1266EFF37}" destId="{B904ADB8-6565-4672-8639-4E352BF95BE1}" srcOrd="0" destOrd="0" presId="urn:microsoft.com/office/officeart/2005/8/layout/vList2"/>
    <dgm:cxn modelId="{E9CD0DE1-9D02-4426-A25E-3B3BB26F58CF}" type="presOf" srcId="{9C44FADE-C765-4B36-8DF1-B8C882C51956}" destId="{08E47888-1911-402B-832B-46E49E7B6F7A}" srcOrd="0" destOrd="0" presId="urn:microsoft.com/office/officeart/2005/8/layout/vList2"/>
    <dgm:cxn modelId="{A17A4012-4DEB-48A1-8309-24699F5EDAC4}" type="presParOf" srcId="{08E47888-1911-402B-832B-46E49E7B6F7A}" destId="{B904ADB8-6565-4672-8639-4E352BF95B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425611-45DC-4A1C-B488-E327541346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D17C3D-E12D-4E1F-B9EC-D226B96B099E}">
      <dgm:prSet phldrT="[Текст]"/>
      <dgm:spPr/>
      <dgm:t>
        <a:bodyPr/>
        <a:lstStyle/>
        <a:p>
          <a:r>
            <a:rPr lang="uk-UA" dirty="0" err="1" smtClean="0"/>
            <a:t>Антропонози</a:t>
          </a:r>
          <a:endParaRPr lang="ru-RU" dirty="0"/>
        </a:p>
      </dgm:t>
    </dgm:pt>
    <dgm:pt modelId="{B8B73EF4-6F2D-4C59-B81C-73227237FBAF}" type="parTrans" cxnId="{72816F6C-A71D-43EE-B42D-1A583AF3CFDE}">
      <dgm:prSet/>
      <dgm:spPr/>
      <dgm:t>
        <a:bodyPr/>
        <a:lstStyle/>
        <a:p>
          <a:endParaRPr lang="ru-RU"/>
        </a:p>
      </dgm:t>
    </dgm:pt>
    <dgm:pt modelId="{29291D65-CBA8-4C88-AFB6-C528335C35B2}" type="sibTrans" cxnId="{72816F6C-A71D-43EE-B42D-1A583AF3CFDE}">
      <dgm:prSet/>
      <dgm:spPr/>
      <dgm:t>
        <a:bodyPr/>
        <a:lstStyle/>
        <a:p>
          <a:endParaRPr lang="ru-RU"/>
        </a:p>
      </dgm:t>
    </dgm:pt>
    <dgm:pt modelId="{18E7E3D3-7CFD-4EAD-A876-A7DFEC46AFC1}">
      <dgm:prSet phldrT="[Текст]"/>
      <dgm:spPr/>
      <dgm:t>
        <a:bodyPr/>
        <a:lstStyle/>
        <a:p>
          <a:r>
            <a:rPr lang="uk-UA" dirty="0" smtClean="0"/>
            <a:t>Хвора  людина</a:t>
          </a:r>
          <a:endParaRPr lang="ru-RU" dirty="0"/>
        </a:p>
      </dgm:t>
    </dgm:pt>
    <dgm:pt modelId="{9859B479-3EA0-4576-B4EA-6D594B014F84}" type="parTrans" cxnId="{2BA29FF4-D122-4BCB-BA73-4F795A5238D0}">
      <dgm:prSet/>
      <dgm:spPr/>
      <dgm:t>
        <a:bodyPr/>
        <a:lstStyle/>
        <a:p>
          <a:endParaRPr lang="ru-RU"/>
        </a:p>
      </dgm:t>
    </dgm:pt>
    <dgm:pt modelId="{33B1BE88-1237-4838-91DC-68629F45D0D8}" type="sibTrans" cxnId="{2BA29FF4-D122-4BCB-BA73-4F795A5238D0}">
      <dgm:prSet/>
      <dgm:spPr/>
      <dgm:t>
        <a:bodyPr/>
        <a:lstStyle/>
        <a:p>
          <a:endParaRPr lang="ru-RU"/>
        </a:p>
      </dgm:t>
    </dgm:pt>
    <dgm:pt modelId="{02239D41-AF2E-4E16-9665-BBF1BA2EDA78}">
      <dgm:prSet phldrT="[Текст]"/>
      <dgm:spPr/>
      <dgm:t>
        <a:bodyPr/>
        <a:lstStyle/>
        <a:p>
          <a:r>
            <a:rPr lang="uk-UA" dirty="0" err="1" smtClean="0"/>
            <a:t>Заразоносій</a:t>
          </a:r>
          <a:r>
            <a:rPr lang="uk-UA" dirty="0" smtClean="0"/>
            <a:t> (здорове або </a:t>
          </a:r>
          <a:r>
            <a:rPr lang="uk-UA" dirty="0" err="1" smtClean="0"/>
            <a:t>реконвалісцентне</a:t>
          </a:r>
          <a:r>
            <a:rPr lang="uk-UA" dirty="0" smtClean="0"/>
            <a:t>)</a:t>
          </a:r>
          <a:endParaRPr lang="ru-RU" dirty="0"/>
        </a:p>
      </dgm:t>
    </dgm:pt>
    <dgm:pt modelId="{74A4DFD8-31E9-4DE2-9163-E6F3A676A65A}" type="parTrans" cxnId="{98FB3C4B-AF00-436D-83DF-1CB4C80209E8}">
      <dgm:prSet/>
      <dgm:spPr/>
      <dgm:t>
        <a:bodyPr/>
        <a:lstStyle/>
        <a:p>
          <a:endParaRPr lang="ru-RU"/>
        </a:p>
      </dgm:t>
    </dgm:pt>
    <dgm:pt modelId="{2A268440-9699-452C-BAB2-17B90A597095}" type="sibTrans" cxnId="{98FB3C4B-AF00-436D-83DF-1CB4C80209E8}">
      <dgm:prSet/>
      <dgm:spPr/>
      <dgm:t>
        <a:bodyPr/>
        <a:lstStyle/>
        <a:p>
          <a:endParaRPr lang="ru-RU"/>
        </a:p>
      </dgm:t>
    </dgm:pt>
    <dgm:pt modelId="{ED7B945B-5CCD-4786-AF6A-F238670CD13B}">
      <dgm:prSet phldrT="[Текст]"/>
      <dgm:spPr/>
      <dgm:t>
        <a:bodyPr/>
        <a:lstStyle/>
        <a:p>
          <a:r>
            <a:rPr lang="uk-UA" dirty="0" smtClean="0"/>
            <a:t>Зоонози</a:t>
          </a:r>
          <a:endParaRPr lang="ru-RU" dirty="0"/>
        </a:p>
      </dgm:t>
    </dgm:pt>
    <dgm:pt modelId="{D12C736C-35A0-4DCC-B5D2-94F7A7FB47F4}" type="parTrans" cxnId="{961E8D78-DB54-4BD4-8DC6-4642B4C1D757}">
      <dgm:prSet/>
      <dgm:spPr/>
      <dgm:t>
        <a:bodyPr/>
        <a:lstStyle/>
        <a:p>
          <a:endParaRPr lang="ru-RU"/>
        </a:p>
      </dgm:t>
    </dgm:pt>
    <dgm:pt modelId="{F7B8EFD8-1496-49F5-B992-CC8EC6173900}" type="sibTrans" cxnId="{961E8D78-DB54-4BD4-8DC6-4642B4C1D757}">
      <dgm:prSet/>
      <dgm:spPr/>
      <dgm:t>
        <a:bodyPr/>
        <a:lstStyle/>
        <a:p>
          <a:endParaRPr lang="ru-RU"/>
        </a:p>
      </dgm:t>
    </dgm:pt>
    <dgm:pt modelId="{F595F828-B20F-43F9-AA4B-D96D229BC3AB}">
      <dgm:prSet phldrT="[Текст]"/>
      <dgm:spPr/>
      <dgm:t>
        <a:bodyPr/>
        <a:lstStyle/>
        <a:p>
          <a:r>
            <a:rPr lang="uk-UA" dirty="0" smtClean="0"/>
            <a:t>Тварини</a:t>
          </a:r>
          <a:endParaRPr lang="ru-RU" dirty="0"/>
        </a:p>
      </dgm:t>
    </dgm:pt>
    <dgm:pt modelId="{3650B78F-350F-4E48-A0AF-E93BC1C76992}" type="parTrans" cxnId="{D6A55563-07CD-476E-856D-F9D70466578C}">
      <dgm:prSet/>
      <dgm:spPr/>
      <dgm:t>
        <a:bodyPr/>
        <a:lstStyle/>
        <a:p>
          <a:endParaRPr lang="ru-RU"/>
        </a:p>
      </dgm:t>
    </dgm:pt>
    <dgm:pt modelId="{1E2DC52B-7ACE-4088-801A-F3C5DBF3CA29}" type="sibTrans" cxnId="{D6A55563-07CD-476E-856D-F9D70466578C}">
      <dgm:prSet/>
      <dgm:spPr/>
      <dgm:t>
        <a:bodyPr/>
        <a:lstStyle/>
        <a:p>
          <a:endParaRPr lang="ru-RU"/>
        </a:p>
      </dgm:t>
    </dgm:pt>
    <dgm:pt modelId="{E48A0513-7155-4D6E-AACA-4E59EDA6AE1C}">
      <dgm:prSet phldrT="[Текст]"/>
      <dgm:spPr/>
      <dgm:t>
        <a:bodyPr/>
        <a:lstStyle/>
        <a:p>
          <a:r>
            <a:rPr lang="uk-UA" dirty="0" err="1" smtClean="0"/>
            <a:t>Сапронози</a:t>
          </a:r>
          <a:r>
            <a:rPr lang="uk-UA" dirty="0" smtClean="0"/>
            <a:t> </a:t>
          </a:r>
          <a:endParaRPr lang="ru-RU" dirty="0"/>
        </a:p>
      </dgm:t>
    </dgm:pt>
    <dgm:pt modelId="{5F0824D5-7FDD-4E76-8285-091CC6759BAA}" type="parTrans" cxnId="{4FEA96A5-627D-4A05-84F1-A81FF2C4B23F}">
      <dgm:prSet/>
      <dgm:spPr/>
      <dgm:t>
        <a:bodyPr/>
        <a:lstStyle/>
        <a:p>
          <a:endParaRPr lang="ru-RU"/>
        </a:p>
      </dgm:t>
    </dgm:pt>
    <dgm:pt modelId="{DF8090BE-86E1-49B2-BBE6-3C3A1D11EDEB}" type="sibTrans" cxnId="{4FEA96A5-627D-4A05-84F1-A81FF2C4B23F}">
      <dgm:prSet/>
      <dgm:spPr/>
      <dgm:t>
        <a:bodyPr/>
        <a:lstStyle/>
        <a:p>
          <a:endParaRPr lang="ru-RU"/>
        </a:p>
      </dgm:t>
    </dgm:pt>
    <dgm:pt modelId="{B057BA11-928D-416E-A5AF-011C80249BE0}">
      <dgm:prSet phldrT="[Текст]"/>
      <dgm:spPr/>
      <dgm:t>
        <a:bodyPr/>
        <a:lstStyle/>
        <a:p>
          <a:r>
            <a:rPr lang="uk-UA" dirty="0" smtClean="0"/>
            <a:t>Об'єкти навколишнього середовища</a:t>
          </a:r>
          <a:endParaRPr lang="ru-RU" dirty="0"/>
        </a:p>
      </dgm:t>
    </dgm:pt>
    <dgm:pt modelId="{A6409595-069A-42F3-87A4-34D401E974EC}" type="parTrans" cxnId="{B8DC2E76-9A7D-41E0-889D-6C6CAD13EF50}">
      <dgm:prSet/>
      <dgm:spPr/>
      <dgm:t>
        <a:bodyPr/>
        <a:lstStyle/>
        <a:p>
          <a:endParaRPr lang="ru-RU"/>
        </a:p>
      </dgm:t>
    </dgm:pt>
    <dgm:pt modelId="{336EFA4C-566E-49DE-B78B-62CB57E49F73}" type="sibTrans" cxnId="{B8DC2E76-9A7D-41E0-889D-6C6CAD13EF50}">
      <dgm:prSet/>
      <dgm:spPr/>
      <dgm:t>
        <a:bodyPr/>
        <a:lstStyle/>
        <a:p>
          <a:endParaRPr lang="ru-RU"/>
        </a:p>
      </dgm:t>
    </dgm:pt>
    <dgm:pt modelId="{82D5F36B-DF2C-448F-8CC3-3A7CEC419F4E}" type="pres">
      <dgm:prSet presAssocID="{DA425611-45DC-4A1C-B488-E327541346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AC7AA-2C32-4E85-81F1-0EDD2836F995}" type="pres">
      <dgm:prSet presAssocID="{32D17C3D-E12D-4E1F-B9EC-D226B96B099E}" presName="linNode" presStyleCnt="0"/>
      <dgm:spPr/>
    </dgm:pt>
    <dgm:pt modelId="{399A0E9E-4C5B-473B-B836-38B1663AB4FE}" type="pres">
      <dgm:prSet presAssocID="{32D17C3D-E12D-4E1F-B9EC-D226B96B099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12BB0-451F-461B-BF23-B31599810D49}" type="pres">
      <dgm:prSet presAssocID="{32D17C3D-E12D-4E1F-B9EC-D226B96B099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06CD5-70B5-40C0-A74D-08608B042856}" type="pres">
      <dgm:prSet presAssocID="{29291D65-CBA8-4C88-AFB6-C528335C35B2}" presName="sp" presStyleCnt="0"/>
      <dgm:spPr/>
    </dgm:pt>
    <dgm:pt modelId="{D19578B0-6EC3-42FC-8B14-95E4893039BE}" type="pres">
      <dgm:prSet presAssocID="{ED7B945B-5CCD-4786-AF6A-F238670CD13B}" presName="linNode" presStyleCnt="0"/>
      <dgm:spPr/>
    </dgm:pt>
    <dgm:pt modelId="{6729F703-6D2A-459B-8CA5-2D1ECAE0ED59}" type="pres">
      <dgm:prSet presAssocID="{ED7B945B-5CCD-4786-AF6A-F238670CD13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626A6-7E2C-429B-84F8-B874A23FA907}" type="pres">
      <dgm:prSet presAssocID="{ED7B945B-5CCD-4786-AF6A-F238670CD13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31916-8EDD-4EA8-9603-A30ABCDCC203}" type="pres">
      <dgm:prSet presAssocID="{F7B8EFD8-1496-49F5-B992-CC8EC6173900}" presName="sp" presStyleCnt="0"/>
      <dgm:spPr/>
    </dgm:pt>
    <dgm:pt modelId="{544C7010-5543-469E-9441-506FFE73A1A3}" type="pres">
      <dgm:prSet presAssocID="{E48A0513-7155-4D6E-AACA-4E59EDA6AE1C}" presName="linNode" presStyleCnt="0"/>
      <dgm:spPr/>
    </dgm:pt>
    <dgm:pt modelId="{AB9F1EDE-2E0C-4377-A1AD-583FFB34A3E4}" type="pres">
      <dgm:prSet presAssocID="{E48A0513-7155-4D6E-AACA-4E59EDA6AE1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0030A-5C07-4E60-9141-63FFFB3B83D4}" type="pres">
      <dgm:prSet presAssocID="{E48A0513-7155-4D6E-AACA-4E59EDA6AE1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B3C4B-AF00-436D-83DF-1CB4C80209E8}" srcId="{32D17C3D-E12D-4E1F-B9EC-D226B96B099E}" destId="{02239D41-AF2E-4E16-9665-BBF1BA2EDA78}" srcOrd="1" destOrd="0" parTransId="{74A4DFD8-31E9-4DE2-9163-E6F3A676A65A}" sibTransId="{2A268440-9699-452C-BAB2-17B90A597095}"/>
    <dgm:cxn modelId="{961E8D78-DB54-4BD4-8DC6-4642B4C1D757}" srcId="{DA425611-45DC-4A1C-B488-E327541346AA}" destId="{ED7B945B-5CCD-4786-AF6A-F238670CD13B}" srcOrd="1" destOrd="0" parTransId="{D12C736C-35A0-4DCC-B5D2-94F7A7FB47F4}" sibTransId="{F7B8EFD8-1496-49F5-B992-CC8EC6173900}"/>
    <dgm:cxn modelId="{8F0EE686-C463-4A9C-B2DE-CFC9858FC20C}" type="presOf" srcId="{B057BA11-928D-416E-A5AF-011C80249BE0}" destId="{4E90030A-5C07-4E60-9141-63FFFB3B83D4}" srcOrd="0" destOrd="0" presId="urn:microsoft.com/office/officeart/2005/8/layout/vList5"/>
    <dgm:cxn modelId="{72816F6C-A71D-43EE-B42D-1A583AF3CFDE}" srcId="{DA425611-45DC-4A1C-B488-E327541346AA}" destId="{32D17C3D-E12D-4E1F-B9EC-D226B96B099E}" srcOrd="0" destOrd="0" parTransId="{B8B73EF4-6F2D-4C59-B81C-73227237FBAF}" sibTransId="{29291D65-CBA8-4C88-AFB6-C528335C35B2}"/>
    <dgm:cxn modelId="{2BA29FF4-D122-4BCB-BA73-4F795A5238D0}" srcId="{32D17C3D-E12D-4E1F-B9EC-D226B96B099E}" destId="{18E7E3D3-7CFD-4EAD-A876-A7DFEC46AFC1}" srcOrd="0" destOrd="0" parTransId="{9859B479-3EA0-4576-B4EA-6D594B014F84}" sibTransId="{33B1BE88-1237-4838-91DC-68629F45D0D8}"/>
    <dgm:cxn modelId="{911F584E-F838-4AD9-8930-A31FB22AE315}" type="presOf" srcId="{DA425611-45DC-4A1C-B488-E327541346AA}" destId="{82D5F36B-DF2C-448F-8CC3-3A7CEC419F4E}" srcOrd="0" destOrd="0" presId="urn:microsoft.com/office/officeart/2005/8/layout/vList5"/>
    <dgm:cxn modelId="{343E2FA5-6625-4C7F-8229-1C0573446790}" type="presOf" srcId="{F595F828-B20F-43F9-AA4B-D96D229BC3AB}" destId="{2DC626A6-7E2C-429B-84F8-B874A23FA907}" srcOrd="0" destOrd="0" presId="urn:microsoft.com/office/officeart/2005/8/layout/vList5"/>
    <dgm:cxn modelId="{992C6A85-23D8-46D2-B98D-F44D58979F18}" type="presOf" srcId="{E48A0513-7155-4D6E-AACA-4E59EDA6AE1C}" destId="{AB9F1EDE-2E0C-4377-A1AD-583FFB34A3E4}" srcOrd="0" destOrd="0" presId="urn:microsoft.com/office/officeart/2005/8/layout/vList5"/>
    <dgm:cxn modelId="{BF3B2396-4B4C-43FE-8D7D-434171069D08}" type="presOf" srcId="{18E7E3D3-7CFD-4EAD-A876-A7DFEC46AFC1}" destId="{D3D12BB0-451F-461B-BF23-B31599810D49}" srcOrd="0" destOrd="0" presId="urn:microsoft.com/office/officeart/2005/8/layout/vList5"/>
    <dgm:cxn modelId="{B8DC2E76-9A7D-41E0-889D-6C6CAD13EF50}" srcId="{E48A0513-7155-4D6E-AACA-4E59EDA6AE1C}" destId="{B057BA11-928D-416E-A5AF-011C80249BE0}" srcOrd="0" destOrd="0" parTransId="{A6409595-069A-42F3-87A4-34D401E974EC}" sibTransId="{336EFA4C-566E-49DE-B78B-62CB57E49F73}"/>
    <dgm:cxn modelId="{8139BAE0-C144-4C48-B261-2EE9A122FD26}" type="presOf" srcId="{ED7B945B-5CCD-4786-AF6A-F238670CD13B}" destId="{6729F703-6D2A-459B-8CA5-2D1ECAE0ED59}" srcOrd="0" destOrd="0" presId="urn:microsoft.com/office/officeart/2005/8/layout/vList5"/>
    <dgm:cxn modelId="{D6A55563-07CD-476E-856D-F9D70466578C}" srcId="{ED7B945B-5CCD-4786-AF6A-F238670CD13B}" destId="{F595F828-B20F-43F9-AA4B-D96D229BC3AB}" srcOrd="0" destOrd="0" parTransId="{3650B78F-350F-4E48-A0AF-E93BC1C76992}" sibTransId="{1E2DC52B-7ACE-4088-801A-F3C5DBF3CA29}"/>
    <dgm:cxn modelId="{4FEA96A5-627D-4A05-84F1-A81FF2C4B23F}" srcId="{DA425611-45DC-4A1C-B488-E327541346AA}" destId="{E48A0513-7155-4D6E-AACA-4E59EDA6AE1C}" srcOrd="2" destOrd="0" parTransId="{5F0824D5-7FDD-4E76-8285-091CC6759BAA}" sibTransId="{DF8090BE-86E1-49B2-BBE6-3C3A1D11EDEB}"/>
    <dgm:cxn modelId="{161F91A7-DF0D-4F10-9371-82559C19F963}" type="presOf" srcId="{32D17C3D-E12D-4E1F-B9EC-D226B96B099E}" destId="{399A0E9E-4C5B-473B-B836-38B1663AB4FE}" srcOrd="0" destOrd="0" presId="urn:microsoft.com/office/officeart/2005/8/layout/vList5"/>
    <dgm:cxn modelId="{68A31BE8-0959-4B29-97DE-607B12A781B1}" type="presOf" srcId="{02239D41-AF2E-4E16-9665-BBF1BA2EDA78}" destId="{D3D12BB0-451F-461B-BF23-B31599810D49}" srcOrd="0" destOrd="1" presId="urn:microsoft.com/office/officeart/2005/8/layout/vList5"/>
    <dgm:cxn modelId="{B36A58FB-3E59-465B-9E8C-0D5B4EDB3990}" type="presParOf" srcId="{82D5F36B-DF2C-448F-8CC3-3A7CEC419F4E}" destId="{2A6AC7AA-2C32-4E85-81F1-0EDD2836F995}" srcOrd="0" destOrd="0" presId="urn:microsoft.com/office/officeart/2005/8/layout/vList5"/>
    <dgm:cxn modelId="{98312CC7-8F53-4CCE-BEEC-B2EEC941D2DD}" type="presParOf" srcId="{2A6AC7AA-2C32-4E85-81F1-0EDD2836F995}" destId="{399A0E9E-4C5B-473B-B836-38B1663AB4FE}" srcOrd="0" destOrd="0" presId="urn:microsoft.com/office/officeart/2005/8/layout/vList5"/>
    <dgm:cxn modelId="{33685F37-17CD-4639-AF24-C27568AF06CB}" type="presParOf" srcId="{2A6AC7AA-2C32-4E85-81F1-0EDD2836F995}" destId="{D3D12BB0-451F-461B-BF23-B31599810D49}" srcOrd="1" destOrd="0" presId="urn:microsoft.com/office/officeart/2005/8/layout/vList5"/>
    <dgm:cxn modelId="{3B4A196F-D0E7-40E7-BF74-03C723FEF05E}" type="presParOf" srcId="{82D5F36B-DF2C-448F-8CC3-3A7CEC419F4E}" destId="{13C06CD5-70B5-40C0-A74D-08608B042856}" srcOrd="1" destOrd="0" presId="urn:microsoft.com/office/officeart/2005/8/layout/vList5"/>
    <dgm:cxn modelId="{0A835511-EDB8-4203-B063-375EEFACCF34}" type="presParOf" srcId="{82D5F36B-DF2C-448F-8CC3-3A7CEC419F4E}" destId="{D19578B0-6EC3-42FC-8B14-95E4893039BE}" srcOrd="2" destOrd="0" presId="urn:microsoft.com/office/officeart/2005/8/layout/vList5"/>
    <dgm:cxn modelId="{25131EFC-1370-4B29-964B-CCB50BC0DEAA}" type="presParOf" srcId="{D19578B0-6EC3-42FC-8B14-95E4893039BE}" destId="{6729F703-6D2A-459B-8CA5-2D1ECAE0ED59}" srcOrd="0" destOrd="0" presId="urn:microsoft.com/office/officeart/2005/8/layout/vList5"/>
    <dgm:cxn modelId="{8144D9DF-0E16-4E08-88A7-1CA7B2B3DAAD}" type="presParOf" srcId="{D19578B0-6EC3-42FC-8B14-95E4893039BE}" destId="{2DC626A6-7E2C-429B-84F8-B874A23FA907}" srcOrd="1" destOrd="0" presId="urn:microsoft.com/office/officeart/2005/8/layout/vList5"/>
    <dgm:cxn modelId="{272138F5-D519-4354-AC24-8A98ADC43C71}" type="presParOf" srcId="{82D5F36B-DF2C-448F-8CC3-3A7CEC419F4E}" destId="{C1031916-8EDD-4EA8-9603-A30ABCDCC203}" srcOrd="3" destOrd="0" presId="urn:microsoft.com/office/officeart/2005/8/layout/vList5"/>
    <dgm:cxn modelId="{E9500957-2535-440C-A65B-B71645A176D2}" type="presParOf" srcId="{82D5F36B-DF2C-448F-8CC3-3A7CEC419F4E}" destId="{544C7010-5543-469E-9441-506FFE73A1A3}" srcOrd="4" destOrd="0" presId="urn:microsoft.com/office/officeart/2005/8/layout/vList5"/>
    <dgm:cxn modelId="{E79B0E1F-155A-41F8-91D2-A6A322C22C33}" type="presParOf" srcId="{544C7010-5543-469E-9441-506FFE73A1A3}" destId="{AB9F1EDE-2E0C-4377-A1AD-583FFB34A3E4}" srcOrd="0" destOrd="0" presId="urn:microsoft.com/office/officeart/2005/8/layout/vList5"/>
    <dgm:cxn modelId="{A687A2D4-CD35-4067-8C77-523422A4FED3}" type="presParOf" srcId="{544C7010-5543-469E-9441-506FFE73A1A3}" destId="{4E90030A-5C07-4E60-9141-63FFFB3B83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44FADE-C765-4B36-8DF1-B8C882C5195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528A65-0C73-4936-9D1D-1FE1266EFF37}">
      <dgm:prSet phldrT="[Текст]"/>
      <dgm:spPr/>
      <dgm:t>
        <a:bodyPr/>
        <a:lstStyle/>
        <a:p>
          <a:pPr algn="just"/>
          <a:r>
            <a:rPr lang="uk-UA" b="1" i="0" dirty="0" smtClean="0">
              <a:solidFill>
                <a:schemeClr val="accent6"/>
              </a:solidFill>
              <a:effectLst/>
              <a:latin typeface="+mn-lt"/>
            </a:rPr>
            <a:t>За суттю вчення про механізм передачі ґрунтується на визнанні паразитарної природи збудників заразних хвороб, з їх невблаганною постійністю переходу від одного зараженого організму до іншого, що є необхідною умовою існування збудника і збереження його як біологічного виду </a:t>
          </a:r>
          <a:endParaRPr lang="ru-RU" b="0" i="0" dirty="0">
            <a:solidFill>
              <a:schemeClr val="accent6"/>
            </a:solidFill>
            <a:effectLst/>
            <a:latin typeface="+mn-lt"/>
          </a:endParaRPr>
        </a:p>
      </dgm:t>
    </dgm:pt>
    <dgm:pt modelId="{6EEFE81B-BC4C-4B67-9B8C-B493C5EB3880}" type="parTrans" cxnId="{D4C74C36-1CF9-4F70-BE18-7ECF79A5C03B}">
      <dgm:prSet/>
      <dgm:spPr/>
      <dgm:t>
        <a:bodyPr/>
        <a:lstStyle/>
        <a:p>
          <a:endParaRPr lang="ru-RU"/>
        </a:p>
      </dgm:t>
    </dgm:pt>
    <dgm:pt modelId="{380C0FC1-D8D3-4B9D-8F97-1C445D3793BF}" type="sibTrans" cxnId="{D4C74C36-1CF9-4F70-BE18-7ECF79A5C03B}">
      <dgm:prSet/>
      <dgm:spPr/>
      <dgm:t>
        <a:bodyPr/>
        <a:lstStyle/>
        <a:p>
          <a:endParaRPr lang="ru-RU"/>
        </a:p>
      </dgm:t>
    </dgm:pt>
    <dgm:pt modelId="{4BFF48EA-8E8C-46DE-908C-480F54165176}">
      <dgm:prSet phldrT="[Текст]"/>
      <dgm:spPr/>
      <dgm:t>
        <a:bodyPr/>
        <a:lstStyle/>
        <a:p>
          <a:pPr algn="just"/>
          <a:r>
            <a:rPr lang="uk-UA" b="1" i="0" dirty="0" smtClean="0">
              <a:solidFill>
                <a:schemeClr val="accent6"/>
              </a:solidFill>
              <a:latin typeface="+mn-lt"/>
            </a:rPr>
            <a:t>Локалізація збудника в організмі і механізм передачі знаходяться у повній й обов'язковій відповідності між собою. Вони представляють </a:t>
          </a:r>
          <a:r>
            <a:rPr lang="uk-UA" b="1" i="0" dirty="0" err="1" smtClean="0">
              <a:solidFill>
                <a:schemeClr val="accent6"/>
              </a:solidFill>
              <a:latin typeface="+mn-lt"/>
            </a:rPr>
            <a:t>взаємнообумовлюючі</a:t>
          </a:r>
          <a:r>
            <a:rPr lang="uk-UA" b="1" i="0" dirty="0" smtClean="0">
              <a:solidFill>
                <a:schemeClr val="accent6"/>
              </a:solidFill>
              <a:latin typeface="+mn-lt"/>
            </a:rPr>
            <a:t> один одного явища, які закономірно змінюючи один одного, забезпечують непереривність епідемічного процесу, і тим самим виживання збудника. </a:t>
          </a:r>
          <a:endParaRPr lang="ru-RU" b="1" i="0" dirty="0">
            <a:solidFill>
              <a:schemeClr val="accent6"/>
            </a:solidFill>
            <a:latin typeface="+mn-lt"/>
          </a:endParaRPr>
        </a:p>
      </dgm:t>
    </dgm:pt>
    <dgm:pt modelId="{AA7FFCBF-8A5A-4026-8B62-0B838C2B9073}" type="parTrans" cxnId="{9A9DD6BD-E54C-489A-B34A-3FD45F0B495A}">
      <dgm:prSet/>
      <dgm:spPr/>
      <dgm:t>
        <a:bodyPr/>
        <a:lstStyle/>
        <a:p>
          <a:endParaRPr lang="ru-RU"/>
        </a:p>
      </dgm:t>
    </dgm:pt>
    <dgm:pt modelId="{77274985-1F61-4BE9-8D05-CBB4865EDDDC}" type="sibTrans" cxnId="{9A9DD6BD-E54C-489A-B34A-3FD45F0B495A}">
      <dgm:prSet/>
      <dgm:spPr/>
      <dgm:t>
        <a:bodyPr/>
        <a:lstStyle/>
        <a:p>
          <a:endParaRPr lang="ru-RU"/>
        </a:p>
      </dgm:t>
    </dgm:pt>
    <dgm:pt modelId="{08E47888-1911-402B-832B-46E49E7B6F7A}" type="pres">
      <dgm:prSet presAssocID="{9C44FADE-C765-4B36-8DF1-B8C882C51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4ADB8-6565-4672-8639-4E352BF95BE1}" type="pres">
      <dgm:prSet presAssocID="{62528A65-0C73-4936-9D1D-1FE1266EFF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01328-7B38-4746-A4A9-E53779BD4547}" type="pres">
      <dgm:prSet presAssocID="{380C0FC1-D8D3-4B9D-8F97-1C445D3793BF}" presName="spacer" presStyleCnt="0"/>
      <dgm:spPr/>
    </dgm:pt>
    <dgm:pt modelId="{CEBD1FBE-A556-403E-B4CC-84575EF02232}" type="pres">
      <dgm:prSet presAssocID="{4BFF48EA-8E8C-46DE-908C-480F541651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DD6BD-E54C-489A-B34A-3FD45F0B495A}" srcId="{9C44FADE-C765-4B36-8DF1-B8C882C51956}" destId="{4BFF48EA-8E8C-46DE-908C-480F54165176}" srcOrd="1" destOrd="0" parTransId="{AA7FFCBF-8A5A-4026-8B62-0B838C2B9073}" sibTransId="{77274985-1F61-4BE9-8D05-CBB4865EDDDC}"/>
    <dgm:cxn modelId="{BEB17B71-23AD-48C9-AF9F-AFAAA6DC9E4A}" type="presOf" srcId="{62528A65-0C73-4936-9D1D-1FE1266EFF37}" destId="{B904ADB8-6565-4672-8639-4E352BF95BE1}" srcOrd="0" destOrd="0" presId="urn:microsoft.com/office/officeart/2005/8/layout/vList2"/>
    <dgm:cxn modelId="{D4C74C36-1CF9-4F70-BE18-7ECF79A5C03B}" srcId="{9C44FADE-C765-4B36-8DF1-B8C882C51956}" destId="{62528A65-0C73-4936-9D1D-1FE1266EFF37}" srcOrd="0" destOrd="0" parTransId="{6EEFE81B-BC4C-4B67-9B8C-B493C5EB3880}" sibTransId="{380C0FC1-D8D3-4B9D-8F97-1C445D3793BF}"/>
    <dgm:cxn modelId="{D6FDBB83-6143-4269-86E4-D458DC68CCCB}" type="presOf" srcId="{4BFF48EA-8E8C-46DE-908C-480F54165176}" destId="{CEBD1FBE-A556-403E-B4CC-84575EF02232}" srcOrd="0" destOrd="0" presId="urn:microsoft.com/office/officeart/2005/8/layout/vList2"/>
    <dgm:cxn modelId="{42BA89AF-AAC7-4430-B8D3-D61026419078}" type="presOf" srcId="{9C44FADE-C765-4B36-8DF1-B8C882C51956}" destId="{08E47888-1911-402B-832B-46E49E7B6F7A}" srcOrd="0" destOrd="0" presId="urn:microsoft.com/office/officeart/2005/8/layout/vList2"/>
    <dgm:cxn modelId="{1F5F2249-4780-4DD3-9D5E-F4C7A359B334}" type="presParOf" srcId="{08E47888-1911-402B-832B-46E49E7B6F7A}" destId="{B904ADB8-6565-4672-8639-4E352BF95BE1}" srcOrd="0" destOrd="0" presId="urn:microsoft.com/office/officeart/2005/8/layout/vList2"/>
    <dgm:cxn modelId="{BC13EE42-BF21-4D12-A568-11F487192D1A}" type="presParOf" srcId="{08E47888-1911-402B-832B-46E49E7B6F7A}" destId="{FED01328-7B38-4746-A4A9-E53779BD4547}" srcOrd="1" destOrd="0" presId="urn:microsoft.com/office/officeart/2005/8/layout/vList2"/>
    <dgm:cxn modelId="{556E637D-D625-4555-B6F3-4478437BA7FD}" type="presParOf" srcId="{08E47888-1911-402B-832B-46E49E7B6F7A}" destId="{CEBD1FBE-A556-403E-B4CC-84575EF022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44FADE-C765-4B36-8DF1-B8C882C5195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528A65-0C73-4936-9D1D-1FE1266EFF37}">
      <dgm:prSet phldrT="[Текст]"/>
      <dgm:spPr/>
      <dgm:t>
        <a:bodyPr/>
        <a:lstStyle/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b="1" dirty="0" smtClean="0">
              <a:solidFill>
                <a:schemeClr val="accent6"/>
              </a:solidFill>
              <a:effectLst/>
              <a:latin typeface="+mj-lt"/>
            </a:rPr>
            <a:t>Механізм передачі збудників інфекційних хвороб відрізняється складністю. </a:t>
          </a:r>
        </a:p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b="1" dirty="0" smtClean="0">
              <a:solidFill>
                <a:schemeClr val="accent6"/>
              </a:solidFill>
              <a:effectLst/>
              <a:latin typeface="+mj-lt"/>
            </a:rPr>
            <a:t>Він складається з </a:t>
          </a:r>
          <a:r>
            <a:rPr lang="uk-UA" b="1" i="1" u="sng" dirty="0" smtClean="0">
              <a:solidFill>
                <a:schemeClr val="accent6"/>
              </a:solidFill>
              <a:effectLst/>
              <a:latin typeface="+mj-lt"/>
            </a:rPr>
            <a:t>трьох  фаз</a:t>
          </a:r>
          <a:r>
            <a:rPr lang="uk-UA" b="1" dirty="0" smtClean="0">
              <a:solidFill>
                <a:schemeClr val="accent6"/>
              </a:solidFill>
              <a:effectLst/>
              <a:latin typeface="+mj-lt"/>
            </a:rPr>
            <a:t>:</a:t>
          </a:r>
        </a:p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b="1" dirty="0" smtClean="0">
              <a:solidFill>
                <a:schemeClr val="accent6"/>
              </a:solidFill>
              <a:effectLst/>
              <a:latin typeface="+mj-lt"/>
            </a:rPr>
            <a:t>- </a:t>
          </a:r>
          <a:r>
            <a:rPr lang="uk-UA" b="1" i="1" dirty="0" smtClean="0">
              <a:solidFill>
                <a:schemeClr val="accent6"/>
              </a:solidFill>
              <a:effectLst/>
              <a:latin typeface="+mj-lt"/>
            </a:rPr>
            <a:t>виділення збудника із зараженого організму (реалізується за рахунок фізіологічних і патологічних актів),</a:t>
          </a:r>
        </a:p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b="1" i="1" dirty="0" smtClean="0">
              <a:solidFill>
                <a:schemeClr val="accent6"/>
              </a:solidFill>
              <a:effectLst/>
              <a:latin typeface="+mj-lt"/>
            </a:rPr>
            <a:t>- перебування збудника в зовнішньому середовищі,</a:t>
          </a:r>
        </a:p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b="1" i="1" dirty="0" smtClean="0">
              <a:solidFill>
                <a:schemeClr val="accent6"/>
              </a:solidFill>
              <a:effectLst/>
              <a:latin typeface="+mj-lt"/>
            </a:rPr>
            <a:t>- потрапляння збудника в новий сприйнятливий організм.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uk-UA" altLang="zh-CN" b="1" dirty="0" smtClean="0">
              <a:solidFill>
                <a:schemeClr val="accent6"/>
              </a:solidFill>
              <a:effectLst/>
              <a:latin typeface="Arial" charset="0"/>
            </a:rPr>
            <a:t>(2 і 3 стадії механізму передачі через фактори передачі: воду, їжу, ґрунт, повітря, предмети побуту, живих переносників та ін.).</a:t>
          </a:r>
          <a:endParaRPr lang="ru-RU" b="0" i="0" dirty="0">
            <a:solidFill>
              <a:schemeClr val="accent6"/>
            </a:solidFill>
            <a:effectLst/>
            <a:latin typeface="+mj-lt"/>
          </a:endParaRPr>
        </a:p>
      </dgm:t>
    </dgm:pt>
    <dgm:pt modelId="{6EEFE81B-BC4C-4B67-9B8C-B493C5EB3880}" type="parTrans" cxnId="{D4C74C36-1CF9-4F70-BE18-7ECF79A5C03B}">
      <dgm:prSet/>
      <dgm:spPr/>
      <dgm:t>
        <a:bodyPr/>
        <a:lstStyle/>
        <a:p>
          <a:endParaRPr lang="ru-RU"/>
        </a:p>
      </dgm:t>
    </dgm:pt>
    <dgm:pt modelId="{380C0FC1-D8D3-4B9D-8F97-1C445D3793BF}" type="sibTrans" cxnId="{D4C74C36-1CF9-4F70-BE18-7ECF79A5C03B}">
      <dgm:prSet/>
      <dgm:spPr/>
      <dgm:t>
        <a:bodyPr/>
        <a:lstStyle/>
        <a:p>
          <a:endParaRPr lang="ru-RU"/>
        </a:p>
      </dgm:t>
    </dgm:pt>
    <dgm:pt modelId="{08E47888-1911-402B-832B-46E49E7B6F7A}" type="pres">
      <dgm:prSet presAssocID="{9C44FADE-C765-4B36-8DF1-B8C882C51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4ADB8-6565-4672-8639-4E352BF95BE1}" type="pres">
      <dgm:prSet presAssocID="{62528A65-0C73-4936-9D1D-1FE1266EFF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4C36-1CF9-4F70-BE18-7ECF79A5C03B}" srcId="{9C44FADE-C765-4B36-8DF1-B8C882C51956}" destId="{62528A65-0C73-4936-9D1D-1FE1266EFF37}" srcOrd="0" destOrd="0" parTransId="{6EEFE81B-BC4C-4B67-9B8C-B493C5EB3880}" sibTransId="{380C0FC1-D8D3-4B9D-8F97-1C445D3793BF}"/>
    <dgm:cxn modelId="{35121869-508B-47E6-B5B4-06AD73B857DD}" type="presOf" srcId="{9C44FADE-C765-4B36-8DF1-B8C882C51956}" destId="{08E47888-1911-402B-832B-46E49E7B6F7A}" srcOrd="0" destOrd="0" presId="urn:microsoft.com/office/officeart/2005/8/layout/vList2"/>
    <dgm:cxn modelId="{8E08DB76-AD03-41F9-871F-A2ED027B8D7C}" type="presOf" srcId="{62528A65-0C73-4936-9D1D-1FE1266EFF37}" destId="{B904ADB8-6565-4672-8639-4E352BF95BE1}" srcOrd="0" destOrd="0" presId="urn:microsoft.com/office/officeart/2005/8/layout/vList2"/>
    <dgm:cxn modelId="{715FBE93-9DC2-4CB8-86BC-09A5335C5434}" type="presParOf" srcId="{08E47888-1911-402B-832B-46E49E7B6F7A}" destId="{B904ADB8-6565-4672-8639-4E352BF95B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44FADE-C765-4B36-8DF1-B8C882C5195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528A65-0C73-4936-9D1D-1FE1266EFF37}">
      <dgm:prSet phldrT="[Текст]"/>
      <dgm:spPr/>
      <dgm:t>
        <a:bodyPr/>
        <a:lstStyle/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b="1" dirty="0" smtClean="0"/>
            <a:t>Особливої уваги заслуговує проблема становлення </a:t>
          </a:r>
          <a:r>
            <a:rPr lang="uk-UA" b="1" dirty="0" err="1" smtClean="0"/>
            <a:t>парентерального</a:t>
          </a:r>
          <a:r>
            <a:rPr lang="uk-UA" b="1" dirty="0" smtClean="0"/>
            <a:t> штучного механізму передачі як фактора сучасної еволюції епідемічного процесу. </a:t>
          </a:r>
          <a:r>
            <a:rPr lang="uk-UA" b="1" dirty="0" err="1" smtClean="0"/>
            <a:t>Парентеральний</a:t>
          </a:r>
          <a:r>
            <a:rPr lang="uk-UA" b="1" dirty="0" smtClean="0"/>
            <a:t> механізм передачі за своєю суттю є антропогенною штучною імітацією трансмісивного, що в природних умовах реалізується через кровосисних комах (Б.Л.Черкаський, 2008). </a:t>
          </a:r>
        </a:p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dirty="0" smtClean="0"/>
        </a:p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b="1" dirty="0" smtClean="0"/>
            <a:t>Зміна соціальних умов життя (збільшення об’єму різних </a:t>
          </a:r>
          <a:r>
            <a:rPr lang="uk-UA" b="1" dirty="0" err="1" smtClean="0"/>
            <a:t>інвазивних</a:t>
          </a:r>
          <a:r>
            <a:rPr lang="uk-UA" b="1" dirty="0" smtClean="0"/>
            <a:t> медичних маніпуляцій, </a:t>
          </a:r>
          <a:r>
            <a:rPr lang="uk-UA" b="1" dirty="0" err="1" smtClean="0"/>
            <a:t>косметних</a:t>
          </a:r>
          <a:r>
            <a:rPr lang="uk-UA" b="1" dirty="0" smtClean="0"/>
            <a:t> процедур, поширення ін’єкційного введення наркотичних речовин зумовили становлення і розширення епідеміологічної значущості </a:t>
          </a:r>
          <a:r>
            <a:rPr lang="uk-UA" b="1" dirty="0" err="1" smtClean="0"/>
            <a:t>парентерального</a:t>
          </a:r>
          <a:r>
            <a:rPr lang="uk-UA" b="1" dirty="0" smtClean="0"/>
            <a:t> штучного механізму передачі, і як наслідок, визначив сучасну актуальність ВІЛ-інфекції, вірусних </a:t>
          </a:r>
          <a:r>
            <a:rPr lang="uk-UA" b="1" dirty="0" err="1" smtClean="0"/>
            <a:t>парентеральних</a:t>
          </a:r>
          <a:r>
            <a:rPr lang="uk-UA" b="1" dirty="0" smtClean="0"/>
            <a:t> гепатитів.</a:t>
          </a:r>
          <a:r>
            <a:rPr lang="uk-UA" altLang="zh-CN" b="1" dirty="0" smtClean="0">
              <a:solidFill>
                <a:srgbClr val="FFFFFF"/>
              </a:solidFill>
              <a:effectLst/>
              <a:latin typeface="Arial" charset="0"/>
            </a:rPr>
            <a:t> реалізуються</a:t>
          </a:r>
          <a:endParaRPr lang="ru-RU" b="0" i="0" dirty="0">
            <a:solidFill>
              <a:schemeClr val="accent6"/>
            </a:solidFill>
            <a:effectLst/>
            <a:latin typeface="+mj-lt"/>
          </a:endParaRPr>
        </a:p>
      </dgm:t>
    </dgm:pt>
    <dgm:pt modelId="{6EEFE81B-BC4C-4B67-9B8C-B493C5EB3880}" type="parTrans" cxnId="{D4C74C36-1CF9-4F70-BE18-7ECF79A5C03B}">
      <dgm:prSet/>
      <dgm:spPr/>
      <dgm:t>
        <a:bodyPr/>
        <a:lstStyle/>
        <a:p>
          <a:endParaRPr lang="ru-RU"/>
        </a:p>
      </dgm:t>
    </dgm:pt>
    <dgm:pt modelId="{380C0FC1-D8D3-4B9D-8F97-1C445D3793BF}" type="sibTrans" cxnId="{D4C74C36-1CF9-4F70-BE18-7ECF79A5C03B}">
      <dgm:prSet/>
      <dgm:spPr/>
      <dgm:t>
        <a:bodyPr/>
        <a:lstStyle/>
        <a:p>
          <a:endParaRPr lang="ru-RU"/>
        </a:p>
      </dgm:t>
    </dgm:pt>
    <dgm:pt modelId="{08E47888-1911-402B-832B-46E49E7B6F7A}" type="pres">
      <dgm:prSet presAssocID="{9C44FADE-C765-4B36-8DF1-B8C882C51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4ADB8-6565-4672-8639-4E352BF95BE1}" type="pres">
      <dgm:prSet presAssocID="{62528A65-0C73-4936-9D1D-1FE1266EFF37}" presName="parentText" presStyleLbl="node1" presStyleIdx="0" presStyleCnt="1" custLinFactNeighborX="22018" custLinFactNeighborY="-19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74C36-1CF9-4F70-BE18-7ECF79A5C03B}" srcId="{9C44FADE-C765-4B36-8DF1-B8C882C51956}" destId="{62528A65-0C73-4936-9D1D-1FE1266EFF37}" srcOrd="0" destOrd="0" parTransId="{6EEFE81B-BC4C-4B67-9B8C-B493C5EB3880}" sibTransId="{380C0FC1-D8D3-4B9D-8F97-1C445D3793BF}"/>
    <dgm:cxn modelId="{22715B80-7C41-4834-8AB7-C9C834218C1F}" type="presOf" srcId="{9C44FADE-C765-4B36-8DF1-B8C882C51956}" destId="{08E47888-1911-402B-832B-46E49E7B6F7A}" srcOrd="0" destOrd="0" presId="urn:microsoft.com/office/officeart/2005/8/layout/vList2"/>
    <dgm:cxn modelId="{21AF12B3-8DD7-4431-809D-B17D7F30B83D}" type="presOf" srcId="{62528A65-0C73-4936-9D1D-1FE1266EFF37}" destId="{B904ADB8-6565-4672-8639-4E352BF95BE1}" srcOrd="0" destOrd="0" presId="urn:microsoft.com/office/officeart/2005/8/layout/vList2"/>
    <dgm:cxn modelId="{B317188D-165F-496B-AE7B-82CC18107316}" type="presParOf" srcId="{08E47888-1911-402B-832B-46E49E7B6F7A}" destId="{B904ADB8-6565-4672-8639-4E352BF95B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44FADE-C765-4B36-8DF1-B8C882C5195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528A65-0C73-4936-9D1D-1FE1266EFF37}">
      <dgm:prSet phldrT="[Текст]"/>
      <dgm:spPr/>
      <dgm:t>
        <a:bodyPr/>
        <a:lstStyle/>
        <a:p>
          <a:r>
            <a:rPr lang="uk-UA" b="0" i="0" dirty="0" smtClean="0">
              <a:solidFill>
                <a:schemeClr val="tx1"/>
              </a:solidFill>
              <a:latin typeface="+mn-lt"/>
            </a:rPr>
            <a:t>Видова властивість специфічного хазяїна відповідати інфекційним процесом на вторгнення збудника інфекції</a:t>
          </a:r>
        </a:p>
        <a:p>
          <a:r>
            <a:rPr lang="uk-UA" b="0" i="0" dirty="0" smtClean="0">
              <a:solidFill>
                <a:schemeClr val="tx1"/>
              </a:solidFill>
              <a:latin typeface="+mn-lt"/>
            </a:rPr>
            <a:t> </a:t>
          </a:r>
          <a:r>
            <a:rPr lang="uk-UA" b="0" i="0" dirty="0" smtClean="0">
              <a:latin typeface="+mn-lt"/>
            </a:rPr>
            <a:t>(</a:t>
          </a:r>
          <a:r>
            <a:rPr lang="uk-UA" b="0" i="1" dirty="0" err="1" smtClean="0">
              <a:latin typeface="+mn-lt"/>
            </a:rPr>
            <a:t>Беляков</a:t>
          </a:r>
          <a:r>
            <a:rPr lang="uk-UA" b="0" i="1" dirty="0" smtClean="0">
              <a:latin typeface="+mn-lt"/>
            </a:rPr>
            <a:t> В.Д., 1989).</a:t>
          </a:r>
        </a:p>
        <a:p>
          <a:r>
            <a:rPr lang="uk-UA" b="0" i="0" dirty="0" smtClean="0">
              <a:solidFill>
                <a:schemeClr val="tx1"/>
              </a:solidFill>
              <a:latin typeface="+mn-lt"/>
            </a:rPr>
            <a:t>Ступінь сприйнятливості визначається  резистентністю (видова, індивідуальна тощо) та імунітетом (природним, штучним). </a:t>
          </a:r>
          <a:endParaRPr lang="ru-RU" b="0" i="0" dirty="0">
            <a:solidFill>
              <a:schemeClr val="tx1"/>
            </a:solidFill>
            <a:latin typeface="+mn-lt"/>
          </a:endParaRPr>
        </a:p>
      </dgm:t>
    </dgm:pt>
    <dgm:pt modelId="{6EEFE81B-BC4C-4B67-9B8C-B493C5EB3880}" type="parTrans" cxnId="{D4C74C36-1CF9-4F70-BE18-7ECF79A5C03B}">
      <dgm:prSet/>
      <dgm:spPr/>
      <dgm:t>
        <a:bodyPr/>
        <a:lstStyle/>
        <a:p>
          <a:endParaRPr lang="ru-RU"/>
        </a:p>
      </dgm:t>
    </dgm:pt>
    <dgm:pt modelId="{380C0FC1-D8D3-4B9D-8F97-1C445D3793BF}" type="sibTrans" cxnId="{D4C74C36-1CF9-4F70-BE18-7ECF79A5C03B}">
      <dgm:prSet/>
      <dgm:spPr/>
      <dgm:t>
        <a:bodyPr/>
        <a:lstStyle/>
        <a:p>
          <a:endParaRPr lang="ru-RU"/>
        </a:p>
      </dgm:t>
    </dgm:pt>
    <dgm:pt modelId="{08E47888-1911-402B-832B-46E49E7B6F7A}" type="pres">
      <dgm:prSet presAssocID="{9C44FADE-C765-4B36-8DF1-B8C882C51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4ADB8-6565-4672-8639-4E352BF95BE1}" type="pres">
      <dgm:prSet presAssocID="{62528A65-0C73-4936-9D1D-1FE1266EFF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E50FC-01EF-40AB-9602-71C27C14E0B9}" type="presOf" srcId="{62528A65-0C73-4936-9D1D-1FE1266EFF37}" destId="{B904ADB8-6565-4672-8639-4E352BF95BE1}" srcOrd="0" destOrd="0" presId="urn:microsoft.com/office/officeart/2005/8/layout/vList2"/>
    <dgm:cxn modelId="{D4C74C36-1CF9-4F70-BE18-7ECF79A5C03B}" srcId="{9C44FADE-C765-4B36-8DF1-B8C882C51956}" destId="{62528A65-0C73-4936-9D1D-1FE1266EFF37}" srcOrd="0" destOrd="0" parTransId="{6EEFE81B-BC4C-4B67-9B8C-B493C5EB3880}" sibTransId="{380C0FC1-D8D3-4B9D-8F97-1C445D3793BF}"/>
    <dgm:cxn modelId="{ED4B2968-3D89-4B9D-9FD7-6D56C4ACF204}" type="presOf" srcId="{9C44FADE-C765-4B36-8DF1-B8C882C51956}" destId="{08E47888-1911-402B-832B-46E49E7B6F7A}" srcOrd="0" destOrd="0" presId="urn:microsoft.com/office/officeart/2005/8/layout/vList2"/>
    <dgm:cxn modelId="{DDAC6D06-E33F-45BF-9A61-206B4E5942BA}" type="presParOf" srcId="{08E47888-1911-402B-832B-46E49E7B6F7A}" destId="{B904ADB8-6565-4672-8639-4E352BF95B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44FADE-C765-4B36-8DF1-B8C882C5195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528A65-0C73-4936-9D1D-1FE1266EFF37}">
      <dgm:prSet phldrT="[Текст]"/>
      <dgm:spPr/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Природно-кліматичні фактори: </a:t>
          </a:r>
          <a:endParaRPr lang="ru-RU" b="0" i="0" dirty="0">
            <a:solidFill>
              <a:schemeClr val="tx1"/>
            </a:solidFill>
            <a:latin typeface="+mn-lt"/>
          </a:endParaRPr>
        </a:p>
      </dgm:t>
    </dgm:pt>
    <dgm:pt modelId="{6EEFE81B-BC4C-4B67-9B8C-B493C5EB3880}" type="parTrans" cxnId="{D4C74C36-1CF9-4F70-BE18-7ECF79A5C03B}">
      <dgm:prSet/>
      <dgm:spPr/>
      <dgm:t>
        <a:bodyPr/>
        <a:lstStyle/>
        <a:p>
          <a:endParaRPr lang="ru-RU"/>
        </a:p>
      </dgm:t>
    </dgm:pt>
    <dgm:pt modelId="{380C0FC1-D8D3-4B9D-8F97-1C445D3793BF}" type="sibTrans" cxnId="{D4C74C36-1CF9-4F70-BE18-7ECF79A5C03B}">
      <dgm:prSet/>
      <dgm:spPr/>
      <dgm:t>
        <a:bodyPr/>
        <a:lstStyle/>
        <a:p>
          <a:endParaRPr lang="ru-RU"/>
        </a:p>
      </dgm:t>
    </dgm:pt>
    <dgm:pt modelId="{08B6A1EA-2C6A-4973-BC8E-0EEF117CAAA9}">
      <dgm:prSet/>
      <dgm:spPr/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температура, </a:t>
          </a:r>
          <a:endParaRPr lang="uk-UA" b="1" dirty="0">
            <a:solidFill>
              <a:schemeClr val="accent6">
                <a:lumMod val="50000"/>
              </a:schemeClr>
            </a:solidFill>
          </a:endParaRPr>
        </a:p>
      </dgm:t>
    </dgm:pt>
    <dgm:pt modelId="{55DDF2F8-1FD4-4EB5-897C-4FBDCC749DAB}" type="parTrans" cxnId="{CF899FC2-224F-45C0-B2E6-E1AEDED8C206}">
      <dgm:prSet/>
      <dgm:spPr/>
      <dgm:t>
        <a:bodyPr/>
        <a:lstStyle/>
        <a:p>
          <a:endParaRPr lang="ru-RU"/>
        </a:p>
      </dgm:t>
    </dgm:pt>
    <dgm:pt modelId="{B273FBF7-3EA4-4485-835A-03AA7880292C}" type="sibTrans" cxnId="{CF899FC2-224F-45C0-B2E6-E1AEDED8C206}">
      <dgm:prSet/>
      <dgm:spPr/>
      <dgm:t>
        <a:bodyPr/>
        <a:lstStyle/>
        <a:p>
          <a:endParaRPr lang="ru-RU"/>
        </a:p>
      </dgm:t>
    </dgm:pt>
    <dgm:pt modelId="{55D87F0A-020C-4B35-9E33-45D382823D41}">
      <dgm:prSet/>
      <dgm:spPr/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вологість повітря, </a:t>
          </a:r>
          <a:endParaRPr lang="uk-UA" b="1" dirty="0">
            <a:solidFill>
              <a:schemeClr val="accent6">
                <a:lumMod val="50000"/>
              </a:schemeClr>
            </a:solidFill>
          </a:endParaRPr>
        </a:p>
      </dgm:t>
    </dgm:pt>
    <dgm:pt modelId="{64E8673B-9F89-4582-ABA1-67312D854C54}" type="parTrans" cxnId="{DB6EA506-7969-4A80-885F-E29EA0267B33}">
      <dgm:prSet/>
      <dgm:spPr/>
      <dgm:t>
        <a:bodyPr/>
        <a:lstStyle/>
        <a:p>
          <a:endParaRPr lang="ru-RU"/>
        </a:p>
      </dgm:t>
    </dgm:pt>
    <dgm:pt modelId="{E1FD7E6C-A599-4FAE-8699-BD0647762D80}" type="sibTrans" cxnId="{DB6EA506-7969-4A80-885F-E29EA0267B33}">
      <dgm:prSet/>
      <dgm:spPr/>
      <dgm:t>
        <a:bodyPr/>
        <a:lstStyle/>
        <a:p>
          <a:endParaRPr lang="ru-RU"/>
        </a:p>
      </dgm:t>
    </dgm:pt>
    <dgm:pt modelId="{917C467F-14A3-4FD8-A29A-B22BE70333D5}">
      <dgm:prSet/>
      <dgm:spPr/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характер ґрунту, </a:t>
          </a:r>
          <a:endParaRPr lang="uk-UA" b="1" dirty="0">
            <a:solidFill>
              <a:schemeClr val="accent6">
                <a:lumMod val="50000"/>
              </a:schemeClr>
            </a:solidFill>
          </a:endParaRPr>
        </a:p>
      </dgm:t>
    </dgm:pt>
    <dgm:pt modelId="{9E35E28B-0A5F-4409-AF39-6CC425EE1492}" type="parTrans" cxnId="{6E9CF129-3EFE-4AEB-993A-C66030CDDD4C}">
      <dgm:prSet/>
      <dgm:spPr/>
      <dgm:t>
        <a:bodyPr/>
        <a:lstStyle/>
        <a:p>
          <a:endParaRPr lang="ru-RU"/>
        </a:p>
      </dgm:t>
    </dgm:pt>
    <dgm:pt modelId="{900DAADA-31B0-4424-96F1-6789A9BCEAD8}" type="sibTrans" cxnId="{6E9CF129-3EFE-4AEB-993A-C66030CDDD4C}">
      <dgm:prSet/>
      <dgm:spPr/>
      <dgm:t>
        <a:bodyPr/>
        <a:lstStyle/>
        <a:p>
          <a:endParaRPr lang="ru-RU"/>
        </a:p>
      </dgm:t>
    </dgm:pt>
    <dgm:pt modelId="{7F955835-5EAE-4BFB-96CB-8255B61B51A1}">
      <dgm:prSet/>
      <dgm:spPr/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рослинність, </a:t>
          </a:r>
          <a:endParaRPr lang="uk-UA" b="1" dirty="0">
            <a:solidFill>
              <a:schemeClr val="accent6">
                <a:lumMod val="50000"/>
              </a:schemeClr>
            </a:solidFill>
          </a:endParaRPr>
        </a:p>
      </dgm:t>
    </dgm:pt>
    <dgm:pt modelId="{231001F9-495C-4178-8058-ABD529D07922}" type="parTrans" cxnId="{21723957-AB9E-4834-A88F-D2213BC279FC}">
      <dgm:prSet/>
      <dgm:spPr/>
      <dgm:t>
        <a:bodyPr/>
        <a:lstStyle/>
        <a:p>
          <a:endParaRPr lang="ru-RU"/>
        </a:p>
      </dgm:t>
    </dgm:pt>
    <dgm:pt modelId="{AEC9ABA9-FCEB-4019-9626-F233D6F233E4}" type="sibTrans" cxnId="{21723957-AB9E-4834-A88F-D2213BC279FC}">
      <dgm:prSet/>
      <dgm:spPr/>
      <dgm:t>
        <a:bodyPr/>
        <a:lstStyle/>
        <a:p>
          <a:endParaRPr lang="ru-RU"/>
        </a:p>
      </dgm:t>
    </dgm:pt>
    <dgm:pt modelId="{AA6CAFA3-CB7E-4EF7-A8EF-0911FBD87DEA}">
      <dgm:prSet/>
      <dgm:spPr/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наявність і особливості водойм</a:t>
          </a:r>
          <a:endParaRPr lang="uk-UA" b="1" dirty="0">
            <a:solidFill>
              <a:schemeClr val="accent6">
                <a:lumMod val="50000"/>
              </a:schemeClr>
            </a:solidFill>
          </a:endParaRPr>
        </a:p>
      </dgm:t>
    </dgm:pt>
    <dgm:pt modelId="{77180E45-CB97-4E38-8CC9-E0BDA7F3A7EC}" type="parTrans" cxnId="{9FE934B6-49D6-4BB6-B0BC-CF98121F4514}">
      <dgm:prSet/>
      <dgm:spPr/>
      <dgm:t>
        <a:bodyPr/>
        <a:lstStyle/>
        <a:p>
          <a:endParaRPr lang="ru-RU"/>
        </a:p>
      </dgm:t>
    </dgm:pt>
    <dgm:pt modelId="{95173353-3B56-4700-9EF7-4F0454ED6727}" type="sibTrans" cxnId="{9FE934B6-49D6-4BB6-B0BC-CF98121F4514}">
      <dgm:prSet/>
      <dgm:spPr/>
      <dgm:t>
        <a:bodyPr/>
        <a:lstStyle/>
        <a:p>
          <a:endParaRPr lang="ru-RU"/>
        </a:p>
      </dgm:t>
    </dgm:pt>
    <dgm:pt modelId="{FCFFF194-63EF-4F9A-8E83-9A7A0F5E2EA9}">
      <dgm:prSet/>
      <dgm:spPr/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інсоляція та ін.</a:t>
          </a:r>
          <a:endParaRPr lang="uk-UA" b="1" dirty="0">
            <a:solidFill>
              <a:schemeClr val="accent6">
                <a:lumMod val="50000"/>
              </a:schemeClr>
            </a:solidFill>
          </a:endParaRPr>
        </a:p>
      </dgm:t>
    </dgm:pt>
    <dgm:pt modelId="{5759BE48-08CE-4328-A286-28FD6325FEEE}" type="parTrans" cxnId="{F183FD3D-4A2F-4D1C-894A-F7892C09E433}">
      <dgm:prSet/>
      <dgm:spPr/>
      <dgm:t>
        <a:bodyPr/>
        <a:lstStyle/>
        <a:p>
          <a:endParaRPr lang="ru-RU"/>
        </a:p>
      </dgm:t>
    </dgm:pt>
    <dgm:pt modelId="{BD96A832-3299-4ABE-8960-D91E9B2A9D00}" type="sibTrans" cxnId="{F183FD3D-4A2F-4D1C-894A-F7892C09E433}">
      <dgm:prSet/>
      <dgm:spPr/>
      <dgm:t>
        <a:bodyPr/>
        <a:lstStyle/>
        <a:p>
          <a:endParaRPr lang="ru-RU"/>
        </a:p>
      </dgm:t>
    </dgm:pt>
    <dgm:pt modelId="{A753623A-92DB-41A9-81F8-9A80C6B97D8F}">
      <dgm:prSet/>
      <dgm:spPr/>
      <dgm:t>
        <a:bodyPr/>
        <a:lstStyle/>
        <a:p>
          <a:r>
            <a:rPr lang="uk-UA" b="1" dirty="0" smtClean="0">
              <a:solidFill>
                <a:schemeClr val="accent6">
                  <a:lumMod val="50000"/>
                </a:schemeClr>
              </a:solidFill>
            </a:rPr>
            <a:t>самі собою не можуть обумовити виникнення епідемічного процесу, але через головні рушійні сили епідемічного процесу можуть його активізувати або пригальмувати</a:t>
          </a:r>
          <a:r>
            <a:rPr lang="uk-UA" b="1" dirty="0" smtClean="0">
              <a:solidFill>
                <a:srgbClr val="FFFFFF"/>
              </a:solidFill>
            </a:rPr>
            <a:t>.</a:t>
          </a:r>
          <a:endParaRPr lang="ru-RU" b="1" dirty="0">
            <a:solidFill>
              <a:srgbClr val="FFFFFF"/>
            </a:solidFill>
          </a:endParaRPr>
        </a:p>
      </dgm:t>
    </dgm:pt>
    <dgm:pt modelId="{395D592A-8F74-45E8-9311-28CCCE69D1B3}" type="parTrans" cxnId="{027F1624-A83D-40D1-A4BC-575139FAB547}">
      <dgm:prSet/>
      <dgm:spPr/>
      <dgm:t>
        <a:bodyPr/>
        <a:lstStyle/>
        <a:p>
          <a:endParaRPr lang="ru-RU"/>
        </a:p>
      </dgm:t>
    </dgm:pt>
    <dgm:pt modelId="{AA00B04A-4340-4792-9C9C-28EEE46A3053}" type="sibTrans" cxnId="{027F1624-A83D-40D1-A4BC-575139FAB547}">
      <dgm:prSet/>
      <dgm:spPr/>
      <dgm:t>
        <a:bodyPr/>
        <a:lstStyle/>
        <a:p>
          <a:endParaRPr lang="ru-RU"/>
        </a:p>
      </dgm:t>
    </dgm:pt>
    <dgm:pt modelId="{08E47888-1911-402B-832B-46E49E7B6F7A}" type="pres">
      <dgm:prSet presAssocID="{9C44FADE-C765-4B36-8DF1-B8C882C51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4ADB8-6565-4672-8639-4E352BF95BE1}" type="pres">
      <dgm:prSet presAssocID="{62528A65-0C73-4936-9D1D-1FE1266EFF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4141A-9034-4E03-A9ED-9865843F1D18}" type="pres">
      <dgm:prSet presAssocID="{62528A65-0C73-4936-9D1D-1FE1266EFF3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FA87F-38AF-4E9F-AF82-062CAD6AE562}" type="pres">
      <dgm:prSet presAssocID="{A753623A-92DB-41A9-81F8-9A80C6B97D8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3FD3D-4A2F-4D1C-894A-F7892C09E433}" srcId="{62528A65-0C73-4936-9D1D-1FE1266EFF37}" destId="{FCFFF194-63EF-4F9A-8E83-9A7A0F5E2EA9}" srcOrd="5" destOrd="0" parTransId="{5759BE48-08CE-4328-A286-28FD6325FEEE}" sibTransId="{BD96A832-3299-4ABE-8960-D91E9B2A9D00}"/>
    <dgm:cxn modelId="{7F07063A-0E6C-464A-9C96-222D5BEC9403}" type="presOf" srcId="{08B6A1EA-2C6A-4973-BC8E-0EEF117CAAA9}" destId="{9B74141A-9034-4E03-A9ED-9865843F1D18}" srcOrd="0" destOrd="0" presId="urn:microsoft.com/office/officeart/2005/8/layout/vList2"/>
    <dgm:cxn modelId="{FA37D238-4549-40C7-90BF-626462675FD4}" type="presOf" srcId="{7F955835-5EAE-4BFB-96CB-8255B61B51A1}" destId="{9B74141A-9034-4E03-A9ED-9865843F1D18}" srcOrd="0" destOrd="3" presId="urn:microsoft.com/office/officeart/2005/8/layout/vList2"/>
    <dgm:cxn modelId="{6B21F009-2271-4AB8-8871-364DD61E403A}" type="presOf" srcId="{62528A65-0C73-4936-9D1D-1FE1266EFF37}" destId="{B904ADB8-6565-4672-8639-4E352BF95BE1}" srcOrd="0" destOrd="0" presId="urn:microsoft.com/office/officeart/2005/8/layout/vList2"/>
    <dgm:cxn modelId="{027F1624-A83D-40D1-A4BC-575139FAB547}" srcId="{9C44FADE-C765-4B36-8DF1-B8C882C51956}" destId="{A753623A-92DB-41A9-81F8-9A80C6B97D8F}" srcOrd="1" destOrd="0" parTransId="{395D592A-8F74-45E8-9311-28CCCE69D1B3}" sibTransId="{AA00B04A-4340-4792-9C9C-28EEE46A3053}"/>
    <dgm:cxn modelId="{8682B10F-CF3B-4FBC-A97C-302E77B889FC}" type="presOf" srcId="{55D87F0A-020C-4B35-9E33-45D382823D41}" destId="{9B74141A-9034-4E03-A9ED-9865843F1D18}" srcOrd="0" destOrd="1" presId="urn:microsoft.com/office/officeart/2005/8/layout/vList2"/>
    <dgm:cxn modelId="{CF899FC2-224F-45C0-B2E6-E1AEDED8C206}" srcId="{62528A65-0C73-4936-9D1D-1FE1266EFF37}" destId="{08B6A1EA-2C6A-4973-BC8E-0EEF117CAAA9}" srcOrd="0" destOrd="0" parTransId="{55DDF2F8-1FD4-4EB5-897C-4FBDCC749DAB}" sibTransId="{B273FBF7-3EA4-4485-835A-03AA7880292C}"/>
    <dgm:cxn modelId="{69F4CACC-BEC0-40B2-9FCB-F16824F4C8E1}" type="presOf" srcId="{A753623A-92DB-41A9-81F8-9A80C6B97D8F}" destId="{E05FA87F-38AF-4E9F-AF82-062CAD6AE562}" srcOrd="0" destOrd="0" presId="urn:microsoft.com/office/officeart/2005/8/layout/vList2"/>
    <dgm:cxn modelId="{C9C4E718-3D3C-4DFB-973E-5B834D670549}" type="presOf" srcId="{FCFFF194-63EF-4F9A-8E83-9A7A0F5E2EA9}" destId="{9B74141A-9034-4E03-A9ED-9865843F1D18}" srcOrd="0" destOrd="5" presId="urn:microsoft.com/office/officeart/2005/8/layout/vList2"/>
    <dgm:cxn modelId="{9F262B77-203A-4987-A93F-82B3F5D17C8A}" type="presOf" srcId="{AA6CAFA3-CB7E-4EF7-A8EF-0911FBD87DEA}" destId="{9B74141A-9034-4E03-A9ED-9865843F1D18}" srcOrd="0" destOrd="4" presId="urn:microsoft.com/office/officeart/2005/8/layout/vList2"/>
    <dgm:cxn modelId="{56A6E7D9-4AAF-4128-8605-DDF33E18ED6C}" type="presOf" srcId="{917C467F-14A3-4FD8-A29A-B22BE70333D5}" destId="{9B74141A-9034-4E03-A9ED-9865843F1D18}" srcOrd="0" destOrd="2" presId="urn:microsoft.com/office/officeart/2005/8/layout/vList2"/>
    <dgm:cxn modelId="{6E9CF129-3EFE-4AEB-993A-C66030CDDD4C}" srcId="{62528A65-0C73-4936-9D1D-1FE1266EFF37}" destId="{917C467F-14A3-4FD8-A29A-B22BE70333D5}" srcOrd="2" destOrd="0" parTransId="{9E35E28B-0A5F-4409-AF39-6CC425EE1492}" sibTransId="{900DAADA-31B0-4424-96F1-6789A9BCEAD8}"/>
    <dgm:cxn modelId="{D4C74C36-1CF9-4F70-BE18-7ECF79A5C03B}" srcId="{9C44FADE-C765-4B36-8DF1-B8C882C51956}" destId="{62528A65-0C73-4936-9D1D-1FE1266EFF37}" srcOrd="0" destOrd="0" parTransId="{6EEFE81B-BC4C-4B67-9B8C-B493C5EB3880}" sibTransId="{380C0FC1-D8D3-4B9D-8F97-1C445D3793BF}"/>
    <dgm:cxn modelId="{21723957-AB9E-4834-A88F-D2213BC279FC}" srcId="{62528A65-0C73-4936-9D1D-1FE1266EFF37}" destId="{7F955835-5EAE-4BFB-96CB-8255B61B51A1}" srcOrd="3" destOrd="0" parTransId="{231001F9-495C-4178-8058-ABD529D07922}" sibTransId="{AEC9ABA9-FCEB-4019-9626-F233D6F233E4}"/>
    <dgm:cxn modelId="{C20F16C6-EEA8-4B50-8268-32D6491E90AA}" type="presOf" srcId="{9C44FADE-C765-4B36-8DF1-B8C882C51956}" destId="{08E47888-1911-402B-832B-46E49E7B6F7A}" srcOrd="0" destOrd="0" presId="urn:microsoft.com/office/officeart/2005/8/layout/vList2"/>
    <dgm:cxn modelId="{9FE934B6-49D6-4BB6-B0BC-CF98121F4514}" srcId="{62528A65-0C73-4936-9D1D-1FE1266EFF37}" destId="{AA6CAFA3-CB7E-4EF7-A8EF-0911FBD87DEA}" srcOrd="4" destOrd="0" parTransId="{77180E45-CB97-4E38-8CC9-E0BDA7F3A7EC}" sibTransId="{95173353-3B56-4700-9EF7-4F0454ED6727}"/>
    <dgm:cxn modelId="{DB6EA506-7969-4A80-885F-E29EA0267B33}" srcId="{62528A65-0C73-4936-9D1D-1FE1266EFF37}" destId="{55D87F0A-020C-4B35-9E33-45D382823D41}" srcOrd="1" destOrd="0" parTransId="{64E8673B-9F89-4582-ABA1-67312D854C54}" sibTransId="{E1FD7E6C-A599-4FAE-8699-BD0647762D80}"/>
    <dgm:cxn modelId="{A0949D3E-7369-4F81-92C0-8A717F8ACD56}" type="presParOf" srcId="{08E47888-1911-402B-832B-46E49E7B6F7A}" destId="{B904ADB8-6565-4672-8639-4E352BF95BE1}" srcOrd="0" destOrd="0" presId="urn:microsoft.com/office/officeart/2005/8/layout/vList2"/>
    <dgm:cxn modelId="{1737DA26-A9FF-4951-AEE5-F8012A067AA9}" type="presParOf" srcId="{08E47888-1911-402B-832B-46E49E7B6F7A}" destId="{9B74141A-9034-4E03-A9ED-9865843F1D18}" srcOrd="1" destOrd="0" presId="urn:microsoft.com/office/officeart/2005/8/layout/vList2"/>
    <dgm:cxn modelId="{6489AB74-FC2B-4EDC-BC14-2A7E19FD1CC0}" type="presParOf" srcId="{08E47888-1911-402B-832B-46E49E7B6F7A}" destId="{E05FA87F-38AF-4E9F-AF82-062CAD6AE56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425611-45DC-4A1C-B488-E327541346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D17C3D-E12D-4E1F-B9EC-D226B96B099E}">
      <dgm:prSet phldrT="[Текст]"/>
      <dgm:spPr/>
      <dgm:t>
        <a:bodyPr vert="vert270"/>
        <a:lstStyle/>
        <a:p>
          <a:r>
            <a:rPr lang="uk-UA" dirty="0" smtClean="0"/>
            <a:t>Опосередковані</a:t>
          </a:r>
          <a:endParaRPr lang="ru-RU" dirty="0"/>
        </a:p>
      </dgm:t>
    </dgm:pt>
    <dgm:pt modelId="{B8B73EF4-6F2D-4C59-B81C-73227237FBAF}" type="parTrans" cxnId="{72816F6C-A71D-43EE-B42D-1A583AF3CFDE}">
      <dgm:prSet/>
      <dgm:spPr/>
      <dgm:t>
        <a:bodyPr/>
        <a:lstStyle/>
        <a:p>
          <a:endParaRPr lang="ru-RU"/>
        </a:p>
      </dgm:t>
    </dgm:pt>
    <dgm:pt modelId="{29291D65-CBA8-4C88-AFB6-C528335C35B2}" type="sibTrans" cxnId="{72816F6C-A71D-43EE-B42D-1A583AF3CFDE}">
      <dgm:prSet/>
      <dgm:spPr/>
      <dgm:t>
        <a:bodyPr/>
        <a:lstStyle/>
        <a:p>
          <a:endParaRPr lang="ru-RU"/>
        </a:p>
      </dgm:t>
    </dgm:pt>
    <dgm:pt modelId="{18E7E3D3-7CFD-4EAD-A876-A7DFEC46AFC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+mj-lt"/>
            </a:rPr>
            <a:t>Соціальні потрясіння;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9859B479-3EA0-4576-B4EA-6D594B014F84}" type="parTrans" cxnId="{2BA29FF4-D122-4BCB-BA73-4F795A5238D0}">
      <dgm:prSet/>
      <dgm:spPr/>
      <dgm:t>
        <a:bodyPr/>
        <a:lstStyle/>
        <a:p>
          <a:endParaRPr lang="ru-RU"/>
        </a:p>
      </dgm:t>
    </dgm:pt>
    <dgm:pt modelId="{33B1BE88-1237-4838-91DC-68629F45D0D8}" type="sibTrans" cxnId="{2BA29FF4-D122-4BCB-BA73-4F795A5238D0}">
      <dgm:prSet/>
      <dgm:spPr/>
      <dgm:t>
        <a:bodyPr/>
        <a:lstStyle/>
        <a:p>
          <a:endParaRPr lang="ru-RU"/>
        </a:p>
      </dgm:t>
    </dgm:pt>
    <dgm:pt modelId="{ED7B945B-5CCD-4786-AF6A-F238670CD13B}">
      <dgm:prSet phldrT="[Текст]"/>
      <dgm:spPr/>
      <dgm:t>
        <a:bodyPr vert="vert270"/>
        <a:lstStyle/>
        <a:p>
          <a:r>
            <a:rPr lang="uk-UA" dirty="0" smtClean="0"/>
            <a:t>Цілеспрямовані</a:t>
          </a:r>
          <a:endParaRPr lang="ru-RU" dirty="0"/>
        </a:p>
      </dgm:t>
    </dgm:pt>
    <dgm:pt modelId="{D12C736C-35A0-4DCC-B5D2-94F7A7FB47F4}" type="parTrans" cxnId="{961E8D78-DB54-4BD4-8DC6-4642B4C1D757}">
      <dgm:prSet/>
      <dgm:spPr/>
      <dgm:t>
        <a:bodyPr/>
        <a:lstStyle/>
        <a:p>
          <a:endParaRPr lang="ru-RU"/>
        </a:p>
      </dgm:t>
    </dgm:pt>
    <dgm:pt modelId="{F7B8EFD8-1496-49F5-B992-CC8EC6173900}" type="sibTrans" cxnId="{961E8D78-DB54-4BD4-8DC6-4642B4C1D757}">
      <dgm:prSet/>
      <dgm:spPr/>
      <dgm:t>
        <a:bodyPr/>
        <a:lstStyle/>
        <a:p>
          <a:endParaRPr lang="ru-RU"/>
        </a:p>
      </dgm:t>
    </dgm:pt>
    <dgm:pt modelId="{F595F828-B20F-43F9-AA4B-D96D229BC3AB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effectLst/>
              <a:latin typeface="+mj-lt"/>
            </a:rPr>
            <a:t>Благоустрій населених місць;</a:t>
          </a:r>
          <a:endParaRPr lang="ru-RU" sz="1800" b="1" dirty="0"/>
        </a:p>
      </dgm:t>
    </dgm:pt>
    <dgm:pt modelId="{3650B78F-350F-4E48-A0AF-E93BC1C76992}" type="parTrans" cxnId="{D6A55563-07CD-476E-856D-F9D70466578C}">
      <dgm:prSet/>
      <dgm:spPr/>
      <dgm:t>
        <a:bodyPr/>
        <a:lstStyle/>
        <a:p>
          <a:endParaRPr lang="ru-RU"/>
        </a:p>
      </dgm:t>
    </dgm:pt>
    <dgm:pt modelId="{1E2DC52B-7ACE-4088-801A-F3C5DBF3CA29}" type="sibTrans" cxnId="{D6A55563-07CD-476E-856D-F9D70466578C}">
      <dgm:prSet/>
      <dgm:spPr/>
      <dgm:t>
        <a:bodyPr/>
        <a:lstStyle/>
        <a:p>
          <a:endParaRPr lang="ru-RU"/>
        </a:p>
      </dgm:t>
    </dgm:pt>
    <dgm:pt modelId="{88E735F5-5517-4270-8362-3984947F9BF3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+mj-lt"/>
            </a:rPr>
            <a:t>Перетворення природи, вторгнення на територію природних осередків;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F46978AC-9844-4744-96CE-14B06C83F007}" type="parTrans" cxnId="{D5DF7542-402B-49B6-A5BF-F0C84DD24E19}">
      <dgm:prSet/>
      <dgm:spPr/>
      <dgm:t>
        <a:bodyPr/>
        <a:lstStyle/>
        <a:p>
          <a:endParaRPr lang="ru-RU"/>
        </a:p>
      </dgm:t>
    </dgm:pt>
    <dgm:pt modelId="{4D87A828-C8CA-45C0-B828-FB395FF70006}" type="sibTrans" cxnId="{D5DF7542-402B-49B6-A5BF-F0C84DD24E19}">
      <dgm:prSet/>
      <dgm:spPr/>
      <dgm:t>
        <a:bodyPr/>
        <a:lstStyle/>
        <a:p>
          <a:endParaRPr lang="ru-RU"/>
        </a:p>
      </dgm:t>
    </dgm:pt>
    <dgm:pt modelId="{9ED20E06-309B-4F54-ABCC-C9A7103D3C07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+mj-lt"/>
            </a:rPr>
            <a:t>Розвиток медичної науки і охорони здоров'я;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42715BE1-2DE9-4DB4-A364-0FCE8ED9BC9D}" type="parTrans" cxnId="{157CB194-295E-4D2B-BDD2-1B10C9870F5B}">
      <dgm:prSet/>
      <dgm:spPr/>
      <dgm:t>
        <a:bodyPr/>
        <a:lstStyle/>
        <a:p>
          <a:endParaRPr lang="ru-RU"/>
        </a:p>
      </dgm:t>
    </dgm:pt>
    <dgm:pt modelId="{77EA60FC-BB38-4670-8586-0832BA54537A}" type="sibTrans" cxnId="{157CB194-295E-4D2B-BDD2-1B10C9870F5B}">
      <dgm:prSet/>
      <dgm:spPr/>
      <dgm:t>
        <a:bodyPr/>
        <a:lstStyle/>
        <a:p>
          <a:endParaRPr lang="ru-RU"/>
        </a:p>
      </dgm:t>
    </dgm:pt>
    <dgm:pt modelId="{987AA5B7-B956-4E91-9068-7234301F4D9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+mj-lt"/>
            </a:rPr>
            <a:t>Демограф</a:t>
          </a:r>
          <a:r>
            <a:rPr lang="uk-UA" sz="1800" b="1" dirty="0" err="1" smtClean="0">
              <a:solidFill>
                <a:schemeClr val="tx1"/>
              </a:solidFill>
              <a:latin typeface="+mj-lt"/>
            </a:rPr>
            <a:t>ічні</a:t>
          </a:r>
          <a:r>
            <a:rPr lang="uk-UA" sz="1800" b="1" dirty="0" smtClean="0">
              <a:solidFill>
                <a:schemeClr val="tx1"/>
              </a:solidFill>
              <a:latin typeface="+mj-lt"/>
            </a:rPr>
            <a:t> зрушення;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EF4E3BAC-2AE4-4100-A8A7-9B58B281E9BA}" type="parTrans" cxnId="{63BDF5A6-AE08-4064-94D2-AF31253635CB}">
      <dgm:prSet/>
      <dgm:spPr/>
      <dgm:t>
        <a:bodyPr/>
        <a:lstStyle/>
        <a:p>
          <a:endParaRPr lang="ru-RU"/>
        </a:p>
      </dgm:t>
    </dgm:pt>
    <dgm:pt modelId="{BDDD1118-B0D5-4051-8004-74A5A318E7CC}" type="sibTrans" cxnId="{63BDF5A6-AE08-4064-94D2-AF31253635CB}">
      <dgm:prSet/>
      <dgm:spPr/>
      <dgm:t>
        <a:bodyPr/>
        <a:lstStyle/>
        <a:p>
          <a:endParaRPr lang="ru-RU"/>
        </a:p>
      </dgm:t>
    </dgm:pt>
    <dgm:pt modelId="{8394E66B-BB2E-4826-84A2-1670D398A7C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+mj-lt"/>
            </a:rPr>
            <a:t>Міграційні процеси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BE53CD84-C3C2-425D-8BCA-6D9012C5DC4C}" type="parTrans" cxnId="{2FA99D42-A0FF-4900-B1C7-58BB0D7D0EC2}">
      <dgm:prSet/>
      <dgm:spPr/>
      <dgm:t>
        <a:bodyPr/>
        <a:lstStyle/>
        <a:p>
          <a:endParaRPr lang="ru-RU"/>
        </a:p>
      </dgm:t>
    </dgm:pt>
    <dgm:pt modelId="{D2EA606F-5179-4ED5-8AF0-D3AE58FC8076}" type="sibTrans" cxnId="{2FA99D42-A0FF-4900-B1C7-58BB0D7D0EC2}">
      <dgm:prSet/>
      <dgm:spPr/>
      <dgm:t>
        <a:bodyPr/>
        <a:lstStyle/>
        <a:p>
          <a:endParaRPr lang="ru-RU"/>
        </a:p>
      </dgm:t>
    </dgm:pt>
    <dgm:pt modelId="{1BEFF95E-1D77-410C-9079-6ECE356A4F5D}">
      <dgm:prSet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effectLst/>
              <a:latin typeface="+mj-lt"/>
            </a:rPr>
            <a:t>Забезпечення якісною водою, продуктами харчування тощо;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7B54AA1E-6240-4406-AB09-15712116ECF8}" type="parTrans" cxnId="{C1C062EA-A079-4695-AD6B-0FA4F05B137A}">
      <dgm:prSet/>
      <dgm:spPr/>
      <dgm:t>
        <a:bodyPr/>
        <a:lstStyle/>
        <a:p>
          <a:endParaRPr lang="ru-RU"/>
        </a:p>
      </dgm:t>
    </dgm:pt>
    <dgm:pt modelId="{1EA6064B-3AF4-4946-A7B2-6DBC5AD99120}" type="sibTrans" cxnId="{C1C062EA-A079-4695-AD6B-0FA4F05B137A}">
      <dgm:prSet/>
      <dgm:spPr/>
      <dgm:t>
        <a:bodyPr/>
        <a:lstStyle/>
        <a:p>
          <a:endParaRPr lang="ru-RU"/>
        </a:p>
      </dgm:t>
    </dgm:pt>
    <dgm:pt modelId="{5296B6C9-2991-477E-A68D-34C9BDF9FE4B}">
      <dgm:prSet phldrT="[Текст]" custT="1"/>
      <dgm:spPr/>
      <dgm:t>
        <a:bodyPr/>
        <a:lstStyle/>
        <a:p>
          <a:r>
            <a:rPr lang="uk-UA" sz="1800" b="1" dirty="0" smtClean="0"/>
            <a:t>Широкомасштабна вакцинопрофілактика;</a:t>
          </a:r>
          <a:endParaRPr lang="ru-RU" sz="1800" b="1" dirty="0"/>
        </a:p>
      </dgm:t>
    </dgm:pt>
    <dgm:pt modelId="{98ACAB1C-F30A-44AA-A36F-975DFD4F52F0}" type="parTrans" cxnId="{47344D39-603C-4FB9-819A-D7345609E685}">
      <dgm:prSet/>
      <dgm:spPr/>
    </dgm:pt>
    <dgm:pt modelId="{C504939D-D529-4D72-A65C-1193016FAAAB}" type="sibTrans" cxnId="{47344D39-603C-4FB9-819A-D7345609E685}">
      <dgm:prSet/>
      <dgm:spPr/>
    </dgm:pt>
    <dgm:pt modelId="{9CE130C7-1E19-48D1-9603-57CF2AAAAB09}">
      <dgm:prSet phldrT="[Текст]" custT="1"/>
      <dgm:spPr/>
      <dgm:t>
        <a:bodyPr/>
        <a:lstStyle/>
        <a:p>
          <a:r>
            <a:rPr lang="uk-UA" sz="1800" b="1" dirty="0" smtClean="0"/>
            <a:t>Масові заходи з </a:t>
          </a:r>
          <a:r>
            <a:rPr lang="uk-UA" sz="1800" b="1" dirty="0" err="1" smtClean="0"/>
            <a:t>дезинфекції</a:t>
          </a:r>
          <a:r>
            <a:rPr lang="uk-UA" sz="1800" b="1" dirty="0" smtClean="0"/>
            <a:t>, дератизації, дезінсекції;</a:t>
          </a:r>
          <a:endParaRPr lang="ru-RU" sz="1800" b="1" dirty="0"/>
        </a:p>
      </dgm:t>
    </dgm:pt>
    <dgm:pt modelId="{35FA4B86-3B7E-4C85-9C48-801242545050}" type="parTrans" cxnId="{3F8ADC91-C71E-4563-A376-9CF8FE056FB4}">
      <dgm:prSet/>
      <dgm:spPr/>
    </dgm:pt>
    <dgm:pt modelId="{B4C47382-D91E-466D-A75C-52B1DD170CAB}" type="sibTrans" cxnId="{3F8ADC91-C71E-4563-A376-9CF8FE056FB4}">
      <dgm:prSet/>
      <dgm:spPr/>
    </dgm:pt>
    <dgm:pt modelId="{C1F80342-C596-458F-B248-9D478295F168}">
      <dgm:prSet phldrT="[Текст]" custT="1"/>
      <dgm:spPr/>
      <dgm:t>
        <a:bodyPr/>
        <a:lstStyle/>
        <a:p>
          <a:r>
            <a:rPr lang="uk-UA" sz="1800" b="1" dirty="0" smtClean="0"/>
            <a:t>Масова </a:t>
          </a:r>
          <a:r>
            <a:rPr lang="uk-UA" sz="1800" b="1" dirty="0" err="1" smtClean="0"/>
            <a:t>хіміопрофілактика</a:t>
          </a:r>
          <a:r>
            <a:rPr lang="uk-UA" sz="1800" b="1" dirty="0" smtClean="0"/>
            <a:t> і хіміотерапія;</a:t>
          </a:r>
          <a:endParaRPr lang="ru-RU" sz="1800" b="1" dirty="0"/>
        </a:p>
      </dgm:t>
    </dgm:pt>
    <dgm:pt modelId="{0380F881-3B67-423D-8506-7265D6F9D07F}" type="parTrans" cxnId="{EBE8EBDC-C474-449B-B8AB-01FBA76D08C1}">
      <dgm:prSet/>
      <dgm:spPr/>
    </dgm:pt>
    <dgm:pt modelId="{7F39FF86-0BDA-42AD-A749-8D10909A8AFA}" type="sibTrans" cxnId="{EBE8EBDC-C474-449B-B8AB-01FBA76D08C1}">
      <dgm:prSet/>
      <dgm:spPr/>
    </dgm:pt>
    <dgm:pt modelId="{785517E0-FDB3-4C9C-9536-02B9CB197645}">
      <dgm:prSet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+mj-lt"/>
            </a:rPr>
            <a:t>Підвищення рівня гігієнічної культури населення.</a:t>
          </a:r>
          <a:endParaRPr lang="ru-RU" sz="1800" b="1" dirty="0">
            <a:solidFill>
              <a:schemeClr val="tx1"/>
            </a:solidFill>
            <a:latin typeface="+mj-lt"/>
          </a:endParaRPr>
        </a:p>
      </dgm:t>
    </dgm:pt>
    <dgm:pt modelId="{FB06D92A-2ACF-468B-A143-BCF87C3E07A9}" type="parTrans" cxnId="{7A0BE4F1-01CF-4E6C-A22E-3B946E4CC6D0}">
      <dgm:prSet/>
      <dgm:spPr/>
    </dgm:pt>
    <dgm:pt modelId="{49C59C9A-8DC6-4A44-9E13-1FE5D0ECC40F}" type="sibTrans" cxnId="{7A0BE4F1-01CF-4E6C-A22E-3B946E4CC6D0}">
      <dgm:prSet/>
      <dgm:spPr/>
    </dgm:pt>
    <dgm:pt modelId="{82D5F36B-DF2C-448F-8CC3-3A7CEC419F4E}" type="pres">
      <dgm:prSet presAssocID="{DA425611-45DC-4A1C-B488-E327541346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AC7AA-2C32-4E85-81F1-0EDD2836F995}" type="pres">
      <dgm:prSet presAssocID="{32D17C3D-E12D-4E1F-B9EC-D226B96B099E}" presName="linNode" presStyleCnt="0"/>
      <dgm:spPr/>
    </dgm:pt>
    <dgm:pt modelId="{399A0E9E-4C5B-473B-B836-38B1663AB4FE}" type="pres">
      <dgm:prSet presAssocID="{32D17C3D-E12D-4E1F-B9EC-D226B96B099E}" presName="parentText" presStyleLbl="node1" presStyleIdx="0" presStyleCnt="2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12BB0-451F-461B-BF23-B31599810D49}" type="pres">
      <dgm:prSet presAssocID="{32D17C3D-E12D-4E1F-B9EC-D226B96B099E}" presName="descendantText" presStyleLbl="alignAccFollowNode1" presStyleIdx="0" presStyleCnt="2" custScaleX="321098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06CD5-70B5-40C0-A74D-08608B042856}" type="pres">
      <dgm:prSet presAssocID="{29291D65-CBA8-4C88-AFB6-C528335C35B2}" presName="sp" presStyleCnt="0"/>
      <dgm:spPr/>
    </dgm:pt>
    <dgm:pt modelId="{D19578B0-6EC3-42FC-8B14-95E4893039BE}" type="pres">
      <dgm:prSet presAssocID="{ED7B945B-5CCD-4786-AF6A-F238670CD13B}" presName="linNode" presStyleCnt="0"/>
      <dgm:spPr/>
    </dgm:pt>
    <dgm:pt modelId="{6729F703-6D2A-459B-8CA5-2D1ECAE0ED59}" type="pres">
      <dgm:prSet presAssocID="{ED7B945B-5CCD-4786-AF6A-F238670CD13B}" presName="parentText" presStyleLbl="node1" presStyleIdx="1" presStyleCnt="2" custScaleY="20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626A6-7E2C-429B-84F8-B874A23FA907}" type="pres">
      <dgm:prSet presAssocID="{ED7B945B-5CCD-4786-AF6A-F238670CD13B}" presName="descendantText" presStyleLbl="alignAccFollowNode1" presStyleIdx="1" presStyleCnt="2" custScaleX="321098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8EBDC-C474-449B-B8AB-01FBA76D08C1}" srcId="{ED7B945B-5CCD-4786-AF6A-F238670CD13B}" destId="{C1F80342-C596-458F-B248-9D478295F168}" srcOrd="2" destOrd="0" parTransId="{0380F881-3B67-423D-8506-7265D6F9D07F}" sibTransId="{7F39FF86-0BDA-42AD-A749-8D10909A8AFA}"/>
    <dgm:cxn modelId="{961E8D78-DB54-4BD4-8DC6-4642B4C1D757}" srcId="{DA425611-45DC-4A1C-B488-E327541346AA}" destId="{ED7B945B-5CCD-4786-AF6A-F238670CD13B}" srcOrd="1" destOrd="0" parTransId="{D12C736C-35A0-4DCC-B5D2-94F7A7FB47F4}" sibTransId="{F7B8EFD8-1496-49F5-B992-CC8EC6173900}"/>
    <dgm:cxn modelId="{72816F6C-A71D-43EE-B42D-1A583AF3CFDE}" srcId="{DA425611-45DC-4A1C-B488-E327541346AA}" destId="{32D17C3D-E12D-4E1F-B9EC-D226B96B099E}" srcOrd="0" destOrd="0" parTransId="{B8B73EF4-6F2D-4C59-B81C-73227237FBAF}" sibTransId="{29291D65-CBA8-4C88-AFB6-C528335C35B2}"/>
    <dgm:cxn modelId="{9F12219A-10FC-4FEA-9CD9-AF26115F6EC4}" type="presOf" srcId="{1BEFF95E-1D77-410C-9079-6ECE356A4F5D}" destId="{2DC626A6-7E2C-429B-84F8-B874A23FA907}" srcOrd="0" destOrd="4" presId="urn:microsoft.com/office/officeart/2005/8/layout/vList5"/>
    <dgm:cxn modelId="{52A10446-76B4-4DC5-9839-74BDABCFC23A}" type="presOf" srcId="{DA425611-45DC-4A1C-B488-E327541346AA}" destId="{82D5F36B-DF2C-448F-8CC3-3A7CEC419F4E}" srcOrd="0" destOrd="0" presId="urn:microsoft.com/office/officeart/2005/8/layout/vList5"/>
    <dgm:cxn modelId="{762783C6-0F78-45FD-A9C2-7FB776D3EED3}" type="presOf" srcId="{5296B6C9-2991-477E-A68D-34C9BDF9FE4B}" destId="{2DC626A6-7E2C-429B-84F8-B874A23FA907}" srcOrd="0" destOrd="0" presId="urn:microsoft.com/office/officeart/2005/8/layout/vList5"/>
    <dgm:cxn modelId="{514F90C6-20E4-4257-AD77-C14460D07CFF}" type="presOf" srcId="{9CE130C7-1E19-48D1-9603-57CF2AAAAB09}" destId="{2DC626A6-7E2C-429B-84F8-B874A23FA907}" srcOrd="0" destOrd="1" presId="urn:microsoft.com/office/officeart/2005/8/layout/vList5"/>
    <dgm:cxn modelId="{2FA99D42-A0FF-4900-B1C7-58BB0D7D0EC2}" srcId="{32D17C3D-E12D-4E1F-B9EC-D226B96B099E}" destId="{8394E66B-BB2E-4826-84A2-1670D398A7C5}" srcOrd="1" destOrd="0" parTransId="{BE53CD84-C3C2-425D-8BCA-6D9012C5DC4C}" sibTransId="{D2EA606F-5179-4ED5-8AF0-D3AE58FC8076}"/>
    <dgm:cxn modelId="{D5DF7542-402B-49B6-A5BF-F0C84DD24E19}" srcId="{32D17C3D-E12D-4E1F-B9EC-D226B96B099E}" destId="{88E735F5-5517-4270-8362-3984947F9BF3}" srcOrd="3" destOrd="0" parTransId="{F46978AC-9844-4744-96CE-14B06C83F007}" sibTransId="{4D87A828-C8CA-45C0-B828-FB395FF70006}"/>
    <dgm:cxn modelId="{3F8ADC91-C71E-4563-A376-9CF8FE056FB4}" srcId="{ED7B945B-5CCD-4786-AF6A-F238670CD13B}" destId="{9CE130C7-1E19-48D1-9603-57CF2AAAAB09}" srcOrd="1" destOrd="0" parTransId="{35FA4B86-3B7E-4C85-9C48-801242545050}" sibTransId="{B4C47382-D91E-466D-A75C-52B1DD170CAB}"/>
    <dgm:cxn modelId="{7A0BE4F1-01CF-4E6C-A22E-3B946E4CC6D0}" srcId="{ED7B945B-5CCD-4786-AF6A-F238670CD13B}" destId="{785517E0-FDB3-4C9C-9536-02B9CB197645}" srcOrd="5" destOrd="0" parTransId="{FB06D92A-2ACF-468B-A143-BCF87C3E07A9}" sibTransId="{49C59C9A-8DC6-4A44-9E13-1FE5D0ECC40F}"/>
    <dgm:cxn modelId="{2BA29FF4-D122-4BCB-BA73-4F795A5238D0}" srcId="{32D17C3D-E12D-4E1F-B9EC-D226B96B099E}" destId="{18E7E3D3-7CFD-4EAD-A876-A7DFEC46AFC1}" srcOrd="2" destOrd="0" parTransId="{9859B479-3EA0-4576-B4EA-6D594B014F84}" sibTransId="{33B1BE88-1237-4838-91DC-68629F45D0D8}"/>
    <dgm:cxn modelId="{47344D39-603C-4FB9-819A-D7345609E685}" srcId="{ED7B945B-5CCD-4786-AF6A-F238670CD13B}" destId="{5296B6C9-2991-477E-A68D-34C9BDF9FE4B}" srcOrd="0" destOrd="0" parTransId="{98ACAB1C-F30A-44AA-A36F-975DFD4F52F0}" sibTransId="{C504939D-D529-4D72-A65C-1193016FAAAB}"/>
    <dgm:cxn modelId="{86889DAF-FDE7-4829-B95A-7F8FDD1832FC}" type="presOf" srcId="{785517E0-FDB3-4C9C-9536-02B9CB197645}" destId="{2DC626A6-7E2C-429B-84F8-B874A23FA907}" srcOrd="0" destOrd="5" presId="urn:microsoft.com/office/officeart/2005/8/layout/vList5"/>
    <dgm:cxn modelId="{0DCFF2D6-9D7F-43BE-B7A5-13A06EBCB2B5}" type="presOf" srcId="{9ED20E06-309B-4F54-ABCC-C9A7103D3C07}" destId="{D3D12BB0-451F-461B-BF23-B31599810D49}" srcOrd="0" destOrd="4" presId="urn:microsoft.com/office/officeart/2005/8/layout/vList5"/>
    <dgm:cxn modelId="{05F3911C-AA78-4A82-BF17-3EDD7910C1F5}" type="presOf" srcId="{88E735F5-5517-4270-8362-3984947F9BF3}" destId="{D3D12BB0-451F-461B-BF23-B31599810D49}" srcOrd="0" destOrd="3" presId="urn:microsoft.com/office/officeart/2005/8/layout/vList5"/>
    <dgm:cxn modelId="{63BDF5A6-AE08-4064-94D2-AF31253635CB}" srcId="{32D17C3D-E12D-4E1F-B9EC-D226B96B099E}" destId="{987AA5B7-B956-4E91-9068-7234301F4D90}" srcOrd="0" destOrd="0" parTransId="{EF4E3BAC-2AE4-4100-A8A7-9B58B281E9BA}" sibTransId="{BDDD1118-B0D5-4051-8004-74A5A318E7CC}"/>
    <dgm:cxn modelId="{A7993B37-2B36-487D-8A16-E7FDE904DE15}" type="presOf" srcId="{C1F80342-C596-458F-B248-9D478295F168}" destId="{2DC626A6-7E2C-429B-84F8-B874A23FA907}" srcOrd="0" destOrd="2" presId="urn:microsoft.com/office/officeart/2005/8/layout/vList5"/>
    <dgm:cxn modelId="{FE19BF17-84D9-423F-8F32-A3F4B1A0FF40}" type="presOf" srcId="{8394E66B-BB2E-4826-84A2-1670D398A7C5}" destId="{D3D12BB0-451F-461B-BF23-B31599810D49}" srcOrd="0" destOrd="1" presId="urn:microsoft.com/office/officeart/2005/8/layout/vList5"/>
    <dgm:cxn modelId="{5D6E24ED-DC1C-4326-A909-4C8F7C5F9F9C}" type="presOf" srcId="{18E7E3D3-7CFD-4EAD-A876-A7DFEC46AFC1}" destId="{D3D12BB0-451F-461B-BF23-B31599810D49}" srcOrd="0" destOrd="2" presId="urn:microsoft.com/office/officeart/2005/8/layout/vList5"/>
    <dgm:cxn modelId="{157CB194-295E-4D2B-BDD2-1B10C9870F5B}" srcId="{32D17C3D-E12D-4E1F-B9EC-D226B96B099E}" destId="{9ED20E06-309B-4F54-ABCC-C9A7103D3C07}" srcOrd="4" destOrd="0" parTransId="{42715BE1-2DE9-4DB4-A364-0FCE8ED9BC9D}" sibTransId="{77EA60FC-BB38-4670-8586-0832BA54537A}"/>
    <dgm:cxn modelId="{C1C062EA-A079-4695-AD6B-0FA4F05B137A}" srcId="{ED7B945B-5CCD-4786-AF6A-F238670CD13B}" destId="{1BEFF95E-1D77-410C-9079-6ECE356A4F5D}" srcOrd="4" destOrd="0" parTransId="{7B54AA1E-6240-4406-AB09-15712116ECF8}" sibTransId="{1EA6064B-3AF4-4946-A7B2-6DBC5AD99120}"/>
    <dgm:cxn modelId="{ED4F2F78-1D51-42C1-A1B5-5051E9355C57}" type="presOf" srcId="{ED7B945B-5CCD-4786-AF6A-F238670CD13B}" destId="{6729F703-6D2A-459B-8CA5-2D1ECAE0ED59}" srcOrd="0" destOrd="0" presId="urn:microsoft.com/office/officeart/2005/8/layout/vList5"/>
    <dgm:cxn modelId="{3AA03056-B388-4999-B60D-3FBDA2D6382F}" type="presOf" srcId="{32D17C3D-E12D-4E1F-B9EC-D226B96B099E}" destId="{399A0E9E-4C5B-473B-B836-38B1663AB4FE}" srcOrd="0" destOrd="0" presId="urn:microsoft.com/office/officeart/2005/8/layout/vList5"/>
    <dgm:cxn modelId="{D6A55563-07CD-476E-856D-F9D70466578C}" srcId="{ED7B945B-5CCD-4786-AF6A-F238670CD13B}" destId="{F595F828-B20F-43F9-AA4B-D96D229BC3AB}" srcOrd="3" destOrd="0" parTransId="{3650B78F-350F-4E48-A0AF-E93BC1C76992}" sibTransId="{1E2DC52B-7ACE-4088-801A-F3C5DBF3CA29}"/>
    <dgm:cxn modelId="{8F18560E-12F4-4C72-8EFA-C05896EBFCDE}" type="presOf" srcId="{F595F828-B20F-43F9-AA4B-D96D229BC3AB}" destId="{2DC626A6-7E2C-429B-84F8-B874A23FA907}" srcOrd="0" destOrd="3" presId="urn:microsoft.com/office/officeart/2005/8/layout/vList5"/>
    <dgm:cxn modelId="{2F9107EF-9D03-4522-A40E-8D94F33AB11C}" type="presOf" srcId="{987AA5B7-B956-4E91-9068-7234301F4D90}" destId="{D3D12BB0-451F-461B-BF23-B31599810D49}" srcOrd="0" destOrd="0" presId="urn:microsoft.com/office/officeart/2005/8/layout/vList5"/>
    <dgm:cxn modelId="{D12455F5-62B0-4DD1-8FB2-ED07D26AE56B}" type="presParOf" srcId="{82D5F36B-DF2C-448F-8CC3-3A7CEC419F4E}" destId="{2A6AC7AA-2C32-4E85-81F1-0EDD2836F995}" srcOrd="0" destOrd="0" presId="urn:microsoft.com/office/officeart/2005/8/layout/vList5"/>
    <dgm:cxn modelId="{3CF5EDA6-8BBB-48BA-89A6-24633900FF07}" type="presParOf" srcId="{2A6AC7AA-2C32-4E85-81F1-0EDD2836F995}" destId="{399A0E9E-4C5B-473B-B836-38B1663AB4FE}" srcOrd="0" destOrd="0" presId="urn:microsoft.com/office/officeart/2005/8/layout/vList5"/>
    <dgm:cxn modelId="{E95263D2-E5CE-4C0B-81FF-62E32C9370D4}" type="presParOf" srcId="{2A6AC7AA-2C32-4E85-81F1-0EDD2836F995}" destId="{D3D12BB0-451F-461B-BF23-B31599810D49}" srcOrd="1" destOrd="0" presId="urn:microsoft.com/office/officeart/2005/8/layout/vList5"/>
    <dgm:cxn modelId="{A4E3C0FD-D22A-4A17-B3FC-1656A5F8E0A7}" type="presParOf" srcId="{82D5F36B-DF2C-448F-8CC3-3A7CEC419F4E}" destId="{13C06CD5-70B5-40C0-A74D-08608B042856}" srcOrd="1" destOrd="0" presId="urn:microsoft.com/office/officeart/2005/8/layout/vList5"/>
    <dgm:cxn modelId="{0C60A909-EDFF-44EF-884B-AD9018428911}" type="presParOf" srcId="{82D5F36B-DF2C-448F-8CC3-3A7CEC419F4E}" destId="{D19578B0-6EC3-42FC-8B14-95E4893039BE}" srcOrd="2" destOrd="0" presId="urn:microsoft.com/office/officeart/2005/8/layout/vList5"/>
    <dgm:cxn modelId="{C9E9E852-7439-42B4-B34A-CDED8E6D82DD}" type="presParOf" srcId="{D19578B0-6EC3-42FC-8B14-95E4893039BE}" destId="{6729F703-6D2A-459B-8CA5-2D1ECAE0ED59}" srcOrd="0" destOrd="0" presId="urn:microsoft.com/office/officeart/2005/8/layout/vList5"/>
    <dgm:cxn modelId="{BDC9ACA8-5760-460B-BE25-E6346C491CD5}" type="presParOf" srcId="{D19578B0-6EC3-42FC-8B14-95E4893039BE}" destId="{2DC626A6-7E2C-429B-84F8-B874A23FA9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884EB7-B1DD-4093-9604-E5E9F4E26D2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C0A4D27-7ACF-48DA-AB6E-F1AA861BA361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uk-UA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Створення  сприятливих умов для блискавичного розповсюдження </a:t>
          </a:r>
          <a:endParaRPr lang="uk-UA" sz="2000" b="1" i="0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664E1E-EF8F-4D78-9067-6EFFED322542}" type="parTrans" cxnId="{8E014C70-8187-42ED-8D9D-E69A7A40033C}">
      <dgm:prSet/>
      <dgm:spPr/>
      <dgm:t>
        <a:bodyPr/>
        <a:lstStyle/>
        <a:p>
          <a:endParaRPr lang="uk-UA"/>
        </a:p>
      </dgm:t>
    </dgm:pt>
    <dgm:pt modelId="{BAE2EFAA-5C92-4EB9-ACA8-92D0EB8A6FF2}" type="sibTrans" cxnId="{8E014C70-8187-42ED-8D9D-E69A7A40033C}">
      <dgm:prSet/>
      <dgm:spPr/>
      <dgm:t>
        <a:bodyPr/>
        <a:lstStyle/>
        <a:p>
          <a:endParaRPr lang="uk-UA"/>
        </a:p>
      </dgm:t>
    </dgm:pt>
    <dgm:pt modelId="{5C4E6645-575B-44AF-8C35-353E468103DE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Розвиток швидкісних видів транспорту</a:t>
          </a:r>
        </a:p>
        <a:p>
          <a:r>
            <a: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(у 2007 р.</a:t>
          </a:r>
          <a:r>
            <a:rPr kumimoji="0" lang="uk-UA" sz="1400" b="1" i="1" u="none" strike="noStrike" cap="none" normalizeH="0" baseline="0" dirty="0" smtClean="0">
              <a:ln>
                <a:noFill/>
              </a:ln>
              <a:solidFill>
                <a:srgbClr val="2D2DB9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послугами авіатранспорту скористалися понад 2 млрд. пасажирів</a:t>
          </a:r>
          <a:endParaRPr lang="uk-UA" sz="14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E84933-A032-4BB3-BD1A-73BAE5311B19}" type="parTrans" cxnId="{37D88B1E-CA34-4F14-9C86-46AA26AC41C6}">
      <dgm:prSet/>
      <dgm:spPr>
        <a:solidFill>
          <a:srgbClr val="CC3300"/>
        </a:solidFill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AAA5921-D400-4090-8B54-5C2DE2739FED}" type="sibTrans" cxnId="{37D88B1E-CA34-4F14-9C86-46AA26AC41C6}">
      <dgm:prSet/>
      <dgm:spPr/>
      <dgm:t>
        <a:bodyPr/>
        <a:lstStyle/>
        <a:p>
          <a:endParaRPr lang="uk-UA"/>
        </a:p>
      </dgm:t>
    </dgm:pt>
    <dgm:pt modelId="{08F64C04-A4A2-46CA-8EC6-0C5B502DF95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uk-UA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Демографічна ситуація </a:t>
          </a:r>
        </a:p>
        <a:p>
          <a:r>
            <a:rPr lang="uk-UA" sz="16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(кількість населення подвоїлась протягом 1960 -2000рр. з 3 до 6 млрд.) </a:t>
          </a:r>
          <a:endParaRPr lang="uk-UA" sz="1600" b="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6A4873-5A37-4370-BB43-E0BACEF21EFA}" type="parTrans" cxnId="{FF0FA1C9-0711-4C57-B4A5-F8249F2D5624}">
      <dgm:prSet/>
      <dgm:spPr>
        <a:solidFill>
          <a:srgbClr val="CC3300"/>
        </a:solidFill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1C5E1550-DB7B-4F90-9160-650608244158}" type="sibTrans" cxnId="{FF0FA1C9-0711-4C57-B4A5-F8249F2D5624}">
      <dgm:prSet/>
      <dgm:spPr/>
      <dgm:t>
        <a:bodyPr/>
        <a:lstStyle/>
        <a:p>
          <a:endParaRPr lang="uk-UA"/>
        </a:p>
      </dgm:t>
    </dgm:pt>
    <dgm:pt modelId="{08115553-7A95-4518-9189-5C369E1C66A6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Міграційні процеси </a:t>
          </a:r>
        </a:p>
        <a:p>
          <a:r>
            <a:rPr lang="uk-UA" sz="16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(трудова, туристична міграція)</a:t>
          </a:r>
        </a:p>
      </dgm:t>
    </dgm:pt>
    <dgm:pt modelId="{0445AE6C-D509-438C-9E19-DC8C38A400D5}" type="parTrans" cxnId="{ADAAD7F5-E90C-4FAE-93D8-1C65F6401827}">
      <dgm:prSet/>
      <dgm:spPr>
        <a:solidFill>
          <a:srgbClr val="CC3300"/>
        </a:solidFill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2E5A8FD-FB98-41A6-AEBE-35FC94AEB972}" type="sibTrans" cxnId="{ADAAD7F5-E90C-4FAE-93D8-1C65F6401827}">
      <dgm:prSet/>
      <dgm:spPr/>
      <dgm:t>
        <a:bodyPr/>
        <a:lstStyle/>
        <a:p>
          <a:endParaRPr lang="uk-UA"/>
        </a:p>
      </dgm:t>
    </dgm:pt>
    <dgm:pt modelId="{756E7F8A-8C42-4CB0-8D12-168F4CA6BCE0}" type="pres">
      <dgm:prSet presAssocID="{1A884EB7-B1DD-4093-9604-E5E9F4E26D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9381A91-C4E2-48D9-A41D-B087A5DE0639}" type="pres">
      <dgm:prSet presAssocID="{4C0A4D27-7ACF-48DA-AB6E-F1AA861BA361}" presName="centerShape" presStyleLbl="node0" presStyleIdx="0" presStyleCnt="1" custScaleX="116309"/>
      <dgm:spPr/>
      <dgm:t>
        <a:bodyPr/>
        <a:lstStyle/>
        <a:p>
          <a:endParaRPr lang="uk-UA"/>
        </a:p>
      </dgm:t>
    </dgm:pt>
    <dgm:pt modelId="{A84FDC11-56EB-4BF3-9668-2B9DF707FB04}" type="pres">
      <dgm:prSet presAssocID="{78E84933-A032-4BB3-BD1A-73BAE5311B19}" presName="parTrans" presStyleLbl="bgSibTrans2D1" presStyleIdx="0" presStyleCnt="3"/>
      <dgm:spPr/>
      <dgm:t>
        <a:bodyPr/>
        <a:lstStyle/>
        <a:p>
          <a:endParaRPr lang="uk-UA"/>
        </a:p>
      </dgm:t>
    </dgm:pt>
    <dgm:pt modelId="{6C64A3EB-A8A5-482A-BD45-171B1C0FDC01}" type="pres">
      <dgm:prSet presAssocID="{5C4E6645-575B-44AF-8C35-353E468103DE}" presName="node" presStyleLbl="node1" presStyleIdx="0" presStyleCnt="3" custScaleX="1016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134898-A6FE-4C3E-8D29-E518CC9B8713}" type="pres">
      <dgm:prSet presAssocID="{346A4873-5A37-4370-BB43-E0BACEF21EFA}" presName="parTrans" presStyleLbl="bgSibTrans2D1" presStyleIdx="1" presStyleCnt="3"/>
      <dgm:spPr/>
      <dgm:t>
        <a:bodyPr/>
        <a:lstStyle/>
        <a:p>
          <a:endParaRPr lang="uk-UA"/>
        </a:p>
      </dgm:t>
    </dgm:pt>
    <dgm:pt modelId="{540E5DF5-4453-4EE3-A78C-A2F8FA400C19}" type="pres">
      <dgm:prSet presAssocID="{08F64C04-A4A2-46CA-8EC6-0C5B502DF951}" presName="node" presStyleLbl="node1" presStyleIdx="1" presStyleCnt="3" custScaleX="121078" custScaleY="718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C59270-47B8-4F0F-992A-EBE3F6422182}" type="pres">
      <dgm:prSet presAssocID="{0445AE6C-D509-438C-9E19-DC8C38A400D5}" presName="parTrans" presStyleLbl="bgSibTrans2D1" presStyleIdx="2" presStyleCnt="3"/>
      <dgm:spPr/>
      <dgm:t>
        <a:bodyPr/>
        <a:lstStyle/>
        <a:p>
          <a:endParaRPr lang="uk-UA"/>
        </a:p>
      </dgm:t>
    </dgm:pt>
    <dgm:pt modelId="{639668D2-79E7-4312-B1B9-558D389D7374}" type="pres">
      <dgm:prSet presAssocID="{08115553-7A95-4518-9189-5C369E1C66A6}" presName="node" presStyleLbl="node1" presStyleIdx="2" presStyleCnt="3" custScaleX="885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9229FDF-70A9-42FA-A5D1-F5CF4F536A50}" type="presOf" srcId="{4C0A4D27-7ACF-48DA-AB6E-F1AA861BA361}" destId="{69381A91-C4E2-48D9-A41D-B087A5DE0639}" srcOrd="0" destOrd="0" presId="urn:microsoft.com/office/officeart/2005/8/layout/radial4"/>
    <dgm:cxn modelId="{BC666D0B-505A-4BE9-B41D-1F71BDA0BD82}" type="presOf" srcId="{0445AE6C-D509-438C-9E19-DC8C38A400D5}" destId="{2EC59270-47B8-4F0F-992A-EBE3F6422182}" srcOrd="0" destOrd="0" presId="urn:microsoft.com/office/officeart/2005/8/layout/radial4"/>
    <dgm:cxn modelId="{37D88B1E-CA34-4F14-9C86-46AA26AC41C6}" srcId="{4C0A4D27-7ACF-48DA-AB6E-F1AA861BA361}" destId="{5C4E6645-575B-44AF-8C35-353E468103DE}" srcOrd="0" destOrd="0" parTransId="{78E84933-A032-4BB3-BD1A-73BAE5311B19}" sibTransId="{EAAA5921-D400-4090-8B54-5C2DE2739FED}"/>
    <dgm:cxn modelId="{ADAAD7F5-E90C-4FAE-93D8-1C65F6401827}" srcId="{4C0A4D27-7ACF-48DA-AB6E-F1AA861BA361}" destId="{08115553-7A95-4518-9189-5C369E1C66A6}" srcOrd="2" destOrd="0" parTransId="{0445AE6C-D509-438C-9E19-DC8C38A400D5}" sibTransId="{E2E5A8FD-FB98-41A6-AEBE-35FC94AEB972}"/>
    <dgm:cxn modelId="{E779B46B-A675-494E-B44C-CA6DB3989276}" type="presOf" srcId="{346A4873-5A37-4370-BB43-E0BACEF21EFA}" destId="{B5134898-A6FE-4C3E-8D29-E518CC9B8713}" srcOrd="0" destOrd="0" presId="urn:microsoft.com/office/officeart/2005/8/layout/radial4"/>
    <dgm:cxn modelId="{358ECB9C-A11D-4B48-A594-8E1AF06A2A66}" type="presOf" srcId="{08115553-7A95-4518-9189-5C369E1C66A6}" destId="{639668D2-79E7-4312-B1B9-558D389D7374}" srcOrd="0" destOrd="0" presId="urn:microsoft.com/office/officeart/2005/8/layout/radial4"/>
    <dgm:cxn modelId="{8E014C70-8187-42ED-8D9D-E69A7A40033C}" srcId="{1A884EB7-B1DD-4093-9604-E5E9F4E26D2B}" destId="{4C0A4D27-7ACF-48DA-AB6E-F1AA861BA361}" srcOrd="0" destOrd="0" parTransId="{DA664E1E-EF8F-4D78-9067-6EFFED322542}" sibTransId="{BAE2EFAA-5C92-4EB9-ACA8-92D0EB8A6FF2}"/>
    <dgm:cxn modelId="{26A82D62-810F-444E-BA11-B58FE909B732}" type="presOf" srcId="{78E84933-A032-4BB3-BD1A-73BAE5311B19}" destId="{A84FDC11-56EB-4BF3-9668-2B9DF707FB04}" srcOrd="0" destOrd="0" presId="urn:microsoft.com/office/officeart/2005/8/layout/radial4"/>
    <dgm:cxn modelId="{18CA4BCB-1410-4549-926E-E9E144DBA0E4}" type="presOf" srcId="{5C4E6645-575B-44AF-8C35-353E468103DE}" destId="{6C64A3EB-A8A5-482A-BD45-171B1C0FDC01}" srcOrd="0" destOrd="0" presId="urn:microsoft.com/office/officeart/2005/8/layout/radial4"/>
    <dgm:cxn modelId="{6CAD9092-B001-4F63-BD10-F9D42AAA88DE}" type="presOf" srcId="{1A884EB7-B1DD-4093-9604-E5E9F4E26D2B}" destId="{756E7F8A-8C42-4CB0-8D12-168F4CA6BCE0}" srcOrd="0" destOrd="0" presId="urn:microsoft.com/office/officeart/2005/8/layout/radial4"/>
    <dgm:cxn modelId="{BADA1D31-791D-4191-85E6-07DDD2FF63A3}" type="presOf" srcId="{08F64C04-A4A2-46CA-8EC6-0C5B502DF951}" destId="{540E5DF5-4453-4EE3-A78C-A2F8FA400C19}" srcOrd="0" destOrd="0" presId="urn:microsoft.com/office/officeart/2005/8/layout/radial4"/>
    <dgm:cxn modelId="{FF0FA1C9-0711-4C57-B4A5-F8249F2D5624}" srcId="{4C0A4D27-7ACF-48DA-AB6E-F1AA861BA361}" destId="{08F64C04-A4A2-46CA-8EC6-0C5B502DF951}" srcOrd="1" destOrd="0" parTransId="{346A4873-5A37-4370-BB43-E0BACEF21EFA}" sibTransId="{1C5E1550-DB7B-4F90-9160-650608244158}"/>
    <dgm:cxn modelId="{EFF34B89-A5C9-4DF0-80F9-3143C7D0EC4C}" type="presParOf" srcId="{756E7F8A-8C42-4CB0-8D12-168F4CA6BCE0}" destId="{69381A91-C4E2-48D9-A41D-B087A5DE0639}" srcOrd="0" destOrd="0" presId="urn:microsoft.com/office/officeart/2005/8/layout/radial4"/>
    <dgm:cxn modelId="{7D70E68E-0FD3-4D69-BCF4-0A8F744F396E}" type="presParOf" srcId="{756E7F8A-8C42-4CB0-8D12-168F4CA6BCE0}" destId="{A84FDC11-56EB-4BF3-9668-2B9DF707FB04}" srcOrd="1" destOrd="0" presId="urn:microsoft.com/office/officeart/2005/8/layout/radial4"/>
    <dgm:cxn modelId="{25E2C1B8-9108-4590-A6CF-33A103F0DFDE}" type="presParOf" srcId="{756E7F8A-8C42-4CB0-8D12-168F4CA6BCE0}" destId="{6C64A3EB-A8A5-482A-BD45-171B1C0FDC01}" srcOrd="2" destOrd="0" presId="urn:microsoft.com/office/officeart/2005/8/layout/radial4"/>
    <dgm:cxn modelId="{E082CE25-808A-4C47-87DF-3A9CD17FD1FD}" type="presParOf" srcId="{756E7F8A-8C42-4CB0-8D12-168F4CA6BCE0}" destId="{B5134898-A6FE-4C3E-8D29-E518CC9B8713}" srcOrd="3" destOrd="0" presId="urn:microsoft.com/office/officeart/2005/8/layout/radial4"/>
    <dgm:cxn modelId="{07A89748-226C-4CFA-AF28-283F9068652C}" type="presParOf" srcId="{756E7F8A-8C42-4CB0-8D12-168F4CA6BCE0}" destId="{540E5DF5-4453-4EE3-A78C-A2F8FA400C19}" srcOrd="4" destOrd="0" presId="urn:microsoft.com/office/officeart/2005/8/layout/radial4"/>
    <dgm:cxn modelId="{537A970E-2BCA-4A8E-B927-9D3D48FD12CD}" type="presParOf" srcId="{756E7F8A-8C42-4CB0-8D12-168F4CA6BCE0}" destId="{2EC59270-47B8-4F0F-992A-EBE3F6422182}" srcOrd="5" destOrd="0" presId="urn:microsoft.com/office/officeart/2005/8/layout/radial4"/>
    <dgm:cxn modelId="{19CE9097-137E-4019-9227-139A47403DFE}" type="presParOf" srcId="{756E7F8A-8C42-4CB0-8D12-168F4CA6BCE0}" destId="{639668D2-79E7-4312-B1B9-558D389D737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A425611-45DC-4A1C-B488-E327541346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D17C3D-E12D-4E1F-B9EC-D226B96B099E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Збудник інфекції</a:t>
          </a:r>
          <a:endParaRPr lang="ru-RU" sz="2400" b="1" dirty="0">
            <a:latin typeface="+mj-lt"/>
          </a:endParaRPr>
        </a:p>
      </dgm:t>
    </dgm:pt>
    <dgm:pt modelId="{B8B73EF4-6F2D-4C59-B81C-73227237FBAF}" type="parTrans" cxnId="{72816F6C-A71D-43EE-B42D-1A583AF3CFDE}">
      <dgm:prSet/>
      <dgm:spPr/>
      <dgm:t>
        <a:bodyPr/>
        <a:lstStyle/>
        <a:p>
          <a:endParaRPr lang="ru-RU"/>
        </a:p>
      </dgm:t>
    </dgm:pt>
    <dgm:pt modelId="{29291D65-CBA8-4C88-AFB6-C528335C35B2}" type="sibTrans" cxnId="{72816F6C-A71D-43EE-B42D-1A583AF3CFDE}">
      <dgm:prSet/>
      <dgm:spPr/>
      <dgm:t>
        <a:bodyPr/>
        <a:lstStyle/>
        <a:p>
          <a:endParaRPr lang="ru-RU"/>
        </a:p>
      </dgm:t>
    </dgm:pt>
    <dgm:pt modelId="{18E7E3D3-7CFD-4EAD-A876-A7DFEC46AFC1}">
      <dgm:prSet phldrT="[Текст]" custT="1"/>
      <dgm:spPr/>
      <dgm:t>
        <a:bodyPr/>
        <a:lstStyle/>
        <a:p>
          <a:r>
            <a:rPr lang="uk-UA" sz="1800" b="1" i="0" u="sng" baseline="0" dirty="0" smtClean="0">
              <a:latin typeface="+mj-lt"/>
              <a:cs typeface="Times New Roman" pitchFamily="18" charset="0"/>
            </a:rPr>
            <a:t>Вірулентність;</a:t>
          </a:r>
          <a:endParaRPr lang="ru-RU" sz="1800" b="1" i="0" u="sng" dirty="0">
            <a:latin typeface="+mj-lt"/>
          </a:endParaRPr>
        </a:p>
      </dgm:t>
    </dgm:pt>
    <dgm:pt modelId="{9859B479-3EA0-4576-B4EA-6D594B014F84}" type="parTrans" cxnId="{2BA29FF4-D122-4BCB-BA73-4F795A5238D0}">
      <dgm:prSet/>
      <dgm:spPr/>
      <dgm:t>
        <a:bodyPr/>
        <a:lstStyle/>
        <a:p>
          <a:endParaRPr lang="ru-RU"/>
        </a:p>
      </dgm:t>
    </dgm:pt>
    <dgm:pt modelId="{33B1BE88-1237-4838-91DC-68629F45D0D8}" type="sibTrans" cxnId="{2BA29FF4-D122-4BCB-BA73-4F795A5238D0}">
      <dgm:prSet/>
      <dgm:spPr/>
      <dgm:t>
        <a:bodyPr/>
        <a:lstStyle/>
        <a:p>
          <a:endParaRPr lang="ru-RU"/>
        </a:p>
      </dgm:t>
    </dgm:pt>
    <dgm:pt modelId="{ED7B945B-5CCD-4786-AF6A-F238670CD13B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Хазяїн</a:t>
          </a:r>
          <a:endParaRPr lang="ru-RU" sz="2400" b="1" dirty="0">
            <a:latin typeface="+mj-lt"/>
          </a:endParaRPr>
        </a:p>
      </dgm:t>
    </dgm:pt>
    <dgm:pt modelId="{D12C736C-35A0-4DCC-B5D2-94F7A7FB47F4}" type="parTrans" cxnId="{961E8D78-DB54-4BD4-8DC6-4642B4C1D757}">
      <dgm:prSet/>
      <dgm:spPr/>
      <dgm:t>
        <a:bodyPr/>
        <a:lstStyle/>
        <a:p>
          <a:endParaRPr lang="ru-RU"/>
        </a:p>
      </dgm:t>
    </dgm:pt>
    <dgm:pt modelId="{F7B8EFD8-1496-49F5-B992-CC8EC6173900}" type="sibTrans" cxnId="{961E8D78-DB54-4BD4-8DC6-4642B4C1D757}">
      <dgm:prSet/>
      <dgm:spPr/>
      <dgm:t>
        <a:bodyPr/>
        <a:lstStyle/>
        <a:p>
          <a:endParaRPr lang="ru-RU"/>
        </a:p>
      </dgm:t>
    </dgm:pt>
    <dgm:pt modelId="{F595F828-B20F-43F9-AA4B-D96D229BC3AB}">
      <dgm:prSet phldrT="[Текст]" custT="1"/>
      <dgm:spPr/>
      <dgm:t>
        <a:bodyPr/>
        <a:lstStyle/>
        <a:p>
          <a:r>
            <a:rPr lang="uk-UA" sz="1800" b="1" dirty="0" smtClean="0">
              <a:latin typeface="+mj-lt"/>
            </a:rPr>
            <a:t>Генетичні особливості;</a:t>
          </a:r>
          <a:endParaRPr lang="ru-RU" sz="1800" b="1" dirty="0">
            <a:latin typeface="+mj-lt"/>
          </a:endParaRPr>
        </a:p>
      </dgm:t>
    </dgm:pt>
    <dgm:pt modelId="{3650B78F-350F-4E48-A0AF-E93BC1C76992}" type="parTrans" cxnId="{D6A55563-07CD-476E-856D-F9D70466578C}">
      <dgm:prSet/>
      <dgm:spPr/>
      <dgm:t>
        <a:bodyPr/>
        <a:lstStyle/>
        <a:p>
          <a:endParaRPr lang="ru-RU"/>
        </a:p>
      </dgm:t>
    </dgm:pt>
    <dgm:pt modelId="{1E2DC52B-7ACE-4088-801A-F3C5DBF3CA29}" type="sibTrans" cxnId="{D6A55563-07CD-476E-856D-F9D70466578C}">
      <dgm:prSet/>
      <dgm:spPr/>
      <dgm:t>
        <a:bodyPr/>
        <a:lstStyle/>
        <a:p>
          <a:endParaRPr lang="ru-RU"/>
        </a:p>
      </dgm:t>
    </dgm:pt>
    <dgm:pt modelId="{AF7D52B5-F5E7-471B-BD0A-B0CBDB50D0D8}">
      <dgm:prSet custT="1"/>
      <dgm:spPr/>
      <dgm:t>
        <a:bodyPr/>
        <a:lstStyle/>
        <a:p>
          <a:r>
            <a:rPr lang="uk-UA" sz="1800" b="1" dirty="0" smtClean="0">
              <a:latin typeface="+mj-lt"/>
              <a:cs typeface="Times New Roman" pitchFamily="18" charset="0"/>
            </a:rPr>
            <a:t>Тканинний тропізм;</a:t>
          </a:r>
          <a:endParaRPr lang="uk-UA" sz="1800" b="1" dirty="0">
            <a:latin typeface="+mj-lt"/>
            <a:cs typeface="Times New Roman" pitchFamily="18" charset="0"/>
          </a:endParaRPr>
        </a:p>
      </dgm:t>
    </dgm:pt>
    <dgm:pt modelId="{07C11747-FFDB-4A5E-863D-DBD9D3CBD123}" type="parTrans" cxnId="{9E5F1661-C1D4-4721-9425-07F8CE0CA4AB}">
      <dgm:prSet/>
      <dgm:spPr/>
      <dgm:t>
        <a:bodyPr/>
        <a:lstStyle/>
        <a:p>
          <a:endParaRPr lang="ru-RU"/>
        </a:p>
      </dgm:t>
    </dgm:pt>
    <dgm:pt modelId="{01D161A4-DDCB-4F56-9594-80F2DAC39D9A}" type="sibTrans" cxnId="{9E5F1661-C1D4-4721-9425-07F8CE0CA4AB}">
      <dgm:prSet/>
      <dgm:spPr/>
      <dgm:t>
        <a:bodyPr/>
        <a:lstStyle/>
        <a:p>
          <a:endParaRPr lang="ru-RU"/>
        </a:p>
      </dgm:t>
    </dgm:pt>
    <dgm:pt modelId="{25917917-A462-4937-A6FF-DE4C97E415C3}">
      <dgm:prSet custT="1"/>
      <dgm:spPr/>
      <dgm:t>
        <a:bodyPr/>
        <a:lstStyle/>
        <a:p>
          <a:r>
            <a:rPr lang="uk-UA" sz="1800" b="1" dirty="0" smtClean="0">
              <a:latin typeface="+mj-lt"/>
              <a:cs typeface="Times New Roman" pitchFamily="18" charset="0"/>
            </a:rPr>
            <a:t>Пристосування до нового механізму передачі;</a:t>
          </a:r>
          <a:endParaRPr lang="uk-UA" sz="1800" b="1" dirty="0">
            <a:latin typeface="+mj-lt"/>
            <a:cs typeface="Times New Roman" pitchFamily="18" charset="0"/>
          </a:endParaRPr>
        </a:p>
      </dgm:t>
    </dgm:pt>
    <dgm:pt modelId="{B23F7437-90DF-4425-9C4D-D4DF5531205B}" type="parTrans" cxnId="{F7D98242-126F-4B6F-B33C-F126AF79BC16}">
      <dgm:prSet/>
      <dgm:spPr/>
      <dgm:t>
        <a:bodyPr/>
        <a:lstStyle/>
        <a:p>
          <a:endParaRPr lang="ru-RU"/>
        </a:p>
      </dgm:t>
    </dgm:pt>
    <dgm:pt modelId="{2DE1A2FC-0F7B-4A18-9AB2-38827FE0A224}" type="sibTrans" cxnId="{F7D98242-126F-4B6F-B33C-F126AF79BC16}">
      <dgm:prSet/>
      <dgm:spPr/>
      <dgm:t>
        <a:bodyPr/>
        <a:lstStyle/>
        <a:p>
          <a:endParaRPr lang="ru-RU"/>
        </a:p>
      </dgm:t>
    </dgm:pt>
    <dgm:pt modelId="{A376E2CF-11DE-4BBB-B3B9-DB9F0EC33E51}">
      <dgm:prSet custT="1"/>
      <dgm:spPr/>
      <dgm:t>
        <a:bodyPr/>
        <a:lstStyle/>
        <a:p>
          <a:r>
            <a:rPr lang="uk-UA" sz="1800" b="1" dirty="0" smtClean="0">
              <a:latin typeface="+mj-lt"/>
              <a:cs typeface="Times New Roman" pitchFamily="18" charset="0"/>
            </a:rPr>
            <a:t>Здатність долати міжвидовий бар'єр;</a:t>
          </a:r>
          <a:endParaRPr lang="uk-UA" sz="1800" b="1" dirty="0">
            <a:latin typeface="+mj-lt"/>
            <a:cs typeface="Times New Roman" pitchFamily="18" charset="0"/>
          </a:endParaRPr>
        </a:p>
      </dgm:t>
    </dgm:pt>
    <dgm:pt modelId="{30C54971-5ECB-4330-B8B7-4F8B92F69947}" type="parTrans" cxnId="{F95984F1-3B27-4650-8180-955E5E4FC06A}">
      <dgm:prSet/>
      <dgm:spPr/>
      <dgm:t>
        <a:bodyPr/>
        <a:lstStyle/>
        <a:p>
          <a:endParaRPr lang="ru-RU"/>
        </a:p>
      </dgm:t>
    </dgm:pt>
    <dgm:pt modelId="{AE578602-D1D5-49C5-9A50-A0476D703180}" type="sibTrans" cxnId="{F95984F1-3B27-4650-8180-955E5E4FC06A}">
      <dgm:prSet/>
      <dgm:spPr/>
      <dgm:t>
        <a:bodyPr/>
        <a:lstStyle/>
        <a:p>
          <a:endParaRPr lang="ru-RU"/>
        </a:p>
      </dgm:t>
    </dgm:pt>
    <dgm:pt modelId="{562238A8-39B7-4218-B893-E817F4AC17E9}">
      <dgm:prSet custT="1"/>
      <dgm:spPr/>
      <dgm:t>
        <a:bodyPr/>
        <a:lstStyle/>
        <a:p>
          <a:r>
            <a:rPr lang="uk-UA" sz="1800" b="1" dirty="0" err="1" smtClean="0">
              <a:latin typeface="+mj-lt"/>
              <a:cs typeface="Times New Roman" pitchFamily="18" charset="0"/>
            </a:rPr>
            <a:t>Імуногенність</a:t>
          </a:r>
          <a:r>
            <a:rPr lang="uk-UA" sz="1800" b="1" dirty="0" smtClean="0">
              <a:latin typeface="+mj-lt"/>
              <a:cs typeface="Times New Roman" pitchFamily="18" charset="0"/>
            </a:rPr>
            <a:t>;</a:t>
          </a:r>
          <a:endParaRPr lang="uk-UA" sz="1800" b="1" dirty="0">
            <a:latin typeface="+mj-lt"/>
            <a:cs typeface="Times New Roman" pitchFamily="18" charset="0"/>
          </a:endParaRPr>
        </a:p>
      </dgm:t>
    </dgm:pt>
    <dgm:pt modelId="{31B1A616-3708-4C88-BB65-194F7D50363E}" type="parTrans" cxnId="{6C23A3FF-2A31-4A6E-90D4-C233D437F8D2}">
      <dgm:prSet/>
      <dgm:spPr/>
      <dgm:t>
        <a:bodyPr/>
        <a:lstStyle/>
        <a:p>
          <a:endParaRPr lang="ru-RU"/>
        </a:p>
      </dgm:t>
    </dgm:pt>
    <dgm:pt modelId="{9E700A5D-B353-408B-9A30-4906B4D14F0B}" type="sibTrans" cxnId="{6C23A3FF-2A31-4A6E-90D4-C233D437F8D2}">
      <dgm:prSet/>
      <dgm:spPr/>
      <dgm:t>
        <a:bodyPr/>
        <a:lstStyle/>
        <a:p>
          <a:endParaRPr lang="ru-RU"/>
        </a:p>
      </dgm:t>
    </dgm:pt>
    <dgm:pt modelId="{EB1509B4-26C3-40E2-9FA7-63848A874E49}">
      <dgm:prSet custT="1"/>
      <dgm:spPr/>
      <dgm:t>
        <a:bodyPr/>
        <a:lstStyle/>
        <a:p>
          <a:r>
            <a:rPr lang="uk-UA" sz="1800" b="1" dirty="0" smtClean="0">
              <a:latin typeface="+mj-lt"/>
              <a:cs typeface="Times New Roman" pitchFamily="18" charset="0"/>
            </a:rPr>
            <a:t>Спроможність уникати імунного пресу;</a:t>
          </a:r>
          <a:endParaRPr lang="uk-UA" sz="1800" b="1" dirty="0">
            <a:latin typeface="+mj-lt"/>
            <a:cs typeface="Times New Roman" pitchFamily="18" charset="0"/>
          </a:endParaRPr>
        </a:p>
      </dgm:t>
    </dgm:pt>
    <dgm:pt modelId="{704B590A-CC4D-4214-A84B-9E89791D16ED}" type="parTrans" cxnId="{5B8287E6-F248-40BE-BE53-0C29F884E074}">
      <dgm:prSet/>
      <dgm:spPr/>
      <dgm:t>
        <a:bodyPr/>
        <a:lstStyle/>
        <a:p>
          <a:endParaRPr lang="ru-RU"/>
        </a:p>
      </dgm:t>
    </dgm:pt>
    <dgm:pt modelId="{E9618557-314F-4705-AA8D-533B05491331}" type="sibTrans" cxnId="{5B8287E6-F248-40BE-BE53-0C29F884E074}">
      <dgm:prSet/>
      <dgm:spPr/>
      <dgm:t>
        <a:bodyPr/>
        <a:lstStyle/>
        <a:p>
          <a:endParaRPr lang="ru-RU"/>
        </a:p>
      </dgm:t>
    </dgm:pt>
    <dgm:pt modelId="{93CD39FB-0AE6-4915-9555-DB3794A22466}">
      <dgm:prSet custT="1"/>
      <dgm:spPr/>
      <dgm:t>
        <a:bodyPr/>
        <a:lstStyle/>
        <a:p>
          <a:r>
            <a:rPr lang="uk-UA" sz="1800" b="1" dirty="0" smtClean="0">
              <a:latin typeface="+mj-lt"/>
              <a:cs typeface="Times New Roman" pitchFamily="18" charset="0"/>
            </a:rPr>
            <a:t>Резистентність до терапевтичних препаратів, дезінфекційних засобів;</a:t>
          </a:r>
          <a:endParaRPr lang="uk-UA" sz="1800" b="1" dirty="0">
            <a:latin typeface="+mj-lt"/>
            <a:cs typeface="Times New Roman" pitchFamily="18" charset="0"/>
          </a:endParaRPr>
        </a:p>
      </dgm:t>
    </dgm:pt>
    <dgm:pt modelId="{ABD0B05C-ACB4-4D58-A0B7-27048E26A754}" type="parTrans" cxnId="{71AE0A1E-CF6F-4B5E-AE80-338F18BAB430}">
      <dgm:prSet/>
      <dgm:spPr/>
      <dgm:t>
        <a:bodyPr/>
        <a:lstStyle/>
        <a:p>
          <a:endParaRPr lang="ru-RU"/>
        </a:p>
      </dgm:t>
    </dgm:pt>
    <dgm:pt modelId="{D763311F-81A7-4C2F-B095-6C1292B877E3}" type="sibTrans" cxnId="{71AE0A1E-CF6F-4B5E-AE80-338F18BAB430}">
      <dgm:prSet/>
      <dgm:spPr/>
      <dgm:t>
        <a:bodyPr/>
        <a:lstStyle/>
        <a:p>
          <a:endParaRPr lang="ru-RU"/>
        </a:p>
      </dgm:t>
    </dgm:pt>
    <dgm:pt modelId="{E09E9069-3759-4E22-8FCC-D8C987513647}">
      <dgm:prSet custT="1"/>
      <dgm:spPr/>
      <dgm:t>
        <a:bodyPr/>
        <a:lstStyle/>
        <a:p>
          <a:r>
            <a:rPr lang="uk-UA" sz="1800" b="1" dirty="0" smtClean="0">
              <a:latin typeface="+mj-lt"/>
              <a:cs typeface="Times New Roman" pitchFamily="18" charset="0"/>
            </a:rPr>
            <a:t>Здатність до подолання природних бар'єрів неспецифічного захисту людини та ін.</a:t>
          </a:r>
          <a:endParaRPr lang="ru-RU" sz="1800" b="1" dirty="0">
            <a:latin typeface="+mj-lt"/>
          </a:endParaRPr>
        </a:p>
      </dgm:t>
    </dgm:pt>
    <dgm:pt modelId="{A49DD0FA-EC14-4E93-9A78-09E18AADA848}" type="parTrans" cxnId="{2F66F4A5-168E-4C2A-8DF3-1E7D44EAC402}">
      <dgm:prSet/>
      <dgm:spPr/>
      <dgm:t>
        <a:bodyPr/>
        <a:lstStyle/>
        <a:p>
          <a:endParaRPr lang="ru-RU"/>
        </a:p>
      </dgm:t>
    </dgm:pt>
    <dgm:pt modelId="{B6FC0907-E85A-47F1-A47E-42D269B0B123}" type="sibTrans" cxnId="{2F66F4A5-168E-4C2A-8DF3-1E7D44EAC402}">
      <dgm:prSet/>
      <dgm:spPr/>
      <dgm:t>
        <a:bodyPr/>
        <a:lstStyle/>
        <a:p>
          <a:endParaRPr lang="ru-RU"/>
        </a:p>
      </dgm:t>
    </dgm:pt>
    <dgm:pt modelId="{F1817105-8858-42B9-B30C-D388D0A134A7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1800" b="1" dirty="0" smtClean="0">
              <a:latin typeface="+mj-lt"/>
            </a:rPr>
            <a:t>Стан клітинного імунітету</a:t>
          </a:r>
          <a:endParaRPr lang="uk-UA" sz="1800" b="1" dirty="0">
            <a:latin typeface="+mj-lt"/>
            <a:cs typeface="Times New Roman" pitchFamily="18" charset="0"/>
          </a:endParaRPr>
        </a:p>
      </dgm:t>
    </dgm:pt>
    <dgm:pt modelId="{16A981B4-E45B-49C6-9CE0-F539557CED7A}" type="parTrans" cxnId="{2887073A-B676-4078-AC72-7CA3991C140B}">
      <dgm:prSet/>
      <dgm:spPr/>
      <dgm:t>
        <a:bodyPr/>
        <a:lstStyle/>
        <a:p>
          <a:endParaRPr lang="ru-RU"/>
        </a:p>
      </dgm:t>
    </dgm:pt>
    <dgm:pt modelId="{E3420885-9DA3-40AF-A7C8-328B895B9A47}" type="sibTrans" cxnId="{2887073A-B676-4078-AC72-7CA3991C140B}">
      <dgm:prSet/>
      <dgm:spPr/>
      <dgm:t>
        <a:bodyPr/>
        <a:lstStyle/>
        <a:p>
          <a:endParaRPr lang="ru-RU"/>
        </a:p>
      </dgm:t>
    </dgm:pt>
    <dgm:pt modelId="{CD7C835B-8EC3-4584-9AB8-59F1D449D67A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1800" b="1" dirty="0" smtClean="0">
              <a:latin typeface="+mj-lt"/>
            </a:rPr>
            <a:t>Стан гуморального імунітету</a:t>
          </a:r>
          <a:endParaRPr lang="uk-UA" sz="1800" b="1" dirty="0">
            <a:latin typeface="+mj-lt"/>
            <a:cs typeface="Times New Roman" pitchFamily="18" charset="0"/>
          </a:endParaRPr>
        </a:p>
      </dgm:t>
    </dgm:pt>
    <dgm:pt modelId="{59B824EA-3713-4068-BDBB-8AC33437C22F}" type="parTrans" cxnId="{70B99564-35EA-49FF-8D0A-34B482FC08B3}">
      <dgm:prSet/>
      <dgm:spPr/>
    </dgm:pt>
    <dgm:pt modelId="{DC59AF9D-26C6-4C25-A059-6DCB537F3D9B}" type="sibTrans" cxnId="{70B99564-35EA-49FF-8D0A-34B482FC08B3}">
      <dgm:prSet/>
      <dgm:spPr/>
    </dgm:pt>
    <dgm:pt modelId="{90AB3A2C-88C3-4890-91F5-CCF12207BE2A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1800" b="1" dirty="0" smtClean="0">
              <a:latin typeface="+mj-lt"/>
            </a:rPr>
            <a:t>Стан природних бар'єрів неспецифічного захисту (шкіри, слизових тощо)</a:t>
          </a:r>
          <a:endParaRPr lang="uk-UA" sz="1800" b="1" dirty="0">
            <a:latin typeface="+mj-lt"/>
            <a:cs typeface="Times New Roman" pitchFamily="18" charset="0"/>
          </a:endParaRPr>
        </a:p>
      </dgm:t>
    </dgm:pt>
    <dgm:pt modelId="{A368DE25-B18C-474D-88A1-75B6EA57318E}" type="parTrans" cxnId="{6EE4ADF9-3D5C-4006-BE9E-AAD5AEDBE628}">
      <dgm:prSet/>
      <dgm:spPr/>
    </dgm:pt>
    <dgm:pt modelId="{2B45B673-A6C4-45EA-BA93-E4FCA844C977}" type="sibTrans" cxnId="{6EE4ADF9-3D5C-4006-BE9E-AAD5AEDBE628}">
      <dgm:prSet/>
      <dgm:spPr/>
    </dgm:pt>
    <dgm:pt modelId="{F45080F9-2DB8-49A3-9935-6E84F912FE35}">
      <dgm:prSet phldrT="[Текст]" custT="1"/>
      <dgm:spPr/>
      <dgm:t>
        <a:bodyPr/>
        <a:lstStyle/>
        <a:p>
          <a:r>
            <a:rPr lang="uk-UA" sz="1800" b="1" dirty="0" smtClean="0">
              <a:latin typeface="+mj-lt"/>
            </a:rPr>
            <a:t>Антигенність;</a:t>
          </a:r>
          <a:endParaRPr lang="ru-RU" sz="1800" b="1" dirty="0">
            <a:latin typeface="+mj-lt"/>
          </a:endParaRPr>
        </a:p>
      </dgm:t>
    </dgm:pt>
    <dgm:pt modelId="{170EF88B-ED06-444B-8DB7-8535F365B8B6}" type="parTrans" cxnId="{1101387B-5017-466E-A91F-04A793B60F47}">
      <dgm:prSet/>
      <dgm:spPr/>
    </dgm:pt>
    <dgm:pt modelId="{33E70D9A-29AF-44F3-B615-438DB05AFCA2}" type="sibTrans" cxnId="{1101387B-5017-466E-A91F-04A793B60F47}">
      <dgm:prSet/>
      <dgm:spPr/>
    </dgm:pt>
    <dgm:pt modelId="{792D335A-001B-4C50-84B0-44569F04AE0F}">
      <dgm:prSet phldrT="[Текст]" custT="1"/>
      <dgm:spPr/>
      <dgm:t>
        <a:bodyPr/>
        <a:lstStyle/>
        <a:p>
          <a:r>
            <a:rPr lang="uk-UA" sz="1800" b="1" dirty="0" smtClean="0">
              <a:latin typeface="+mj-lt"/>
            </a:rPr>
            <a:t>Контагіозність;</a:t>
          </a:r>
          <a:endParaRPr lang="ru-RU" sz="1800" b="1" dirty="0">
            <a:latin typeface="+mj-lt"/>
          </a:endParaRPr>
        </a:p>
      </dgm:t>
    </dgm:pt>
    <dgm:pt modelId="{3B3A3085-7379-4FB5-888E-8751AD6CDE5B}" type="parTrans" cxnId="{C8863FA8-C735-492D-A4AA-82322CD7D120}">
      <dgm:prSet/>
      <dgm:spPr/>
    </dgm:pt>
    <dgm:pt modelId="{B7C96770-9A74-43D6-A5AD-A8D343D00F37}" type="sibTrans" cxnId="{C8863FA8-C735-492D-A4AA-82322CD7D120}">
      <dgm:prSet/>
      <dgm:spPr/>
    </dgm:pt>
    <dgm:pt modelId="{82D5F36B-DF2C-448F-8CC3-3A7CEC419F4E}" type="pres">
      <dgm:prSet presAssocID="{DA425611-45DC-4A1C-B488-E327541346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AC7AA-2C32-4E85-81F1-0EDD2836F995}" type="pres">
      <dgm:prSet presAssocID="{32D17C3D-E12D-4E1F-B9EC-D226B96B099E}" presName="linNode" presStyleCnt="0"/>
      <dgm:spPr/>
    </dgm:pt>
    <dgm:pt modelId="{399A0E9E-4C5B-473B-B836-38B1663AB4FE}" type="pres">
      <dgm:prSet presAssocID="{32D17C3D-E12D-4E1F-B9EC-D226B96B099E}" presName="parentText" presStyleLbl="node1" presStyleIdx="0" presStyleCnt="2" custScaleX="109128" custScaleY="2607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12BB0-451F-461B-BF23-B31599810D49}" type="pres">
      <dgm:prSet presAssocID="{32D17C3D-E12D-4E1F-B9EC-D226B96B099E}" presName="descendantText" presStyleLbl="alignAccFollowNode1" presStyleIdx="0" presStyleCnt="2" custScaleX="237117" custScaleY="325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06CD5-70B5-40C0-A74D-08608B042856}" type="pres">
      <dgm:prSet presAssocID="{29291D65-CBA8-4C88-AFB6-C528335C35B2}" presName="sp" presStyleCnt="0"/>
      <dgm:spPr/>
    </dgm:pt>
    <dgm:pt modelId="{D19578B0-6EC3-42FC-8B14-95E4893039BE}" type="pres">
      <dgm:prSet presAssocID="{ED7B945B-5CCD-4786-AF6A-F238670CD13B}" presName="linNode" presStyleCnt="0"/>
      <dgm:spPr/>
    </dgm:pt>
    <dgm:pt modelId="{6729F703-6D2A-459B-8CA5-2D1ECAE0ED59}" type="pres">
      <dgm:prSet presAssocID="{ED7B945B-5CCD-4786-AF6A-F238670CD13B}" presName="parentText" presStyleLbl="node1" presStyleIdx="1" presStyleCnt="2" custScaleX="109128" custScaleY="103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626A6-7E2C-429B-84F8-B874A23FA907}" type="pres">
      <dgm:prSet presAssocID="{ED7B945B-5CCD-4786-AF6A-F238670CD13B}" presName="descendantText" presStyleLbl="alignAccFollowNode1" presStyleIdx="1" presStyleCnt="2" custScaleX="231569" custScaleY="128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43DE4-EF66-4128-A6CA-95C2D30AF10B}" type="presOf" srcId="{F45080F9-2DB8-49A3-9935-6E84F912FE35}" destId="{D3D12BB0-451F-461B-BF23-B31599810D49}" srcOrd="0" destOrd="1" presId="urn:microsoft.com/office/officeart/2005/8/layout/vList5"/>
    <dgm:cxn modelId="{AA6D5BCD-E822-4C16-B018-690A24915E95}" type="presOf" srcId="{AF7D52B5-F5E7-471B-BD0A-B0CBDB50D0D8}" destId="{D3D12BB0-451F-461B-BF23-B31599810D49}" srcOrd="0" destOrd="3" presId="urn:microsoft.com/office/officeart/2005/8/layout/vList5"/>
    <dgm:cxn modelId="{961E8D78-DB54-4BD4-8DC6-4642B4C1D757}" srcId="{DA425611-45DC-4A1C-B488-E327541346AA}" destId="{ED7B945B-5CCD-4786-AF6A-F238670CD13B}" srcOrd="1" destOrd="0" parTransId="{D12C736C-35A0-4DCC-B5D2-94F7A7FB47F4}" sibTransId="{F7B8EFD8-1496-49F5-B992-CC8EC6173900}"/>
    <dgm:cxn modelId="{72816F6C-A71D-43EE-B42D-1A583AF3CFDE}" srcId="{DA425611-45DC-4A1C-B488-E327541346AA}" destId="{32D17C3D-E12D-4E1F-B9EC-D226B96B099E}" srcOrd="0" destOrd="0" parTransId="{B8B73EF4-6F2D-4C59-B81C-73227237FBAF}" sibTransId="{29291D65-CBA8-4C88-AFB6-C528335C35B2}"/>
    <dgm:cxn modelId="{2887073A-B676-4078-AC72-7CA3991C140B}" srcId="{ED7B945B-5CCD-4786-AF6A-F238670CD13B}" destId="{F1817105-8858-42B9-B30C-D388D0A134A7}" srcOrd="1" destOrd="0" parTransId="{16A981B4-E45B-49C6-9CE0-F539557CED7A}" sibTransId="{E3420885-9DA3-40AF-A7C8-328B895B9A47}"/>
    <dgm:cxn modelId="{7D1C1246-6D20-4559-844B-9DDCDAA28CFE}" type="presOf" srcId="{562238A8-39B7-4218-B893-E817F4AC17E9}" destId="{D3D12BB0-451F-461B-BF23-B31599810D49}" srcOrd="0" destOrd="6" presId="urn:microsoft.com/office/officeart/2005/8/layout/vList5"/>
    <dgm:cxn modelId="{1101387B-5017-466E-A91F-04A793B60F47}" srcId="{32D17C3D-E12D-4E1F-B9EC-D226B96B099E}" destId="{F45080F9-2DB8-49A3-9935-6E84F912FE35}" srcOrd="1" destOrd="0" parTransId="{170EF88B-ED06-444B-8DB7-8535F365B8B6}" sibTransId="{33E70D9A-29AF-44F3-B615-438DB05AFCA2}"/>
    <dgm:cxn modelId="{B57B051C-B344-46F8-817C-E923ECE64764}" type="presOf" srcId="{E09E9069-3759-4E22-8FCC-D8C987513647}" destId="{D3D12BB0-451F-461B-BF23-B31599810D49}" srcOrd="0" destOrd="9" presId="urn:microsoft.com/office/officeart/2005/8/layout/vList5"/>
    <dgm:cxn modelId="{54269433-C7C9-45D7-950E-5FAA53053205}" type="presOf" srcId="{90AB3A2C-88C3-4890-91F5-CCF12207BE2A}" destId="{2DC626A6-7E2C-429B-84F8-B874A23FA907}" srcOrd="0" destOrd="3" presId="urn:microsoft.com/office/officeart/2005/8/layout/vList5"/>
    <dgm:cxn modelId="{13B1DF73-D2BC-47FB-BE80-F39867F89779}" type="presOf" srcId="{18E7E3D3-7CFD-4EAD-A876-A7DFEC46AFC1}" destId="{D3D12BB0-451F-461B-BF23-B31599810D49}" srcOrd="0" destOrd="0" presId="urn:microsoft.com/office/officeart/2005/8/layout/vList5"/>
    <dgm:cxn modelId="{2F66F4A5-168E-4C2A-8DF3-1E7D44EAC402}" srcId="{32D17C3D-E12D-4E1F-B9EC-D226B96B099E}" destId="{E09E9069-3759-4E22-8FCC-D8C987513647}" srcOrd="9" destOrd="0" parTransId="{A49DD0FA-EC14-4E93-9A78-09E18AADA848}" sibTransId="{B6FC0907-E85A-47F1-A47E-42D269B0B123}"/>
    <dgm:cxn modelId="{5B8287E6-F248-40BE-BE53-0C29F884E074}" srcId="{32D17C3D-E12D-4E1F-B9EC-D226B96B099E}" destId="{EB1509B4-26C3-40E2-9FA7-63848A874E49}" srcOrd="7" destOrd="0" parTransId="{704B590A-CC4D-4214-A84B-9E89791D16ED}" sibTransId="{E9618557-314F-4705-AA8D-533B05491331}"/>
    <dgm:cxn modelId="{C8863FA8-C735-492D-A4AA-82322CD7D120}" srcId="{32D17C3D-E12D-4E1F-B9EC-D226B96B099E}" destId="{792D335A-001B-4C50-84B0-44569F04AE0F}" srcOrd="2" destOrd="0" parTransId="{3B3A3085-7379-4FB5-888E-8751AD6CDE5B}" sibTransId="{B7C96770-9A74-43D6-A5AD-A8D343D00F37}"/>
    <dgm:cxn modelId="{15E0F4CB-095E-4738-9F1B-2D382675C899}" type="presOf" srcId="{25917917-A462-4937-A6FF-DE4C97E415C3}" destId="{D3D12BB0-451F-461B-BF23-B31599810D49}" srcOrd="0" destOrd="4" presId="urn:microsoft.com/office/officeart/2005/8/layout/vList5"/>
    <dgm:cxn modelId="{9511869F-F720-453B-B94B-D1F11A0DA98A}" type="presOf" srcId="{F595F828-B20F-43F9-AA4B-D96D229BC3AB}" destId="{2DC626A6-7E2C-429B-84F8-B874A23FA907}" srcOrd="0" destOrd="0" presId="urn:microsoft.com/office/officeart/2005/8/layout/vList5"/>
    <dgm:cxn modelId="{2BA29FF4-D122-4BCB-BA73-4F795A5238D0}" srcId="{32D17C3D-E12D-4E1F-B9EC-D226B96B099E}" destId="{18E7E3D3-7CFD-4EAD-A876-A7DFEC46AFC1}" srcOrd="0" destOrd="0" parTransId="{9859B479-3EA0-4576-B4EA-6D594B014F84}" sibTransId="{33B1BE88-1237-4838-91DC-68629F45D0D8}"/>
    <dgm:cxn modelId="{71AE0A1E-CF6F-4B5E-AE80-338F18BAB430}" srcId="{32D17C3D-E12D-4E1F-B9EC-D226B96B099E}" destId="{93CD39FB-0AE6-4915-9555-DB3794A22466}" srcOrd="8" destOrd="0" parTransId="{ABD0B05C-ACB4-4D58-A0B7-27048E26A754}" sibTransId="{D763311F-81A7-4C2F-B095-6C1292B877E3}"/>
    <dgm:cxn modelId="{F95984F1-3B27-4650-8180-955E5E4FC06A}" srcId="{32D17C3D-E12D-4E1F-B9EC-D226B96B099E}" destId="{A376E2CF-11DE-4BBB-B3B9-DB9F0EC33E51}" srcOrd="5" destOrd="0" parTransId="{30C54971-5ECB-4330-B8B7-4F8B92F69947}" sibTransId="{AE578602-D1D5-49C5-9A50-A0476D703180}"/>
    <dgm:cxn modelId="{07DA5B49-60F4-4A95-ABE8-EC2D87709EFD}" type="presOf" srcId="{A376E2CF-11DE-4BBB-B3B9-DB9F0EC33E51}" destId="{D3D12BB0-451F-461B-BF23-B31599810D49}" srcOrd="0" destOrd="5" presId="urn:microsoft.com/office/officeart/2005/8/layout/vList5"/>
    <dgm:cxn modelId="{6EE4ADF9-3D5C-4006-BE9E-AAD5AEDBE628}" srcId="{ED7B945B-5CCD-4786-AF6A-F238670CD13B}" destId="{90AB3A2C-88C3-4890-91F5-CCF12207BE2A}" srcOrd="3" destOrd="0" parTransId="{A368DE25-B18C-474D-88A1-75B6EA57318E}" sibTransId="{2B45B673-A6C4-45EA-BA93-E4FCA844C977}"/>
    <dgm:cxn modelId="{B6D62508-8F98-402E-9B5F-1D6AFA974896}" type="presOf" srcId="{792D335A-001B-4C50-84B0-44569F04AE0F}" destId="{D3D12BB0-451F-461B-BF23-B31599810D49}" srcOrd="0" destOrd="2" presId="urn:microsoft.com/office/officeart/2005/8/layout/vList5"/>
    <dgm:cxn modelId="{6C23A3FF-2A31-4A6E-90D4-C233D437F8D2}" srcId="{32D17C3D-E12D-4E1F-B9EC-D226B96B099E}" destId="{562238A8-39B7-4218-B893-E817F4AC17E9}" srcOrd="6" destOrd="0" parTransId="{31B1A616-3708-4C88-BB65-194F7D50363E}" sibTransId="{9E700A5D-B353-408B-9A30-4906B4D14F0B}"/>
    <dgm:cxn modelId="{6B8A0172-38EA-4029-BC37-3E9BAB7A4B44}" type="presOf" srcId="{ED7B945B-5CCD-4786-AF6A-F238670CD13B}" destId="{6729F703-6D2A-459B-8CA5-2D1ECAE0ED59}" srcOrd="0" destOrd="0" presId="urn:microsoft.com/office/officeart/2005/8/layout/vList5"/>
    <dgm:cxn modelId="{0B63E354-EA62-4AE0-ADA6-B067F00CDE92}" type="presOf" srcId="{32D17C3D-E12D-4E1F-B9EC-D226B96B099E}" destId="{399A0E9E-4C5B-473B-B836-38B1663AB4FE}" srcOrd="0" destOrd="0" presId="urn:microsoft.com/office/officeart/2005/8/layout/vList5"/>
    <dgm:cxn modelId="{A785400A-4C66-47DE-AA42-6DB72C0BBE5A}" type="presOf" srcId="{DA425611-45DC-4A1C-B488-E327541346AA}" destId="{82D5F36B-DF2C-448F-8CC3-3A7CEC419F4E}" srcOrd="0" destOrd="0" presId="urn:microsoft.com/office/officeart/2005/8/layout/vList5"/>
    <dgm:cxn modelId="{9E5F1661-C1D4-4721-9425-07F8CE0CA4AB}" srcId="{32D17C3D-E12D-4E1F-B9EC-D226B96B099E}" destId="{AF7D52B5-F5E7-471B-BD0A-B0CBDB50D0D8}" srcOrd="3" destOrd="0" parTransId="{07C11747-FFDB-4A5E-863D-DBD9D3CBD123}" sibTransId="{01D161A4-DDCB-4F56-9594-80F2DAC39D9A}"/>
    <dgm:cxn modelId="{F7D98242-126F-4B6F-B33C-F126AF79BC16}" srcId="{32D17C3D-E12D-4E1F-B9EC-D226B96B099E}" destId="{25917917-A462-4937-A6FF-DE4C97E415C3}" srcOrd="4" destOrd="0" parTransId="{B23F7437-90DF-4425-9C4D-D4DF5531205B}" sibTransId="{2DE1A2FC-0F7B-4A18-9AB2-38827FE0A224}"/>
    <dgm:cxn modelId="{70B99564-35EA-49FF-8D0A-34B482FC08B3}" srcId="{ED7B945B-5CCD-4786-AF6A-F238670CD13B}" destId="{CD7C835B-8EC3-4584-9AB8-59F1D449D67A}" srcOrd="2" destOrd="0" parTransId="{59B824EA-3713-4068-BDBB-8AC33437C22F}" sibTransId="{DC59AF9D-26C6-4C25-A059-6DCB537F3D9B}"/>
    <dgm:cxn modelId="{743F56ED-C8CF-4BF5-96BB-7378FF61359B}" type="presOf" srcId="{F1817105-8858-42B9-B30C-D388D0A134A7}" destId="{2DC626A6-7E2C-429B-84F8-B874A23FA907}" srcOrd="0" destOrd="1" presId="urn:microsoft.com/office/officeart/2005/8/layout/vList5"/>
    <dgm:cxn modelId="{1242E8CF-8FF7-4AAC-A02D-6F31A4C01617}" type="presOf" srcId="{EB1509B4-26C3-40E2-9FA7-63848A874E49}" destId="{D3D12BB0-451F-461B-BF23-B31599810D49}" srcOrd="0" destOrd="7" presId="urn:microsoft.com/office/officeart/2005/8/layout/vList5"/>
    <dgm:cxn modelId="{D6A55563-07CD-476E-856D-F9D70466578C}" srcId="{ED7B945B-5CCD-4786-AF6A-F238670CD13B}" destId="{F595F828-B20F-43F9-AA4B-D96D229BC3AB}" srcOrd="0" destOrd="0" parTransId="{3650B78F-350F-4E48-A0AF-E93BC1C76992}" sibTransId="{1E2DC52B-7ACE-4088-801A-F3C5DBF3CA29}"/>
    <dgm:cxn modelId="{44A2EBC0-AFB2-45E1-8C61-00E79D86EA4C}" type="presOf" srcId="{93CD39FB-0AE6-4915-9555-DB3794A22466}" destId="{D3D12BB0-451F-461B-BF23-B31599810D49}" srcOrd="0" destOrd="8" presId="urn:microsoft.com/office/officeart/2005/8/layout/vList5"/>
    <dgm:cxn modelId="{8745355C-B94C-42E5-8F2C-EE56EBBD5E42}" type="presOf" srcId="{CD7C835B-8EC3-4584-9AB8-59F1D449D67A}" destId="{2DC626A6-7E2C-429B-84F8-B874A23FA907}" srcOrd="0" destOrd="2" presId="urn:microsoft.com/office/officeart/2005/8/layout/vList5"/>
    <dgm:cxn modelId="{9E3C039E-BBEB-4222-8701-4A87047C92AB}" type="presParOf" srcId="{82D5F36B-DF2C-448F-8CC3-3A7CEC419F4E}" destId="{2A6AC7AA-2C32-4E85-81F1-0EDD2836F995}" srcOrd="0" destOrd="0" presId="urn:microsoft.com/office/officeart/2005/8/layout/vList5"/>
    <dgm:cxn modelId="{AD32EC15-6AF7-4268-94C5-C2111D8CFA41}" type="presParOf" srcId="{2A6AC7AA-2C32-4E85-81F1-0EDD2836F995}" destId="{399A0E9E-4C5B-473B-B836-38B1663AB4FE}" srcOrd="0" destOrd="0" presId="urn:microsoft.com/office/officeart/2005/8/layout/vList5"/>
    <dgm:cxn modelId="{F5D7DB55-564C-4369-963D-D94207C2E114}" type="presParOf" srcId="{2A6AC7AA-2C32-4E85-81F1-0EDD2836F995}" destId="{D3D12BB0-451F-461B-BF23-B31599810D49}" srcOrd="1" destOrd="0" presId="urn:microsoft.com/office/officeart/2005/8/layout/vList5"/>
    <dgm:cxn modelId="{D07753BA-43B8-498D-A872-DE5A89575C88}" type="presParOf" srcId="{82D5F36B-DF2C-448F-8CC3-3A7CEC419F4E}" destId="{13C06CD5-70B5-40C0-A74D-08608B042856}" srcOrd="1" destOrd="0" presId="urn:microsoft.com/office/officeart/2005/8/layout/vList5"/>
    <dgm:cxn modelId="{652C4609-8165-4F72-86BF-3AE9D4DEB48C}" type="presParOf" srcId="{82D5F36B-DF2C-448F-8CC3-3A7CEC419F4E}" destId="{D19578B0-6EC3-42FC-8B14-95E4893039BE}" srcOrd="2" destOrd="0" presId="urn:microsoft.com/office/officeart/2005/8/layout/vList5"/>
    <dgm:cxn modelId="{CE2A9A1A-A55A-44D6-92B2-CA25766EE9A4}" type="presParOf" srcId="{D19578B0-6EC3-42FC-8B14-95E4893039BE}" destId="{6729F703-6D2A-459B-8CA5-2D1ECAE0ED59}" srcOrd="0" destOrd="0" presId="urn:microsoft.com/office/officeart/2005/8/layout/vList5"/>
    <dgm:cxn modelId="{66EE6771-0AA5-4169-863A-15B38A9B757B}" type="presParOf" srcId="{D19578B0-6EC3-42FC-8B14-95E4893039BE}" destId="{2DC626A6-7E2C-429B-84F8-B874A23FA9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582793-B8EE-4DA5-B070-FA34E3A07D93}" type="doc">
      <dgm:prSet loTypeId="urn:microsoft.com/office/officeart/2005/8/layout/vList4#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B05042B0-924A-4B1B-B6AA-984FCE5ABADF}">
      <dgm:prSet/>
      <dgm:spPr/>
      <dgm:t>
        <a:bodyPr/>
        <a:lstStyle/>
        <a:p>
          <a:pPr rtl="0"/>
          <a:r>
            <a:rPr lang="uk-UA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Е.</a:t>
          </a:r>
          <a:r>
            <a:rPr lang="uk-UA" b="1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Дженер</a:t>
          </a:r>
          <a:r>
            <a:rPr lang="uk-UA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(1749-1823)</a:t>
          </a:r>
        </a:p>
        <a:p>
          <a:pPr rtl="0"/>
          <a:endParaRPr lang="uk-UA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uk-UA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Відкриття і впровадження в медичну практику вакцинації</a:t>
          </a:r>
          <a:endParaRPr lang="uk-UA" b="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C3EFEF-8DE9-4150-A8AC-2857D0D3F213}" type="parTrans" cxnId="{285D731C-96CD-43FD-BE81-98BC7BE4FE09}">
      <dgm:prSet/>
      <dgm:spPr/>
      <dgm:t>
        <a:bodyPr/>
        <a:lstStyle/>
        <a:p>
          <a:endParaRPr lang="uk-UA"/>
        </a:p>
      </dgm:t>
    </dgm:pt>
    <dgm:pt modelId="{A048DDC0-FFF0-422B-A80A-D9E4BA9953CF}" type="sibTrans" cxnId="{285D731C-96CD-43FD-BE81-98BC7BE4FE09}">
      <dgm:prSet/>
      <dgm:spPr/>
      <dgm:t>
        <a:bodyPr/>
        <a:lstStyle/>
        <a:p>
          <a:endParaRPr lang="uk-UA"/>
        </a:p>
      </dgm:t>
    </dgm:pt>
    <dgm:pt modelId="{868DACAF-F23A-451B-B578-BEE4F2F2145A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А.Флемінг (1881-1955)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b="1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Відкриття і впровадження в клінічну практику антибіотиків</a:t>
          </a:r>
          <a:endParaRPr lang="uk-UA" b="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13F99E-61F6-41A3-B855-1F5E7F10F311}" type="parTrans" cxnId="{F575122C-1A9E-4138-B632-2109D3859AA4}">
      <dgm:prSet/>
      <dgm:spPr/>
      <dgm:t>
        <a:bodyPr/>
        <a:lstStyle/>
        <a:p>
          <a:endParaRPr lang="uk-UA"/>
        </a:p>
      </dgm:t>
    </dgm:pt>
    <dgm:pt modelId="{FA3DBB5B-2ED0-41A5-BA95-699C2E22360B}" type="sibTrans" cxnId="{F575122C-1A9E-4138-B632-2109D3859AA4}">
      <dgm:prSet/>
      <dgm:spPr/>
      <dgm:t>
        <a:bodyPr/>
        <a:lstStyle/>
        <a:p>
          <a:endParaRPr lang="uk-UA"/>
        </a:p>
      </dgm:t>
    </dgm:pt>
    <dgm:pt modelId="{ADCCC79D-74C7-4268-8E25-51D8DA8DFC2F}" type="pres">
      <dgm:prSet presAssocID="{BD582793-B8EE-4DA5-B070-FA34E3A07D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BA6F714-C3F2-4BA3-B5BD-5B1FA26085FA}" type="pres">
      <dgm:prSet presAssocID="{B05042B0-924A-4B1B-B6AA-984FCE5ABADF}" presName="comp" presStyleCnt="0"/>
      <dgm:spPr/>
    </dgm:pt>
    <dgm:pt modelId="{07731189-7E9D-4B1A-8EC3-61DBF427FE27}" type="pres">
      <dgm:prSet presAssocID="{B05042B0-924A-4B1B-B6AA-984FCE5ABADF}" presName="box" presStyleLbl="node1" presStyleIdx="0" presStyleCnt="2"/>
      <dgm:spPr/>
      <dgm:t>
        <a:bodyPr/>
        <a:lstStyle/>
        <a:p>
          <a:endParaRPr lang="uk-UA"/>
        </a:p>
      </dgm:t>
    </dgm:pt>
    <dgm:pt modelId="{EA367849-0B86-48B7-B436-80ABBED1EC03}" type="pres">
      <dgm:prSet presAssocID="{B05042B0-924A-4B1B-B6AA-984FCE5ABADF}" presName="img" presStyleLbl="fgImgPlace1" presStyleIdx="0" presStyleCnt="2" custScaleY="1085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4D0F0BC9-41CB-4254-BF65-F5739ADC9822}" type="pres">
      <dgm:prSet presAssocID="{B05042B0-924A-4B1B-B6AA-984FCE5ABAD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9799E3-2D72-43E2-BEB7-A2351DCD07A0}" type="pres">
      <dgm:prSet presAssocID="{A048DDC0-FFF0-422B-A80A-D9E4BA9953CF}" presName="spacer" presStyleCnt="0"/>
      <dgm:spPr/>
    </dgm:pt>
    <dgm:pt modelId="{8034C821-4924-434F-9F90-7B8ADBA7D76F}" type="pres">
      <dgm:prSet presAssocID="{868DACAF-F23A-451B-B578-BEE4F2F2145A}" presName="comp" presStyleCnt="0"/>
      <dgm:spPr/>
    </dgm:pt>
    <dgm:pt modelId="{5E95B68A-B159-41F1-80DB-EABD7846A008}" type="pres">
      <dgm:prSet presAssocID="{868DACAF-F23A-451B-B578-BEE4F2F2145A}" presName="box" presStyleLbl="node1" presStyleIdx="1" presStyleCnt="2"/>
      <dgm:spPr/>
      <dgm:t>
        <a:bodyPr/>
        <a:lstStyle/>
        <a:p>
          <a:endParaRPr lang="uk-UA"/>
        </a:p>
      </dgm:t>
    </dgm:pt>
    <dgm:pt modelId="{15C34088-ECD0-4ED6-B54F-F1044FF39160}" type="pres">
      <dgm:prSet presAssocID="{868DACAF-F23A-451B-B578-BEE4F2F2145A}" presName="img" presStyleLbl="fgImgPlace1" presStyleIdx="1" presStyleCnt="2" custScaleY="11282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7654F7-0113-4C2B-868A-C221BEDBDF52}" type="pres">
      <dgm:prSet presAssocID="{868DACAF-F23A-451B-B578-BEE4F2F2145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575122C-1A9E-4138-B632-2109D3859AA4}" srcId="{BD582793-B8EE-4DA5-B070-FA34E3A07D93}" destId="{868DACAF-F23A-451B-B578-BEE4F2F2145A}" srcOrd="1" destOrd="0" parTransId="{0813F99E-61F6-41A3-B855-1F5E7F10F311}" sibTransId="{FA3DBB5B-2ED0-41A5-BA95-699C2E22360B}"/>
    <dgm:cxn modelId="{1A349734-C72E-47AF-90B7-86921ADE83EE}" type="presOf" srcId="{B05042B0-924A-4B1B-B6AA-984FCE5ABADF}" destId="{4D0F0BC9-41CB-4254-BF65-F5739ADC9822}" srcOrd="1" destOrd="0" presId="urn:microsoft.com/office/officeart/2005/8/layout/vList4#2"/>
    <dgm:cxn modelId="{E8546D71-C5CB-4603-95A8-04D6CAA4625D}" type="presOf" srcId="{868DACAF-F23A-451B-B578-BEE4F2F2145A}" destId="{5E95B68A-B159-41F1-80DB-EABD7846A008}" srcOrd="0" destOrd="0" presId="urn:microsoft.com/office/officeart/2005/8/layout/vList4#2"/>
    <dgm:cxn modelId="{52553041-EBC4-4067-AA84-49B03F5BD580}" type="presOf" srcId="{868DACAF-F23A-451B-B578-BEE4F2F2145A}" destId="{8C7654F7-0113-4C2B-868A-C221BEDBDF52}" srcOrd="1" destOrd="0" presId="urn:microsoft.com/office/officeart/2005/8/layout/vList4#2"/>
    <dgm:cxn modelId="{285D731C-96CD-43FD-BE81-98BC7BE4FE09}" srcId="{BD582793-B8EE-4DA5-B070-FA34E3A07D93}" destId="{B05042B0-924A-4B1B-B6AA-984FCE5ABADF}" srcOrd="0" destOrd="0" parTransId="{F0C3EFEF-8DE9-4150-A8AC-2857D0D3F213}" sibTransId="{A048DDC0-FFF0-422B-A80A-D9E4BA9953CF}"/>
    <dgm:cxn modelId="{CF2A6A23-CA5B-4B64-B966-7F0EA81BCF52}" type="presOf" srcId="{B05042B0-924A-4B1B-B6AA-984FCE5ABADF}" destId="{07731189-7E9D-4B1A-8EC3-61DBF427FE27}" srcOrd="0" destOrd="0" presId="urn:microsoft.com/office/officeart/2005/8/layout/vList4#2"/>
    <dgm:cxn modelId="{F6845B78-9D02-4CF2-BEBE-0E46132FAA3F}" type="presOf" srcId="{BD582793-B8EE-4DA5-B070-FA34E3A07D93}" destId="{ADCCC79D-74C7-4268-8E25-51D8DA8DFC2F}" srcOrd="0" destOrd="0" presId="urn:microsoft.com/office/officeart/2005/8/layout/vList4#2"/>
    <dgm:cxn modelId="{C7C480DD-E6EC-4136-A2AE-3CBA869C885D}" type="presParOf" srcId="{ADCCC79D-74C7-4268-8E25-51D8DA8DFC2F}" destId="{5BA6F714-C3F2-4BA3-B5BD-5B1FA26085FA}" srcOrd="0" destOrd="0" presId="urn:microsoft.com/office/officeart/2005/8/layout/vList4#2"/>
    <dgm:cxn modelId="{55CA932E-07BE-45CC-BE75-D914E148D51E}" type="presParOf" srcId="{5BA6F714-C3F2-4BA3-B5BD-5B1FA26085FA}" destId="{07731189-7E9D-4B1A-8EC3-61DBF427FE27}" srcOrd="0" destOrd="0" presId="urn:microsoft.com/office/officeart/2005/8/layout/vList4#2"/>
    <dgm:cxn modelId="{D53CC404-1758-4643-A870-B23433CEF1A2}" type="presParOf" srcId="{5BA6F714-C3F2-4BA3-B5BD-5B1FA26085FA}" destId="{EA367849-0B86-48B7-B436-80ABBED1EC03}" srcOrd="1" destOrd="0" presId="urn:microsoft.com/office/officeart/2005/8/layout/vList4#2"/>
    <dgm:cxn modelId="{33A64C3D-385C-43A2-819B-05E1D9138F44}" type="presParOf" srcId="{5BA6F714-C3F2-4BA3-B5BD-5B1FA26085FA}" destId="{4D0F0BC9-41CB-4254-BF65-F5739ADC9822}" srcOrd="2" destOrd="0" presId="urn:microsoft.com/office/officeart/2005/8/layout/vList4#2"/>
    <dgm:cxn modelId="{8B5536AA-0D4F-4008-B858-C8161122AADA}" type="presParOf" srcId="{ADCCC79D-74C7-4268-8E25-51D8DA8DFC2F}" destId="{E89799E3-2D72-43E2-BEB7-A2351DCD07A0}" srcOrd="1" destOrd="0" presId="urn:microsoft.com/office/officeart/2005/8/layout/vList4#2"/>
    <dgm:cxn modelId="{570243FA-4448-4AE9-B716-148F35EC01D5}" type="presParOf" srcId="{ADCCC79D-74C7-4268-8E25-51D8DA8DFC2F}" destId="{8034C821-4924-434F-9F90-7B8ADBA7D76F}" srcOrd="2" destOrd="0" presId="urn:microsoft.com/office/officeart/2005/8/layout/vList4#2"/>
    <dgm:cxn modelId="{26531825-E960-43F9-94C7-A1FE44E2E006}" type="presParOf" srcId="{8034C821-4924-434F-9F90-7B8ADBA7D76F}" destId="{5E95B68A-B159-41F1-80DB-EABD7846A008}" srcOrd="0" destOrd="0" presId="urn:microsoft.com/office/officeart/2005/8/layout/vList4#2"/>
    <dgm:cxn modelId="{445B7D3C-6176-42D2-8BCA-B721D081D7FB}" type="presParOf" srcId="{8034C821-4924-434F-9F90-7B8ADBA7D76F}" destId="{15C34088-ECD0-4ED6-B54F-F1044FF39160}" srcOrd="1" destOrd="0" presId="urn:microsoft.com/office/officeart/2005/8/layout/vList4#2"/>
    <dgm:cxn modelId="{D90F54DC-B939-4FC4-8152-ADECE6BCD42E}" type="presParOf" srcId="{8034C821-4924-434F-9F90-7B8ADBA7D76F}" destId="{8C7654F7-0113-4C2B-868A-C221BEDBDF5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4DA64A-5424-4BDA-81A1-D49635A19EE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B65DE5C-95D4-4203-8326-24C75BB2FEFE}">
      <dgm:prSet phldrT="[Текст]"/>
      <dgm:spPr/>
      <dgm:t>
        <a:bodyPr/>
        <a:lstStyle/>
        <a:p>
          <a:r>
            <a:rPr lang="uk-UA" b="1" noProof="0" dirty="0" smtClean="0"/>
            <a:t>В основі розвитку епідемічного процесу лежить взаємодія двох неоднорідних (гетерогенних) популяцій збудника інфекції і хазяїна;</a:t>
          </a:r>
          <a:endParaRPr lang="uk-UA" noProof="0" dirty="0"/>
        </a:p>
      </dgm:t>
    </dgm:pt>
    <dgm:pt modelId="{0B33891C-190B-486F-9BC7-61CE3DB5E5CA}" type="parTrans" cxnId="{6C21B618-F7DA-436F-AB1D-32C8EDD15F70}">
      <dgm:prSet/>
      <dgm:spPr/>
      <dgm:t>
        <a:bodyPr/>
        <a:lstStyle/>
        <a:p>
          <a:endParaRPr lang="ru-RU"/>
        </a:p>
      </dgm:t>
    </dgm:pt>
    <dgm:pt modelId="{59411F41-D8C5-40D2-A711-228D6F735712}" type="sibTrans" cxnId="{6C21B618-F7DA-436F-AB1D-32C8EDD15F70}">
      <dgm:prSet/>
      <dgm:spPr/>
      <dgm:t>
        <a:bodyPr/>
        <a:lstStyle/>
        <a:p>
          <a:endParaRPr lang="ru-RU"/>
        </a:p>
      </dgm:t>
    </dgm:pt>
    <dgm:pt modelId="{FFA865AD-118D-4F47-BB00-D42E31C584B7}">
      <dgm:prSet phldrT="[Текст]"/>
      <dgm:spPr/>
      <dgm:t>
        <a:bodyPr/>
        <a:lstStyle/>
        <a:p>
          <a:r>
            <a:rPr lang="uk-UA" b="1" noProof="0" dirty="0" smtClean="0"/>
            <a:t>Стабілізуюча роль зворотних негативних зв'язків в процесах саморегуляції</a:t>
          </a:r>
          <a:endParaRPr lang="uk-UA" noProof="0" dirty="0"/>
        </a:p>
      </dgm:t>
    </dgm:pt>
    <dgm:pt modelId="{199EF47D-5BD4-45DC-B9EB-B3361A7B6CAC}" type="parTrans" cxnId="{C8CB99A3-B714-468E-ACA2-BB1F02E51D38}">
      <dgm:prSet/>
      <dgm:spPr/>
      <dgm:t>
        <a:bodyPr/>
        <a:lstStyle/>
        <a:p>
          <a:endParaRPr lang="ru-RU"/>
        </a:p>
      </dgm:t>
    </dgm:pt>
    <dgm:pt modelId="{12832EB6-A573-4729-8F64-C1495F5ABFB0}" type="sibTrans" cxnId="{C8CB99A3-B714-468E-ACA2-BB1F02E51D38}">
      <dgm:prSet/>
      <dgm:spPr/>
      <dgm:t>
        <a:bodyPr/>
        <a:lstStyle/>
        <a:p>
          <a:endParaRPr lang="ru-RU"/>
        </a:p>
      </dgm:t>
    </dgm:pt>
    <dgm:pt modelId="{13212818-0CF3-40B3-91D9-4C1C246060BA}">
      <dgm:prSet phldrT="[Текст]"/>
      <dgm:spPr/>
      <dgm:t>
        <a:bodyPr/>
        <a:lstStyle/>
        <a:p>
          <a:r>
            <a:rPr lang="ru-RU" b="1" dirty="0" err="1" smtClean="0"/>
            <a:t>Регулююча</a:t>
          </a:r>
          <a:r>
            <a:rPr lang="ru-RU" b="1" dirty="0" smtClean="0"/>
            <a:t> роль </a:t>
          </a:r>
          <a:r>
            <a:rPr lang="ru-RU" b="1" dirty="0" err="1" smtClean="0"/>
            <a:t>соціальних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природних</a:t>
          </a:r>
          <a:r>
            <a:rPr lang="ru-RU" b="1" dirty="0" smtClean="0"/>
            <a:t> умов у </a:t>
          </a:r>
          <a:r>
            <a:rPr lang="ru-RU" b="1" dirty="0" err="1" smtClean="0"/>
            <a:t>фазових</a:t>
          </a:r>
          <a:r>
            <a:rPr lang="ru-RU" b="1" dirty="0" smtClean="0"/>
            <a:t> </a:t>
          </a:r>
          <a:r>
            <a:rPr lang="ru-RU" b="1" dirty="0" err="1" smtClean="0"/>
            <a:t>перетвореннях</a:t>
          </a:r>
          <a:r>
            <a:rPr lang="ru-RU" b="1" dirty="0" smtClean="0"/>
            <a:t> </a:t>
          </a:r>
          <a:r>
            <a:rPr lang="ru-RU" b="1" dirty="0" err="1" smtClean="0"/>
            <a:t>епідемічного</a:t>
          </a:r>
          <a:r>
            <a:rPr lang="ru-RU" b="1" dirty="0" smtClean="0"/>
            <a:t> </a:t>
          </a:r>
          <a:r>
            <a:rPr lang="ru-RU" b="1" dirty="0" err="1" smtClean="0"/>
            <a:t>процесу</a:t>
          </a:r>
          <a:endParaRPr lang="uk-UA" noProof="0" dirty="0"/>
        </a:p>
      </dgm:t>
    </dgm:pt>
    <dgm:pt modelId="{70465449-2794-4983-AF40-BC421219C403}" type="parTrans" cxnId="{9924CDD6-EE2A-499F-84B2-21B1D9C33D30}">
      <dgm:prSet/>
      <dgm:spPr/>
      <dgm:t>
        <a:bodyPr/>
        <a:lstStyle/>
        <a:p>
          <a:endParaRPr lang="ru-RU"/>
        </a:p>
      </dgm:t>
    </dgm:pt>
    <dgm:pt modelId="{040DEBD7-67B9-49F6-98AF-089BA1450CA0}" type="sibTrans" cxnId="{9924CDD6-EE2A-499F-84B2-21B1D9C33D30}">
      <dgm:prSet/>
      <dgm:spPr/>
      <dgm:t>
        <a:bodyPr/>
        <a:lstStyle/>
        <a:p>
          <a:endParaRPr lang="ru-RU"/>
        </a:p>
      </dgm:t>
    </dgm:pt>
    <dgm:pt modelId="{C781936E-8CA7-4CD6-BE4A-7A6DB88B55C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effectLst/>
            </a:rPr>
            <a:t>фазова перебудова популяцій паразита, яка визначає нерівномірність розвитку епідемічного процесу;</a:t>
          </a:r>
          <a:endParaRPr lang="uk-UA" noProof="0" dirty="0">
            <a:solidFill>
              <a:schemeClr val="tx1"/>
            </a:solidFill>
          </a:endParaRPr>
        </a:p>
      </dgm:t>
    </dgm:pt>
    <dgm:pt modelId="{530535BA-1FE1-4E51-8809-0486D38246B2}" type="parTrans" cxnId="{792D158C-A271-4A02-A3DF-3D6ABF870F97}">
      <dgm:prSet/>
      <dgm:spPr/>
      <dgm:t>
        <a:bodyPr/>
        <a:lstStyle/>
        <a:p>
          <a:endParaRPr lang="ru-RU"/>
        </a:p>
      </dgm:t>
    </dgm:pt>
    <dgm:pt modelId="{EC032205-B8DB-4E43-A03C-0532D64A9501}" type="sibTrans" cxnId="{792D158C-A271-4A02-A3DF-3D6ABF870F97}">
      <dgm:prSet/>
      <dgm:spPr/>
      <dgm:t>
        <a:bodyPr/>
        <a:lstStyle/>
        <a:p>
          <a:endParaRPr lang="ru-RU"/>
        </a:p>
      </dgm:t>
    </dgm:pt>
    <dgm:pt modelId="{2D43A38E-9E96-4E72-9BFD-35EB38F1073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effectLst/>
            </a:rPr>
            <a:t>фаза резервації</a:t>
          </a:r>
          <a:endParaRPr lang="uk-UA" noProof="0" dirty="0">
            <a:solidFill>
              <a:schemeClr val="tx1"/>
            </a:solidFill>
          </a:endParaRPr>
        </a:p>
      </dgm:t>
    </dgm:pt>
    <dgm:pt modelId="{9E8FD757-448D-463C-A917-61470B1772DE}" type="parTrans" cxnId="{8DE46494-1D0F-4A5D-B3A3-1D330811EBE6}">
      <dgm:prSet/>
      <dgm:spPr/>
      <dgm:t>
        <a:bodyPr/>
        <a:lstStyle/>
        <a:p>
          <a:endParaRPr lang="ru-RU"/>
        </a:p>
      </dgm:t>
    </dgm:pt>
    <dgm:pt modelId="{8733F279-A6A7-424B-A269-A5DF75591475}" type="sibTrans" cxnId="{8DE46494-1D0F-4A5D-B3A3-1D330811EBE6}">
      <dgm:prSet/>
      <dgm:spPr/>
      <dgm:t>
        <a:bodyPr/>
        <a:lstStyle/>
        <a:p>
          <a:endParaRPr lang="ru-RU"/>
        </a:p>
      </dgm:t>
    </dgm:pt>
    <dgm:pt modelId="{8CD0EF72-510D-4CFF-9EC0-10211543EA09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effectLst/>
            </a:rPr>
            <a:t>фаза епідемічного перетворення</a:t>
          </a:r>
        </a:p>
      </dgm:t>
    </dgm:pt>
    <dgm:pt modelId="{58E6D45C-6983-4DBF-BBD0-C869822EA48E}" type="parTrans" cxnId="{6A668CBA-5F64-4DE7-94D4-7AC207BD903E}">
      <dgm:prSet/>
      <dgm:spPr/>
      <dgm:t>
        <a:bodyPr/>
        <a:lstStyle/>
        <a:p>
          <a:endParaRPr lang="ru-RU"/>
        </a:p>
      </dgm:t>
    </dgm:pt>
    <dgm:pt modelId="{FF6E3F5D-59CA-41D9-9FB7-BFBEB5712B5E}" type="sibTrans" cxnId="{6A668CBA-5F64-4DE7-94D4-7AC207BD903E}">
      <dgm:prSet/>
      <dgm:spPr/>
      <dgm:t>
        <a:bodyPr/>
        <a:lstStyle/>
        <a:p>
          <a:endParaRPr lang="ru-RU"/>
        </a:p>
      </dgm:t>
    </dgm:pt>
    <dgm:pt modelId="{C1C059D5-0803-4DF2-881D-A23B465888C8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effectLst/>
            </a:rPr>
            <a:t>фаза епідемічного поширення</a:t>
          </a:r>
        </a:p>
      </dgm:t>
    </dgm:pt>
    <dgm:pt modelId="{4DA20D09-04BC-472E-8B66-976AD55A043D}" type="parTrans" cxnId="{BBAEA3FD-FC70-4852-BD09-7F9B35F9B189}">
      <dgm:prSet/>
      <dgm:spPr/>
      <dgm:t>
        <a:bodyPr/>
        <a:lstStyle/>
        <a:p>
          <a:endParaRPr lang="ru-RU"/>
        </a:p>
      </dgm:t>
    </dgm:pt>
    <dgm:pt modelId="{9E3446FD-ADF1-405B-A9F5-5B54ADB34158}" type="sibTrans" cxnId="{BBAEA3FD-FC70-4852-BD09-7F9B35F9B189}">
      <dgm:prSet/>
      <dgm:spPr/>
      <dgm:t>
        <a:bodyPr/>
        <a:lstStyle/>
        <a:p>
          <a:endParaRPr lang="ru-RU"/>
        </a:p>
      </dgm:t>
    </dgm:pt>
    <dgm:pt modelId="{BEFCBF0C-04F8-4168-992A-0495C21A973C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effectLst/>
            </a:rPr>
            <a:t>фаза </a:t>
          </a:r>
          <a:r>
            <a:rPr lang="uk-UA" b="1" dirty="0" err="1" smtClean="0">
              <a:solidFill>
                <a:schemeClr val="tx1"/>
              </a:solidFill>
              <a:effectLst/>
            </a:rPr>
            <a:t>резерваційного</a:t>
          </a:r>
          <a:r>
            <a:rPr lang="uk-UA" b="1" dirty="0" smtClean="0">
              <a:solidFill>
                <a:schemeClr val="tx1"/>
              </a:solidFill>
              <a:effectLst/>
            </a:rPr>
            <a:t> перетворення</a:t>
          </a:r>
          <a:endParaRPr lang="ru-RU" dirty="0">
            <a:solidFill>
              <a:schemeClr val="tx1"/>
            </a:solidFill>
          </a:endParaRPr>
        </a:p>
      </dgm:t>
    </dgm:pt>
    <dgm:pt modelId="{066D509C-A1C0-4F0C-98A7-2E4C824B01FF}" type="parTrans" cxnId="{271C3028-1E22-4974-A5EC-97CDDA3DDB09}">
      <dgm:prSet/>
      <dgm:spPr/>
      <dgm:t>
        <a:bodyPr/>
        <a:lstStyle/>
        <a:p>
          <a:endParaRPr lang="ru-RU"/>
        </a:p>
      </dgm:t>
    </dgm:pt>
    <dgm:pt modelId="{D8F84E46-4406-490D-81EA-AAB6FE889B04}" type="sibTrans" cxnId="{271C3028-1E22-4974-A5EC-97CDDA3DDB09}">
      <dgm:prSet/>
      <dgm:spPr/>
      <dgm:t>
        <a:bodyPr/>
        <a:lstStyle/>
        <a:p>
          <a:endParaRPr lang="ru-RU"/>
        </a:p>
      </dgm:t>
    </dgm:pt>
    <dgm:pt modelId="{CF554BCC-50DB-4247-9E98-4E4A34D66894}" type="pres">
      <dgm:prSet presAssocID="{574DA64A-5424-4BDA-81A1-D49635A19E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37E48-EEED-437D-B883-DD6E8E15ED28}" type="pres">
      <dgm:prSet presAssocID="{0B65DE5C-95D4-4203-8326-24C75BB2FE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24E68-FC75-4651-B76E-BA2755245DDF}" type="pres">
      <dgm:prSet presAssocID="{59411F41-D8C5-40D2-A711-228D6F735712}" presName="spacer" presStyleCnt="0"/>
      <dgm:spPr/>
    </dgm:pt>
    <dgm:pt modelId="{68EC3960-A53E-487C-9E5A-3363BF5CBFBA}" type="pres">
      <dgm:prSet presAssocID="{C781936E-8CA7-4CD6-BE4A-7A6DB88B55C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AC108-999E-4D33-B838-7AEA77FEBFDF}" type="pres">
      <dgm:prSet presAssocID="{C781936E-8CA7-4CD6-BE4A-7A6DB88B55C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FBA9F-6F3B-4903-94CB-CD766050B0A0}" type="pres">
      <dgm:prSet presAssocID="{FFA865AD-118D-4F47-BB00-D42E31C584B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3844A-3D91-40AF-8506-F83B98F894A1}" type="pres">
      <dgm:prSet presAssocID="{12832EB6-A573-4729-8F64-C1495F5ABFB0}" presName="spacer" presStyleCnt="0"/>
      <dgm:spPr/>
    </dgm:pt>
    <dgm:pt modelId="{57A5439E-F335-472B-80CE-1D6CEA342792}" type="pres">
      <dgm:prSet presAssocID="{13212818-0CF3-40B3-91D9-4C1C246060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C3028-1E22-4974-A5EC-97CDDA3DDB09}" srcId="{C781936E-8CA7-4CD6-BE4A-7A6DB88B55C3}" destId="{BEFCBF0C-04F8-4168-992A-0495C21A973C}" srcOrd="3" destOrd="0" parTransId="{066D509C-A1C0-4F0C-98A7-2E4C824B01FF}" sibTransId="{D8F84E46-4406-490D-81EA-AAB6FE889B04}"/>
    <dgm:cxn modelId="{6C21B618-F7DA-436F-AB1D-32C8EDD15F70}" srcId="{574DA64A-5424-4BDA-81A1-D49635A19EEA}" destId="{0B65DE5C-95D4-4203-8326-24C75BB2FEFE}" srcOrd="0" destOrd="0" parTransId="{0B33891C-190B-486F-9BC7-61CE3DB5E5CA}" sibTransId="{59411F41-D8C5-40D2-A711-228D6F735712}"/>
    <dgm:cxn modelId="{5ECD32A4-FCAD-45FB-86AB-55E588E01BE9}" type="presOf" srcId="{C781936E-8CA7-4CD6-BE4A-7A6DB88B55C3}" destId="{68EC3960-A53E-487C-9E5A-3363BF5CBFBA}" srcOrd="0" destOrd="0" presId="urn:microsoft.com/office/officeart/2005/8/layout/vList2"/>
    <dgm:cxn modelId="{BA963C6E-F688-4C92-9968-3ED987D2D3AD}" type="presOf" srcId="{8CD0EF72-510D-4CFF-9EC0-10211543EA09}" destId="{B1BAC108-999E-4D33-B838-7AEA77FEBFDF}" srcOrd="0" destOrd="1" presId="urn:microsoft.com/office/officeart/2005/8/layout/vList2"/>
    <dgm:cxn modelId="{341FAF59-7843-449C-89E6-8FF18804434D}" type="presOf" srcId="{C1C059D5-0803-4DF2-881D-A23B465888C8}" destId="{B1BAC108-999E-4D33-B838-7AEA77FEBFDF}" srcOrd="0" destOrd="2" presId="urn:microsoft.com/office/officeart/2005/8/layout/vList2"/>
    <dgm:cxn modelId="{9924CDD6-EE2A-499F-84B2-21B1D9C33D30}" srcId="{574DA64A-5424-4BDA-81A1-D49635A19EEA}" destId="{13212818-0CF3-40B3-91D9-4C1C246060BA}" srcOrd="3" destOrd="0" parTransId="{70465449-2794-4983-AF40-BC421219C403}" sibTransId="{040DEBD7-67B9-49F6-98AF-089BA1450CA0}"/>
    <dgm:cxn modelId="{C8CB99A3-B714-468E-ACA2-BB1F02E51D38}" srcId="{574DA64A-5424-4BDA-81A1-D49635A19EEA}" destId="{FFA865AD-118D-4F47-BB00-D42E31C584B7}" srcOrd="2" destOrd="0" parTransId="{199EF47D-5BD4-45DC-B9EB-B3361A7B6CAC}" sibTransId="{12832EB6-A573-4729-8F64-C1495F5ABFB0}"/>
    <dgm:cxn modelId="{E0B3607E-9AAD-4A25-A02B-A672062244C5}" type="presOf" srcId="{574DA64A-5424-4BDA-81A1-D49635A19EEA}" destId="{CF554BCC-50DB-4247-9E98-4E4A34D66894}" srcOrd="0" destOrd="0" presId="urn:microsoft.com/office/officeart/2005/8/layout/vList2"/>
    <dgm:cxn modelId="{C584B60D-21F1-4D45-8742-D6E8A643B5A0}" type="presOf" srcId="{13212818-0CF3-40B3-91D9-4C1C246060BA}" destId="{57A5439E-F335-472B-80CE-1D6CEA342792}" srcOrd="0" destOrd="0" presId="urn:microsoft.com/office/officeart/2005/8/layout/vList2"/>
    <dgm:cxn modelId="{6A668CBA-5F64-4DE7-94D4-7AC207BD903E}" srcId="{C781936E-8CA7-4CD6-BE4A-7A6DB88B55C3}" destId="{8CD0EF72-510D-4CFF-9EC0-10211543EA09}" srcOrd="1" destOrd="0" parTransId="{58E6D45C-6983-4DBF-BBD0-C869822EA48E}" sibTransId="{FF6E3F5D-59CA-41D9-9FB7-BFBEB5712B5E}"/>
    <dgm:cxn modelId="{7F546356-1C63-45DA-B8B1-D99A4BA5C1FA}" type="presOf" srcId="{FFA865AD-118D-4F47-BB00-D42E31C584B7}" destId="{048FBA9F-6F3B-4903-94CB-CD766050B0A0}" srcOrd="0" destOrd="0" presId="urn:microsoft.com/office/officeart/2005/8/layout/vList2"/>
    <dgm:cxn modelId="{9A358D7D-DB7F-447B-8683-FBE02E72F9F0}" type="presOf" srcId="{0B65DE5C-95D4-4203-8326-24C75BB2FEFE}" destId="{41437E48-EEED-437D-B883-DD6E8E15ED28}" srcOrd="0" destOrd="0" presId="urn:microsoft.com/office/officeart/2005/8/layout/vList2"/>
    <dgm:cxn modelId="{BBAEA3FD-FC70-4852-BD09-7F9B35F9B189}" srcId="{C781936E-8CA7-4CD6-BE4A-7A6DB88B55C3}" destId="{C1C059D5-0803-4DF2-881D-A23B465888C8}" srcOrd="2" destOrd="0" parTransId="{4DA20D09-04BC-472E-8B66-976AD55A043D}" sibTransId="{9E3446FD-ADF1-405B-A9F5-5B54ADB34158}"/>
    <dgm:cxn modelId="{6D0F0882-4BF1-4E19-A215-19739A89BA4B}" type="presOf" srcId="{2D43A38E-9E96-4E72-9BFD-35EB38F10735}" destId="{B1BAC108-999E-4D33-B838-7AEA77FEBFDF}" srcOrd="0" destOrd="0" presId="urn:microsoft.com/office/officeart/2005/8/layout/vList2"/>
    <dgm:cxn modelId="{8DE46494-1D0F-4A5D-B3A3-1D330811EBE6}" srcId="{C781936E-8CA7-4CD6-BE4A-7A6DB88B55C3}" destId="{2D43A38E-9E96-4E72-9BFD-35EB38F10735}" srcOrd="0" destOrd="0" parTransId="{9E8FD757-448D-463C-A917-61470B1772DE}" sibTransId="{8733F279-A6A7-424B-A269-A5DF75591475}"/>
    <dgm:cxn modelId="{0AE8A377-84B7-4C31-A9F9-CA5038132379}" type="presOf" srcId="{BEFCBF0C-04F8-4168-992A-0495C21A973C}" destId="{B1BAC108-999E-4D33-B838-7AEA77FEBFDF}" srcOrd="0" destOrd="3" presId="urn:microsoft.com/office/officeart/2005/8/layout/vList2"/>
    <dgm:cxn modelId="{792D158C-A271-4A02-A3DF-3D6ABF870F97}" srcId="{574DA64A-5424-4BDA-81A1-D49635A19EEA}" destId="{C781936E-8CA7-4CD6-BE4A-7A6DB88B55C3}" srcOrd="1" destOrd="0" parTransId="{530535BA-1FE1-4E51-8809-0486D38246B2}" sibTransId="{EC032205-B8DB-4E43-A03C-0532D64A9501}"/>
    <dgm:cxn modelId="{523B1C9E-9CC5-45FE-8190-E0039A1C6BF0}" type="presParOf" srcId="{CF554BCC-50DB-4247-9E98-4E4A34D66894}" destId="{41437E48-EEED-437D-B883-DD6E8E15ED28}" srcOrd="0" destOrd="0" presId="urn:microsoft.com/office/officeart/2005/8/layout/vList2"/>
    <dgm:cxn modelId="{CDAA9605-218B-4190-9513-8769BAF196BF}" type="presParOf" srcId="{CF554BCC-50DB-4247-9E98-4E4A34D66894}" destId="{B8B24E68-FC75-4651-B76E-BA2755245DDF}" srcOrd="1" destOrd="0" presId="urn:microsoft.com/office/officeart/2005/8/layout/vList2"/>
    <dgm:cxn modelId="{A38391DD-2C81-46FF-9A94-F0FB84BA7C31}" type="presParOf" srcId="{CF554BCC-50DB-4247-9E98-4E4A34D66894}" destId="{68EC3960-A53E-487C-9E5A-3363BF5CBFBA}" srcOrd="2" destOrd="0" presId="urn:microsoft.com/office/officeart/2005/8/layout/vList2"/>
    <dgm:cxn modelId="{8EA38A54-3922-4B91-9D84-E51F2EBEF66E}" type="presParOf" srcId="{CF554BCC-50DB-4247-9E98-4E4A34D66894}" destId="{B1BAC108-999E-4D33-B838-7AEA77FEBFDF}" srcOrd="3" destOrd="0" presId="urn:microsoft.com/office/officeart/2005/8/layout/vList2"/>
    <dgm:cxn modelId="{1F62BD75-5771-4BC5-998C-BA10FE06F874}" type="presParOf" srcId="{CF554BCC-50DB-4247-9E98-4E4A34D66894}" destId="{048FBA9F-6F3B-4903-94CB-CD766050B0A0}" srcOrd="4" destOrd="0" presId="urn:microsoft.com/office/officeart/2005/8/layout/vList2"/>
    <dgm:cxn modelId="{4AA2E2F9-776B-4D13-9C65-E177932C6EFF}" type="presParOf" srcId="{CF554BCC-50DB-4247-9E98-4E4A34D66894}" destId="{F8C3844A-3D91-40AF-8506-F83B98F894A1}" srcOrd="5" destOrd="0" presId="urn:microsoft.com/office/officeart/2005/8/layout/vList2"/>
    <dgm:cxn modelId="{2D45B040-83C4-435D-B204-D88904FB0D64}" type="presParOf" srcId="{CF554BCC-50DB-4247-9E98-4E4A34D66894}" destId="{57A5439E-F335-472B-80CE-1D6CEA34279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C44FADE-C765-4B36-8DF1-B8C882C5195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528A65-0C73-4936-9D1D-1FE1266EFF37}">
      <dgm:prSet phldrT="[Текст]" custT="1"/>
      <dgm:spPr/>
      <dgm:t>
        <a:bodyPr/>
        <a:lstStyle/>
        <a:p>
          <a:pPr algn="just">
            <a:spcBef>
              <a:spcPts val="600"/>
            </a:spcBef>
            <a:spcAft>
              <a:spcPts val="600"/>
            </a:spcAft>
          </a:pPr>
          <a:r>
            <a:rPr lang="uk-UA" sz="2800" dirty="0" smtClean="0">
              <a:latin typeface="Arial" pitchFamily="34" charset="0"/>
              <a:cs typeface="Arial" pitchFamily="34" charset="0"/>
            </a:rPr>
            <a:t>система динамічної комплексної оцінки стану і тенденцій розвитку епідемічного процесу в просторі та часі серед різних груп населення з урахуванням впливу на його активність соціальних та природних факторів, кінцевою метою якої є розробка і реалізація науково-обґрунтованих профілактичних та протиепідемічних заходів </a:t>
          </a:r>
        </a:p>
        <a:p>
          <a:pPr algn="l">
            <a:spcBef>
              <a:spcPct val="0"/>
            </a:spcBef>
            <a:spcAft>
              <a:spcPct val="35000"/>
            </a:spcAft>
          </a:pPr>
          <a:r>
            <a:rPr lang="uk-UA" sz="2800" dirty="0" smtClean="0">
              <a:latin typeface="Arial" pitchFamily="34" charset="0"/>
              <a:cs typeface="Arial" pitchFamily="34" charset="0"/>
            </a:rPr>
            <a:t>(</a:t>
          </a:r>
          <a:r>
            <a:rPr lang="uk-UA" sz="2000" i="1" dirty="0" err="1" smtClean="0">
              <a:latin typeface="Arial" pitchFamily="34" charset="0"/>
              <a:cs typeface="Arial" pitchFamily="34" charset="0"/>
            </a:rPr>
            <a:t>Беляков</a:t>
          </a:r>
          <a:r>
            <a:rPr lang="uk-UA" sz="2000" i="1" dirty="0" smtClean="0">
              <a:latin typeface="Arial" pitchFamily="34" charset="0"/>
              <a:cs typeface="Arial" pitchFamily="34" charset="0"/>
            </a:rPr>
            <a:t> В.Д., 1981, </a:t>
          </a:r>
          <a:r>
            <a:rPr lang="uk-UA" sz="2000" i="1" dirty="0" err="1" smtClean="0">
              <a:latin typeface="Arial" pitchFamily="34" charset="0"/>
              <a:cs typeface="Arial" pitchFamily="34" charset="0"/>
            </a:rPr>
            <a:t>Черкаский</a:t>
          </a:r>
          <a:r>
            <a:rPr lang="uk-UA" sz="2000" i="1" dirty="0" smtClean="0">
              <a:latin typeface="Arial" pitchFamily="34" charset="0"/>
              <a:cs typeface="Arial" pitchFamily="34" charset="0"/>
            </a:rPr>
            <a:t> Б.Л. 2003, </a:t>
          </a:r>
          <a:r>
            <a:rPr lang="uk-UA" sz="2000" i="1" dirty="0" err="1" smtClean="0">
              <a:latin typeface="Arial" pitchFamily="34" charset="0"/>
              <a:cs typeface="Arial" pitchFamily="34" charset="0"/>
            </a:rPr>
            <a:t>Далматов</a:t>
          </a:r>
          <a:r>
            <a:rPr lang="uk-UA" sz="2000" i="1" dirty="0" smtClean="0">
              <a:latin typeface="Arial" pitchFamily="34" charset="0"/>
              <a:cs typeface="Arial" pitchFamily="34" charset="0"/>
            </a:rPr>
            <a:t> В.В., 2005</a:t>
          </a:r>
          <a:r>
            <a:rPr lang="uk-UA" sz="2800" dirty="0" smtClean="0">
              <a:latin typeface="Arial" pitchFamily="34" charset="0"/>
              <a:cs typeface="Arial" pitchFamily="34" charset="0"/>
            </a:rPr>
            <a:t>)</a:t>
          </a:r>
          <a:endParaRPr lang="ru-RU" sz="2800" b="0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EEFE81B-BC4C-4B67-9B8C-B493C5EB3880}" type="parTrans" cxnId="{D4C74C36-1CF9-4F70-BE18-7ECF79A5C03B}">
      <dgm:prSet/>
      <dgm:spPr/>
      <dgm:t>
        <a:bodyPr/>
        <a:lstStyle/>
        <a:p>
          <a:endParaRPr lang="ru-RU"/>
        </a:p>
      </dgm:t>
    </dgm:pt>
    <dgm:pt modelId="{380C0FC1-D8D3-4B9D-8F97-1C445D3793BF}" type="sibTrans" cxnId="{D4C74C36-1CF9-4F70-BE18-7ECF79A5C03B}">
      <dgm:prSet/>
      <dgm:spPr/>
      <dgm:t>
        <a:bodyPr/>
        <a:lstStyle/>
        <a:p>
          <a:endParaRPr lang="ru-RU"/>
        </a:p>
      </dgm:t>
    </dgm:pt>
    <dgm:pt modelId="{08E47888-1911-402B-832B-46E49E7B6F7A}" type="pres">
      <dgm:prSet presAssocID="{9C44FADE-C765-4B36-8DF1-B8C882C51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4ADB8-6565-4672-8639-4E352BF95BE1}" type="pres">
      <dgm:prSet presAssocID="{62528A65-0C73-4936-9D1D-1FE1266EFF37}" presName="parentText" presStyleLbl="node1" presStyleIdx="0" presStyleCnt="1" custLinFactNeighborX="-990" custLinFactNeighborY="-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F0EB6-4866-42ED-A5FB-8B2D40A742D4}" type="presOf" srcId="{9C44FADE-C765-4B36-8DF1-B8C882C51956}" destId="{08E47888-1911-402B-832B-46E49E7B6F7A}" srcOrd="0" destOrd="0" presId="urn:microsoft.com/office/officeart/2005/8/layout/vList2"/>
    <dgm:cxn modelId="{D4C74C36-1CF9-4F70-BE18-7ECF79A5C03B}" srcId="{9C44FADE-C765-4B36-8DF1-B8C882C51956}" destId="{62528A65-0C73-4936-9D1D-1FE1266EFF37}" srcOrd="0" destOrd="0" parTransId="{6EEFE81B-BC4C-4B67-9B8C-B493C5EB3880}" sibTransId="{380C0FC1-D8D3-4B9D-8F97-1C445D3793BF}"/>
    <dgm:cxn modelId="{2567B8EC-DCAD-4F6A-B58F-EDF0F800F1FD}" type="presOf" srcId="{62528A65-0C73-4936-9D1D-1FE1266EFF37}" destId="{B904ADB8-6565-4672-8639-4E352BF95BE1}" srcOrd="0" destOrd="0" presId="urn:microsoft.com/office/officeart/2005/8/layout/vList2"/>
    <dgm:cxn modelId="{394E8345-4C8F-4C69-8B2E-50AD0CF308C6}" type="presParOf" srcId="{08E47888-1911-402B-832B-46E49E7B6F7A}" destId="{B904ADB8-6565-4672-8639-4E352BF95B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74DA64A-5424-4BDA-81A1-D49635A19EE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B65DE5C-95D4-4203-8326-24C75BB2FEFE}">
      <dgm:prSet phldrT="[Текст]" custT="1"/>
      <dgm:spPr/>
      <dgm:t>
        <a:bodyPr/>
        <a:lstStyle/>
        <a:p>
          <a:r>
            <a:rPr lang="uk-UA" sz="2400" b="1" u="sng" dirty="0" smtClean="0"/>
            <a:t>Інформаційна підсистема </a:t>
          </a:r>
        </a:p>
        <a:p>
          <a:r>
            <a:rPr lang="uk-UA" sz="2400" dirty="0" smtClean="0"/>
            <a:t>є основним елементом епідеміологічного нагляду, яка забезпечує отримання даних щодо епідемічної ситуації</a:t>
          </a:r>
          <a:r>
            <a:rPr lang="uk-UA" sz="2400" b="1" noProof="0" dirty="0" smtClean="0"/>
            <a:t>;</a:t>
          </a:r>
          <a:endParaRPr lang="uk-UA" sz="2400" noProof="0" dirty="0"/>
        </a:p>
      </dgm:t>
    </dgm:pt>
    <dgm:pt modelId="{0B33891C-190B-486F-9BC7-61CE3DB5E5CA}" type="parTrans" cxnId="{6C21B618-F7DA-436F-AB1D-32C8EDD15F70}">
      <dgm:prSet/>
      <dgm:spPr/>
      <dgm:t>
        <a:bodyPr/>
        <a:lstStyle/>
        <a:p>
          <a:endParaRPr lang="ru-RU"/>
        </a:p>
      </dgm:t>
    </dgm:pt>
    <dgm:pt modelId="{59411F41-D8C5-40D2-A711-228D6F735712}" type="sibTrans" cxnId="{6C21B618-F7DA-436F-AB1D-32C8EDD15F70}">
      <dgm:prSet/>
      <dgm:spPr/>
      <dgm:t>
        <a:bodyPr/>
        <a:lstStyle/>
        <a:p>
          <a:endParaRPr lang="ru-RU"/>
        </a:p>
      </dgm:t>
    </dgm:pt>
    <dgm:pt modelId="{FFA865AD-118D-4F47-BB00-D42E31C584B7}">
      <dgm:prSet phldrT="[Текст]" custT="1"/>
      <dgm:spPr/>
      <dgm:t>
        <a:bodyPr/>
        <a:lstStyle/>
        <a:p>
          <a:r>
            <a:rPr lang="uk-UA" sz="2400" b="1" u="sng" dirty="0" smtClean="0"/>
            <a:t>Організаційно-виконавча підсистема </a:t>
          </a:r>
          <a:r>
            <a:rPr lang="uk-UA" sz="2400" dirty="0" smtClean="0"/>
            <a:t> </a:t>
          </a:r>
        </a:p>
        <a:p>
          <a:r>
            <a:rPr lang="uk-UA" sz="2400" dirty="0" smtClean="0"/>
            <a:t>- забезпечує  наукове обґрунтування і здійснення адекватної епідемічній ситуації програму профілактичних та протиепідемічних заходів</a:t>
          </a:r>
          <a:endParaRPr lang="uk-UA" sz="2400" noProof="0" dirty="0"/>
        </a:p>
      </dgm:t>
    </dgm:pt>
    <dgm:pt modelId="{199EF47D-5BD4-45DC-B9EB-B3361A7B6CAC}" type="parTrans" cxnId="{C8CB99A3-B714-468E-ACA2-BB1F02E51D38}">
      <dgm:prSet/>
      <dgm:spPr/>
      <dgm:t>
        <a:bodyPr/>
        <a:lstStyle/>
        <a:p>
          <a:endParaRPr lang="ru-RU"/>
        </a:p>
      </dgm:t>
    </dgm:pt>
    <dgm:pt modelId="{12832EB6-A573-4729-8F64-C1495F5ABFB0}" type="sibTrans" cxnId="{C8CB99A3-B714-468E-ACA2-BB1F02E51D38}">
      <dgm:prSet/>
      <dgm:spPr/>
      <dgm:t>
        <a:bodyPr/>
        <a:lstStyle/>
        <a:p>
          <a:endParaRPr lang="ru-RU"/>
        </a:p>
      </dgm:t>
    </dgm:pt>
    <dgm:pt modelId="{C781936E-8CA7-4CD6-BE4A-7A6DB88B55C3}">
      <dgm:prSet phldrT="[Текст]" custT="1"/>
      <dgm:spPr/>
      <dgm:t>
        <a:bodyPr/>
        <a:lstStyle/>
        <a:p>
          <a:r>
            <a:rPr lang="uk-UA" sz="2400" b="1" u="sng" dirty="0" smtClean="0"/>
            <a:t>Аналітично-діагностична підсистема  </a:t>
          </a:r>
        </a:p>
        <a:p>
          <a:r>
            <a:rPr lang="uk-UA" sz="2400" dirty="0" smtClean="0"/>
            <a:t>- методологія вивчення основних проявів епідемічного процесу, причин і умов його розвитку</a:t>
          </a:r>
          <a:r>
            <a:rPr lang="uk-UA" sz="2400" b="1" dirty="0" smtClean="0">
              <a:solidFill>
                <a:schemeClr val="tx1"/>
              </a:solidFill>
              <a:effectLst/>
            </a:rPr>
            <a:t>;</a:t>
          </a:r>
          <a:endParaRPr lang="uk-UA" sz="2400" noProof="0" dirty="0">
            <a:solidFill>
              <a:schemeClr val="tx1"/>
            </a:solidFill>
          </a:endParaRPr>
        </a:p>
      </dgm:t>
    </dgm:pt>
    <dgm:pt modelId="{530535BA-1FE1-4E51-8809-0486D38246B2}" type="parTrans" cxnId="{792D158C-A271-4A02-A3DF-3D6ABF870F97}">
      <dgm:prSet/>
      <dgm:spPr/>
    </dgm:pt>
    <dgm:pt modelId="{EC032205-B8DB-4E43-A03C-0532D64A9501}" type="sibTrans" cxnId="{792D158C-A271-4A02-A3DF-3D6ABF870F97}">
      <dgm:prSet/>
      <dgm:spPr/>
    </dgm:pt>
    <dgm:pt modelId="{CF554BCC-50DB-4247-9E98-4E4A34D66894}" type="pres">
      <dgm:prSet presAssocID="{574DA64A-5424-4BDA-81A1-D49635A19E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37E48-EEED-437D-B883-DD6E8E15ED28}" type="pres">
      <dgm:prSet presAssocID="{0B65DE5C-95D4-4203-8326-24C75BB2FEF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24E68-FC75-4651-B76E-BA2755245DDF}" type="pres">
      <dgm:prSet presAssocID="{59411F41-D8C5-40D2-A711-228D6F735712}" presName="spacer" presStyleCnt="0"/>
      <dgm:spPr/>
    </dgm:pt>
    <dgm:pt modelId="{68EC3960-A53E-487C-9E5A-3363BF5CBFBA}" type="pres">
      <dgm:prSet presAssocID="{C781936E-8CA7-4CD6-BE4A-7A6DB88B55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ABFF3-2DA7-4E4D-BDA6-DD7B308468FF}" type="pres">
      <dgm:prSet presAssocID="{EC032205-B8DB-4E43-A03C-0532D64A9501}" presName="spacer" presStyleCnt="0"/>
      <dgm:spPr/>
    </dgm:pt>
    <dgm:pt modelId="{048FBA9F-6F3B-4903-94CB-CD766050B0A0}" type="pres">
      <dgm:prSet presAssocID="{FFA865AD-118D-4F47-BB00-D42E31C584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B99A3-B714-468E-ACA2-BB1F02E51D38}" srcId="{574DA64A-5424-4BDA-81A1-D49635A19EEA}" destId="{FFA865AD-118D-4F47-BB00-D42E31C584B7}" srcOrd="2" destOrd="0" parTransId="{199EF47D-5BD4-45DC-B9EB-B3361A7B6CAC}" sibTransId="{12832EB6-A573-4729-8F64-C1495F5ABFB0}"/>
    <dgm:cxn modelId="{ADE9E04F-4DF6-4058-82FA-93F7A0D70FF3}" type="presOf" srcId="{FFA865AD-118D-4F47-BB00-D42E31C584B7}" destId="{048FBA9F-6F3B-4903-94CB-CD766050B0A0}" srcOrd="0" destOrd="0" presId="urn:microsoft.com/office/officeart/2005/8/layout/vList2"/>
    <dgm:cxn modelId="{6C21B618-F7DA-436F-AB1D-32C8EDD15F70}" srcId="{574DA64A-5424-4BDA-81A1-D49635A19EEA}" destId="{0B65DE5C-95D4-4203-8326-24C75BB2FEFE}" srcOrd="0" destOrd="0" parTransId="{0B33891C-190B-486F-9BC7-61CE3DB5E5CA}" sibTransId="{59411F41-D8C5-40D2-A711-228D6F735712}"/>
    <dgm:cxn modelId="{0BD98980-BB9C-47FE-8B81-74315F068B50}" type="presOf" srcId="{0B65DE5C-95D4-4203-8326-24C75BB2FEFE}" destId="{41437E48-EEED-437D-B883-DD6E8E15ED28}" srcOrd="0" destOrd="0" presId="urn:microsoft.com/office/officeart/2005/8/layout/vList2"/>
    <dgm:cxn modelId="{792D158C-A271-4A02-A3DF-3D6ABF870F97}" srcId="{574DA64A-5424-4BDA-81A1-D49635A19EEA}" destId="{C781936E-8CA7-4CD6-BE4A-7A6DB88B55C3}" srcOrd="1" destOrd="0" parTransId="{530535BA-1FE1-4E51-8809-0486D38246B2}" sibTransId="{EC032205-B8DB-4E43-A03C-0532D64A9501}"/>
    <dgm:cxn modelId="{DDDC7CA8-93B7-49B0-8455-34161E841B25}" type="presOf" srcId="{574DA64A-5424-4BDA-81A1-D49635A19EEA}" destId="{CF554BCC-50DB-4247-9E98-4E4A34D66894}" srcOrd="0" destOrd="0" presId="urn:microsoft.com/office/officeart/2005/8/layout/vList2"/>
    <dgm:cxn modelId="{C3222C26-E9D7-4219-B6F4-F780AE95A2E8}" type="presOf" srcId="{C781936E-8CA7-4CD6-BE4A-7A6DB88B55C3}" destId="{68EC3960-A53E-487C-9E5A-3363BF5CBFBA}" srcOrd="0" destOrd="0" presId="urn:microsoft.com/office/officeart/2005/8/layout/vList2"/>
    <dgm:cxn modelId="{690DFB5A-01AE-45C1-A6E1-278B35273EFD}" type="presParOf" srcId="{CF554BCC-50DB-4247-9E98-4E4A34D66894}" destId="{41437E48-EEED-437D-B883-DD6E8E15ED28}" srcOrd="0" destOrd="0" presId="urn:microsoft.com/office/officeart/2005/8/layout/vList2"/>
    <dgm:cxn modelId="{EE3FC8F6-754E-499C-840B-20E0D7CA0636}" type="presParOf" srcId="{CF554BCC-50DB-4247-9E98-4E4A34D66894}" destId="{B8B24E68-FC75-4651-B76E-BA2755245DDF}" srcOrd="1" destOrd="0" presId="urn:microsoft.com/office/officeart/2005/8/layout/vList2"/>
    <dgm:cxn modelId="{1A935AEA-D903-47F8-B3C0-DF5DB52C2E2C}" type="presParOf" srcId="{CF554BCC-50DB-4247-9E98-4E4A34D66894}" destId="{68EC3960-A53E-487C-9E5A-3363BF5CBFBA}" srcOrd="2" destOrd="0" presId="urn:microsoft.com/office/officeart/2005/8/layout/vList2"/>
    <dgm:cxn modelId="{857111BE-BAAF-4AA5-AB95-D1CDB828610E}" type="presParOf" srcId="{CF554BCC-50DB-4247-9E98-4E4A34D66894}" destId="{443ABFF3-2DA7-4E4D-BDA6-DD7B308468FF}" srcOrd="3" destOrd="0" presId="urn:microsoft.com/office/officeart/2005/8/layout/vList2"/>
    <dgm:cxn modelId="{2CE2AB2A-D62C-4F4D-80E3-C4F7FD5A5A72}" type="presParOf" srcId="{CF554BCC-50DB-4247-9E98-4E4A34D66894}" destId="{048FBA9F-6F3B-4903-94CB-CD766050B0A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A425611-45DC-4A1C-B488-E327541346A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2D17C3D-E12D-4E1F-B9EC-D226B96B099E}">
      <dgm:prSet phldrT="[Текст]"/>
      <dgm:spPr>
        <a:solidFill>
          <a:srgbClr val="FFFF00"/>
        </a:solidFill>
      </dgm:spPr>
      <dgm:t>
        <a:bodyPr/>
        <a:lstStyle/>
        <a:p>
          <a:pPr algn="just"/>
          <a:r>
            <a:rPr lang="uk-UA" b="1" u="none" dirty="0" smtClean="0"/>
            <a:t>Інформаційна підсистема </a:t>
          </a:r>
        </a:p>
      </dgm:t>
    </dgm:pt>
    <dgm:pt modelId="{B8B73EF4-6F2D-4C59-B81C-73227237FBAF}" type="parTrans" cxnId="{72816F6C-A71D-43EE-B42D-1A583AF3CFDE}">
      <dgm:prSet/>
      <dgm:spPr/>
      <dgm:t>
        <a:bodyPr/>
        <a:lstStyle/>
        <a:p>
          <a:endParaRPr lang="ru-RU"/>
        </a:p>
      </dgm:t>
    </dgm:pt>
    <dgm:pt modelId="{29291D65-CBA8-4C88-AFB6-C528335C35B2}" type="sibTrans" cxnId="{72816F6C-A71D-43EE-B42D-1A583AF3CFDE}">
      <dgm:prSet/>
      <dgm:spPr/>
      <dgm:t>
        <a:bodyPr/>
        <a:lstStyle/>
        <a:p>
          <a:endParaRPr lang="ru-RU"/>
        </a:p>
      </dgm:t>
    </dgm:pt>
    <dgm:pt modelId="{18E7E3D3-7CFD-4EAD-A876-A7DFEC46AFC1}">
      <dgm:prSet phldrT="[Текст]" custT="1"/>
      <dgm:spPr/>
      <dgm:t>
        <a:bodyPr/>
        <a:lstStyle/>
        <a:p>
          <a:pPr marL="180000">
            <a:spcBef>
              <a:spcPts val="600"/>
            </a:spcBef>
            <a:spcAft>
              <a:spcPts val="600"/>
            </a:spcAft>
          </a:pPr>
          <a:r>
            <a:rPr lang="uk-UA" sz="1800" b="1" dirty="0" smtClean="0"/>
            <a:t>прояви епідемічного процесу на популяційному рівні;</a:t>
          </a:r>
          <a:endParaRPr lang="ru-RU" sz="1800" b="1" dirty="0"/>
        </a:p>
      </dgm:t>
    </dgm:pt>
    <dgm:pt modelId="{9859B479-3EA0-4576-B4EA-6D594B014F84}" type="parTrans" cxnId="{2BA29FF4-D122-4BCB-BA73-4F795A5238D0}">
      <dgm:prSet/>
      <dgm:spPr/>
      <dgm:t>
        <a:bodyPr/>
        <a:lstStyle/>
        <a:p>
          <a:endParaRPr lang="ru-RU"/>
        </a:p>
      </dgm:t>
    </dgm:pt>
    <dgm:pt modelId="{33B1BE88-1237-4838-91DC-68629F45D0D8}" type="sibTrans" cxnId="{2BA29FF4-D122-4BCB-BA73-4F795A5238D0}">
      <dgm:prSet/>
      <dgm:spPr/>
      <dgm:t>
        <a:bodyPr/>
        <a:lstStyle/>
        <a:p>
          <a:endParaRPr lang="ru-RU"/>
        </a:p>
      </dgm:t>
    </dgm:pt>
    <dgm:pt modelId="{02239D41-AF2E-4E16-9665-BBF1BA2EDA78}">
      <dgm:prSet phldrT="[Текст]" custT="1"/>
      <dgm:spPr/>
      <dgm:t>
        <a:bodyPr/>
        <a:lstStyle/>
        <a:p>
          <a:pPr marL="180000">
            <a:spcBef>
              <a:spcPts val="600"/>
            </a:spcBef>
            <a:spcAft>
              <a:spcPts val="600"/>
            </a:spcAft>
          </a:pPr>
          <a:r>
            <a:rPr lang="uk-UA" sz="1800" b="1" dirty="0" smtClean="0"/>
            <a:t>імунологічну структуру популяції населення щодо збудника інфекції;</a:t>
          </a:r>
          <a:endParaRPr lang="ru-RU" sz="1800" b="1" dirty="0"/>
        </a:p>
      </dgm:t>
    </dgm:pt>
    <dgm:pt modelId="{74A4DFD8-31E9-4DE2-9163-E6F3A676A65A}" type="parTrans" cxnId="{98FB3C4B-AF00-436D-83DF-1CB4C80209E8}">
      <dgm:prSet/>
      <dgm:spPr/>
      <dgm:t>
        <a:bodyPr/>
        <a:lstStyle/>
        <a:p>
          <a:endParaRPr lang="ru-RU"/>
        </a:p>
      </dgm:t>
    </dgm:pt>
    <dgm:pt modelId="{2A268440-9699-452C-BAB2-17B90A597095}" type="sibTrans" cxnId="{98FB3C4B-AF00-436D-83DF-1CB4C80209E8}">
      <dgm:prSet/>
      <dgm:spPr/>
      <dgm:t>
        <a:bodyPr/>
        <a:lstStyle/>
        <a:p>
          <a:endParaRPr lang="ru-RU"/>
        </a:p>
      </dgm:t>
    </dgm:pt>
    <dgm:pt modelId="{24577579-8CF0-4CFC-B4BF-1BF95C49D003}">
      <dgm:prSet phldrT="[Текст]" custT="1"/>
      <dgm:spPr/>
      <dgm:t>
        <a:bodyPr/>
        <a:lstStyle/>
        <a:p>
          <a:pPr marL="180000">
            <a:spcBef>
              <a:spcPts val="600"/>
            </a:spcBef>
            <a:spcAft>
              <a:spcPts val="600"/>
            </a:spcAft>
          </a:pPr>
          <a:r>
            <a:rPr lang="uk-UA" sz="1800" b="1" dirty="0" smtClean="0"/>
            <a:t>активність факторів передачі  збудника інфекції;</a:t>
          </a:r>
          <a:endParaRPr lang="ru-RU" sz="1800" b="1" dirty="0"/>
        </a:p>
      </dgm:t>
    </dgm:pt>
    <dgm:pt modelId="{15DB71F1-47AC-4DF1-9913-871901BF4F1C}" type="parTrans" cxnId="{18B34705-4BC6-4749-ACAF-AE9E74B00D57}">
      <dgm:prSet/>
      <dgm:spPr/>
      <dgm:t>
        <a:bodyPr/>
        <a:lstStyle/>
        <a:p>
          <a:endParaRPr lang="ru-RU"/>
        </a:p>
      </dgm:t>
    </dgm:pt>
    <dgm:pt modelId="{B1D2B1AE-0295-40D0-942D-C038A17A7949}" type="sibTrans" cxnId="{18B34705-4BC6-4749-ACAF-AE9E74B00D57}">
      <dgm:prSet/>
      <dgm:spPr/>
      <dgm:t>
        <a:bodyPr/>
        <a:lstStyle/>
        <a:p>
          <a:endParaRPr lang="ru-RU"/>
        </a:p>
      </dgm:t>
    </dgm:pt>
    <dgm:pt modelId="{65E3E626-89CD-41A5-A112-CB305BEF9B41}">
      <dgm:prSet phldrT="[Текст]" custT="1"/>
      <dgm:spPr/>
      <dgm:t>
        <a:bodyPr/>
        <a:lstStyle/>
        <a:p>
          <a:pPr marL="180000">
            <a:spcBef>
              <a:spcPts val="600"/>
            </a:spcBef>
            <a:spcAft>
              <a:spcPts val="600"/>
            </a:spcAft>
          </a:pPr>
          <a:r>
            <a:rPr lang="uk-UA" sz="1800" b="1" dirty="0" smtClean="0"/>
            <a:t>стан популяції збудника.</a:t>
          </a:r>
          <a:endParaRPr lang="ru-RU" sz="1800" b="1" dirty="0"/>
        </a:p>
      </dgm:t>
    </dgm:pt>
    <dgm:pt modelId="{2FA7A997-AC47-46AF-878B-902CAE381B1A}" type="parTrans" cxnId="{4C41A66A-FB22-4820-9A61-A133F09F05AF}">
      <dgm:prSet/>
      <dgm:spPr/>
      <dgm:t>
        <a:bodyPr/>
        <a:lstStyle/>
        <a:p>
          <a:endParaRPr lang="ru-RU"/>
        </a:p>
      </dgm:t>
    </dgm:pt>
    <dgm:pt modelId="{64E06A85-7822-41AD-A4B6-4AED0E0E2010}" type="sibTrans" cxnId="{4C41A66A-FB22-4820-9A61-A133F09F05AF}">
      <dgm:prSet/>
      <dgm:spPr/>
      <dgm:t>
        <a:bodyPr/>
        <a:lstStyle/>
        <a:p>
          <a:endParaRPr lang="ru-RU"/>
        </a:p>
      </dgm:t>
    </dgm:pt>
    <dgm:pt modelId="{C6A2A38B-EB92-4761-ACC2-188B939AB1EA}">
      <dgm:prSet phldrT="[Текст]"/>
      <dgm:spPr>
        <a:solidFill>
          <a:srgbClr val="FFFF00"/>
        </a:solidFill>
      </dgm:spPr>
      <dgm:t>
        <a:bodyPr/>
        <a:lstStyle/>
        <a:p>
          <a:pPr marL="180000">
            <a:spcBef>
              <a:spcPts val="600"/>
            </a:spcBef>
            <a:spcAft>
              <a:spcPts val="600"/>
            </a:spcAft>
          </a:pPr>
          <a:r>
            <a:rPr lang="uk-UA" b="1" u="none" dirty="0" smtClean="0"/>
            <a:t>Аналітично-діагностична підсистема  </a:t>
          </a:r>
          <a:endParaRPr lang="ru-RU" u="none" dirty="0"/>
        </a:p>
      </dgm:t>
    </dgm:pt>
    <dgm:pt modelId="{43838DD7-72B9-4D1F-98F0-263E5BE16E04}" type="parTrans" cxnId="{343518CC-45C6-4B03-81F3-4DAE39362842}">
      <dgm:prSet/>
      <dgm:spPr/>
      <dgm:t>
        <a:bodyPr/>
        <a:lstStyle/>
        <a:p>
          <a:endParaRPr lang="ru-RU"/>
        </a:p>
      </dgm:t>
    </dgm:pt>
    <dgm:pt modelId="{9F1B227A-5008-48D4-B41F-0FCC4CE204CF}" type="sibTrans" cxnId="{343518CC-45C6-4B03-81F3-4DAE39362842}">
      <dgm:prSet/>
      <dgm:spPr/>
      <dgm:t>
        <a:bodyPr/>
        <a:lstStyle/>
        <a:p>
          <a:endParaRPr lang="ru-RU"/>
        </a:p>
      </dgm:t>
    </dgm:pt>
    <dgm:pt modelId="{E4618ED7-0663-4837-9169-D2FEAB5D9D80}">
      <dgm:prSet phldrT="[Текст]" custT="1"/>
      <dgm:spPr/>
      <dgm:t>
        <a:bodyPr/>
        <a:lstStyle/>
        <a:p>
          <a:pPr marL="180000">
            <a:spcBef>
              <a:spcPts val="600"/>
            </a:spcBef>
            <a:spcAft>
              <a:spcPts val="600"/>
            </a:spcAft>
          </a:pPr>
          <a:r>
            <a:rPr lang="uk-UA" sz="1800" b="1" dirty="0" smtClean="0"/>
            <a:t>ретроспективний епідеміологічний аналіз;</a:t>
          </a:r>
          <a:endParaRPr lang="ru-RU" sz="1800" b="1" dirty="0"/>
        </a:p>
      </dgm:t>
    </dgm:pt>
    <dgm:pt modelId="{D066E899-FCA2-44AC-89CB-261C233996CC}" type="parTrans" cxnId="{AD508D3D-AEE3-4793-88D2-AD370EE51094}">
      <dgm:prSet/>
      <dgm:spPr/>
      <dgm:t>
        <a:bodyPr/>
        <a:lstStyle/>
        <a:p>
          <a:endParaRPr lang="ru-RU"/>
        </a:p>
      </dgm:t>
    </dgm:pt>
    <dgm:pt modelId="{E8506525-A9D4-48CB-82D4-BA7BBB4321FE}" type="sibTrans" cxnId="{AD508D3D-AEE3-4793-88D2-AD370EE51094}">
      <dgm:prSet/>
      <dgm:spPr/>
      <dgm:t>
        <a:bodyPr/>
        <a:lstStyle/>
        <a:p>
          <a:endParaRPr lang="ru-RU"/>
        </a:p>
      </dgm:t>
    </dgm:pt>
    <dgm:pt modelId="{CC6D4FB2-0DA4-4CEF-BE05-94D760A00815}">
      <dgm:prSet custT="1"/>
      <dgm:spPr/>
      <dgm:t>
        <a:bodyPr/>
        <a:lstStyle/>
        <a:p>
          <a:r>
            <a:rPr lang="uk-UA" sz="1800" b="1" dirty="0" smtClean="0"/>
            <a:t>оперативний епідеміологічний аналіз;</a:t>
          </a:r>
          <a:endParaRPr lang="ru-RU" sz="1800" b="1" dirty="0"/>
        </a:p>
      </dgm:t>
    </dgm:pt>
    <dgm:pt modelId="{B7235E07-5A9F-49EE-AA85-DA00C117DB21}" type="parTrans" cxnId="{CE478D91-58D3-440D-A2AA-4107AD149EC7}">
      <dgm:prSet/>
      <dgm:spPr/>
      <dgm:t>
        <a:bodyPr/>
        <a:lstStyle/>
        <a:p>
          <a:endParaRPr lang="ru-RU"/>
        </a:p>
      </dgm:t>
    </dgm:pt>
    <dgm:pt modelId="{4EBB3021-FA57-45F5-9D02-DFBB3B136D0F}" type="sibTrans" cxnId="{CE478D91-58D3-440D-A2AA-4107AD149EC7}">
      <dgm:prSet/>
      <dgm:spPr/>
      <dgm:t>
        <a:bodyPr/>
        <a:lstStyle/>
        <a:p>
          <a:endParaRPr lang="ru-RU"/>
        </a:p>
      </dgm:t>
    </dgm:pt>
    <dgm:pt modelId="{810145CF-A416-45E4-9C1D-963096B843A4}">
      <dgm:prSet custT="1"/>
      <dgm:spPr/>
      <dgm:t>
        <a:bodyPr/>
        <a:lstStyle/>
        <a:p>
          <a:r>
            <a:rPr lang="uk-UA" sz="1800" b="1" dirty="0" smtClean="0"/>
            <a:t>оцінка епідемічної ситуації;</a:t>
          </a:r>
          <a:endParaRPr lang="ru-RU" sz="1800" b="1" dirty="0"/>
        </a:p>
      </dgm:t>
    </dgm:pt>
    <dgm:pt modelId="{6AB85192-2018-4710-8434-627375233040}" type="parTrans" cxnId="{40AA36A4-5472-40C2-BFAF-9603722D1604}">
      <dgm:prSet/>
      <dgm:spPr/>
      <dgm:t>
        <a:bodyPr/>
        <a:lstStyle/>
        <a:p>
          <a:endParaRPr lang="ru-RU"/>
        </a:p>
      </dgm:t>
    </dgm:pt>
    <dgm:pt modelId="{F12B505F-BA61-4A35-91FD-05F775949F3B}" type="sibTrans" cxnId="{40AA36A4-5472-40C2-BFAF-9603722D1604}">
      <dgm:prSet/>
      <dgm:spPr/>
      <dgm:t>
        <a:bodyPr/>
        <a:lstStyle/>
        <a:p>
          <a:endParaRPr lang="ru-RU"/>
        </a:p>
      </dgm:t>
    </dgm:pt>
    <dgm:pt modelId="{EA758176-B28A-493C-AC72-A6CD7CEBEA81}">
      <dgm:prSet custT="1"/>
      <dgm:spPr/>
      <dgm:t>
        <a:bodyPr/>
        <a:lstStyle/>
        <a:p>
          <a:r>
            <a:rPr lang="uk-UA" sz="1800" b="1" dirty="0" smtClean="0"/>
            <a:t>визначення територій, груп, часу ризику;</a:t>
          </a:r>
          <a:endParaRPr lang="ru-RU" sz="1800" b="1" dirty="0"/>
        </a:p>
      </dgm:t>
    </dgm:pt>
    <dgm:pt modelId="{07B3E1D8-DE21-4B57-B11C-F1AC2EADD382}" type="parTrans" cxnId="{5D7454F6-84E0-443D-AD75-0AC87B1AC995}">
      <dgm:prSet/>
      <dgm:spPr/>
      <dgm:t>
        <a:bodyPr/>
        <a:lstStyle/>
        <a:p>
          <a:endParaRPr lang="ru-RU"/>
        </a:p>
      </dgm:t>
    </dgm:pt>
    <dgm:pt modelId="{9E0024A3-C0EE-4237-94A3-822881FA408F}" type="sibTrans" cxnId="{5D7454F6-84E0-443D-AD75-0AC87B1AC995}">
      <dgm:prSet/>
      <dgm:spPr/>
      <dgm:t>
        <a:bodyPr/>
        <a:lstStyle/>
        <a:p>
          <a:endParaRPr lang="ru-RU"/>
        </a:p>
      </dgm:t>
    </dgm:pt>
    <dgm:pt modelId="{34BAB0D3-B955-4B09-AF66-B9CBBB6B5256}">
      <dgm:prSet custT="1"/>
      <dgm:spPr/>
      <dgm:t>
        <a:bodyPr/>
        <a:lstStyle/>
        <a:p>
          <a:r>
            <a:rPr lang="uk-UA" sz="1800" b="1" smtClean="0"/>
            <a:t>надання прогнозу;</a:t>
          </a:r>
          <a:endParaRPr lang="ru-RU" sz="1800" b="1"/>
        </a:p>
      </dgm:t>
    </dgm:pt>
    <dgm:pt modelId="{039AB9D4-0E73-4473-9169-7A37972ADEEE}" type="parTrans" cxnId="{D787D4D7-1FD7-4D6F-9795-8FA2BCB061D3}">
      <dgm:prSet/>
      <dgm:spPr/>
      <dgm:t>
        <a:bodyPr/>
        <a:lstStyle/>
        <a:p>
          <a:endParaRPr lang="ru-RU"/>
        </a:p>
      </dgm:t>
    </dgm:pt>
    <dgm:pt modelId="{BF110A0B-20EF-4EF6-B596-9207D1F125D8}" type="sibTrans" cxnId="{D787D4D7-1FD7-4D6F-9795-8FA2BCB061D3}">
      <dgm:prSet/>
      <dgm:spPr/>
      <dgm:t>
        <a:bodyPr/>
        <a:lstStyle/>
        <a:p>
          <a:endParaRPr lang="ru-RU"/>
        </a:p>
      </dgm:t>
    </dgm:pt>
    <dgm:pt modelId="{21936DA9-DFE5-44AE-9620-C7C9F51A5D65}">
      <dgm:prSet custT="1"/>
      <dgm:spPr/>
      <dgm:t>
        <a:bodyPr/>
        <a:lstStyle/>
        <a:p>
          <a:r>
            <a:rPr lang="uk-UA" sz="1800" b="1" dirty="0" smtClean="0"/>
            <a:t>оцінка ефективності профілактичних та протиепідемічних заходів.</a:t>
          </a:r>
          <a:endParaRPr lang="ru-RU" sz="1800" b="1" dirty="0"/>
        </a:p>
      </dgm:t>
    </dgm:pt>
    <dgm:pt modelId="{62D3F6CD-0473-4EC4-BAD0-753F1B07DA94}" type="parTrans" cxnId="{945DAA70-AE74-40ED-8854-EC6CF017D96F}">
      <dgm:prSet/>
      <dgm:spPr/>
      <dgm:t>
        <a:bodyPr/>
        <a:lstStyle/>
        <a:p>
          <a:endParaRPr lang="ru-RU"/>
        </a:p>
      </dgm:t>
    </dgm:pt>
    <dgm:pt modelId="{FB1B1A42-06FE-4E0C-A472-1868182CFAB7}" type="sibTrans" cxnId="{945DAA70-AE74-40ED-8854-EC6CF017D96F}">
      <dgm:prSet/>
      <dgm:spPr/>
      <dgm:t>
        <a:bodyPr/>
        <a:lstStyle/>
        <a:p>
          <a:endParaRPr lang="ru-RU"/>
        </a:p>
      </dgm:t>
    </dgm:pt>
    <dgm:pt modelId="{E1D58F64-2965-4BC1-8B17-13855914AECC}">
      <dgm:prSet/>
      <dgm:spPr>
        <a:solidFill>
          <a:srgbClr val="FFFF00"/>
        </a:solidFill>
      </dgm:spPr>
      <dgm:t>
        <a:bodyPr/>
        <a:lstStyle/>
        <a:p>
          <a:r>
            <a:rPr lang="uk-UA" b="1" dirty="0" smtClean="0"/>
            <a:t>Організаційно-виконавча підсистема</a:t>
          </a:r>
          <a:endParaRPr lang="ru-RU" dirty="0"/>
        </a:p>
      </dgm:t>
    </dgm:pt>
    <dgm:pt modelId="{4FC47382-D31E-449A-AB16-3E4008F7EB6A}" type="parTrans" cxnId="{F59DCF19-3030-4ADE-8312-B5CD0849AD92}">
      <dgm:prSet/>
      <dgm:spPr/>
      <dgm:t>
        <a:bodyPr/>
        <a:lstStyle/>
        <a:p>
          <a:endParaRPr lang="ru-RU"/>
        </a:p>
      </dgm:t>
    </dgm:pt>
    <dgm:pt modelId="{E98AB258-6A2B-459C-A8B3-97F3169F1704}" type="sibTrans" cxnId="{F59DCF19-3030-4ADE-8312-B5CD0849AD92}">
      <dgm:prSet/>
      <dgm:spPr/>
      <dgm:t>
        <a:bodyPr/>
        <a:lstStyle/>
        <a:p>
          <a:endParaRPr lang="ru-RU"/>
        </a:p>
      </dgm:t>
    </dgm:pt>
    <dgm:pt modelId="{F21A93F3-38E1-4696-8878-74BCD4BF5129}">
      <dgm:prSet custT="1"/>
      <dgm:spPr/>
      <dgm:t>
        <a:bodyPr/>
        <a:lstStyle/>
        <a:p>
          <a:r>
            <a:rPr lang="uk-UA" sz="1800" b="1" dirty="0" smtClean="0"/>
            <a:t>розробка адекватної системи профілактичних та протиепідемічних заходів;</a:t>
          </a:r>
          <a:endParaRPr lang="ru-RU" sz="1800" b="1" dirty="0"/>
        </a:p>
      </dgm:t>
    </dgm:pt>
    <dgm:pt modelId="{52582629-BD75-4F8A-909F-365AA64F1153}" type="parTrans" cxnId="{1143CC9C-25BF-4793-9F79-C453F3C5249D}">
      <dgm:prSet/>
      <dgm:spPr/>
      <dgm:t>
        <a:bodyPr/>
        <a:lstStyle/>
        <a:p>
          <a:endParaRPr lang="ru-RU"/>
        </a:p>
      </dgm:t>
    </dgm:pt>
    <dgm:pt modelId="{A886BBCC-95B8-4937-A98C-E19922A96AA3}" type="sibTrans" cxnId="{1143CC9C-25BF-4793-9F79-C453F3C5249D}">
      <dgm:prSet/>
      <dgm:spPr/>
      <dgm:t>
        <a:bodyPr/>
        <a:lstStyle/>
        <a:p>
          <a:endParaRPr lang="ru-RU"/>
        </a:p>
      </dgm:t>
    </dgm:pt>
    <dgm:pt modelId="{6D493BCD-7EF5-4582-8C43-8406E62A627D}">
      <dgm:prSet custT="1"/>
      <dgm:spPr/>
      <dgm:t>
        <a:bodyPr/>
        <a:lstStyle/>
        <a:p>
          <a:r>
            <a:rPr lang="uk-UA" sz="1800" b="1" dirty="0" smtClean="0"/>
            <a:t>матеріально-технічне та кадрове забезпечення реалізації системи профілактичних та протиепідемічних заходів;</a:t>
          </a:r>
          <a:endParaRPr lang="ru-RU" sz="1800" b="1" dirty="0"/>
        </a:p>
      </dgm:t>
    </dgm:pt>
    <dgm:pt modelId="{97E5CFA8-7A90-414D-9A35-A346B6B85373}" type="parTrans" cxnId="{ED44D17F-4646-410C-9B54-DC0C814EBE81}">
      <dgm:prSet/>
      <dgm:spPr/>
      <dgm:t>
        <a:bodyPr/>
        <a:lstStyle/>
        <a:p>
          <a:endParaRPr lang="ru-RU"/>
        </a:p>
      </dgm:t>
    </dgm:pt>
    <dgm:pt modelId="{0AAF2C5D-3D67-4F9D-93DC-C138864ABF23}" type="sibTrans" cxnId="{ED44D17F-4646-410C-9B54-DC0C814EBE81}">
      <dgm:prSet/>
      <dgm:spPr/>
      <dgm:t>
        <a:bodyPr/>
        <a:lstStyle/>
        <a:p>
          <a:endParaRPr lang="ru-RU"/>
        </a:p>
      </dgm:t>
    </dgm:pt>
    <dgm:pt modelId="{B348FCAA-9F1D-4B63-AE5D-821B7BA66B70}">
      <dgm:prSet custT="1"/>
      <dgm:spPr/>
      <dgm:t>
        <a:bodyPr/>
        <a:lstStyle/>
        <a:p>
          <a:r>
            <a:rPr lang="uk-UA" sz="1800" b="1" dirty="0" smtClean="0"/>
            <a:t>реалізація управлінського рішення</a:t>
          </a:r>
          <a:endParaRPr lang="ru-RU" sz="1800" b="1" dirty="0"/>
        </a:p>
      </dgm:t>
    </dgm:pt>
    <dgm:pt modelId="{E7DFDA22-8E7A-4A9A-813E-74300B927461}" type="parTrans" cxnId="{CC35AB79-D5BC-4788-80BC-3944A58175CF}">
      <dgm:prSet/>
      <dgm:spPr/>
      <dgm:t>
        <a:bodyPr/>
        <a:lstStyle/>
        <a:p>
          <a:endParaRPr lang="ru-RU"/>
        </a:p>
      </dgm:t>
    </dgm:pt>
    <dgm:pt modelId="{5CD036D3-F59A-4ED3-B6A1-3D639FF9C35C}" type="sibTrans" cxnId="{CC35AB79-D5BC-4788-80BC-3944A58175CF}">
      <dgm:prSet/>
      <dgm:spPr/>
      <dgm:t>
        <a:bodyPr/>
        <a:lstStyle/>
        <a:p>
          <a:endParaRPr lang="ru-RU"/>
        </a:p>
      </dgm:t>
    </dgm:pt>
    <dgm:pt modelId="{82D5F36B-DF2C-448F-8CC3-3A7CEC419F4E}" type="pres">
      <dgm:prSet presAssocID="{DA425611-45DC-4A1C-B488-E327541346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AC7AA-2C32-4E85-81F1-0EDD2836F995}" type="pres">
      <dgm:prSet presAssocID="{32D17C3D-E12D-4E1F-B9EC-D226B96B099E}" presName="linNode" presStyleCnt="0"/>
      <dgm:spPr/>
    </dgm:pt>
    <dgm:pt modelId="{399A0E9E-4C5B-473B-B836-38B1663AB4FE}" type="pres">
      <dgm:prSet presAssocID="{32D17C3D-E12D-4E1F-B9EC-D226B96B099E}" presName="parentText" presStyleLbl="node1" presStyleIdx="0" presStyleCnt="3" custScaleY="1345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12BB0-451F-461B-BF23-B31599810D49}" type="pres">
      <dgm:prSet presAssocID="{32D17C3D-E12D-4E1F-B9EC-D226B96B099E}" presName="descendantText" presStyleLbl="alignAccFollowNode1" presStyleIdx="0" presStyleCnt="3" custScaleX="152981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06CD5-70B5-40C0-A74D-08608B042856}" type="pres">
      <dgm:prSet presAssocID="{29291D65-CBA8-4C88-AFB6-C528335C35B2}" presName="sp" presStyleCnt="0"/>
      <dgm:spPr/>
    </dgm:pt>
    <dgm:pt modelId="{6C09F6A2-0299-44B7-991A-A5C46C35135C}" type="pres">
      <dgm:prSet presAssocID="{C6A2A38B-EB92-4761-ACC2-188B939AB1EA}" presName="linNode" presStyleCnt="0"/>
      <dgm:spPr/>
    </dgm:pt>
    <dgm:pt modelId="{72F3EC66-72BC-4E37-910F-D32C22CCC407}" type="pres">
      <dgm:prSet presAssocID="{C6A2A38B-EB92-4761-ACC2-188B939AB1EA}" presName="parentText" presStyleLbl="node1" presStyleIdx="1" presStyleCnt="3" custScaleY="1345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1C04B-C4B8-4BF6-A2FE-198BCAC81A84}" type="pres">
      <dgm:prSet presAssocID="{C6A2A38B-EB92-4761-ACC2-188B939AB1EA}" presName="descendantText" presStyleLbl="alignAccFollowNode1" presStyleIdx="1" presStyleCnt="3" custScaleX="152981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AFEA4-12F8-446F-8477-813A2F8C988D}" type="pres">
      <dgm:prSet presAssocID="{9F1B227A-5008-48D4-B41F-0FCC4CE204CF}" presName="sp" presStyleCnt="0"/>
      <dgm:spPr/>
    </dgm:pt>
    <dgm:pt modelId="{173CD153-5445-4553-8309-4DE3A74C1B85}" type="pres">
      <dgm:prSet presAssocID="{E1D58F64-2965-4BC1-8B17-13855914AECC}" presName="linNode" presStyleCnt="0"/>
      <dgm:spPr/>
    </dgm:pt>
    <dgm:pt modelId="{977CF6DD-31EB-48ED-A5D8-023799C66EE2}" type="pres">
      <dgm:prSet presAssocID="{E1D58F64-2965-4BC1-8B17-13855914AECC}" presName="parentText" presStyleLbl="node1" presStyleIdx="2" presStyleCnt="3" custScaleY="1345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D15F-6727-4B89-B425-6B34623CFEC2}" type="pres">
      <dgm:prSet presAssocID="{E1D58F64-2965-4BC1-8B17-13855914AECC}" presName="descendantText" presStyleLbl="alignAccFollowNode1" presStyleIdx="2" presStyleCnt="3" custScaleX="152981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34705-4BC6-4749-ACAF-AE9E74B00D57}" srcId="{32D17C3D-E12D-4E1F-B9EC-D226B96B099E}" destId="{24577579-8CF0-4CFC-B4BF-1BF95C49D003}" srcOrd="2" destOrd="0" parTransId="{15DB71F1-47AC-4DF1-9913-871901BF4F1C}" sibTransId="{B1D2B1AE-0295-40D0-942D-C038A17A7949}"/>
    <dgm:cxn modelId="{98FB3C4B-AF00-436D-83DF-1CB4C80209E8}" srcId="{32D17C3D-E12D-4E1F-B9EC-D226B96B099E}" destId="{02239D41-AF2E-4E16-9665-BBF1BA2EDA78}" srcOrd="1" destOrd="0" parTransId="{74A4DFD8-31E9-4DE2-9163-E6F3A676A65A}" sibTransId="{2A268440-9699-452C-BAB2-17B90A597095}"/>
    <dgm:cxn modelId="{CE478D91-58D3-440D-A2AA-4107AD149EC7}" srcId="{C6A2A38B-EB92-4761-ACC2-188B939AB1EA}" destId="{CC6D4FB2-0DA4-4CEF-BE05-94D760A00815}" srcOrd="1" destOrd="0" parTransId="{B7235E07-5A9F-49EE-AA85-DA00C117DB21}" sibTransId="{4EBB3021-FA57-45F5-9D02-DFBB3B136D0F}"/>
    <dgm:cxn modelId="{AD508D3D-AEE3-4793-88D2-AD370EE51094}" srcId="{C6A2A38B-EB92-4761-ACC2-188B939AB1EA}" destId="{E4618ED7-0663-4837-9169-D2FEAB5D9D80}" srcOrd="0" destOrd="0" parTransId="{D066E899-FCA2-44AC-89CB-261C233996CC}" sibTransId="{E8506525-A9D4-48CB-82D4-BA7BBB4321FE}"/>
    <dgm:cxn modelId="{72816F6C-A71D-43EE-B42D-1A583AF3CFDE}" srcId="{DA425611-45DC-4A1C-B488-E327541346AA}" destId="{32D17C3D-E12D-4E1F-B9EC-D226B96B099E}" srcOrd="0" destOrd="0" parTransId="{B8B73EF4-6F2D-4C59-B81C-73227237FBAF}" sibTransId="{29291D65-CBA8-4C88-AFB6-C528335C35B2}"/>
    <dgm:cxn modelId="{1AE2A4F0-5ADB-45D1-AB0C-CAF499646014}" type="presOf" srcId="{21936DA9-DFE5-44AE-9620-C7C9F51A5D65}" destId="{09F1C04B-C4B8-4BF6-A2FE-198BCAC81A84}" srcOrd="0" destOrd="5" presId="urn:microsoft.com/office/officeart/2005/8/layout/vList5"/>
    <dgm:cxn modelId="{24B886D7-E2D5-4E4D-9534-CFA6258BAD0E}" type="presOf" srcId="{65E3E626-89CD-41A5-A112-CB305BEF9B41}" destId="{D3D12BB0-451F-461B-BF23-B31599810D49}" srcOrd="0" destOrd="3" presId="urn:microsoft.com/office/officeart/2005/8/layout/vList5"/>
    <dgm:cxn modelId="{40AA36A4-5472-40C2-BFAF-9603722D1604}" srcId="{C6A2A38B-EB92-4761-ACC2-188B939AB1EA}" destId="{810145CF-A416-45E4-9C1D-963096B843A4}" srcOrd="2" destOrd="0" parTransId="{6AB85192-2018-4710-8434-627375233040}" sibTransId="{F12B505F-BA61-4A35-91FD-05F775949F3B}"/>
    <dgm:cxn modelId="{1143CC9C-25BF-4793-9F79-C453F3C5249D}" srcId="{E1D58F64-2965-4BC1-8B17-13855914AECC}" destId="{F21A93F3-38E1-4696-8878-74BCD4BF5129}" srcOrd="0" destOrd="0" parTransId="{52582629-BD75-4F8A-909F-365AA64F1153}" sibTransId="{A886BBCC-95B8-4937-A98C-E19922A96AA3}"/>
    <dgm:cxn modelId="{38972813-541E-4C1D-84F1-692774AC0B3C}" type="presOf" srcId="{DA425611-45DC-4A1C-B488-E327541346AA}" destId="{82D5F36B-DF2C-448F-8CC3-3A7CEC419F4E}" srcOrd="0" destOrd="0" presId="urn:microsoft.com/office/officeart/2005/8/layout/vList5"/>
    <dgm:cxn modelId="{893175F2-61EB-4008-ADCC-C86705EA8317}" type="presOf" srcId="{CC6D4FB2-0DA4-4CEF-BE05-94D760A00815}" destId="{09F1C04B-C4B8-4BF6-A2FE-198BCAC81A84}" srcOrd="0" destOrd="1" presId="urn:microsoft.com/office/officeart/2005/8/layout/vList5"/>
    <dgm:cxn modelId="{6A2EDBD3-843A-45C8-99DD-40AFC20FF33F}" type="presOf" srcId="{32D17C3D-E12D-4E1F-B9EC-D226B96B099E}" destId="{399A0E9E-4C5B-473B-B836-38B1663AB4FE}" srcOrd="0" destOrd="0" presId="urn:microsoft.com/office/officeart/2005/8/layout/vList5"/>
    <dgm:cxn modelId="{5D7454F6-84E0-443D-AD75-0AC87B1AC995}" srcId="{C6A2A38B-EB92-4761-ACC2-188B939AB1EA}" destId="{EA758176-B28A-493C-AC72-A6CD7CEBEA81}" srcOrd="3" destOrd="0" parTransId="{07B3E1D8-DE21-4B57-B11C-F1AC2EADD382}" sibTransId="{9E0024A3-C0EE-4237-94A3-822881FA408F}"/>
    <dgm:cxn modelId="{2BA29FF4-D122-4BCB-BA73-4F795A5238D0}" srcId="{32D17C3D-E12D-4E1F-B9EC-D226B96B099E}" destId="{18E7E3D3-7CFD-4EAD-A876-A7DFEC46AFC1}" srcOrd="0" destOrd="0" parTransId="{9859B479-3EA0-4576-B4EA-6D594B014F84}" sibTransId="{33B1BE88-1237-4838-91DC-68629F45D0D8}"/>
    <dgm:cxn modelId="{B0B7FD24-C051-4965-A146-66F0E8257D1B}" type="presOf" srcId="{02239D41-AF2E-4E16-9665-BBF1BA2EDA78}" destId="{D3D12BB0-451F-461B-BF23-B31599810D49}" srcOrd="0" destOrd="1" presId="urn:microsoft.com/office/officeart/2005/8/layout/vList5"/>
    <dgm:cxn modelId="{13197254-421B-47D3-BAF2-EDB90D6A2DB9}" type="presOf" srcId="{18E7E3D3-7CFD-4EAD-A876-A7DFEC46AFC1}" destId="{D3D12BB0-451F-461B-BF23-B31599810D49}" srcOrd="0" destOrd="0" presId="urn:microsoft.com/office/officeart/2005/8/layout/vList5"/>
    <dgm:cxn modelId="{72DE89E8-AE92-419B-8A10-C3981C88A992}" type="presOf" srcId="{E4618ED7-0663-4837-9169-D2FEAB5D9D80}" destId="{09F1C04B-C4B8-4BF6-A2FE-198BCAC81A84}" srcOrd="0" destOrd="0" presId="urn:microsoft.com/office/officeart/2005/8/layout/vList5"/>
    <dgm:cxn modelId="{ED44D17F-4646-410C-9B54-DC0C814EBE81}" srcId="{E1D58F64-2965-4BC1-8B17-13855914AECC}" destId="{6D493BCD-7EF5-4582-8C43-8406E62A627D}" srcOrd="1" destOrd="0" parTransId="{97E5CFA8-7A90-414D-9A35-A346B6B85373}" sibTransId="{0AAF2C5D-3D67-4F9D-93DC-C138864ABF23}"/>
    <dgm:cxn modelId="{F02A2EC0-0297-4A2E-906B-A5D78725A49B}" type="presOf" srcId="{EA758176-B28A-493C-AC72-A6CD7CEBEA81}" destId="{09F1C04B-C4B8-4BF6-A2FE-198BCAC81A84}" srcOrd="0" destOrd="3" presId="urn:microsoft.com/office/officeart/2005/8/layout/vList5"/>
    <dgm:cxn modelId="{56A1B1D0-21D0-4522-A81D-F15220171FFF}" type="presOf" srcId="{810145CF-A416-45E4-9C1D-963096B843A4}" destId="{09F1C04B-C4B8-4BF6-A2FE-198BCAC81A84}" srcOrd="0" destOrd="2" presId="urn:microsoft.com/office/officeart/2005/8/layout/vList5"/>
    <dgm:cxn modelId="{8A902F59-0353-433A-8A59-FE9E49A89ED2}" type="presOf" srcId="{B348FCAA-9F1D-4B63-AE5D-821B7BA66B70}" destId="{1A5ED15F-6727-4B89-B425-6B34623CFEC2}" srcOrd="0" destOrd="2" presId="urn:microsoft.com/office/officeart/2005/8/layout/vList5"/>
    <dgm:cxn modelId="{4C41A66A-FB22-4820-9A61-A133F09F05AF}" srcId="{32D17C3D-E12D-4E1F-B9EC-D226B96B099E}" destId="{65E3E626-89CD-41A5-A112-CB305BEF9B41}" srcOrd="3" destOrd="0" parTransId="{2FA7A997-AC47-46AF-878B-902CAE381B1A}" sibTransId="{64E06A85-7822-41AD-A4B6-4AED0E0E2010}"/>
    <dgm:cxn modelId="{C213068D-EE07-4FAC-8798-043F428C9DF7}" type="presOf" srcId="{34BAB0D3-B955-4B09-AF66-B9CBBB6B5256}" destId="{09F1C04B-C4B8-4BF6-A2FE-198BCAC81A84}" srcOrd="0" destOrd="4" presId="urn:microsoft.com/office/officeart/2005/8/layout/vList5"/>
    <dgm:cxn modelId="{D787D4D7-1FD7-4D6F-9795-8FA2BCB061D3}" srcId="{C6A2A38B-EB92-4761-ACC2-188B939AB1EA}" destId="{34BAB0D3-B955-4B09-AF66-B9CBBB6B5256}" srcOrd="4" destOrd="0" parTransId="{039AB9D4-0E73-4473-9169-7A37972ADEEE}" sibTransId="{BF110A0B-20EF-4EF6-B596-9207D1F125D8}"/>
    <dgm:cxn modelId="{4434EF9F-B955-4574-BD3D-2B6452EA902A}" type="presOf" srcId="{6D493BCD-7EF5-4582-8C43-8406E62A627D}" destId="{1A5ED15F-6727-4B89-B425-6B34623CFEC2}" srcOrd="0" destOrd="1" presId="urn:microsoft.com/office/officeart/2005/8/layout/vList5"/>
    <dgm:cxn modelId="{7230CE30-57CC-4BDB-8EBD-07D0BED042FB}" type="presOf" srcId="{C6A2A38B-EB92-4761-ACC2-188B939AB1EA}" destId="{72F3EC66-72BC-4E37-910F-D32C22CCC407}" srcOrd="0" destOrd="0" presId="urn:microsoft.com/office/officeart/2005/8/layout/vList5"/>
    <dgm:cxn modelId="{945DAA70-AE74-40ED-8854-EC6CF017D96F}" srcId="{C6A2A38B-EB92-4761-ACC2-188B939AB1EA}" destId="{21936DA9-DFE5-44AE-9620-C7C9F51A5D65}" srcOrd="5" destOrd="0" parTransId="{62D3F6CD-0473-4EC4-BAD0-753F1B07DA94}" sibTransId="{FB1B1A42-06FE-4E0C-A472-1868182CFAB7}"/>
    <dgm:cxn modelId="{7F43E8D7-3A01-44C8-A260-EFC71705D394}" type="presOf" srcId="{F21A93F3-38E1-4696-8878-74BCD4BF5129}" destId="{1A5ED15F-6727-4B89-B425-6B34623CFEC2}" srcOrd="0" destOrd="0" presId="urn:microsoft.com/office/officeart/2005/8/layout/vList5"/>
    <dgm:cxn modelId="{CC35AB79-D5BC-4788-80BC-3944A58175CF}" srcId="{E1D58F64-2965-4BC1-8B17-13855914AECC}" destId="{B348FCAA-9F1D-4B63-AE5D-821B7BA66B70}" srcOrd="2" destOrd="0" parTransId="{E7DFDA22-8E7A-4A9A-813E-74300B927461}" sibTransId="{5CD036D3-F59A-4ED3-B6A1-3D639FF9C35C}"/>
    <dgm:cxn modelId="{6D25D977-3E3E-4892-BDA6-94BE478337A6}" type="presOf" srcId="{E1D58F64-2965-4BC1-8B17-13855914AECC}" destId="{977CF6DD-31EB-48ED-A5D8-023799C66EE2}" srcOrd="0" destOrd="0" presId="urn:microsoft.com/office/officeart/2005/8/layout/vList5"/>
    <dgm:cxn modelId="{343518CC-45C6-4B03-81F3-4DAE39362842}" srcId="{DA425611-45DC-4A1C-B488-E327541346AA}" destId="{C6A2A38B-EB92-4761-ACC2-188B939AB1EA}" srcOrd="1" destOrd="0" parTransId="{43838DD7-72B9-4D1F-98F0-263E5BE16E04}" sibTransId="{9F1B227A-5008-48D4-B41F-0FCC4CE204CF}"/>
    <dgm:cxn modelId="{F59DCF19-3030-4ADE-8312-B5CD0849AD92}" srcId="{DA425611-45DC-4A1C-B488-E327541346AA}" destId="{E1D58F64-2965-4BC1-8B17-13855914AECC}" srcOrd="2" destOrd="0" parTransId="{4FC47382-D31E-449A-AB16-3E4008F7EB6A}" sibTransId="{E98AB258-6A2B-459C-A8B3-97F3169F1704}"/>
    <dgm:cxn modelId="{809BAA37-D2CC-4E2B-8D0C-A2D769EF3921}" type="presOf" srcId="{24577579-8CF0-4CFC-B4BF-1BF95C49D003}" destId="{D3D12BB0-451F-461B-BF23-B31599810D49}" srcOrd="0" destOrd="2" presId="urn:microsoft.com/office/officeart/2005/8/layout/vList5"/>
    <dgm:cxn modelId="{039E4F15-E00F-4A74-BE02-AA7E9E16901F}" type="presParOf" srcId="{82D5F36B-DF2C-448F-8CC3-3A7CEC419F4E}" destId="{2A6AC7AA-2C32-4E85-81F1-0EDD2836F995}" srcOrd="0" destOrd="0" presId="urn:microsoft.com/office/officeart/2005/8/layout/vList5"/>
    <dgm:cxn modelId="{67E64C48-A767-4C82-85CC-A552DDB8F49D}" type="presParOf" srcId="{2A6AC7AA-2C32-4E85-81F1-0EDD2836F995}" destId="{399A0E9E-4C5B-473B-B836-38B1663AB4FE}" srcOrd="0" destOrd="0" presId="urn:microsoft.com/office/officeart/2005/8/layout/vList5"/>
    <dgm:cxn modelId="{E6067D10-9F55-4F77-A893-30F0D0B84581}" type="presParOf" srcId="{2A6AC7AA-2C32-4E85-81F1-0EDD2836F995}" destId="{D3D12BB0-451F-461B-BF23-B31599810D49}" srcOrd="1" destOrd="0" presId="urn:microsoft.com/office/officeart/2005/8/layout/vList5"/>
    <dgm:cxn modelId="{9971A256-703C-4D77-B694-87A363E922EA}" type="presParOf" srcId="{82D5F36B-DF2C-448F-8CC3-3A7CEC419F4E}" destId="{13C06CD5-70B5-40C0-A74D-08608B042856}" srcOrd="1" destOrd="0" presId="urn:microsoft.com/office/officeart/2005/8/layout/vList5"/>
    <dgm:cxn modelId="{3880F9EE-4F67-4152-8FCD-C78F9B319AAE}" type="presParOf" srcId="{82D5F36B-DF2C-448F-8CC3-3A7CEC419F4E}" destId="{6C09F6A2-0299-44B7-991A-A5C46C35135C}" srcOrd="2" destOrd="0" presId="urn:microsoft.com/office/officeart/2005/8/layout/vList5"/>
    <dgm:cxn modelId="{E7C9507A-5167-4192-B08C-64B6EDB7375F}" type="presParOf" srcId="{6C09F6A2-0299-44B7-991A-A5C46C35135C}" destId="{72F3EC66-72BC-4E37-910F-D32C22CCC407}" srcOrd="0" destOrd="0" presId="urn:microsoft.com/office/officeart/2005/8/layout/vList5"/>
    <dgm:cxn modelId="{DA741C3D-17D0-4251-BBCA-718D256E0A9F}" type="presParOf" srcId="{6C09F6A2-0299-44B7-991A-A5C46C35135C}" destId="{09F1C04B-C4B8-4BF6-A2FE-198BCAC81A84}" srcOrd="1" destOrd="0" presId="urn:microsoft.com/office/officeart/2005/8/layout/vList5"/>
    <dgm:cxn modelId="{B2967518-230D-4409-BBE6-6935B4C9C0E9}" type="presParOf" srcId="{82D5F36B-DF2C-448F-8CC3-3A7CEC419F4E}" destId="{60BAFEA4-12F8-446F-8477-813A2F8C988D}" srcOrd="3" destOrd="0" presId="urn:microsoft.com/office/officeart/2005/8/layout/vList5"/>
    <dgm:cxn modelId="{C88E3ABB-C734-4F87-B2C9-9B9E039BE517}" type="presParOf" srcId="{82D5F36B-DF2C-448F-8CC3-3A7CEC419F4E}" destId="{173CD153-5445-4553-8309-4DE3A74C1B85}" srcOrd="4" destOrd="0" presId="urn:microsoft.com/office/officeart/2005/8/layout/vList5"/>
    <dgm:cxn modelId="{0F4385A3-4541-4F5E-9999-DDFBA594F767}" type="presParOf" srcId="{173CD153-5445-4553-8309-4DE3A74C1B85}" destId="{977CF6DD-31EB-48ED-A5D8-023799C66EE2}" srcOrd="0" destOrd="0" presId="urn:microsoft.com/office/officeart/2005/8/layout/vList5"/>
    <dgm:cxn modelId="{403983B0-32D3-4BBA-9250-11F64C442153}" type="presParOf" srcId="{173CD153-5445-4553-8309-4DE3A74C1B85}" destId="{1A5ED15F-6727-4B89-B425-6B34623CFE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8E986F2-9FDC-40FF-BEED-686E7D4D94A4}" type="doc">
      <dgm:prSet loTypeId="urn:microsoft.com/office/officeart/2005/8/layout/arrow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5345646-D927-4CFF-AD0B-2AB4FFD86ECD}">
      <dgm:prSet phldrT="[Текст]"/>
      <dgm:spPr/>
      <dgm:t>
        <a:bodyPr/>
        <a:lstStyle/>
        <a:p>
          <a:r>
            <a:rPr lang="uk-UA" b="1" i="1" u="sng" dirty="0" smtClean="0">
              <a:latin typeface="Arial" pitchFamily="34" charset="0"/>
              <a:cs typeface="Arial" pitchFamily="34" charset="0"/>
            </a:rPr>
            <a:t>ліквідація інфекційної хвороби </a:t>
          </a:r>
          <a:r>
            <a:rPr lang="uk-UA" b="1" i="0" dirty="0" smtClean="0">
              <a:latin typeface="Arial" pitchFamily="34" charset="0"/>
              <a:cs typeface="Arial" pitchFamily="34" charset="0"/>
            </a:rPr>
            <a:t>означає повне знищення даної заразної хвороби в межах країни (держави), ряду країн або всієї земної кулі, що супроводжується повним знищенням  або зникненням у межах відповідної території збудників даної хвороби, що виключає будь-яку можливість виникнення ліквідованої інфекції в будь-якій формі серед населення даної території без заносу збудника... ”                                                             Л.В.</a:t>
          </a:r>
          <a:r>
            <a:rPr lang="uk-UA" b="1" i="0" dirty="0" err="1" smtClean="0">
              <a:latin typeface="Arial" pitchFamily="34" charset="0"/>
              <a:cs typeface="Arial" pitchFamily="34" charset="0"/>
            </a:rPr>
            <a:t>Громашевський</a:t>
          </a:r>
          <a:r>
            <a:rPr lang="uk-UA" b="1" i="0" dirty="0" smtClean="0">
              <a:latin typeface="Arial" pitchFamily="34" charset="0"/>
              <a:cs typeface="Arial" pitchFamily="34" charset="0"/>
            </a:rPr>
            <a:t>, 1964 р. </a:t>
          </a:r>
          <a:endParaRPr lang="ru-RU" b="1" i="0" dirty="0">
            <a:latin typeface="Arial" pitchFamily="34" charset="0"/>
            <a:cs typeface="Arial" pitchFamily="34" charset="0"/>
          </a:endParaRPr>
        </a:p>
      </dgm:t>
    </dgm:pt>
    <dgm:pt modelId="{4E815E38-0117-4098-B3C5-657DC9627496}" type="parTrans" cxnId="{231BFDD8-3DB0-4AAF-8485-9126F0332105}">
      <dgm:prSet/>
      <dgm:spPr/>
      <dgm:t>
        <a:bodyPr/>
        <a:lstStyle/>
        <a:p>
          <a:endParaRPr lang="ru-RU"/>
        </a:p>
      </dgm:t>
    </dgm:pt>
    <dgm:pt modelId="{D82F2AAC-32C3-437C-988E-596AE0A735BE}" type="sibTrans" cxnId="{231BFDD8-3DB0-4AAF-8485-9126F0332105}">
      <dgm:prSet/>
      <dgm:spPr/>
      <dgm:t>
        <a:bodyPr/>
        <a:lstStyle/>
        <a:p>
          <a:endParaRPr lang="ru-RU"/>
        </a:p>
      </dgm:t>
    </dgm:pt>
    <dgm:pt modelId="{ED877ABA-65D9-4498-B5ED-7520F9F7715A}">
      <dgm:prSet phldrT="[Текст]"/>
      <dgm:spPr/>
      <dgm:t>
        <a:bodyPr/>
        <a:lstStyle/>
        <a:p>
          <a:r>
            <a:rPr lang="uk-UA" b="1" i="1" u="sng" dirty="0" smtClean="0"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ліквідація</a:t>
          </a:r>
          <a:r>
            <a:rPr lang="uk-UA" b="1" i="0" dirty="0" smtClean="0">
              <a:effectLst/>
              <a:latin typeface="Arial" pitchFamily="34" charset="0"/>
              <a:cs typeface="Arial" pitchFamily="34" charset="0"/>
            </a:rPr>
            <a:t> – постійне збереження в усьому світі на нульовому рівні числа нових випадків інфекції, викликаних конкретним збудником, в результаті цілеспрямованих зусиль, при цьому подальшого проведення профілактичних заходів не потребується.</a:t>
          </a:r>
          <a:r>
            <a:rPr lang="ru-RU" b="1" i="0" dirty="0" smtClean="0">
              <a:effectLst/>
              <a:latin typeface="Arial" pitchFamily="34" charset="0"/>
              <a:cs typeface="Arial" pitchFamily="34" charset="0"/>
            </a:rPr>
            <a:t> </a:t>
          </a:r>
          <a:endParaRPr lang="ru-RU" b="1" i="0" dirty="0">
            <a:latin typeface="Arial" pitchFamily="34" charset="0"/>
            <a:cs typeface="Arial" pitchFamily="34" charset="0"/>
          </a:endParaRPr>
        </a:p>
      </dgm:t>
    </dgm:pt>
    <dgm:pt modelId="{A8471FD2-CF24-4DA3-AAE1-77FA71019295}" type="parTrans" cxnId="{AAD77B12-0010-4B51-AAD2-AFBC8A9BF985}">
      <dgm:prSet/>
      <dgm:spPr/>
      <dgm:t>
        <a:bodyPr/>
        <a:lstStyle/>
        <a:p>
          <a:endParaRPr lang="ru-RU"/>
        </a:p>
      </dgm:t>
    </dgm:pt>
    <dgm:pt modelId="{F9FC0308-3F35-40C5-B367-43B1D06BAEE2}" type="sibTrans" cxnId="{AAD77B12-0010-4B51-AAD2-AFBC8A9BF985}">
      <dgm:prSet/>
      <dgm:spPr/>
      <dgm:t>
        <a:bodyPr/>
        <a:lstStyle/>
        <a:p>
          <a:endParaRPr lang="ru-RU"/>
        </a:p>
      </dgm:t>
    </dgm:pt>
    <dgm:pt modelId="{8485BE06-F0E3-4896-9291-6642392C0421}" type="pres">
      <dgm:prSet presAssocID="{98E986F2-9FDC-40FF-BEED-686E7D4D94A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6A2313-ACC6-41BC-B682-199D389BDCCB}" type="pres">
      <dgm:prSet presAssocID="{05345646-D927-4CFF-AD0B-2AB4FFD86ECD}" presName="upArrow" presStyleLbl="node1" presStyleIdx="0" presStyleCnt="2" custScaleX="52712"/>
      <dgm:spPr>
        <a:solidFill>
          <a:schemeClr val="accent1"/>
        </a:solidFill>
      </dgm:spPr>
    </dgm:pt>
    <dgm:pt modelId="{CF25FAC4-CC1B-408E-8D87-8E18AF3A4610}" type="pres">
      <dgm:prSet presAssocID="{05345646-D927-4CFF-AD0B-2AB4FFD86ECD}" presName="upArrowText" presStyleLbl="revTx" presStyleIdx="0" presStyleCnt="2" custScaleX="1242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7C7F-263A-4EE1-851F-148F1CD06A60}" type="pres">
      <dgm:prSet presAssocID="{ED877ABA-65D9-4498-B5ED-7520F9F7715A}" presName="downArrow" presStyleLbl="node1" presStyleIdx="1" presStyleCnt="2" custScaleX="52712"/>
      <dgm:spPr>
        <a:solidFill>
          <a:srgbClr val="FF0000"/>
        </a:solidFill>
      </dgm:spPr>
    </dgm:pt>
    <dgm:pt modelId="{E1FAF629-C564-4522-A869-3FACF25FA0B7}" type="pres">
      <dgm:prSet presAssocID="{ED877ABA-65D9-4498-B5ED-7520F9F7715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1BFDD8-3DB0-4AAF-8485-9126F0332105}" srcId="{98E986F2-9FDC-40FF-BEED-686E7D4D94A4}" destId="{05345646-D927-4CFF-AD0B-2AB4FFD86ECD}" srcOrd="0" destOrd="0" parTransId="{4E815E38-0117-4098-B3C5-657DC9627496}" sibTransId="{D82F2AAC-32C3-437C-988E-596AE0A735BE}"/>
    <dgm:cxn modelId="{8A0224B2-1A2B-4E83-BFE7-D82861A5147F}" type="presOf" srcId="{98E986F2-9FDC-40FF-BEED-686E7D4D94A4}" destId="{8485BE06-F0E3-4896-9291-6642392C0421}" srcOrd="0" destOrd="0" presId="urn:microsoft.com/office/officeart/2005/8/layout/arrow4"/>
    <dgm:cxn modelId="{E6254E34-7BB0-4897-AA6F-6A032D0D4210}" type="presOf" srcId="{ED877ABA-65D9-4498-B5ED-7520F9F7715A}" destId="{E1FAF629-C564-4522-A869-3FACF25FA0B7}" srcOrd="0" destOrd="0" presId="urn:microsoft.com/office/officeart/2005/8/layout/arrow4"/>
    <dgm:cxn modelId="{AAD77B12-0010-4B51-AAD2-AFBC8A9BF985}" srcId="{98E986F2-9FDC-40FF-BEED-686E7D4D94A4}" destId="{ED877ABA-65D9-4498-B5ED-7520F9F7715A}" srcOrd="1" destOrd="0" parTransId="{A8471FD2-CF24-4DA3-AAE1-77FA71019295}" sibTransId="{F9FC0308-3F35-40C5-B367-43B1D06BAEE2}"/>
    <dgm:cxn modelId="{47C1E2CE-34D9-47F2-9179-4182D217B0A5}" type="presOf" srcId="{05345646-D927-4CFF-AD0B-2AB4FFD86ECD}" destId="{CF25FAC4-CC1B-408E-8D87-8E18AF3A4610}" srcOrd="0" destOrd="0" presId="urn:microsoft.com/office/officeart/2005/8/layout/arrow4"/>
    <dgm:cxn modelId="{A0864349-DC8C-486D-8C7C-887D453CD305}" type="presParOf" srcId="{8485BE06-F0E3-4896-9291-6642392C0421}" destId="{B26A2313-ACC6-41BC-B682-199D389BDCCB}" srcOrd="0" destOrd="0" presId="urn:microsoft.com/office/officeart/2005/8/layout/arrow4"/>
    <dgm:cxn modelId="{0229E47B-C1BE-49DC-B80D-294B5A830D49}" type="presParOf" srcId="{8485BE06-F0E3-4896-9291-6642392C0421}" destId="{CF25FAC4-CC1B-408E-8D87-8E18AF3A4610}" srcOrd="1" destOrd="0" presId="urn:microsoft.com/office/officeart/2005/8/layout/arrow4"/>
    <dgm:cxn modelId="{491EEEDA-F1A9-4EE1-95BB-409DB94E33F0}" type="presParOf" srcId="{8485BE06-F0E3-4896-9291-6642392C0421}" destId="{02567C7F-263A-4EE1-851F-148F1CD06A60}" srcOrd="2" destOrd="0" presId="urn:microsoft.com/office/officeart/2005/8/layout/arrow4"/>
    <dgm:cxn modelId="{8B5169F4-46CC-4947-A36C-12E1F85F40FE}" type="presParOf" srcId="{8485BE06-F0E3-4896-9291-6642392C0421}" destId="{E1FAF629-C564-4522-A869-3FACF25FA0B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44FADE-C765-4B36-8DF1-B8C882C5195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528A65-0C73-4936-9D1D-1FE1266EFF37}">
      <dgm:prSet phldrT="[Текст]"/>
      <dgm:spPr/>
      <dgm:t>
        <a:bodyPr/>
        <a:lstStyle/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dirty="0" smtClean="0"/>
            <a:t>	Одним із важливих теоретичних питань розвитку епідеміології як науки</a:t>
          </a:r>
          <a:r>
            <a:rPr lang="en-US" dirty="0" smtClean="0"/>
            <a:t>,</a:t>
          </a:r>
          <a:r>
            <a:rPr lang="uk-UA" dirty="0" smtClean="0"/>
            <a:t> є проблеми інтеграції та диференціації. Сучасні епідеміологічні дослідження мають виражений </a:t>
          </a:r>
          <a:r>
            <a:rPr lang="uk-UA" b="1" dirty="0" smtClean="0"/>
            <a:t>інтеграційний характер</a:t>
          </a:r>
          <a:r>
            <a:rPr lang="uk-UA" dirty="0" smtClean="0"/>
            <a:t>. </a:t>
          </a:r>
          <a:endParaRPr lang="en-US" dirty="0" smtClean="0"/>
        </a:p>
        <a:p>
          <a:pPr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dirty="0" smtClean="0"/>
            <a:t>	</a:t>
          </a:r>
          <a:r>
            <a:rPr lang="uk-UA" dirty="0" smtClean="0"/>
            <a:t>Вони опираються на складні молекулярно-генетичні, статистичні, соціологічні дослідження. Досягнення природничих наук слугують джерелом ідей для побудови сучасної епідеміологічної теорії. </a:t>
          </a:r>
          <a:r>
            <a:rPr lang="uk-UA" altLang="zh-CN" b="1" dirty="0" smtClean="0">
              <a:solidFill>
                <a:srgbClr val="FFFFFF"/>
              </a:solidFill>
              <a:effectLst/>
              <a:latin typeface="Arial" charset="0"/>
            </a:rPr>
            <a:t> </a:t>
          </a:r>
          <a:endParaRPr lang="ru-RU" b="0" i="0" dirty="0">
            <a:solidFill>
              <a:schemeClr val="accent6"/>
            </a:solidFill>
            <a:effectLst/>
            <a:latin typeface="+mj-lt"/>
          </a:endParaRPr>
        </a:p>
      </dgm:t>
    </dgm:pt>
    <dgm:pt modelId="{6EEFE81B-BC4C-4B67-9B8C-B493C5EB3880}" type="parTrans" cxnId="{D4C74C36-1CF9-4F70-BE18-7ECF79A5C03B}">
      <dgm:prSet/>
      <dgm:spPr/>
      <dgm:t>
        <a:bodyPr/>
        <a:lstStyle/>
        <a:p>
          <a:endParaRPr lang="ru-RU"/>
        </a:p>
      </dgm:t>
    </dgm:pt>
    <dgm:pt modelId="{380C0FC1-D8D3-4B9D-8F97-1C445D3793BF}" type="sibTrans" cxnId="{D4C74C36-1CF9-4F70-BE18-7ECF79A5C03B}">
      <dgm:prSet/>
      <dgm:spPr/>
      <dgm:t>
        <a:bodyPr/>
        <a:lstStyle/>
        <a:p>
          <a:endParaRPr lang="ru-RU"/>
        </a:p>
      </dgm:t>
    </dgm:pt>
    <dgm:pt modelId="{08E47888-1911-402B-832B-46E49E7B6F7A}" type="pres">
      <dgm:prSet presAssocID="{9C44FADE-C765-4B36-8DF1-B8C882C51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4ADB8-6565-4672-8639-4E352BF95BE1}" type="pres">
      <dgm:prSet presAssocID="{62528A65-0C73-4936-9D1D-1FE1266EFF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C5655-A929-4C10-A107-FAC396578320}" type="presOf" srcId="{62528A65-0C73-4936-9D1D-1FE1266EFF37}" destId="{B904ADB8-6565-4672-8639-4E352BF95BE1}" srcOrd="0" destOrd="0" presId="urn:microsoft.com/office/officeart/2005/8/layout/vList2"/>
    <dgm:cxn modelId="{8F4B271C-A258-4420-8C62-C440ABED87F1}" type="presOf" srcId="{9C44FADE-C765-4B36-8DF1-B8C882C51956}" destId="{08E47888-1911-402B-832B-46E49E7B6F7A}" srcOrd="0" destOrd="0" presId="urn:microsoft.com/office/officeart/2005/8/layout/vList2"/>
    <dgm:cxn modelId="{D4C74C36-1CF9-4F70-BE18-7ECF79A5C03B}" srcId="{9C44FADE-C765-4B36-8DF1-B8C882C51956}" destId="{62528A65-0C73-4936-9D1D-1FE1266EFF37}" srcOrd="0" destOrd="0" parTransId="{6EEFE81B-BC4C-4B67-9B8C-B493C5EB3880}" sibTransId="{380C0FC1-D8D3-4B9D-8F97-1C445D3793BF}"/>
    <dgm:cxn modelId="{C61C9367-CC59-4ADF-8EDE-91B2AF228EBF}" type="presParOf" srcId="{08E47888-1911-402B-832B-46E49E7B6F7A}" destId="{B904ADB8-6565-4672-8639-4E352BF95B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6381A-3491-4030-A5C8-46E385590255}" type="doc">
      <dgm:prSet loTypeId="urn:microsoft.com/office/officeart/2005/8/layout/radial5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2AF79B7-E89C-48AA-8468-865667FEC399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Епідеміологія </a:t>
          </a:r>
          <a:endParaRPr lang="ru-RU" b="1" dirty="0"/>
        </a:p>
      </dgm:t>
    </dgm:pt>
    <dgm:pt modelId="{199FB38B-B116-49CF-BD12-9F27E591CB67}" type="parTrans" cxnId="{3419638D-818E-4009-B6C5-538660B355FD}">
      <dgm:prSet/>
      <dgm:spPr/>
      <dgm:t>
        <a:bodyPr/>
        <a:lstStyle/>
        <a:p>
          <a:endParaRPr lang="ru-RU"/>
        </a:p>
      </dgm:t>
    </dgm:pt>
    <dgm:pt modelId="{CF8EAC69-CBEA-4D49-8605-38C3B7AFB00A}" type="sibTrans" cxnId="{3419638D-818E-4009-B6C5-538660B355FD}">
      <dgm:prSet/>
      <dgm:spPr/>
      <dgm:t>
        <a:bodyPr/>
        <a:lstStyle/>
        <a:p>
          <a:endParaRPr lang="ru-RU"/>
        </a:p>
      </dgm:t>
    </dgm:pt>
    <dgm:pt modelId="{C7B69883-8191-43A8-B630-160A2FDBE0D5}">
      <dgm:prSet phldrT="[Текст]" custT="1"/>
      <dgm:spPr/>
      <dgm:t>
        <a:bodyPr/>
        <a:lstStyle/>
        <a:p>
          <a:r>
            <a:rPr lang="uk-UA" sz="1800" b="1" dirty="0" smtClean="0"/>
            <a:t>Мікробіологія</a:t>
          </a:r>
          <a:endParaRPr lang="ru-RU" sz="1800" b="1" dirty="0"/>
        </a:p>
      </dgm:t>
    </dgm:pt>
    <dgm:pt modelId="{F066AEF5-DA0D-4604-A253-FBFEB22B676B}" type="parTrans" cxnId="{401372D5-8137-472B-9831-3869BEA3D8F6}">
      <dgm:prSet/>
      <dgm:spPr/>
      <dgm:t>
        <a:bodyPr/>
        <a:lstStyle/>
        <a:p>
          <a:endParaRPr lang="ru-RU"/>
        </a:p>
      </dgm:t>
    </dgm:pt>
    <dgm:pt modelId="{F0B01F3D-8832-449B-9278-5CC0AEEF840A}" type="sibTrans" cxnId="{401372D5-8137-472B-9831-3869BEA3D8F6}">
      <dgm:prSet/>
      <dgm:spPr/>
      <dgm:t>
        <a:bodyPr/>
        <a:lstStyle/>
        <a:p>
          <a:endParaRPr lang="ru-RU"/>
        </a:p>
      </dgm:t>
    </dgm:pt>
    <dgm:pt modelId="{8344D810-C436-4CCF-AB31-F0C3E18D350D}">
      <dgm:prSet phldrT="[Текст]" custT="1"/>
      <dgm:spPr/>
      <dgm:t>
        <a:bodyPr/>
        <a:lstStyle/>
        <a:p>
          <a:r>
            <a:rPr lang="uk-UA" sz="1800" b="1" dirty="0" smtClean="0"/>
            <a:t>Соціологія</a:t>
          </a:r>
          <a:endParaRPr lang="ru-RU" sz="1800" b="1" dirty="0"/>
        </a:p>
      </dgm:t>
    </dgm:pt>
    <dgm:pt modelId="{5B12D856-7B1B-43D2-B5E1-58DD0E3FC273}" type="parTrans" cxnId="{C73671F4-503A-43AE-B924-8D4542B5A8F7}">
      <dgm:prSet/>
      <dgm:spPr/>
      <dgm:t>
        <a:bodyPr/>
        <a:lstStyle/>
        <a:p>
          <a:endParaRPr lang="ru-RU"/>
        </a:p>
      </dgm:t>
    </dgm:pt>
    <dgm:pt modelId="{DD0EF844-99B6-448C-A710-5D776895CBC3}" type="sibTrans" cxnId="{C73671F4-503A-43AE-B924-8D4542B5A8F7}">
      <dgm:prSet/>
      <dgm:spPr/>
      <dgm:t>
        <a:bodyPr/>
        <a:lstStyle/>
        <a:p>
          <a:endParaRPr lang="ru-RU"/>
        </a:p>
      </dgm:t>
    </dgm:pt>
    <dgm:pt modelId="{AB83A3D4-3A60-40F1-AA92-80F3BAD55EAE}">
      <dgm:prSet phldrT="[Текст]" custT="1"/>
      <dgm:spPr/>
      <dgm:t>
        <a:bodyPr/>
        <a:lstStyle/>
        <a:p>
          <a:r>
            <a:rPr lang="uk-UA" sz="1800" b="1" dirty="0" smtClean="0"/>
            <a:t>Генетика</a:t>
          </a:r>
          <a:endParaRPr lang="ru-RU" sz="1800" b="1" dirty="0"/>
        </a:p>
      </dgm:t>
    </dgm:pt>
    <dgm:pt modelId="{882F5A17-EF66-457E-AC63-1D8DA6F06F10}" type="parTrans" cxnId="{703191EE-AFC9-4347-8E3E-343C73C62923}">
      <dgm:prSet/>
      <dgm:spPr/>
      <dgm:t>
        <a:bodyPr/>
        <a:lstStyle/>
        <a:p>
          <a:endParaRPr lang="ru-RU"/>
        </a:p>
      </dgm:t>
    </dgm:pt>
    <dgm:pt modelId="{D0AA1C53-9D63-45F9-9003-793A59E84505}" type="sibTrans" cxnId="{703191EE-AFC9-4347-8E3E-343C73C62923}">
      <dgm:prSet/>
      <dgm:spPr/>
      <dgm:t>
        <a:bodyPr/>
        <a:lstStyle/>
        <a:p>
          <a:endParaRPr lang="ru-RU"/>
        </a:p>
      </dgm:t>
    </dgm:pt>
    <dgm:pt modelId="{066C13B2-6FEA-4B4A-89E3-A7F976EB8FA4}">
      <dgm:prSet phldrT="[Текст]" custT="1"/>
      <dgm:spPr/>
      <dgm:t>
        <a:bodyPr/>
        <a:lstStyle/>
        <a:p>
          <a:r>
            <a:rPr lang="uk-UA" sz="1800" b="1" dirty="0" smtClean="0"/>
            <a:t>Клініка інфекційних хвороб</a:t>
          </a:r>
          <a:endParaRPr lang="ru-RU" sz="1800" b="1" dirty="0"/>
        </a:p>
      </dgm:t>
    </dgm:pt>
    <dgm:pt modelId="{AA2F0E0D-37D9-43A5-B97B-AC5BAB9B4678}" type="parTrans" cxnId="{3BFA048C-181F-4C8C-8C51-4156045CFC8D}">
      <dgm:prSet/>
      <dgm:spPr/>
      <dgm:t>
        <a:bodyPr/>
        <a:lstStyle/>
        <a:p>
          <a:endParaRPr lang="ru-RU"/>
        </a:p>
      </dgm:t>
    </dgm:pt>
    <dgm:pt modelId="{45153EF7-19CD-40C3-82CF-A68ECE5D5351}" type="sibTrans" cxnId="{3BFA048C-181F-4C8C-8C51-4156045CFC8D}">
      <dgm:prSet/>
      <dgm:spPr/>
      <dgm:t>
        <a:bodyPr/>
        <a:lstStyle/>
        <a:p>
          <a:endParaRPr lang="ru-RU"/>
        </a:p>
      </dgm:t>
    </dgm:pt>
    <dgm:pt modelId="{D1FBC5A9-FD04-4406-92D9-4135F61AD135}">
      <dgm:prSet phldrT="[Текст]" custT="1"/>
      <dgm:spPr/>
      <dgm:t>
        <a:bodyPr/>
        <a:lstStyle/>
        <a:p>
          <a:r>
            <a:rPr lang="uk-UA" sz="1800" b="1" dirty="0" smtClean="0"/>
            <a:t>Вірусологія</a:t>
          </a:r>
          <a:endParaRPr lang="ru-RU" sz="1800" b="1" dirty="0"/>
        </a:p>
      </dgm:t>
    </dgm:pt>
    <dgm:pt modelId="{592E69A8-4D38-49E2-BC66-7A2750EBFA3C}" type="parTrans" cxnId="{C5471109-F843-4FDE-ADE4-0FF8E66A4694}">
      <dgm:prSet/>
      <dgm:spPr/>
      <dgm:t>
        <a:bodyPr/>
        <a:lstStyle/>
        <a:p>
          <a:endParaRPr lang="ru-RU"/>
        </a:p>
      </dgm:t>
    </dgm:pt>
    <dgm:pt modelId="{F177AA76-0806-4559-9617-0C09EACC41F5}" type="sibTrans" cxnId="{C5471109-F843-4FDE-ADE4-0FF8E66A4694}">
      <dgm:prSet/>
      <dgm:spPr/>
      <dgm:t>
        <a:bodyPr/>
        <a:lstStyle/>
        <a:p>
          <a:endParaRPr lang="ru-RU"/>
        </a:p>
      </dgm:t>
    </dgm:pt>
    <dgm:pt modelId="{1BACA011-5BFF-4723-A2E9-974769E07E94}">
      <dgm:prSet phldrT="[Текст]" custT="1"/>
      <dgm:spPr/>
      <dgm:t>
        <a:bodyPr/>
        <a:lstStyle/>
        <a:p>
          <a:r>
            <a:rPr lang="uk-UA" sz="1800" b="1" dirty="0" smtClean="0"/>
            <a:t>Паразитологія</a:t>
          </a:r>
          <a:endParaRPr lang="ru-RU" sz="1800" b="1" dirty="0"/>
        </a:p>
      </dgm:t>
    </dgm:pt>
    <dgm:pt modelId="{5D12D978-4C4F-4A61-8589-88BBAECE6FAE}" type="parTrans" cxnId="{C3D26803-FC0E-4ABE-B5C5-39E339BE77C7}">
      <dgm:prSet/>
      <dgm:spPr/>
      <dgm:t>
        <a:bodyPr/>
        <a:lstStyle/>
        <a:p>
          <a:endParaRPr lang="ru-RU"/>
        </a:p>
      </dgm:t>
    </dgm:pt>
    <dgm:pt modelId="{DD271EAA-3C3E-46C9-9014-DBE9FC6FB106}" type="sibTrans" cxnId="{C3D26803-FC0E-4ABE-B5C5-39E339BE77C7}">
      <dgm:prSet/>
      <dgm:spPr/>
      <dgm:t>
        <a:bodyPr/>
        <a:lstStyle/>
        <a:p>
          <a:endParaRPr lang="ru-RU"/>
        </a:p>
      </dgm:t>
    </dgm:pt>
    <dgm:pt modelId="{0BB461D3-5E67-4697-9A23-3C5E119271BD}">
      <dgm:prSet phldrT="[Текст]" custT="1"/>
      <dgm:spPr/>
      <dgm:t>
        <a:bodyPr/>
        <a:lstStyle/>
        <a:p>
          <a:r>
            <a:rPr lang="uk-UA" sz="1800" b="1" dirty="0" smtClean="0"/>
            <a:t>Імунологія</a:t>
          </a:r>
          <a:endParaRPr lang="ru-RU" sz="1800" b="1" dirty="0"/>
        </a:p>
      </dgm:t>
    </dgm:pt>
    <dgm:pt modelId="{49AD5523-718D-4F97-8127-087295F923E9}" type="parTrans" cxnId="{DCA78910-01C6-406D-9218-E701B882F1ED}">
      <dgm:prSet/>
      <dgm:spPr/>
      <dgm:t>
        <a:bodyPr/>
        <a:lstStyle/>
        <a:p>
          <a:endParaRPr lang="ru-RU"/>
        </a:p>
      </dgm:t>
    </dgm:pt>
    <dgm:pt modelId="{376D45D9-2C93-4990-8D5D-9450C645D643}" type="sibTrans" cxnId="{DCA78910-01C6-406D-9218-E701B882F1ED}">
      <dgm:prSet/>
      <dgm:spPr/>
      <dgm:t>
        <a:bodyPr/>
        <a:lstStyle/>
        <a:p>
          <a:endParaRPr lang="ru-RU"/>
        </a:p>
      </dgm:t>
    </dgm:pt>
    <dgm:pt modelId="{B48CE6E8-1348-40B9-B3D2-D8CEC81E560D}">
      <dgm:prSet phldrT="[Текст]" custT="1"/>
      <dgm:spPr/>
      <dgm:t>
        <a:bodyPr/>
        <a:lstStyle/>
        <a:p>
          <a:r>
            <a:rPr lang="uk-UA" sz="1800" b="1" dirty="0" smtClean="0"/>
            <a:t>Гігієна</a:t>
          </a:r>
          <a:endParaRPr lang="ru-RU" sz="1800" b="1" dirty="0"/>
        </a:p>
      </dgm:t>
    </dgm:pt>
    <dgm:pt modelId="{51050CF2-1DDA-4B82-9AB5-36EBA89DD112}" type="parTrans" cxnId="{AA457D13-C474-4635-9285-311759871E88}">
      <dgm:prSet/>
      <dgm:spPr/>
      <dgm:t>
        <a:bodyPr/>
        <a:lstStyle/>
        <a:p>
          <a:endParaRPr lang="ru-RU"/>
        </a:p>
      </dgm:t>
    </dgm:pt>
    <dgm:pt modelId="{5251D728-0812-4ABA-AC31-4C3C4CA0DE31}" type="sibTrans" cxnId="{AA457D13-C474-4635-9285-311759871E88}">
      <dgm:prSet/>
      <dgm:spPr/>
      <dgm:t>
        <a:bodyPr/>
        <a:lstStyle/>
        <a:p>
          <a:endParaRPr lang="ru-RU"/>
        </a:p>
      </dgm:t>
    </dgm:pt>
    <dgm:pt modelId="{35F9F946-9B5F-45DE-A45F-20F1F01C3B6F}">
      <dgm:prSet phldrT="[Текст]" custT="1"/>
      <dgm:spPr/>
      <dgm:t>
        <a:bodyPr/>
        <a:lstStyle/>
        <a:p>
          <a:r>
            <a:rPr lang="uk-UA" sz="1800" b="1" dirty="0" smtClean="0"/>
            <a:t>Екологія</a:t>
          </a:r>
          <a:endParaRPr lang="ru-RU" sz="1800" b="1" dirty="0"/>
        </a:p>
      </dgm:t>
    </dgm:pt>
    <dgm:pt modelId="{16554370-8F5E-4647-A34E-063BA46E727D}" type="parTrans" cxnId="{DC878B02-A7C5-4259-BE57-36E60669EC02}">
      <dgm:prSet/>
      <dgm:spPr/>
      <dgm:t>
        <a:bodyPr/>
        <a:lstStyle/>
        <a:p>
          <a:endParaRPr lang="ru-RU"/>
        </a:p>
      </dgm:t>
    </dgm:pt>
    <dgm:pt modelId="{FD1ADA40-6108-474E-B148-4AA2CAB782FD}" type="sibTrans" cxnId="{DC878B02-A7C5-4259-BE57-36E60669EC02}">
      <dgm:prSet/>
      <dgm:spPr/>
      <dgm:t>
        <a:bodyPr/>
        <a:lstStyle/>
        <a:p>
          <a:endParaRPr lang="ru-RU"/>
        </a:p>
      </dgm:t>
    </dgm:pt>
    <dgm:pt modelId="{659CE7D2-3680-4471-B72D-61A7F3D6EBF6}" type="pres">
      <dgm:prSet presAssocID="{9736381A-3491-4030-A5C8-46E3855902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4FFFC-32DA-4E08-927D-590F721260F9}" type="pres">
      <dgm:prSet presAssocID="{62AF79B7-E89C-48AA-8468-865667FEC399}" presName="centerShape" presStyleLbl="node0" presStyleIdx="0" presStyleCnt="1" custScaleX="218067"/>
      <dgm:spPr/>
      <dgm:t>
        <a:bodyPr/>
        <a:lstStyle/>
        <a:p>
          <a:endParaRPr lang="ru-RU"/>
        </a:p>
      </dgm:t>
    </dgm:pt>
    <dgm:pt modelId="{3784CDC4-1ABE-462F-8FE6-F93F0969CA13}" type="pres">
      <dgm:prSet presAssocID="{F066AEF5-DA0D-4604-A253-FBFEB22B676B}" presName="parTrans" presStyleLbl="sibTrans2D1" presStyleIdx="0" presStyleCnt="9"/>
      <dgm:spPr/>
      <dgm:t>
        <a:bodyPr/>
        <a:lstStyle/>
        <a:p>
          <a:endParaRPr lang="ru-RU"/>
        </a:p>
      </dgm:t>
    </dgm:pt>
    <dgm:pt modelId="{D53AC760-780E-4F9D-BAB2-E79DC4CC7073}" type="pres">
      <dgm:prSet presAssocID="{F066AEF5-DA0D-4604-A253-FBFEB22B676B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59B8953D-E5A8-4BC5-8A87-9BCB54F57DE5}" type="pres">
      <dgm:prSet presAssocID="{C7B69883-8191-43A8-B630-160A2FDBE0D5}" presName="node" presStyleLbl="node1" presStyleIdx="0" presStyleCnt="9" custScaleX="187792" custRadScaleRad="100257" custRadScaleInc="10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A92B6-29B7-4EE5-9C9B-9AFB89324794}" type="pres">
      <dgm:prSet presAssocID="{592E69A8-4D38-49E2-BC66-7A2750EBFA3C}" presName="parTrans" presStyleLbl="sibTrans2D1" presStyleIdx="1" presStyleCnt="9"/>
      <dgm:spPr/>
      <dgm:t>
        <a:bodyPr/>
        <a:lstStyle/>
        <a:p>
          <a:endParaRPr lang="ru-RU"/>
        </a:p>
      </dgm:t>
    </dgm:pt>
    <dgm:pt modelId="{D9CF7D53-2916-46C3-91CD-5C76338374EE}" type="pres">
      <dgm:prSet presAssocID="{592E69A8-4D38-49E2-BC66-7A2750EBFA3C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E906EC57-EF16-4ADE-A468-86142318FCB7}" type="pres">
      <dgm:prSet presAssocID="{D1FBC5A9-FD04-4406-92D9-4135F61AD135}" presName="node" presStyleLbl="node1" presStyleIdx="1" presStyleCnt="9" custScaleX="163692" custRadScaleRad="99045" custRadScaleInc="45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E5715-A87B-4EBC-A87A-1ECD95EDA8A9}" type="pres">
      <dgm:prSet presAssocID="{5D12D978-4C4F-4A61-8589-88BBAECE6FAE}" presName="parTrans" presStyleLbl="sibTrans2D1" presStyleIdx="2" presStyleCnt="9"/>
      <dgm:spPr/>
      <dgm:t>
        <a:bodyPr/>
        <a:lstStyle/>
        <a:p>
          <a:endParaRPr lang="ru-RU"/>
        </a:p>
      </dgm:t>
    </dgm:pt>
    <dgm:pt modelId="{7399D409-C106-4BA0-9544-A61EB864F5BC}" type="pres">
      <dgm:prSet presAssocID="{5D12D978-4C4F-4A61-8589-88BBAECE6FAE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42358EE4-5359-42B7-A652-6D8E9DBD0AD6}" type="pres">
      <dgm:prSet presAssocID="{1BACA011-5BFF-4723-A2E9-974769E07E94}" presName="node" presStyleLbl="node1" presStyleIdx="2" presStyleCnt="9" custScaleX="185062" custRadScaleRad="111783" custRadScaleInc="28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24601-C4FB-40EE-A1BD-099D1343992D}" type="pres">
      <dgm:prSet presAssocID="{49AD5523-718D-4F97-8127-087295F923E9}" presName="parTrans" presStyleLbl="sibTrans2D1" presStyleIdx="3" presStyleCnt="9"/>
      <dgm:spPr/>
      <dgm:t>
        <a:bodyPr/>
        <a:lstStyle/>
        <a:p>
          <a:endParaRPr lang="ru-RU"/>
        </a:p>
      </dgm:t>
    </dgm:pt>
    <dgm:pt modelId="{7486A8D9-3147-416A-BB47-66B2E6EB218C}" type="pres">
      <dgm:prSet presAssocID="{49AD5523-718D-4F97-8127-087295F923E9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DBBA1564-C69D-423F-B438-5BE0C5353E0A}" type="pres">
      <dgm:prSet presAssocID="{0BB461D3-5E67-4697-9A23-3C5E119271BD}" presName="node" presStyleLbl="node1" presStyleIdx="3" presStyleCnt="9" custScaleX="163692" custRadScaleRad="108293" custRadScaleInc="-7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A5418-D7D1-49E1-8CC6-D112280B743C}" type="pres">
      <dgm:prSet presAssocID="{882F5A17-EF66-457E-AC63-1D8DA6F06F10}" presName="parTrans" presStyleLbl="sibTrans2D1" presStyleIdx="4" presStyleCnt="9"/>
      <dgm:spPr/>
      <dgm:t>
        <a:bodyPr/>
        <a:lstStyle/>
        <a:p>
          <a:endParaRPr lang="ru-RU"/>
        </a:p>
      </dgm:t>
    </dgm:pt>
    <dgm:pt modelId="{AEAC482B-0033-4358-9EFE-BA83FAA68B2C}" type="pres">
      <dgm:prSet presAssocID="{882F5A17-EF66-457E-AC63-1D8DA6F06F10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3F356881-CC5B-4FA0-B2BB-370E498E13A9}" type="pres">
      <dgm:prSet presAssocID="{AB83A3D4-3A60-40F1-AA92-80F3BAD55EAE}" presName="node" presStyleLbl="node1" presStyleIdx="4" presStyleCnt="9" custScaleX="163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DF653-289E-4DB9-BBDF-B6654AE1BD04}" type="pres">
      <dgm:prSet presAssocID="{AA2F0E0D-37D9-43A5-B97B-AC5BAB9B4678}" presName="parTrans" presStyleLbl="sibTrans2D1" presStyleIdx="5" presStyleCnt="9"/>
      <dgm:spPr/>
      <dgm:t>
        <a:bodyPr/>
        <a:lstStyle/>
        <a:p>
          <a:endParaRPr lang="ru-RU"/>
        </a:p>
      </dgm:t>
    </dgm:pt>
    <dgm:pt modelId="{CF7EB0F5-E9A6-4122-83B4-D0E3D72DAD94}" type="pres">
      <dgm:prSet presAssocID="{AA2F0E0D-37D9-43A5-B97B-AC5BAB9B4678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F27D9FB3-A9D7-4E3E-B029-DA7FA558C90B}" type="pres">
      <dgm:prSet presAssocID="{066C13B2-6FEA-4B4A-89E3-A7F976EB8FA4}" presName="node" presStyleLbl="node1" presStyleIdx="5" presStyleCnt="9" custScaleX="163692" custRadScaleRad="107390" custRadScaleInc="45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41744-FB96-47C9-9668-2B7EFC27B1D0}" type="pres">
      <dgm:prSet presAssocID="{5B12D856-7B1B-43D2-B5E1-58DD0E3FC27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92FC3FA3-AD94-485F-BF70-5DBBB24ED993}" type="pres">
      <dgm:prSet presAssocID="{5B12D856-7B1B-43D2-B5E1-58DD0E3FC27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2C598D31-2E9E-4163-8D3F-0385BF992B8D}" type="pres">
      <dgm:prSet presAssocID="{8344D810-C436-4CCF-AB31-F0C3E18D350D}" presName="node" presStyleLbl="node1" presStyleIdx="6" presStyleCnt="9" custScaleX="163692" custRadScaleRad="112357" custRadScaleInc="23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7203F-74F8-423E-AFBF-CB86D51FE42D}" type="pres">
      <dgm:prSet presAssocID="{51050CF2-1DDA-4B82-9AB5-36EBA89DD112}" presName="parTrans" presStyleLbl="sibTrans2D1" presStyleIdx="7" presStyleCnt="9"/>
      <dgm:spPr/>
      <dgm:t>
        <a:bodyPr/>
        <a:lstStyle/>
        <a:p>
          <a:endParaRPr lang="ru-RU"/>
        </a:p>
      </dgm:t>
    </dgm:pt>
    <dgm:pt modelId="{CF9DE350-40F6-4A74-8628-D94DD742EFDF}" type="pres">
      <dgm:prSet presAssocID="{51050CF2-1DDA-4B82-9AB5-36EBA89DD112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CBC60E7B-0094-4103-803C-ECA02382FF37}" type="pres">
      <dgm:prSet presAssocID="{B48CE6E8-1348-40B9-B3D2-D8CEC81E560D}" presName="node" presStyleLbl="node1" presStyleIdx="7" presStyleCnt="9" custScaleX="163692" custRadScaleRad="113249" custRadScaleInc="-10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E43FC-D914-4A12-B712-1EC1E09B8681}" type="pres">
      <dgm:prSet presAssocID="{16554370-8F5E-4647-A34E-063BA46E727D}" presName="parTrans" presStyleLbl="sibTrans2D1" presStyleIdx="8" presStyleCnt="9"/>
      <dgm:spPr/>
      <dgm:t>
        <a:bodyPr/>
        <a:lstStyle/>
        <a:p>
          <a:endParaRPr lang="ru-RU"/>
        </a:p>
      </dgm:t>
    </dgm:pt>
    <dgm:pt modelId="{DEB38C4F-35A5-4A84-9F28-7A6BD57D8724}" type="pres">
      <dgm:prSet presAssocID="{16554370-8F5E-4647-A34E-063BA46E727D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9BDD19A1-2047-4FF7-8926-660D066B4E55}" type="pres">
      <dgm:prSet presAssocID="{35F9F946-9B5F-45DE-A45F-20F1F01C3B6F}" presName="node" presStyleLbl="node1" presStyleIdx="8" presStyleCnt="9" custScaleX="163692" custRadScaleRad="110312" custRadScaleInc="-34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E52E3A-584C-4AC6-9DFF-79FFCEF41DCF}" type="presOf" srcId="{8344D810-C436-4CCF-AB31-F0C3E18D350D}" destId="{2C598D31-2E9E-4163-8D3F-0385BF992B8D}" srcOrd="0" destOrd="0" presId="urn:microsoft.com/office/officeart/2005/8/layout/radial5"/>
    <dgm:cxn modelId="{0A06B4A6-3734-4689-82B4-1844BCC785BA}" type="presOf" srcId="{35F9F946-9B5F-45DE-A45F-20F1F01C3B6F}" destId="{9BDD19A1-2047-4FF7-8926-660D066B4E55}" srcOrd="0" destOrd="0" presId="urn:microsoft.com/office/officeart/2005/8/layout/radial5"/>
    <dgm:cxn modelId="{66BC250C-580C-4E04-9787-7AD03B8D99C0}" type="presOf" srcId="{5D12D978-4C4F-4A61-8589-88BBAECE6FAE}" destId="{711E5715-A87B-4EBC-A87A-1ECD95EDA8A9}" srcOrd="0" destOrd="0" presId="urn:microsoft.com/office/officeart/2005/8/layout/radial5"/>
    <dgm:cxn modelId="{72D5C0DD-33ED-4665-B9AE-5F0FC0CAAFF2}" type="presOf" srcId="{C7B69883-8191-43A8-B630-160A2FDBE0D5}" destId="{59B8953D-E5A8-4BC5-8A87-9BCB54F57DE5}" srcOrd="0" destOrd="0" presId="urn:microsoft.com/office/officeart/2005/8/layout/radial5"/>
    <dgm:cxn modelId="{A7AF232F-677A-428E-A85B-B0269CE5D78A}" type="presOf" srcId="{B48CE6E8-1348-40B9-B3D2-D8CEC81E560D}" destId="{CBC60E7B-0094-4103-803C-ECA02382FF37}" srcOrd="0" destOrd="0" presId="urn:microsoft.com/office/officeart/2005/8/layout/radial5"/>
    <dgm:cxn modelId="{C3D26803-FC0E-4ABE-B5C5-39E339BE77C7}" srcId="{62AF79B7-E89C-48AA-8468-865667FEC399}" destId="{1BACA011-5BFF-4723-A2E9-974769E07E94}" srcOrd="2" destOrd="0" parTransId="{5D12D978-4C4F-4A61-8589-88BBAECE6FAE}" sibTransId="{DD271EAA-3C3E-46C9-9014-DBE9FC6FB106}"/>
    <dgm:cxn modelId="{49C10688-FDDD-4CEB-9F84-3226F9F76E1E}" type="presOf" srcId="{882F5A17-EF66-457E-AC63-1D8DA6F06F10}" destId="{199A5418-D7D1-49E1-8CC6-D112280B743C}" srcOrd="0" destOrd="0" presId="urn:microsoft.com/office/officeart/2005/8/layout/radial5"/>
    <dgm:cxn modelId="{AA762421-9066-4AD0-8B3B-67DB950D0A3F}" type="presOf" srcId="{F066AEF5-DA0D-4604-A253-FBFEB22B676B}" destId="{3784CDC4-1ABE-462F-8FE6-F93F0969CA13}" srcOrd="0" destOrd="0" presId="urn:microsoft.com/office/officeart/2005/8/layout/radial5"/>
    <dgm:cxn modelId="{0DC218B1-045A-4522-BEFD-54EE6786AA2A}" type="presOf" srcId="{1BACA011-5BFF-4723-A2E9-974769E07E94}" destId="{42358EE4-5359-42B7-A652-6D8E9DBD0AD6}" srcOrd="0" destOrd="0" presId="urn:microsoft.com/office/officeart/2005/8/layout/radial5"/>
    <dgm:cxn modelId="{DCA78910-01C6-406D-9218-E701B882F1ED}" srcId="{62AF79B7-E89C-48AA-8468-865667FEC399}" destId="{0BB461D3-5E67-4697-9A23-3C5E119271BD}" srcOrd="3" destOrd="0" parTransId="{49AD5523-718D-4F97-8127-087295F923E9}" sibTransId="{376D45D9-2C93-4990-8D5D-9450C645D643}"/>
    <dgm:cxn modelId="{9FE2DEBA-2530-4752-A2C6-2D7B317CA91F}" type="presOf" srcId="{D1FBC5A9-FD04-4406-92D9-4135F61AD135}" destId="{E906EC57-EF16-4ADE-A468-86142318FCB7}" srcOrd="0" destOrd="0" presId="urn:microsoft.com/office/officeart/2005/8/layout/radial5"/>
    <dgm:cxn modelId="{63F0D8AD-B5B6-4B38-8C44-172AB23B294C}" type="presOf" srcId="{16554370-8F5E-4647-A34E-063BA46E727D}" destId="{497E43FC-D914-4A12-B712-1EC1E09B8681}" srcOrd="0" destOrd="0" presId="urn:microsoft.com/office/officeart/2005/8/layout/radial5"/>
    <dgm:cxn modelId="{3189CD87-73FB-4529-9FFB-7EF5F66F76B6}" type="presOf" srcId="{62AF79B7-E89C-48AA-8468-865667FEC399}" destId="{C204FFFC-32DA-4E08-927D-590F721260F9}" srcOrd="0" destOrd="0" presId="urn:microsoft.com/office/officeart/2005/8/layout/radial5"/>
    <dgm:cxn modelId="{DC878B02-A7C5-4259-BE57-36E60669EC02}" srcId="{62AF79B7-E89C-48AA-8468-865667FEC399}" destId="{35F9F946-9B5F-45DE-A45F-20F1F01C3B6F}" srcOrd="8" destOrd="0" parTransId="{16554370-8F5E-4647-A34E-063BA46E727D}" sibTransId="{FD1ADA40-6108-474E-B148-4AA2CAB782FD}"/>
    <dgm:cxn modelId="{2D14D098-8AF5-4AD2-9B12-6D68FA9A7372}" type="presOf" srcId="{5D12D978-4C4F-4A61-8589-88BBAECE6FAE}" destId="{7399D409-C106-4BA0-9544-A61EB864F5BC}" srcOrd="1" destOrd="0" presId="urn:microsoft.com/office/officeart/2005/8/layout/radial5"/>
    <dgm:cxn modelId="{D794FE09-C443-41F6-9ECD-0DF0195169B8}" type="presOf" srcId="{F066AEF5-DA0D-4604-A253-FBFEB22B676B}" destId="{D53AC760-780E-4F9D-BAB2-E79DC4CC7073}" srcOrd="1" destOrd="0" presId="urn:microsoft.com/office/officeart/2005/8/layout/radial5"/>
    <dgm:cxn modelId="{0DAD2D1C-7130-48D8-80BB-01E39437891F}" type="presOf" srcId="{51050CF2-1DDA-4B82-9AB5-36EBA89DD112}" destId="{B977203F-74F8-423E-AFBF-CB86D51FE42D}" srcOrd="0" destOrd="0" presId="urn:microsoft.com/office/officeart/2005/8/layout/radial5"/>
    <dgm:cxn modelId="{AA457D13-C474-4635-9285-311759871E88}" srcId="{62AF79B7-E89C-48AA-8468-865667FEC399}" destId="{B48CE6E8-1348-40B9-B3D2-D8CEC81E560D}" srcOrd="7" destOrd="0" parTransId="{51050CF2-1DDA-4B82-9AB5-36EBA89DD112}" sibTransId="{5251D728-0812-4ABA-AC31-4C3C4CA0DE31}"/>
    <dgm:cxn modelId="{E160703C-CA32-45BF-BC86-9C72A5788F0F}" type="presOf" srcId="{AA2F0E0D-37D9-43A5-B97B-AC5BAB9B4678}" destId="{620DF653-289E-4DB9-BBDF-B6654AE1BD04}" srcOrd="0" destOrd="0" presId="urn:microsoft.com/office/officeart/2005/8/layout/radial5"/>
    <dgm:cxn modelId="{C64EF475-07E1-4F33-927E-03FF16D873C2}" type="presOf" srcId="{5B12D856-7B1B-43D2-B5E1-58DD0E3FC273}" destId="{92FC3FA3-AD94-485F-BF70-5DBBB24ED993}" srcOrd="1" destOrd="0" presId="urn:microsoft.com/office/officeart/2005/8/layout/radial5"/>
    <dgm:cxn modelId="{E9A5BC35-6F1C-44D8-B372-029C129359FC}" type="presOf" srcId="{0BB461D3-5E67-4697-9A23-3C5E119271BD}" destId="{DBBA1564-C69D-423F-B438-5BE0C5353E0A}" srcOrd="0" destOrd="0" presId="urn:microsoft.com/office/officeart/2005/8/layout/radial5"/>
    <dgm:cxn modelId="{E7C0A7ED-EC21-4386-883C-1348E547C585}" type="presOf" srcId="{16554370-8F5E-4647-A34E-063BA46E727D}" destId="{DEB38C4F-35A5-4A84-9F28-7A6BD57D8724}" srcOrd="1" destOrd="0" presId="urn:microsoft.com/office/officeart/2005/8/layout/radial5"/>
    <dgm:cxn modelId="{0E9CCC0C-25C6-4D89-A504-8B520C38FD11}" type="presOf" srcId="{51050CF2-1DDA-4B82-9AB5-36EBA89DD112}" destId="{CF9DE350-40F6-4A74-8628-D94DD742EFDF}" srcOrd="1" destOrd="0" presId="urn:microsoft.com/office/officeart/2005/8/layout/radial5"/>
    <dgm:cxn modelId="{401372D5-8137-472B-9831-3869BEA3D8F6}" srcId="{62AF79B7-E89C-48AA-8468-865667FEC399}" destId="{C7B69883-8191-43A8-B630-160A2FDBE0D5}" srcOrd="0" destOrd="0" parTransId="{F066AEF5-DA0D-4604-A253-FBFEB22B676B}" sibTransId="{F0B01F3D-8832-449B-9278-5CC0AEEF840A}"/>
    <dgm:cxn modelId="{3419638D-818E-4009-B6C5-538660B355FD}" srcId="{9736381A-3491-4030-A5C8-46E385590255}" destId="{62AF79B7-E89C-48AA-8468-865667FEC399}" srcOrd="0" destOrd="0" parTransId="{199FB38B-B116-49CF-BD12-9F27E591CB67}" sibTransId="{CF8EAC69-CBEA-4D49-8605-38C3B7AFB00A}"/>
    <dgm:cxn modelId="{A51707A5-980A-48A6-B926-33042CA04B76}" type="presOf" srcId="{592E69A8-4D38-49E2-BC66-7A2750EBFA3C}" destId="{509A92B6-29B7-4EE5-9C9B-9AFB89324794}" srcOrd="0" destOrd="0" presId="urn:microsoft.com/office/officeart/2005/8/layout/radial5"/>
    <dgm:cxn modelId="{7BBD3D5A-6B7A-4239-8141-C196628D3CDD}" type="presOf" srcId="{9736381A-3491-4030-A5C8-46E385590255}" destId="{659CE7D2-3680-4471-B72D-61A7F3D6EBF6}" srcOrd="0" destOrd="0" presId="urn:microsoft.com/office/officeart/2005/8/layout/radial5"/>
    <dgm:cxn modelId="{3BFA048C-181F-4C8C-8C51-4156045CFC8D}" srcId="{62AF79B7-E89C-48AA-8468-865667FEC399}" destId="{066C13B2-6FEA-4B4A-89E3-A7F976EB8FA4}" srcOrd="5" destOrd="0" parTransId="{AA2F0E0D-37D9-43A5-B97B-AC5BAB9B4678}" sibTransId="{45153EF7-19CD-40C3-82CF-A68ECE5D5351}"/>
    <dgm:cxn modelId="{C07E0E2E-7680-48D5-A725-02830C354C5B}" type="presOf" srcId="{5B12D856-7B1B-43D2-B5E1-58DD0E3FC273}" destId="{DF941744-FB96-47C9-9668-2B7EFC27B1D0}" srcOrd="0" destOrd="0" presId="urn:microsoft.com/office/officeart/2005/8/layout/radial5"/>
    <dgm:cxn modelId="{C5471109-F843-4FDE-ADE4-0FF8E66A4694}" srcId="{62AF79B7-E89C-48AA-8468-865667FEC399}" destId="{D1FBC5A9-FD04-4406-92D9-4135F61AD135}" srcOrd="1" destOrd="0" parTransId="{592E69A8-4D38-49E2-BC66-7A2750EBFA3C}" sibTransId="{F177AA76-0806-4559-9617-0C09EACC41F5}"/>
    <dgm:cxn modelId="{37616775-4404-49E9-B01F-AB709A0A49F7}" type="presOf" srcId="{AA2F0E0D-37D9-43A5-B97B-AC5BAB9B4678}" destId="{CF7EB0F5-E9A6-4122-83B4-D0E3D72DAD94}" srcOrd="1" destOrd="0" presId="urn:microsoft.com/office/officeart/2005/8/layout/radial5"/>
    <dgm:cxn modelId="{C73671F4-503A-43AE-B924-8D4542B5A8F7}" srcId="{62AF79B7-E89C-48AA-8468-865667FEC399}" destId="{8344D810-C436-4CCF-AB31-F0C3E18D350D}" srcOrd="6" destOrd="0" parTransId="{5B12D856-7B1B-43D2-B5E1-58DD0E3FC273}" sibTransId="{DD0EF844-99B6-448C-A710-5D776895CBC3}"/>
    <dgm:cxn modelId="{188911EE-EF14-4D9A-9337-6232A97867FF}" type="presOf" srcId="{AB83A3D4-3A60-40F1-AA92-80F3BAD55EAE}" destId="{3F356881-CC5B-4FA0-B2BB-370E498E13A9}" srcOrd="0" destOrd="0" presId="urn:microsoft.com/office/officeart/2005/8/layout/radial5"/>
    <dgm:cxn modelId="{20EEBBF0-B379-45DB-99BF-8E78D4E30EF6}" type="presOf" srcId="{882F5A17-EF66-457E-AC63-1D8DA6F06F10}" destId="{AEAC482B-0033-4358-9EFE-BA83FAA68B2C}" srcOrd="1" destOrd="0" presId="urn:microsoft.com/office/officeart/2005/8/layout/radial5"/>
    <dgm:cxn modelId="{D99252C5-C12E-4182-974D-B26553300AFA}" type="presOf" srcId="{49AD5523-718D-4F97-8127-087295F923E9}" destId="{7486A8D9-3147-416A-BB47-66B2E6EB218C}" srcOrd="1" destOrd="0" presId="urn:microsoft.com/office/officeart/2005/8/layout/radial5"/>
    <dgm:cxn modelId="{703191EE-AFC9-4347-8E3E-343C73C62923}" srcId="{62AF79B7-E89C-48AA-8468-865667FEC399}" destId="{AB83A3D4-3A60-40F1-AA92-80F3BAD55EAE}" srcOrd="4" destOrd="0" parTransId="{882F5A17-EF66-457E-AC63-1D8DA6F06F10}" sibTransId="{D0AA1C53-9D63-45F9-9003-793A59E84505}"/>
    <dgm:cxn modelId="{544642F5-436A-49D6-BF1D-27574037FC41}" type="presOf" srcId="{066C13B2-6FEA-4B4A-89E3-A7F976EB8FA4}" destId="{F27D9FB3-A9D7-4E3E-B029-DA7FA558C90B}" srcOrd="0" destOrd="0" presId="urn:microsoft.com/office/officeart/2005/8/layout/radial5"/>
    <dgm:cxn modelId="{29089630-4235-4AF0-97D5-CBB48A314A34}" type="presOf" srcId="{592E69A8-4D38-49E2-BC66-7A2750EBFA3C}" destId="{D9CF7D53-2916-46C3-91CD-5C76338374EE}" srcOrd="1" destOrd="0" presId="urn:microsoft.com/office/officeart/2005/8/layout/radial5"/>
    <dgm:cxn modelId="{5522AEE0-8914-43BB-905E-2F6999150F9D}" type="presOf" srcId="{49AD5523-718D-4F97-8127-087295F923E9}" destId="{AE024601-C4FB-40EE-A1BD-099D1343992D}" srcOrd="0" destOrd="0" presId="urn:microsoft.com/office/officeart/2005/8/layout/radial5"/>
    <dgm:cxn modelId="{6177C5B9-9F53-4629-8927-CAB5ABA68471}" type="presParOf" srcId="{659CE7D2-3680-4471-B72D-61A7F3D6EBF6}" destId="{C204FFFC-32DA-4E08-927D-590F721260F9}" srcOrd="0" destOrd="0" presId="urn:microsoft.com/office/officeart/2005/8/layout/radial5"/>
    <dgm:cxn modelId="{D53799E8-52BA-4F19-9E94-7D3D68578520}" type="presParOf" srcId="{659CE7D2-3680-4471-B72D-61A7F3D6EBF6}" destId="{3784CDC4-1ABE-462F-8FE6-F93F0969CA13}" srcOrd="1" destOrd="0" presId="urn:microsoft.com/office/officeart/2005/8/layout/radial5"/>
    <dgm:cxn modelId="{BC9B1F43-A360-4A53-9A1A-C71BB6217161}" type="presParOf" srcId="{3784CDC4-1ABE-462F-8FE6-F93F0969CA13}" destId="{D53AC760-780E-4F9D-BAB2-E79DC4CC7073}" srcOrd="0" destOrd="0" presId="urn:microsoft.com/office/officeart/2005/8/layout/radial5"/>
    <dgm:cxn modelId="{851E36F6-4864-4545-ABBC-C2F6D2FC1986}" type="presParOf" srcId="{659CE7D2-3680-4471-B72D-61A7F3D6EBF6}" destId="{59B8953D-E5A8-4BC5-8A87-9BCB54F57DE5}" srcOrd="2" destOrd="0" presId="urn:microsoft.com/office/officeart/2005/8/layout/radial5"/>
    <dgm:cxn modelId="{FCEF6C5F-9972-4AB7-84AC-51039B13B96B}" type="presParOf" srcId="{659CE7D2-3680-4471-B72D-61A7F3D6EBF6}" destId="{509A92B6-29B7-4EE5-9C9B-9AFB89324794}" srcOrd="3" destOrd="0" presId="urn:microsoft.com/office/officeart/2005/8/layout/radial5"/>
    <dgm:cxn modelId="{5D7D3509-8649-446A-A886-EF31A75AE73F}" type="presParOf" srcId="{509A92B6-29B7-4EE5-9C9B-9AFB89324794}" destId="{D9CF7D53-2916-46C3-91CD-5C76338374EE}" srcOrd="0" destOrd="0" presId="urn:microsoft.com/office/officeart/2005/8/layout/radial5"/>
    <dgm:cxn modelId="{E09209D0-0634-4775-BD15-CCFA0AC6C327}" type="presParOf" srcId="{659CE7D2-3680-4471-B72D-61A7F3D6EBF6}" destId="{E906EC57-EF16-4ADE-A468-86142318FCB7}" srcOrd="4" destOrd="0" presId="urn:microsoft.com/office/officeart/2005/8/layout/radial5"/>
    <dgm:cxn modelId="{2AB90E35-96AF-4A72-8244-C3D697380BF9}" type="presParOf" srcId="{659CE7D2-3680-4471-B72D-61A7F3D6EBF6}" destId="{711E5715-A87B-4EBC-A87A-1ECD95EDA8A9}" srcOrd="5" destOrd="0" presId="urn:microsoft.com/office/officeart/2005/8/layout/radial5"/>
    <dgm:cxn modelId="{8F361C13-0709-4970-B8B6-9BE74F8DA326}" type="presParOf" srcId="{711E5715-A87B-4EBC-A87A-1ECD95EDA8A9}" destId="{7399D409-C106-4BA0-9544-A61EB864F5BC}" srcOrd="0" destOrd="0" presId="urn:microsoft.com/office/officeart/2005/8/layout/radial5"/>
    <dgm:cxn modelId="{326461BE-B2C8-4E93-82E9-09C0A843C3D0}" type="presParOf" srcId="{659CE7D2-3680-4471-B72D-61A7F3D6EBF6}" destId="{42358EE4-5359-42B7-A652-6D8E9DBD0AD6}" srcOrd="6" destOrd="0" presId="urn:microsoft.com/office/officeart/2005/8/layout/radial5"/>
    <dgm:cxn modelId="{FCAB5052-9A3A-4F44-AA9A-2DE6BA4A2E15}" type="presParOf" srcId="{659CE7D2-3680-4471-B72D-61A7F3D6EBF6}" destId="{AE024601-C4FB-40EE-A1BD-099D1343992D}" srcOrd="7" destOrd="0" presId="urn:microsoft.com/office/officeart/2005/8/layout/radial5"/>
    <dgm:cxn modelId="{4F740CE2-C5A1-44DC-99B5-59289CF8B726}" type="presParOf" srcId="{AE024601-C4FB-40EE-A1BD-099D1343992D}" destId="{7486A8D9-3147-416A-BB47-66B2E6EB218C}" srcOrd="0" destOrd="0" presId="urn:microsoft.com/office/officeart/2005/8/layout/radial5"/>
    <dgm:cxn modelId="{E831882D-7871-486A-997E-65C2F83CC9F8}" type="presParOf" srcId="{659CE7D2-3680-4471-B72D-61A7F3D6EBF6}" destId="{DBBA1564-C69D-423F-B438-5BE0C5353E0A}" srcOrd="8" destOrd="0" presId="urn:microsoft.com/office/officeart/2005/8/layout/radial5"/>
    <dgm:cxn modelId="{BDC81696-2ECD-497E-8A39-2CA154541781}" type="presParOf" srcId="{659CE7D2-3680-4471-B72D-61A7F3D6EBF6}" destId="{199A5418-D7D1-49E1-8CC6-D112280B743C}" srcOrd="9" destOrd="0" presId="urn:microsoft.com/office/officeart/2005/8/layout/radial5"/>
    <dgm:cxn modelId="{920F532E-093C-40AD-8F5B-18417CD9057B}" type="presParOf" srcId="{199A5418-D7D1-49E1-8CC6-D112280B743C}" destId="{AEAC482B-0033-4358-9EFE-BA83FAA68B2C}" srcOrd="0" destOrd="0" presId="urn:microsoft.com/office/officeart/2005/8/layout/radial5"/>
    <dgm:cxn modelId="{453F068A-02A3-49BA-B2AF-67929A939B9B}" type="presParOf" srcId="{659CE7D2-3680-4471-B72D-61A7F3D6EBF6}" destId="{3F356881-CC5B-4FA0-B2BB-370E498E13A9}" srcOrd="10" destOrd="0" presId="urn:microsoft.com/office/officeart/2005/8/layout/radial5"/>
    <dgm:cxn modelId="{4B06FFC6-A66B-4BEC-ACE0-BD38D0A09A75}" type="presParOf" srcId="{659CE7D2-3680-4471-B72D-61A7F3D6EBF6}" destId="{620DF653-289E-4DB9-BBDF-B6654AE1BD04}" srcOrd="11" destOrd="0" presId="urn:microsoft.com/office/officeart/2005/8/layout/radial5"/>
    <dgm:cxn modelId="{6D2989FE-E9C5-4B14-A8B1-E12E96CB48DB}" type="presParOf" srcId="{620DF653-289E-4DB9-BBDF-B6654AE1BD04}" destId="{CF7EB0F5-E9A6-4122-83B4-D0E3D72DAD94}" srcOrd="0" destOrd="0" presId="urn:microsoft.com/office/officeart/2005/8/layout/radial5"/>
    <dgm:cxn modelId="{D62898E8-A4CD-4799-815A-FA5B3C7E81D1}" type="presParOf" srcId="{659CE7D2-3680-4471-B72D-61A7F3D6EBF6}" destId="{F27D9FB3-A9D7-4E3E-B029-DA7FA558C90B}" srcOrd="12" destOrd="0" presId="urn:microsoft.com/office/officeart/2005/8/layout/radial5"/>
    <dgm:cxn modelId="{3C591450-D57F-4F5E-8273-39C6E7F36DCD}" type="presParOf" srcId="{659CE7D2-3680-4471-B72D-61A7F3D6EBF6}" destId="{DF941744-FB96-47C9-9668-2B7EFC27B1D0}" srcOrd="13" destOrd="0" presId="urn:microsoft.com/office/officeart/2005/8/layout/radial5"/>
    <dgm:cxn modelId="{1ECD0C13-5B89-432A-909F-8DA5678EBDF3}" type="presParOf" srcId="{DF941744-FB96-47C9-9668-2B7EFC27B1D0}" destId="{92FC3FA3-AD94-485F-BF70-5DBBB24ED993}" srcOrd="0" destOrd="0" presId="urn:microsoft.com/office/officeart/2005/8/layout/radial5"/>
    <dgm:cxn modelId="{F01402C8-B50C-4922-A3FC-72AFA9B1B4A2}" type="presParOf" srcId="{659CE7D2-3680-4471-B72D-61A7F3D6EBF6}" destId="{2C598D31-2E9E-4163-8D3F-0385BF992B8D}" srcOrd="14" destOrd="0" presId="urn:microsoft.com/office/officeart/2005/8/layout/radial5"/>
    <dgm:cxn modelId="{FCEB41A4-D1D4-44C6-B661-99D8C911CE9F}" type="presParOf" srcId="{659CE7D2-3680-4471-B72D-61A7F3D6EBF6}" destId="{B977203F-74F8-423E-AFBF-CB86D51FE42D}" srcOrd="15" destOrd="0" presId="urn:microsoft.com/office/officeart/2005/8/layout/radial5"/>
    <dgm:cxn modelId="{E9B2A3F8-FE06-4E0A-8463-6A8B8D04142F}" type="presParOf" srcId="{B977203F-74F8-423E-AFBF-CB86D51FE42D}" destId="{CF9DE350-40F6-4A74-8628-D94DD742EFDF}" srcOrd="0" destOrd="0" presId="urn:microsoft.com/office/officeart/2005/8/layout/radial5"/>
    <dgm:cxn modelId="{37C2CEC1-AA8A-4AEB-A2EE-DFF214E51960}" type="presParOf" srcId="{659CE7D2-3680-4471-B72D-61A7F3D6EBF6}" destId="{CBC60E7B-0094-4103-803C-ECA02382FF37}" srcOrd="16" destOrd="0" presId="urn:microsoft.com/office/officeart/2005/8/layout/radial5"/>
    <dgm:cxn modelId="{6DCFDE63-DB4A-4966-9A78-B5F900FD6FE9}" type="presParOf" srcId="{659CE7D2-3680-4471-B72D-61A7F3D6EBF6}" destId="{497E43FC-D914-4A12-B712-1EC1E09B8681}" srcOrd="17" destOrd="0" presId="urn:microsoft.com/office/officeart/2005/8/layout/radial5"/>
    <dgm:cxn modelId="{334649A9-3B77-4A89-8CD7-CD2EDAC740F6}" type="presParOf" srcId="{497E43FC-D914-4A12-B712-1EC1E09B8681}" destId="{DEB38C4F-35A5-4A84-9F28-7A6BD57D8724}" srcOrd="0" destOrd="0" presId="urn:microsoft.com/office/officeart/2005/8/layout/radial5"/>
    <dgm:cxn modelId="{FD465B8A-109B-4049-B162-035994D984B5}" type="presParOf" srcId="{659CE7D2-3680-4471-B72D-61A7F3D6EBF6}" destId="{9BDD19A1-2047-4FF7-8926-660D066B4E55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E468C5-B3B9-4415-A3DB-FB977E70418E}" type="doc">
      <dgm:prSet loTypeId="urn:microsoft.com/office/officeart/2005/8/layout/cycle3" loCatId="cycle" qsTypeId="urn:microsoft.com/office/officeart/2005/8/quickstyle/3d1" qsCatId="3D" csTypeId="urn:microsoft.com/office/officeart/2005/8/colors/accent2_1" csCatId="accent2" phldr="1"/>
      <dgm:spPr/>
    </dgm:pt>
    <dgm:pt modelId="{AEFB86BC-FD38-4574-9A1B-F06B1F65B6AE}">
      <dgm:prSet phldrT="[Текст]"/>
      <dgm:spPr/>
      <dgm:t>
        <a:bodyPr/>
        <a:lstStyle/>
        <a:p>
          <a:r>
            <a:rPr lang="uk-UA" b="1" dirty="0" smtClean="0"/>
            <a:t>Метод, адекватний для пізнання свого предмету</a:t>
          </a:r>
          <a:endParaRPr lang="ru-RU" b="1" dirty="0"/>
        </a:p>
      </dgm:t>
    </dgm:pt>
    <dgm:pt modelId="{7293DF57-076C-4CA4-BF80-5462C7CAB8E7}" type="parTrans" cxnId="{E9E05529-E4FC-40F2-8174-3D9E8427F619}">
      <dgm:prSet/>
      <dgm:spPr/>
      <dgm:t>
        <a:bodyPr/>
        <a:lstStyle/>
        <a:p>
          <a:endParaRPr lang="ru-RU"/>
        </a:p>
      </dgm:t>
    </dgm:pt>
    <dgm:pt modelId="{EFE23F15-55CC-4DB9-B942-6F7EE68712D0}" type="sibTrans" cxnId="{E9E05529-E4FC-40F2-8174-3D9E8427F619}">
      <dgm:prSet/>
      <dgm:spPr/>
      <dgm:t>
        <a:bodyPr/>
        <a:lstStyle/>
        <a:p>
          <a:endParaRPr lang="ru-RU"/>
        </a:p>
      </dgm:t>
    </dgm:pt>
    <dgm:pt modelId="{13E3AB63-2407-42FA-9E8E-82FCF748770E}">
      <dgm:prSet phldrT="[Текст]"/>
      <dgm:spPr/>
      <dgm:t>
        <a:bodyPr/>
        <a:lstStyle/>
        <a:p>
          <a:r>
            <a:rPr lang="uk-UA" b="1" dirty="0" smtClean="0"/>
            <a:t>Теоретична база</a:t>
          </a:r>
          <a:endParaRPr lang="ru-RU" b="1" dirty="0"/>
        </a:p>
      </dgm:t>
    </dgm:pt>
    <dgm:pt modelId="{B3A4890C-5C56-49F1-8D00-8E9B0F30F495}" type="parTrans" cxnId="{1F1B125B-5F4B-4F34-9CC0-549374A61AE6}">
      <dgm:prSet/>
      <dgm:spPr/>
      <dgm:t>
        <a:bodyPr/>
        <a:lstStyle/>
        <a:p>
          <a:endParaRPr lang="ru-RU"/>
        </a:p>
      </dgm:t>
    </dgm:pt>
    <dgm:pt modelId="{3C0867D4-DAA4-4F07-9D4C-34A9582EA7F2}" type="sibTrans" cxnId="{1F1B125B-5F4B-4F34-9CC0-549374A61AE6}">
      <dgm:prSet/>
      <dgm:spPr/>
      <dgm:t>
        <a:bodyPr/>
        <a:lstStyle/>
        <a:p>
          <a:endParaRPr lang="ru-RU"/>
        </a:p>
      </dgm:t>
    </dgm:pt>
    <dgm:pt modelId="{40FF4D0F-26EA-4F9D-9E29-12E687B554E3}">
      <dgm:prSet phldrT="[Текст]"/>
      <dgm:spPr/>
      <dgm:t>
        <a:bodyPr/>
        <a:lstStyle/>
        <a:p>
          <a:r>
            <a:rPr lang="uk-UA" b="1" dirty="0" smtClean="0"/>
            <a:t>Об'єкт і предмет пізнання науки</a:t>
          </a:r>
          <a:endParaRPr lang="ru-RU" b="1" dirty="0"/>
        </a:p>
      </dgm:t>
    </dgm:pt>
    <dgm:pt modelId="{132A9567-F45D-4FC5-A1E9-5A2C1461FEBA}" type="sibTrans" cxnId="{EA423E9B-D7AE-449A-91A2-35108428E363}">
      <dgm:prSet/>
      <dgm:spPr/>
      <dgm:t>
        <a:bodyPr/>
        <a:lstStyle/>
        <a:p>
          <a:endParaRPr lang="ru-RU"/>
        </a:p>
      </dgm:t>
    </dgm:pt>
    <dgm:pt modelId="{C3B59745-EBAA-499D-B73C-D0B39EA93F58}" type="parTrans" cxnId="{EA423E9B-D7AE-449A-91A2-35108428E363}">
      <dgm:prSet/>
      <dgm:spPr/>
      <dgm:t>
        <a:bodyPr/>
        <a:lstStyle/>
        <a:p>
          <a:endParaRPr lang="ru-RU"/>
        </a:p>
      </dgm:t>
    </dgm:pt>
    <dgm:pt modelId="{60128DE0-4BAF-4E65-BE6D-AEAC3BF0EB87}" type="pres">
      <dgm:prSet presAssocID="{48E468C5-B3B9-4415-A3DB-FB977E70418E}" presName="Name0" presStyleCnt="0">
        <dgm:presLayoutVars>
          <dgm:dir/>
          <dgm:resizeHandles val="exact"/>
        </dgm:presLayoutVars>
      </dgm:prSet>
      <dgm:spPr/>
    </dgm:pt>
    <dgm:pt modelId="{7796731B-418D-4906-88A0-1BBA4B4AAD06}" type="pres">
      <dgm:prSet presAssocID="{48E468C5-B3B9-4415-A3DB-FB977E70418E}" presName="cycle" presStyleCnt="0"/>
      <dgm:spPr/>
    </dgm:pt>
    <dgm:pt modelId="{BB351C97-86BB-485C-A73E-A3FBC5305A0E}" type="pres">
      <dgm:prSet presAssocID="{40FF4D0F-26EA-4F9D-9E29-12E687B554E3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E89C0-E4F8-4419-847F-408A30A0A310}" type="pres">
      <dgm:prSet presAssocID="{132A9567-F45D-4FC5-A1E9-5A2C1461FEB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D7300D8C-D421-4045-BD80-A553D9987F42}" type="pres">
      <dgm:prSet presAssocID="{AEFB86BC-FD38-4574-9A1B-F06B1F65B6AE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12591-80D2-4AC1-93B1-F55BEFA1CCC1}" type="pres">
      <dgm:prSet presAssocID="{13E3AB63-2407-42FA-9E8E-82FCF748770E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742BB-9A44-47A8-9A14-8D8870494F13}" type="presOf" srcId="{48E468C5-B3B9-4415-A3DB-FB977E70418E}" destId="{60128DE0-4BAF-4E65-BE6D-AEAC3BF0EB87}" srcOrd="0" destOrd="0" presId="urn:microsoft.com/office/officeart/2005/8/layout/cycle3"/>
    <dgm:cxn modelId="{BE9C76B6-A567-4782-9CD5-5D01B09CCA24}" type="presOf" srcId="{AEFB86BC-FD38-4574-9A1B-F06B1F65B6AE}" destId="{D7300D8C-D421-4045-BD80-A553D9987F42}" srcOrd="0" destOrd="0" presId="urn:microsoft.com/office/officeart/2005/8/layout/cycle3"/>
    <dgm:cxn modelId="{37B89633-622A-4B89-88B8-454B96F6B3CC}" type="presOf" srcId="{13E3AB63-2407-42FA-9E8E-82FCF748770E}" destId="{D1F12591-80D2-4AC1-93B1-F55BEFA1CCC1}" srcOrd="0" destOrd="0" presId="urn:microsoft.com/office/officeart/2005/8/layout/cycle3"/>
    <dgm:cxn modelId="{08521E9F-1533-43A4-803C-DEA21806CEEE}" type="presOf" srcId="{40FF4D0F-26EA-4F9D-9E29-12E687B554E3}" destId="{BB351C97-86BB-485C-A73E-A3FBC5305A0E}" srcOrd="0" destOrd="0" presId="urn:microsoft.com/office/officeart/2005/8/layout/cycle3"/>
    <dgm:cxn modelId="{E9E05529-E4FC-40F2-8174-3D9E8427F619}" srcId="{48E468C5-B3B9-4415-A3DB-FB977E70418E}" destId="{AEFB86BC-FD38-4574-9A1B-F06B1F65B6AE}" srcOrd="1" destOrd="0" parTransId="{7293DF57-076C-4CA4-BF80-5462C7CAB8E7}" sibTransId="{EFE23F15-55CC-4DB9-B942-6F7EE68712D0}"/>
    <dgm:cxn modelId="{746FA0BC-4356-4D6B-B3B7-804E1CD6466A}" type="presOf" srcId="{132A9567-F45D-4FC5-A1E9-5A2C1461FEBA}" destId="{E8DE89C0-E4F8-4419-847F-408A30A0A310}" srcOrd="0" destOrd="0" presId="urn:microsoft.com/office/officeart/2005/8/layout/cycle3"/>
    <dgm:cxn modelId="{1F1B125B-5F4B-4F34-9CC0-549374A61AE6}" srcId="{48E468C5-B3B9-4415-A3DB-FB977E70418E}" destId="{13E3AB63-2407-42FA-9E8E-82FCF748770E}" srcOrd="2" destOrd="0" parTransId="{B3A4890C-5C56-49F1-8D00-8E9B0F30F495}" sibTransId="{3C0867D4-DAA4-4F07-9D4C-34A9582EA7F2}"/>
    <dgm:cxn modelId="{EA423E9B-D7AE-449A-91A2-35108428E363}" srcId="{48E468C5-B3B9-4415-A3DB-FB977E70418E}" destId="{40FF4D0F-26EA-4F9D-9E29-12E687B554E3}" srcOrd="0" destOrd="0" parTransId="{C3B59745-EBAA-499D-B73C-D0B39EA93F58}" sibTransId="{132A9567-F45D-4FC5-A1E9-5A2C1461FEBA}"/>
    <dgm:cxn modelId="{38DA35AF-D3E9-4ABD-8C05-6687546397AC}" type="presParOf" srcId="{60128DE0-4BAF-4E65-BE6D-AEAC3BF0EB87}" destId="{7796731B-418D-4906-88A0-1BBA4B4AAD06}" srcOrd="0" destOrd="0" presId="urn:microsoft.com/office/officeart/2005/8/layout/cycle3"/>
    <dgm:cxn modelId="{E45AB0F3-5AB3-4A7A-A3AC-54EC309274E4}" type="presParOf" srcId="{7796731B-418D-4906-88A0-1BBA4B4AAD06}" destId="{BB351C97-86BB-485C-A73E-A3FBC5305A0E}" srcOrd="0" destOrd="0" presId="urn:microsoft.com/office/officeart/2005/8/layout/cycle3"/>
    <dgm:cxn modelId="{439787A4-7CB6-421B-9956-B78B57D52A7C}" type="presParOf" srcId="{7796731B-418D-4906-88A0-1BBA4B4AAD06}" destId="{E8DE89C0-E4F8-4419-847F-408A30A0A310}" srcOrd="1" destOrd="0" presId="urn:microsoft.com/office/officeart/2005/8/layout/cycle3"/>
    <dgm:cxn modelId="{6626D3C7-474D-4075-8A46-8D4EDA52F771}" type="presParOf" srcId="{7796731B-418D-4906-88A0-1BBA4B4AAD06}" destId="{D7300D8C-D421-4045-BD80-A553D9987F42}" srcOrd="2" destOrd="0" presId="urn:microsoft.com/office/officeart/2005/8/layout/cycle3"/>
    <dgm:cxn modelId="{059C795F-90BB-42C4-B9AA-EECC8E9E0026}" type="presParOf" srcId="{7796731B-418D-4906-88A0-1BBA4B4AAD06}" destId="{D1F12591-80D2-4AC1-93B1-F55BEFA1CCC1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28D05D-A3BA-423F-8E06-8A5DDB494CCB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7AE74E15-F521-4825-AA54-288A27D2D7BB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Епідеміологія інфекційних хвороб</a:t>
          </a:r>
          <a:endParaRPr lang="uk-UA" dirty="0">
            <a:solidFill>
              <a:schemeClr val="accent6">
                <a:lumMod val="75000"/>
              </a:schemeClr>
            </a:solidFill>
          </a:endParaRPr>
        </a:p>
      </dgm:t>
    </dgm:pt>
    <dgm:pt modelId="{46010B6C-BE13-4385-B11E-8F58E1A5A95B}" type="parTrans" cxnId="{9CD6C92F-6A83-4B6B-BD79-85930CBA22F5}">
      <dgm:prSet/>
      <dgm:spPr/>
      <dgm:t>
        <a:bodyPr/>
        <a:lstStyle/>
        <a:p>
          <a:endParaRPr lang="uk-UA"/>
        </a:p>
      </dgm:t>
    </dgm:pt>
    <dgm:pt modelId="{0BCEA4CD-8B45-43D1-B19E-7C028B2C1814}" type="sibTrans" cxnId="{9CD6C92F-6A83-4B6B-BD79-85930CBA22F5}">
      <dgm:prSet/>
      <dgm:spPr/>
      <dgm:t>
        <a:bodyPr/>
        <a:lstStyle/>
        <a:p>
          <a:endParaRPr lang="uk-UA"/>
        </a:p>
      </dgm:t>
    </dgm:pt>
    <dgm:pt modelId="{A6C3E577-3FB5-45E1-91EE-A4390A4B19F5}">
      <dgm:prSet phldrT="[Текст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uk-UA" altLang="zh-CN" sz="2400" dirty="0" smtClean="0"/>
            <a:t>вчення про епідемії, вірніше про закономірності епідемічного процесу (Л.В.</a:t>
          </a:r>
          <a:r>
            <a:rPr lang="uk-UA" altLang="zh-CN" sz="2400" dirty="0" err="1" smtClean="0"/>
            <a:t>Громашевський</a:t>
          </a:r>
          <a:r>
            <a:rPr lang="uk-UA" altLang="zh-CN" sz="2400" dirty="0" smtClean="0"/>
            <a:t>, 1965)</a:t>
          </a:r>
          <a:endParaRPr lang="uk-UA" sz="2400" dirty="0"/>
        </a:p>
      </dgm:t>
    </dgm:pt>
    <dgm:pt modelId="{0C39F4A3-73B0-48FC-908C-D4B7F8E42FEE}" type="parTrans" cxnId="{DEE0DF65-CB13-4A8C-B30D-494B01497570}">
      <dgm:prSet/>
      <dgm:spPr/>
      <dgm:t>
        <a:bodyPr/>
        <a:lstStyle/>
        <a:p>
          <a:endParaRPr lang="uk-UA"/>
        </a:p>
      </dgm:t>
    </dgm:pt>
    <dgm:pt modelId="{7F505975-7BA6-46F1-9D54-925A671A2B66}" type="sibTrans" cxnId="{DEE0DF65-CB13-4A8C-B30D-494B01497570}">
      <dgm:prSet/>
      <dgm:spPr/>
      <dgm:t>
        <a:bodyPr/>
        <a:lstStyle/>
        <a:p>
          <a:endParaRPr lang="uk-UA"/>
        </a:p>
      </dgm:t>
    </dgm:pt>
    <dgm:pt modelId="{1C2EBA8F-0CA5-4FDE-A979-B6BB6EFE10D1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Епідеміологія неінфекційних хвороб</a:t>
          </a:r>
          <a:endParaRPr lang="uk-UA" b="1" i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0608A1-081E-4911-AD70-D1F493CF57AF}" type="parTrans" cxnId="{4ABBC510-E6BD-4161-8F09-7742E33F34B7}">
      <dgm:prSet/>
      <dgm:spPr/>
      <dgm:t>
        <a:bodyPr/>
        <a:lstStyle/>
        <a:p>
          <a:endParaRPr lang="uk-UA"/>
        </a:p>
      </dgm:t>
    </dgm:pt>
    <dgm:pt modelId="{23369489-EA04-4A11-ADA3-AA5213596E55}" type="sibTrans" cxnId="{4ABBC510-E6BD-4161-8F09-7742E33F34B7}">
      <dgm:prSet/>
      <dgm:spPr/>
      <dgm:t>
        <a:bodyPr/>
        <a:lstStyle/>
        <a:p>
          <a:endParaRPr lang="uk-UA"/>
        </a:p>
      </dgm:t>
    </dgm:pt>
    <dgm:pt modelId="{991A0CEF-B3C1-41B9-8A7C-44596516F8EB}">
      <dgm:prSet phldrT="[Текст]"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uk-UA" altLang="zh-CN" sz="2400" dirty="0" smtClean="0"/>
            <a:t>наука про закономірності виникнення, розвитку і згасання епідемічного процесу та способи його припинення і ліквідації (Б.Л.Черкаський, 2001)</a:t>
          </a:r>
          <a:endParaRPr lang="uk-UA" sz="2400" dirty="0"/>
        </a:p>
      </dgm:t>
    </dgm:pt>
    <dgm:pt modelId="{45C626D3-20F5-45A5-BF3A-78248B42631E}" type="parTrans" cxnId="{D655EBCB-D75B-47EF-8765-95801EDDE420}">
      <dgm:prSet/>
      <dgm:spPr/>
      <dgm:t>
        <a:bodyPr/>
        <a:lstStyle/>
        <a:p>
          <a:endParaRPr lang="ru-RU"/>
        </a:p>
      </dgm:t>
    </dgm:pt>
    <dgm:pt modelId="{E8CD12F8-0E63-4E35-A64C-1AF62135D674}" type="sibTrans" cxnId="{D655EBCB-D75B-47EF-8765-95801EDDE420}">
      <dgm:prSet/>
      <dgm:spPr/>
      <dgm:t>
        <a:bodyPr/>
        <a:lstStyle/>
        <a:p>
          <a:endParaRPr lang="ru-RU"/>
        </a:p>
      </dgm:t>
    </dgm:pt>
    <dgm:pt modelId="{61391527-CEE7-4AF2-8478-96A1B8E09A9E}">
      <dgm:prSet phldrT="[Текст]" custT="1"/>
      <dgm:spPr/>
      <dgm:t>
        <a:bodyPr/>
        <a:lstStyle/>
        <a:p>
          <a:r>
            <a:rPr lang="uk-UA" sz="2400" dirty="0" smtClean="0"/>
            <a:t>застосування епідеміологічного методу для вивчення закономірностей виникнення і поширення різних за своєю природою неінфекційних масових станів здоров'я населення</a:t>
          </a:r>
          <a:endParaRPr lang="uk-UA" sz="2400" dirty="0"/>
        </a:p>
      </dgm:t>
    </dgm:pt>
    <dgm:pt modelId="{4B13265D-4D16-4A55-825D-9217797E269D}" type="sibTrans" cxnId="{E63FBA1D-24A8-4705-90F0-CDE1ECD7047C}">
      <dgm:prSet/>
      <dgm:spPr/>
      <dgm:t>
        <a:bodyPr/>
        <a:lstStyle/>
        <a:p>
          <a:endParaRPr lang="uk-UA"/>
        </a:p>
      </dgm:t>
    </dgm:pt>
    <dgm:pt modelId="{CA13757B-8492-4D65-861F-088BA0CABEF3}" type="parTrans" cxnId="{E63FBA1D-24A8-4705-90F0-CDE1ECD7047C}">
      <dgm:prSet/>
      <dgm:spPr/>
      <dgm:t>
        <a:bodyPr/>
        <a:lstStyle/>
        <a:p>
          <a:endParaRPr lang="uk-UA"/>
        </a:p>
      </dgm:t>
    </dgm:pt>
    <dgm:pt modelId="{CC1FAB79-81C2-4557-B6C7-5A83A5BB3480}" type="pres">
      <dgm:prSet presAssocID="{3028D05D-A3BA-423F-8E06-8A5DDB494C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85D0C83-DC8B-4763-901F-B1BFF73E5556}" type="pres">
      <dgm:prSet presAssocID="{7AE74E15-F521-4825-AA54-288A27D2D7BB}" presName="linNode" presStyleCnt="0"/>
      <dgm:spPr/>
    </dgm:pt>
    <dgm:pt modelId="{F77ACB16-B06B-440F-95B6-D9A2EE4A7A94}" type="pres">
      <dgm:prSet presAssocID="{7AE74E15-F521-4825-AA54-288A27D2D7B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94CB0A-2B64-4D74-8166-C38094ED3532}" type="pres">
      <dgm:prSet presAssocID="{7AE74E15-F521-4825-AA54-288A27D2D7BB}" presName="descendantText" presStyleLbl="alignAccFollowNode1" presStyleIdx="0" presStyleCnt="2" custScaleX="116507" custScaleY="1378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652F46-F629-4F04-AF94-7B2CE29086BE}" type="pres">
      <dgm:prSet presAssocID="{0BCEA4CD-8B45-43D1-B19E-7C028B2C1814}" presName="sp" presStyleCnt="0"/>
      <dgm:spPr/>
    </dgm:pt>
    <dgm:pt modelId="{B7C9827B-3454-4575-82E2-256578FD6ABC}" type="pres">
      <dgm:prSet presAssocID="{1C2EBA8F-0CA5-4FDE-A979-B6BB6EFE10D1}" presName="linNode" presStyleCnt="0"/>
      <dgm:spPr/>
    </dgm:pt>
    <dgm:pt modelId="{CF266338-ED6C-47CC-B360-B055B2686F3D}" type="pres">
      <dgm:prSet presAssocID="{1C2EBA8F-0CA5-4FDE-A979-B6BB6EFE10D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0FC437-5B16-4D62-B2B4-09567781EAA3}" type="pres">
      <dgm:prSet presAssocID="{1C2EBA8F-0CA5-4FDE-A979-B6BB6EFE10D1}" presName="descendantText" presStyleLbl="alignAccFollowNode1" presStyleIdx="1" presStyleCnt="2" custScaleX="108821" custScaleY="122694" custLinFactNeighborX="1010" custLinFactNeighborY="-28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76A8D81-3E5E-40A1-B91B-879890268280}" type="presOf" srcId="{1C2EBA8F-0CA5-4FDE-A979-B6BB6EFE10D1}" destId="{CF266338-ED6C-47CC-B360-B055B2686F3D}" srcOrd="0" destOrd="0" presId="urn:microsoft.com/office/officeart/2005/8/layout/vList5"/>
    <dgm:cxn modelId="{E63FBA1D-24A8-4705-90F0-CDE1ECD7047C}" srcId="{1C2EBA8F-0CA5-4FDE-A979-B6BB6EFE10D1}" destId="{61391527-CEE7-4AF2-8478-96A1B8E09A9E}" srcOrd="0" destOrd="0" parTransId="{CA13757B-8492-4D65-861F-088BA0CABEF3}" sibTransId="{4B13265D-4D16-4A55-825D-9217797E269D}"/>
    <dgm:cxn modelId="{B6AE8381-E1EA-43DC-891A-27B3B4BE9754}" type="presOf" srcId="{61391527-CEE7-4AF2-8478-96A1B8E09A9E}" destId="{980FC437-5B16-4D62-B2B4-09567781EAA3}" srcOrd="0" destOrd="0" presId="urn:microsoft.com/office/officeart/2005/8/layout/vList5"/>
    <dgm:cxn modelId="{A4991394-876F-4A02-B6D4-0AC3D0999DAD}" type="presOf" srcId="{A6C3E577-3FB5-45E1-91EE-A4390A4B19F5}" destId="{5894CB0A-2B64-4D74-8166-C38094ED3532}" srcOrd="0" destOrd="0" presId="urn:microsoft.com/office/officeart/2005/8/layout/vList5"/>
    <dgm:cxn modelId="{94FA0A2F-7A4B-4D35-A513-3645CCF0B4FC}" type="presOf" srcId="{991A0CEF-B3C1-41B9-8A7C-44596516F8EB}" destId="{5894CB0A-2B64-4D74-8166-C38094ED3532}" srcOrd="0" destOrd="1" presId="urn:microsoft.com/office/officeart/2005/8/layout/vList5"/>
    <dgm:cxn modelId="{DEE0DF65-CB13-4A8C-B30D-494B01497570}" srcId="{7AE74E15-F521-4825-AA54-288A27D2D7BB}" destId="{A6C3E577-3FB5-45E1-91EE-A4390A4B19F5}" srcOrd="0" destOrd="0" parTransId="{0C39F4A3-73B0-48FC-908C-D4B7F8E42FEE}" sibTransId="{7F505975-7BA6-46F1-9D54-925A671A2B66}"/>
    <dgm:cxn modelId="{19E1CA1F-4780-4BC3-8BBC-C9250F677B0B}" type="presOf" srcId="{7AE74E15-F521-4825-AA54-288A27D2D7BB}" destId="{F77ACB16-B06B-440F-95B6-D9A2EE4A7A94}" srcOrd="0" destOrd="0" presId="urn:microsoft.com/office/officeart/2005/8/layout/vList5"/>
    <dgm:cxn modelId="{9CD6C92F-6A83-4B6B-BD79-85930CBA22F5}" srcId="{3028D05D-A3BA-423F-8E06-8A5DDB494CCB}" destId="{7AE74E15-F521-4825-AA54-288A27D2D7BB}" srcOrd="0" destOrd="0" parTransId="{46010B6C-BE13-4385-B11E-8F58E1A5A95B}" sibTransId="{0BCEA4CD-8B45-43D1-B19E-7C028B2C1814}"/>
    <dgm:cxn modelId="{8ED5CC22-C913-455B-A774-982B53314AFD}" type="presOf" srcId="{3028D05D-A3BA-423F-8E06-8A5DDB494CCB}" destId="{CC1FAB79-81C2-4557-B6C7-5A83A5BB3480}" srcOrd="0" destOrd="0" presId="urn:microsoft.com/office/officeart/2005/8/layout/vList5"/>
    <dgm:cxn modelId="{4ABBC510-E6BD-4161-8F09-7742E33F34B7}" srcId="{3028D05D-A3BA-423F-8E06-8A5DDB494CCB}" destId="{1C2EBA8F-0CA5-4FDE-A979-B6BB6EFE10D1}" srcOrd="1" destOrd="0" parTransId="{E80608A1-081E-4911-AD70-D1F493CF57AF}" sibTransId="{23369489-EA04-4A11-ADA3-AA5213596E55}"/>
    <dgm:cxn modelId="{D655EBCB-D75B-47EF-8765-95801EDDE420}" srcId="{7AE74E15-F521-4825-AA54-288A27D2D7BB}" destId="{991A0CEF-B3C1-41B9-8A7C-44596516F8EB}" srcOrd="1" destOrd="0" parTransId="{45C626D3-20F5-45A5-BF3A-78248B42631E}" sibTransId="{E8CD12F8-0E63-4E35-A64C-1AF62135D674}"/>
    <dgm:cxn modelId="{76A633B5-223E-40A7-BD47-5C20E1D2DBC3}" type="presParOf" srcId="{CC1FAB79-81C2-4557-B6C7-5A83A5BB3480}" destId="{485D0C83-DC8B-4763-901F-B1BFF73E5556}" srcOrd="0" destOrd="0" presId="urn:microsoft.com/office/officeart/2005/8/layout/vList5"/>
    <dgm:cxn modelId="{BFB70D5D-6176-453E-B9A1-E30F4B6C27C1}" type="presParOf" srcId="{485D0C83-DC8B-4763-901F-B1BFF73E5556}" destId="{F77ACB16-B06B-440F-95B6-D9A2EE4A7A94}" srcOrd="0" destOrd="0" presId="urn:microsoft.com/office/officeart/2005/8/layout/vList5"/>
    <dgm:cxn modelId="{B8CAF935-D620-4FDA-93B8-8320CD7E7768}" type="presParOf" srcId="{485D0C83-DC8B-4763-901F-B1BFF73E5556}" destId="{5894CB0A-2B64-4D74-8166-C38094ED3532}" srcOrd="1" destOrd="0" presId="urn:microsoft.com/office/officeart/2005/8/layout/vList5"/>
    <dgm:cxn modelId="{005F832C-1BC8-424F-85D1-7528EDE12F74}" type="presParOf" srcId="{CC1FAB79-81C2-4557-B6C7-5A83A5BB3480}" destId="{E8652F46-F629-4F04-AF94-7B2CE29086BE}" srcOrd="1" destOrd="0" presId="urn:microsoft.com/office/officeart/2005/8/layout/vList5"/>
    <dgm:cxn modelId="{87342D14-2F2F-4132-BFB7-A5BB781E2DE0}" type="presParOf" srcId="{CC1FAB79-81C2-4557-B6C7-5A83A5BB3480}" destId="{B7C9827B-3454-4575-82E2-256578FD6ABC}" srcOrd="2" destOrd="0" presId="urn:microsoft.com/office/officeart/2005/8/layout/vList5"/>
    <dgm:cxn modelId="{70B10EC7-211B-43F2-A1F0-F68E90909063}" type="presParOf" srcId="{B7C9827B-3454-4575-82E2-256578FD6ABC}" destId="{CF266338-ED6C-47CC-B360-B055B2686F3D}" srcOrd="0" destOrd="0" presId="urn:microsoft.com/office/officeart/2005/8/layout/vList5"/>
    <dgm:cxn modelId="{26CBDEE7-6D31-4D8D-8D52-552BD1E7B34C}" type="presParOf" srcId="{B7C9827B-3454-4575-82E2-256578FD6ABC}" destId="{980FC437-5B16-4D62-B2B4-09567781EA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44FADE-C765-4B36-8DF1-B8C882C5195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528A65-0C73-4936-9D1D-1FE1266EFF37}">
      <dgm:prSet phldrT="[Текст]"/>
      <dgm:spPr/>
      <dgm:t>
        <a:bodyPr/>
        <a:lstStyle/>
        <a:p>
          <a:r>
            <a:rPr lang="uk-UA" b="1" i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Епідемічний процес </a:t>
          </a:r>
          <a:r>
            <a:rPr lang="uk-UA" b="0" i="0" dirty="0" smtClean="0">
              <a:solidFill>
                <a:schemeClr val="tx1"/>
              </a:solidFill>
              <a:effectLst/>
              <a:latin typeface="+mn-lt"/>
            </a:rPr>
            <a:t>– безперервний ланцюг послідовних інфекційних станів – хворий, носій.</a:t>
          </a:r>
        </a:p>
        <a:p>
          <a:r>
            <a:rPr lang="uk-UA" b="0" i="0" dirty="0" smtClean="0">
              <a:solidFill>
                <a:schemeClr val="tx1"/>
              </a:solidFill>
              <a:effectLst/>
              <a:latin typeface="+mn-lt"/>
            </a:rPr>
            <a:t>(Л.В. </a:t>
          </a:r>
          <a:r>
            <a:rPr lang="uk-UA" b="0" i="0" dirty="0" err="1" smtClean="0">
              <a:solidFill>
                <a:schemeClr val="tx1"/>
              </a:solidFill>
              <a:effectLst/>
              <a:latin typeface="+mn-lt"/>
            </a:rPr>
            <a:t>Громашевський</a:t>
          </a:r>
          <a:r>
            <a:rPr lang="uk-UA" b="0" i="0" dirty="0" smtClean="0">
              <a:solidFill>
                <a:schemeClr val="tx1"/>
              </a:solidFill>
              <a:effectLst/>
              <a:latin typeface="+mn-lt"/>
            </a:rPr>
            <a:t>)</a:t>
          </a:r>
          <a:endParaRPr lang="ru-RU" b="0" i="0" dirty="0">
            <a:solidFill>
              <a:schemeClr val="tx1"/>
            </a:solidFill>
            <a:latin typeface="+mn-lt"/>
          </a:endParaRPr>
        </a:p>
      </dgm:t>
    </dgm:pt>
    <dgm:pt modelId="{6EEFE81B-BC4C-4B67-9B8C-B493C5EB3880}" type="parTrans" cxnId="{D4C74C36-1CF9-4F70-BE18-7ECF79A5C03B}">
      <dgm:prSet/>
      <dgm:spPr/>
      <dgm:t>
        <a:bodyPr/>
        <a:lstStyle/>
        <a:p>
          <a:endParaRPr lang="ru-RU"/>
        </a:p>
      </dgm:t>
    </dgm:pt>
    <dgm:pt modelId="{380C0FC1-D8D3-4B9D-8F97-1C445D3793BF}" type="sibTrans" cxnId="{D4C74C36-1CF9-4F70-BE18-7ECF79A5C03B}">
      <dgm:prSet/>
      <dgm:spPr/>
      <dgm:t>
        <a:bodyPr/>
        <a:lstStyle/>
        <a:p>
          <a:endParaRPr lang="ru-RU"/>
        </a:p>
      </dgm:t>
    </dgm:pt>
    <dgm:pt modelId="{4BFF48EA-8E8C-46DE-908C-480F54165176}">
      <dgm:prSet phldrT="[Текст]"/>
      <dgm:spPr/>
      <dgm:t>
        <a:bodyPr/>
        <a:lstStyle/>
        <a:p>
          <a:r>
            <a:rPr lang="uk-UA" b="1" i="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Епідемічний процес </a:t>
          </a:r>
          <a:r>
            <a:rPr lang="uk-UA" b="0" i="0" dirty="0" smtClean="0">
              <a:latin typeface="+mn-lt"/>
            </a:rPr>
            <a:t>– безперервний процес взаємодії </a:t>
          </a:r>
          <a:r>
            <a:rPr lang="uk-UA" b="0" i="0" dirty="0" err="1" smtClean="0">
              <a:latin typeface="+mn-lt"/>
            </a:rPr>
            <a:t>мікро-</a:t>
          </a:r>
          <a:r>
            <a:rPr lang="uk-UA" b="0" i="0" dirty="0" smtClean="0">
              <a:latin typeface="+mn-lt"/>
            </a:rPr>
            <a:t> та макроорганізму на популяційному рівні, який за певних соціальних і природних умов проявляється специфічними інфекційними станами серед людей (хвороба, </a:t>
          </a:r>
          <a:r>
            <a:rPr lang="uk-UA" b="0" i="0" dirty="0" err="1" smtClean="0">
              <a:latin typeface="+mn-lt"/>
            </a:rPr>
            <a:t>носійство</a:t>
          </a:r>
          <a:r>
            <a:rPr lang="uk-UA" b="0" i="0" dirty="0" smtClean="0">
              <a:latin typeface="+mn-lt"/>
            </a:rPr>
            <a:t>) і забезпечує збереження збудника в природі як біологічного виду </a:t>
          </a:r>
        </a:p>
        <a:p>
          <a:r>
            <a:rPr lang="uk-UA" b="0" i="0" dirty="0" smtClean="0">
              <a:latin typeface="+mn-lt"/>
            </a:rPr>
            <a:t>(</a:t>
          </a:r>
          <a:r>
            <a:rPr lang="uk-UA" b="0" i="0" dirty="0" err="1" smtClean="0">
              <a:latin typeface="+mn-lt"/>
            </a:rPr>
            <a:t>Беляков</a:t>
          </a:r>
          <a:r>
            <a:rPr lang="uk-UA" b="0" i="0" dirty="0" smtClean="0">
              <a:latin typeface="+mn-lt"/>
            </a:rPr>
            <a:t> В.Д., 1989).</a:t>
          </a:r>
          <a:endParaRPr lang="ru-RU" b="0" i="0" dirty="0">
            <a:latin typeface="+mn-lt"/>
          </a:endParaRPr>
        </a:p>
      </dgm:t>
    </dgm:pt>
    <dgm:pt modelId="{AA7FFCBF-8A5A-4026-8B62-0B838C2B9073}" type="parTrans" cxnId="{9A9DD6BD-E54C-489A-B34A-3FD45F0B495A}">
      <dgm:prSet/>
      <dgm:spPr/>
      <dgm:t>
        <a:bodyPr/>
        <a:lstStyle/>
        <a:p>
          <a:endParaRPr lang="ru-RU"/>
        </a:p>
      </dgm:t>
    </dgm:pt>
    <dgm:pt modelId="{77274985-1F61-4BE9-8D05-CBB4865EDDDC}" type="sibTrans" cxnId="{9A9DD6BD-E54C-489A-B34A-3FD45F0B495A}">
      <dgm:prSet/>
      <dgm:spPr/>
      <dgm:t>
        <a:bodyPr/>
        <a:lstStyle/>
        <a:p>
          <a:endParaRPr lang="ru-RU"/>
        </a:p>
      </dgm:t>
    </dgm:pt>
    <dgm:pt modelId="{08E47888-1911-402B-832B-46E49E7B6F7A}" type="pres">
      <dgm:prSet presAssocID="{9C44FADE-C765-4B36-8DF1-B8C882C519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4ADB8-6565-4672-8639-4E352BF95BE1}" type="pres">
      <dgm:prSet presAssocID="{62528A65-0C73-4936-9D1D-1FE1266EFF37}" presName="parentText" presStyleLbl="node1" presStyleIdx="0" presStyleCnt="2" custLinFactY="47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01328-7B38-4746-A4A9-E53779BD4547}" type="pres">
      <dgm:prSet presAssocID="{380C0FC1-D8D3-4B9D-8F97-1C445D3793BF}" presName="spacer" presStyleCnt="0"/>
      <dgm:spPr/>
    </dgm:pt>
    <dgm:pt modelId="{CEBD1FBE-A556-403E-B4CC-84575EF02232}" type="pres">
      <dgm:prSet presAssocID="{4BFF48EA-8E8C-46DE-908C-480F541651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24F9E-DEF0-476E-8D4B-DD7B5346DF32}" type="presOf" srcId="{4BFF48EA-8E8C-46DE-908C-480F54165176}" destId="{CEBD1FBE-A556-403E-B4CC-84575EF02232}" srcOrd="0" destOrd="0" presId="urn:microsoft.com/office/officeart/2005/8/layout/vList2"/>
    <dgm:cxn modelId="{9A9DD6BD-E54C-489A-B34A-3FD45F0B495A}" srcId="{9C44FADE-C765-4B36-8DF1-B8C882C51956}" destId="{4BFF48EA-8E8C-46DE-908C-480F54165176}" srcOrd="1" destOrd="0" parTransId="{AA7FFCBF-8A5A-4026-8B62-0B838C2B9073}" sibTransId="{77274985-1F61-4BE9-8D05-CBB4865EDDDC}"/>
    <dgm:cxn modelId="{D4C74C36-1CF9-4F70-BE18-7ECF79A5C03B}" srcId="{9C44FADE-C765-4B36-8DF1-B8C882C51956}" destId="{62528A65-0C73-4936-9D1D-1FE1266EFF37}" srcOrd="0" destOrd="0" parTransId="{6EEFE81B-BC4C-4B67-9B8C-B493C5EB3880}" sibTransId="{380C0FC1-D8D3-4B9D-8F97-1C445D3793BF}"/>
    <dgm:cxn modelId="{ED24952A-DE94-401E-89F1-703D2D04FDED}" type="presOf" srcId="{62528A65-0C73-4936-9D1D-1FE1266EFF37}" destId="{B904ADB8-6565-4672-8639-4E352BF95BE1}" srcOrd="0" destOrd="0" presId="urn:microsoft.com/office/officeart/2005/8/layout/vList2"/>
    <dgm:cxn modelId="{10812542-9090-4D6D-93D7-9C98DAF211BC}" type="presOf" srcId="{9C44FADE-C765-4B36-8DF1-B8C882C51956}" destId="{08E47888-1911-402B-832B-46E49E7B6F7A}" srcOrd="0" destOrd="0" presId="urn:microsoft.com/office/officeart/2005/8/layout/vList2"/>
    <dgm:cxn modelId="{4D71D46D-4ED5-4C24-8CF9-B341DBFBF97C}" type="presParOf" srcId="{08E47888-1911-402B-832B-46E49E7B6F7A}" destId="{B904ADB8-6565-4672-8639-4E352BF95BE1}" srcOrd="0" destOrd="0" presId="urn:microsoft.com/office/officeart/2005/8/layout/vList2"/>
    <dgm:cxn modelId="{42E0902F-842D-496A-B005-FE27CEF01616}" type="presParOf" srcId="{08E47888-1911-402B-832B-46E49E7B6F7A}" destId="{FED01328-7B38-4746-A4A9-E53779BD4547}" srcOrd="1" destOrd="0" presId="urn:microsoft.com/office/officeart/2005/8/layout/vList2"/>
    <dgm:cxn modelId="{D76621D4-3D5B-4414-B6D3-488E8B52A317}" type="presParOf" srcId="{08E47888-1911-402B-832B-46E49E7B6F7A}" destId="{CEBD1FBE-A556-403E-B4CC-84575EF022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6E2D91-08C7-486F-95C6-A99023D510E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E2186D04-D4E8-4B30-A6A3-160C46A84E35}">
      <dgm:prSet phldrT="[Текст]"/>
      <dgm:spPr/>
      <dgm:t>
        <a:bodyPr/>
        <a:lstStyle/>
        <a:p>
          <a:r>
            <a:rPr lang="uk-UA" altLang="zh-CN" b="1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Джерело</a:t>
          </a:r>
          <a:r>
            <a:rPr lang="en-US" altLang="zh-CN" b="1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 </a:t>
          </a:r>
          <a:r>
            <a:rPr lang="uk-UA" altLang="zh-CN" b="1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збудників інфекційних хвороб</a:t>
          </a:r>
          <a:endParaRPr lang="en-US" altLang="zh-CN" b="1" dirty="0" smtClean="0">
            <a:solidFill>
              <a:schemeClr val="accent2">
                <a:lumMod val="50000"/>
              </a:schemeClr>
            </a:solidFill>
            <a:effectLst/>
            <a:latin typeface="Arial" charset="0"/>
          </a:endParaRPr>
        </a:p>
        <a:p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FA86346E-ECFE-4AC4-8E9D-93E678294727}" type="parTrans" cxnId="{C56A0263-F14B-4886-BE1B-8FF13E2BEE93}">
      <dgm:prSet/>
      <dgm:spPr/>
      <dgm:t>
        <a:bodyPr/>
        <a:lstStyle/>
        <a:p>
          <a:endParaRPr lang="ru-RU"/>
        </a:p>
      </dgm:t>
    </dgm:pt>
    <dgm:pt modelId="{401DDAF9-4C5B-45C2-9F21-C1A540C8BE49}" type="sibTrans" cxnId="{C56A0263-F14B-4886-BE1B-8FF13E2BEE93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6F9A3459-6688-489E-92F4-F16B37F56ED4}">
      <dgm:prSet phldrT="[Текст]"/>
      <dgm:spPr/>
      <dgm:t>
        <a:bodyPr/>
        <a:lstStyle/>
        <a:p>
          <a:r>
            <a:rPr lang="uk-UA" altLang="zh-CN" b="1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Механізм передачі збудника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3D6E2AEC-8200-49F8-ADAB-A191EC25F834}" type="parTrans" cxnId="{12AC37A1-7955-4D7F-9743-2F682559A69D}">
      <dgm:prSet/>
      <dgm:spPr/>
      <dgm:t>
        <a:bodyPr/>
        <a:lstStyle/>
        <a:p>
          <a:endParaRPr lang="ru-RU"/>
        </a:p>
      </dgm:t>
    </dgm:pt>
    <dgm:pt modelId="{E278CD40-0087-4FFD-ABE4-516A164AC004}" type="sibTrans" cxnId="{12AC37A1-7955-4D7F-9743-2F682559A69D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5EF93A0A-48D3-4A63-8892-9AE15D21F01F}">
      <dgm:prSet phldrT="[Текст]"/>
      <dgm:spPr/>
      <dgm:t>
        <a:bodyPr/>
        <a:lstStyle/>
        <a:p>
          <a:r>
            <a:rPr lang="uk-UA" altLang="zh-CN" b="1" dirty="0" err="1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Сприйнятлив</a:t>
          </a:r>
          <a:r>
            <a:rPr lang="ru-RU" altLang="zh-CN" b="1" dirty="0" err="1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ий</a:t>
          </a:r>
          <a:r>
            <a:rPr lang="ru-RU" altLang="zh-CN" b="1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 орган</a:t>
          </a:r>
          <a:r>
            <a:rPr lang="uk-UA" altLang="zh-CN" b="1" dirty="0" err="1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ізм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A243A734-8CB8-4A14-B876-293CBFB29FB7}" type="parTrans" cxnId="{F6BBD32D-F34B-4633-BF5D-FAAFF24EC51F}">
      <dgm:prSet/>
      <dgm:spPr/>
      <dgm:t>
        <a:bodyPr/>
        <a:lstStyle/>
        <a:p>
          <a:endParaRPr lang="ru-RU"/>
        </a:p>
      </dgm:t>
    </dgm:pt>
    <dgm:pt modelId="{6C394A8C-F5FE-4A65-8634-4AFD5BE2DD2F}" type="sibTrans" cxnId="{F6BBD32D-F34B-4633-BF5D-FAAFF24EC51F}">
      <dgm:prSet/>
      <dgm:spPr/>
      <dgm:t>
        <a:bodyPr/>
        <a:lstStyle/>
        <a:p>
          <a:endParaRPr lang="ru-RU"/>
        </a:p>
      </dgm:t>
    </dgm:pt>
    <dgm:pt modelId="{F99E54C6-E823-445C-8DF3-7D2B834BB82C}" type="pres">
      <dgm:prSet presAssocID="{7F6E2D91-08C7-486F-95C6-A99023D510ED}" presName="Name0" presStyleCnt="0">
        <dgm:presLayoutVars>
          <dgm:dir/>
          <dgm:resizeHandles val="exact"/>
        </dgm:presLayoutVars>
      </dgm:prSet>
      <dgm:spPr/>
    </dgm:pt>
    <dgm:pt modelId="{5C018B24-CED2-4C68-9D81-E87BB896D4BF}" type="pres">
      <dgm:prSet presAssocID="{E2186D04-D4E8-4B30-A6A3-160C46A84E35}" presName="node" presStyleLbl="node1" presStyleIdx="0" presStyleCnt="3" custScaleY="146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1C501-7754-4038-8DD1-1ECA54A84CC3}" type="pres">
      <dgm:prSet presAssocID="{401DDAF9-4C5B-45C2-9F21-C1A540C8BE49}" presName="sibTrans" presStyleLbl="sibTrans2D1" presStyleIdx="0" presStyleCnt="2" custScaleX="175344" custLinFactNeighborX="1109" custLinFactNeighborY="348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5BB05C54-C4FF-4A11-93D6-1418838B152E}" type="pres">
      <dgm:prSet presAssocID="{401DDAF9-4C5B-45C2-9F21-C1A540C8BE4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8AA3860-6AA3-440E-91AD-C9E983324902}" type="pres">
      <dgm:prSet presAssocID="{6F9A3459-6688-489E-92F4-F16B37F56ED4}" presName="node" presStyleLbl="node1" presStyleIdx="1" presStyleCnt="3" custScaleY="146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FBFB-0251-4C89-9C77-FF1CA35A1B91}" type="pres">
      <dgm:prSet presAssocID="{E278CD40-0087-4FFD-ABE4-516A164AC004}" presName="sibTrans" presStyleLbl="sibTrans2D1" presStyleIdx="1" presStyleCnt="2" custScaleX="175344" custLinFactNeighborX="1109" custLinFactNeighborY="348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57F36C4-CFD9-4129-AE1F-3D499FA9E1B3}" type="pres">
      <dgm:prSet presAssocID="{E278CD40-0087-4FFD-ABE4-516A164AC00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310769A-0A65-47CB-8C99-6B3D6E425F79}" type="pres">
      <dgm:prSet presAssocID="{5EF93A0A-48D3-4A63-8892-9AE15D21F01F}" presName="node" presStyleLbl="node1" presStyleIdx="2" presStyleCnt="3" custScaleX="108515" custScaleY="146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BD32D-F34B-4633-BF5D-FAAFF24EC51F}" srcId="{7F6E2D91-08C7-486F-95C6-A99023D510ED}" destId="{5EF93A0A-48D3-4A63-8892-9AE15D21F01F}" srcOrd="2" destOrd="0" parTransId="{A243A734-8CB8-4A14-B876-293CBFB29FB7}" sibTransId="{6C394A8C-F5FE-4A65-8634-4AFD5BE2DD2F}"/>
    <dgm:cxn modelId="{221BD523-CFC2-432F-A3CC-F80B2B340AD1}" type="presOf" srcId="{E278CD40-0087-4FFD-ABE4-516A164AC004}" destId="{957F36C4-CFD9-4129-AE1F-3D499FA9E1B3}" srcOrd="1" destOrd="0" presId="urn:microsoft.com/office/officeart/2005/8/layout/process1"/>
    <dgm:cxn modelId="{47B3FEA9-2B43-4276-B2E7-09A3416A6448}" type="presOf" srcId="{401DDAF9-4C5B-45C2-9F21-C1A540C8BE49}" destId="{4F11C501-7754-4038-8DD1-1ECA54A84CC3}" srcOrd="0" destOrd="0" presId="urn:microsoft.com/office/officeart/2005/8/layout/process1"/>
    <dgm:cxn modelId="{C56A0263-F14B-4886-BE1B-8FF13E2BEE93}" srcId="{7F6E2D91-08C7-486F-95C6-A99023D510ED}" destId="{E2186D04-D4E8-4B30-A6A3-160C46A84E35}" srcOrd="0" destOrd="0" parTransId="{FA86346E-ECFE-4AC4-8E9D-93E678294727}" sibTransId="{401DDAF9-4C5B-45C2-9F21-C1A540C8BE49}"/>
    <dgm:cxn modelId="{8B1E361D-C083-4864-AA24-0955890583EA}" type="presOf" srcId="{E278CD40-0087-4FFD-ABE4-516A164AC004}" destId="{1440FBFB-0251-4C89-9C77-FF1CA35A1B91}" srcOrd="0" destOrd="0" presId="urn:microsoft.com/office/officeart/2005/8/layout/process1"/>
    <dgm:cxn modelId="{92C648BC-28A9-4CD6-8059-C02405848273}" type="presOf" srcId="{6F9A3459-6688-489E-92F4-F16B37F56ED4}" destId="{A8AA3860-6AA3-440E-91AD-C9E983324902}" srcOrd="0" destOrd="0" presId="urn:microsoft.com/office/officeart/2005/8/layout/process1"/>
    <dgm:cxn modelId="{21895D70-DF24-4877-AC89-7668861CC744}" type="presOf" srcId="{5EF93A0A-48D3-4A63-8892-9AE15D21F01F}" destId="{2310769A-0A65-47CB-8C99-6B3D6E425F79}" srcOrd="0" destOrd="0" presId="urn:microsoft.com/office/officeart/2005/8/layout/process1"/>
    <dgm:cxn modelId="{12AC37A1-7955-4D7F-9743-2F682559A69D}" srcId="{7F6E2D91-08C7-486F-95C6-A99023D510ED}" destId="{6F9A3459-6688-489E-92F4-F16B37F56ED4}" srcOrd="1" destOrd="0" parTransId="{3D6E2AEC-8200-49F8-ADAB-A191EC25F834}" sibTransId="{E278CD40-0087-4FFD-ABE4-516A164AC004}"/>
    <dgm:cxn modelId="{C9F04579-FE30-468E-9B3A-28678778D088}" type="presOf" srcId="{E2186D04-D4E8-4B30-A6A3-160C46A84E35}" destId="{5C018B24-CED2-4C68-9D81-E87BB896D4BF}" srcOrd="0" destOrd="0" presId="urn:microsoft.com/office/officeart/2005/8/layout/process1"/>
    <dgm:cxn modelId="{68B5DE9A-B6E6-41E4-A7FC-70FD7649A26D}" type="presOf" srcId="{7F6E2D91-08C7-486F-95C6-A99023D510ED}" destId="{F99E54C6-E823-445C-8DF3-7D2B834BB82C}" srcOrd="0" destOrd="0" presId="urn:microsoft.com/office/officeart/2005/8/layout/process1"/>
    <dgm:cxn modelId="{533FE2D4-2FE7-42FB-8700-8701CBD55C27}" type="presOf" srcId="{401DDAF9-4C5B-45C2-9F21-C1A540C8BE49}" destId="{5BB05C54-C4FF-4A11-93D6-1418838B152E}" srcOrd="1" destOrd="0" presId="urn:microsoft.com/office/officeart/2005/8/layout/process1"/>
    <dgm:cxn modelId="{5A680E8E-5E7C-4A32-9228-F3454556F3F0}" type="presParOf" srcId="{F99E54C6-E823-445C-8DF3-7D2B834BB82C}" destId="{5C018B24-CED2-4C68-9D81-E87BB896D4BF}" srcOrd="0" destOrd="0" presId="urn:microsoft.com/office/officeart/2005/8/layout/process1"/>
    <dgm:cxn modelId="{483E32F3-DE1C-4EDD-A95A-CF08811BFAC4}" type="presParOf" srcId="{F99E54C6-E823-445C-8DF3-7D2B834BB82C}" destId="{4F11C501-7754-4038-8DD1-1ECA54A84CC3}" srcOrd="1" destOrd="0" presId="urn:microsoft.com/office/officeart/2005/8/layout/process1"/>
    <dgm:cxn modelId="{9D949A07-BA5A-4F07-B5EC-415762471F6D}" type="presParOf" srcId="{4F11C501-7754-4038-8DD1-1ECA54A84CC3}" destId="{5BB05C54-C4FF-4A11-93D6-1418838B152E}" srcOrd="0" destOrd="0" presId="urn:microsoft.com/office/officeart/2005/8/layout/process1"/>
    <dgm:cxn modelId="{631ACAF3-784F-41A1-9CE1-E128B04BFB41}" type="presParOf" srcId="{F99E54C6-E823-445C-8DF3-7D2B834BB82C}" destId="{A8AA3860-6AA3-440E-91AD-C9E983324902}" srcOrd="2" destOrd="0" presId="urn:microsoft.com/office/officeart/2005/8/layout/process1"/>
    <dgm:cxn modelId="{CA8B7F65-0B6A-44F2-9677-19A3F87D5DC5}" type="presParOf" srcId="{F99E54C6-E823-445C-8DF3-7D2B834BB82C}" destId="{1440FBFB-0251-4C89-9C77-FF1CA35A1B91}" srcOrd="3" destOrd="0" presId="urn:microsoft.com/office/officeart/2005/8/layout/process1"/>
    <dgm:cxn modelId="{625A7939-4F45-47B9-AE07-F64B19E71F94}" type="presParOf" srcId="{1440FBFB-0251-4C89-9C77-FF1CA35A1B91}" destId="{957F36C4-CFD9-4129-AE1F-3D499FA9E1B3}" srcOrd="0" destOrd="0" presId="urn:microsoft.com/office/officeart/2005/8/layout/process1"/>
    <dgm:cxn modelId="{1D828A60-8878-492E-8D2A-7214BE28B65C}" type="presParOf" srcId="{F99E54C6-E823-445C-8DF3-7D2B834BB82C}" destId="{2310769A-0A65-47CB-8C99-6B3D6E425F7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6E2D91-08C7-486F-95C6-A99023D510E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6F9A3459-6688-489E-92F4-F16B37F56ED4}">
      <dgm:prSet phldrT="[Текст]"/>
      <dgm:spPr/>
      <dgm:t>
        <a:bodyPr/>
        <a:lstStyle/>
        <a:p>
          <a:r>
            <a:rPr lang="uk-UA" altLang="zh-CN" b="1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Біологічні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3D6E2AEC-8200-49F8-ADAB-A191EC25F834}" type="parTrans" cxnId="{12AC37A1-7955-4D7F-9743-2F682559A69D}">
      <dgm:prSet/>
      <dgm:spPr/>
      <dgm:t>
        <a:bodyPr/>
        <a:lstStyle/>
        <a:p>
          <a:endParaRPr lang="ru-RU"/>
        </a:p>
      </dgm:t>
    </dgm:pt>
    <dgm:pt modelId="{E278CD40-0087-4FFD-ABE4-516A164AC004}" type="sibTrans" cxnId="{12AC37A1-7955-4D7F-9743-2F682559A69D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F07E13CD-AF63-4078-98CA-D1F573F123E9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Соціальні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86A539B6-1B2C-460C-9908-06EA215764A2}" type="parTrans" cxnId="{86F1C1A1-E353-4D9A-84E7-5E38E6636306}">
      <dgm:prSet/>
      <dgm:spPr/>
      <dgm:t>
        <a:bodyPr/>
        <a:lstStyle/>
        <a:p>
          <a:endParaRPr lang="ru-RU"/>
        </a:p>
      </dgm:t>
    </dgm:pt>
    <dgm:pt modelId="{C186C205-8050-4966-9CC2-E4FF54A60243}" type="sibTrans" cxnId="{86F1C1A1-E353-4D9A-84E7-5E38E6636306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97FCCAED-65D1-4330-B61E-FAD4B823877B}">
      <dgm:prSet phldrT="[Текст]"/>
      <dgm:spPr/>
      <dgm:t>
        <a:bodyPr/>
        <a:lstStyle/>
        <a:p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Природні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5CBCC9E3-E85F-4CA7-9C14-856B2A6C2F4D}" type="parTrans" cxnId="{4E7FEE19-93CE-405A-A357-71BB15FFAABD}">
      <dgm:prSet/>
      <dgm:spPr/>
      <dgm:t>
        <a:bodyPr/>
        <a:lstStyle/>
        <a:p>
          <a:endParaRPr lang="ru-RU"/>
        </a:p>
      </dgm:t>
    </dgm:pt>
    <dgm:pt modelId="{28CEBB9F-F991-4A5B-B82A-D1DDBC9AB420}" type="sibTrans" cxnId="{4E7FEE19-93CE-405A-A357-71BB15FFAABD}">
      <dgm:prSet/>
      <dgm:spPr/>
      <dgm:t>
        <a:bodyPr/>
        <a:lstStyle/>
        <a:p>
          <a:endParaRPr lang="ru-RU"/>
        </a:p>
      </dgm:t>
    </dgm:pt>
    <dgm:pt modelId="{F99E54C6-E823-445C-8DF3-7D2B834BB82C}" type="pres">
      <dgm:prSet presAssocID="{7F6E2D91-08C7-486F-95C6-A99023D510ED}" presName="Name0" presStyleCnt="0">
        <dgm:presLayoutVars>
          <dgm:dir/>
          <dgm:resizeHandles val="exact"/>
        </dgm:presLayoutVars>
      </dgm:prSet>
      <dgm:spPr/>
    </dgm:pt>
    <dgm:pt modelId="{A8AA3860-6AA3-440E-91AD-C9E983324902}" type="pres">
      <dgm:prSet presAssocID="{6F9A3459-6688-489E-92F4-F16B37F56E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0FBFB-0251-4C89-9C77-FF1CA35A1B91}" type="pres">
      <dgm:prSet presAssocID="{E278CD40-0087-4FFD-ABE4-516A164AC004}" presName="sibTrans" presStyleLbl="sibTrans2D1" presStyleIdx="0" presStyleCnt="2" custScaleX="172548" custLinFactNeighborX="-12598" custLinFactNeighborY="348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57F36C4-CFD9-4129-AE1F-3D499FA9E1B3}" type="pres">
      <dgm:prSet presAssocID="{E278CD40-0087-4FFD-ABE4-516A164AC00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14D821B-537D-4530-9354-AA01ECADB91C}" type="pres">
      <dgm:prSet presAssocID="{F07E13CD-AF63-4078-98CA-D1F573F123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3A3F3-0BCD-495E-8979-625718B9AFEE}" type="pres">
      <dgm:prSet presAssocID="{C186C205-8050-4966-9CC2-E4FF54A60243}" presName="sibTrans" presStyleLbl="sibTrans2D1" presStyleIdx="1" presStyleCnt="2" custScaleX="186424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1A910389-5FA0-4618-8996-FD6923BC0740}" type="pres">
      <dgm:prSet presAssocID="{C186C205-8050-4966-9CC2-E4FF54A6024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236B61A-E5EB-4B26-89EB-66E9FAD67D6C}" type="pres">
      <dgm:prSet presAssocID="{97FCCAED-65D1-4330-B61E-FAD4B82387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7FEE19-93CE-405A-A357-71BB15FFAABD}" srcId="{7F6E2D91-08C7-486F-95C6-A99023D510ED}" destId="{97FCCAED-65D1-4330-B61E-FAD4B823877B}" srcOrd="2" destOrd="0" parTransId="{5CBCC9E3-E85F-4CA7-9C14-856B2A6C2F4D}" sibTransId="{28CEBB9F-F991-4A5B-B82A-D1DDBC9AB420}"/>
    <dgm:cxn modelId="{85069059-A9ED-486D-BA9C-0DAF62B0A3FF}" type="presOf" srcId="{7F6E2D91-08C7-486F-95C6-A99023D510ED}" destId="{F99E54C6-E823-445C-8DF3-7D2B834BB82C}" srcOrd="0" destOrd="0" presId="urn:microsoft.com/office/officeart/2005/8/layout/process1"/>
    <dgm:cxn modelId="{2E24680D-BDC2-486F-9B2A-F2750DA355ED}" type="presOf" srcId="{E278CD40-0087-4FFD-ABE4-516A164AC004}" destId="{957F36C4-CFD9-4129-AE1F-3D499FA9E1B3}" srcOrd="1" destOrd="0" presId="urn:microsoft.com/office/officeart/2005/8/layout/process1"/>
    <dgm:cxn modelId="{AD6150B7-8CB8-4ABD-9CB6-16D7CD048B4A}" type="presOf" srcId="{E278CD40-0087-4FFD-ABE4-516A164AC004}" destId="{1440FBFB-0251-4C89-9C77-FF1CA35A1B91}" srcOrd="0" destOrd="0" presId="urn:microsoft.com/office/officeart/2005/8/layout/process1"/>
    <dgm:cxn modelId="{86F1C1A1-E353-4D9A-84E7-5E38E6636306}" srcId="{7F6E2D91-08C7-486F-95C6-A99023D510ED}" destId="{F07E13CD-AF63-4078-98CA-D1F573F123E9}" srcOrd="1" destOrd="0" parTransId="{86A539B6-1B2C-460C-9908-06EA215764A2}" sibTransId="{C186C205-8050-4966-9CC2-E4FF54A60243}"/>
    <dgm:cxn modelId="{EFA75D6D-8251-4845-BCC4-CEE448CE2F9B}" type="presOf" srcId="{97FCCAED-65D1-4330-B61E-FAD4B823877B}" destId="{3236B61A-E5EB-4B26-89EB-66E9FAD67D6C}" srcOrd="0" destOrd="0" presId="urn:microsoft.com/office/officeart/2005/8/layout/process1"/>
    <dgm:cxn modelId="{057FD4EC-8336-4D23-9D09-277353416D93}" type="presOf" srcId="{C186C205-8050-4966-9CC2-E4FF54A60243}" destId="{1A910389-5FA0-4618-8996-FD6923BC0740}" srcOrd="1" destOrd="0" presId="urn:microsoft.com/office/officeart/2005/8/layout/process1"/>
    <dgm:cxn modelId="{B10B4160-1C08-48BB-92B6-FE66151DC24A}" type="presOf" srcId="{6F9A3459-6688-489E-92F4-F16B37F56ED4}" destId="{A8AA3860-6AA3-440E-91AD-C9E983324902}" srcOrd="0" destOrd="0" presId="urn:microsoft.com/office/officeart/2005/8/layout/process1"/>
    <dgm:cxn modelId="{12AC37A1-7955-4D7F-9743-2F682559A69D}" srcId="{7F6E2D91-08C7-486F-95C6-A99023D510ED}" destId="{6F9A3459-6688-489E-92F4-F16B37F56ED4}" srcOrd="0" destOrd="0" parTransId="{3D6E2AEC-8200-49F8-ADAB-A191EC25F834}" sibTransId="{E278CD40-0087-4FFD-ABE4-516A164AC004}"/>
    <dgm:cxn modelId="{66CF67E3-F743-40EA-858E-0C8A3C02FAE2}" type="presOf" srcId="{F07E13CD-AF63-4078-98CA-D1F573F123E9}" destId="{714D821B-537D-4530-9354-AA01ECADB91C}" srcOrd="0" destOrd="0" presId="urn:microsoft.com/office/officeart/2005/8/layout/process1"/>
    <dgm:cxn modelId="{4A469EC5-C348-4A7D-8BDF-3963F4FA1AF4}" type="presOf" srcId="{C186C205-8050-4966-9CC2-E4FF54A60243}" destId="{DC03A3F3-0BCD-495E-8979-625718B9AFEE}" srcOrd="0" destOrd="0" presId="urn:microsoft.com/office/officeart/2005/8/layout/process1"/>
    <dgm:cxn modelId="{DC68CC29-F3CA-4011-BC1D-F9029D8105B7}" type="presParOf" srcId="{F99E54C6-E823-445C-8DF3-7D2B834BB82C}" destId="{A8AA3860-6AA3-440E-91AD-C9E983324902}" srcOrd="0" destOrd="0" presId="urn:microsoft.com/office/officeart/2005/8/layout/process1"/>
    <dgm:cxn modelId="{DA8A49B7-E4E9-4739-B0B3-F5B1A217F89C}" type="presParOf" srcId="{F99E54C6-E823-445C-8DF3-7D2B834BB82C}" destId="{1440FBFB-0251-4C89-9C77-FF1CA35A1B91}" srcOrd="1" destOrd="0" presId="urn:microsoft.com/office/officeart/2005/8/layout/process1"/>
    <dgm:cxn modelId="{F187C92A-781E-46D1-AC7A-5C6BB44E1069}" type="presParOf" srcId="{1440FBFB-0251-4C89-9C77-FF1CA35A1B91}" destId="{957F36C4-CFD9-4129-AE1F-3D499FA9E1B3}" srcOrd="0" destOrd="0" presId="urn:microsoft.com/office/officeart/2005/8/layout/process1"/>
    <dgm:cxn modelId="{023CBE62-9E15-44CF-9B71-4A98A13A74B0}" type="presParOf" srcId="{F99E54C6-E823-445C-8DF3-7D2B834BB82C}" destId="{714D821B-537D-4530-9354-AA01ECADB91C}" srcOrd="2" destOrd="0" presId="urn:microsoft.com/office/officeart/2005/8/layout/process1"/>
    <dgm:cxn modelId="{35A9A315-0E71-4326-85FC-B39A05F0F016}" type="presParOf" srcId="{F99E54C6-E823-445C-8DF3-7D2B834BB82C}" destId="{DC03A3F3-0BCD-495E-8979-625718B9AFEE}" srcOrd="3" destOrd="0" presId="urn:microsoft.com/office/officeart/2005/8/layout/process1"/>
    <dgm:cxn modelId="{35D79468-0E7A-4349-A331-71A8ABBA3967}" type="presParOf" srcId="{DC03A3F3-0BCD-495E-8979-625718B9AFEE}" destId="{1A910389-5FA0-4618-8996-FD6923BC0740}" srcOrd="0" destOrd="0" presId="urn:microsoft.com/office/officeart/2005/8/layout/process1"/>
    <dgm:cxn modelId="{268F9D9D-0F4C-4535-8D3B-E0E7B7A3FBC5}" type="presParOf" srcId="{F99E54C6-E823-445C-8DF3-7D2B834BB82C}" destId="{3236B61A-E5EB-4B26-89EB-66E9FAD67D6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31189-7E9D-4B1A-8EC3-61DBF427FE27}">
      <dsp:nvSpPr>
        <dsp:cNvPr id="0" name=""/>
        <dsp:cNvSpPr/>
      </dsp:nvSpPr>
      <dsp:spPr>
        <a:xfrm>
          <a:off x="0" y="0"/>
          <a:ext cx="8001000" cy="2321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Богиня </a:t>
          </a:r>
          <a:r>
            <a:rPr lang="uk-UA" sz="2200" b="1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ГІГІЄЯ</a:t>
          </a:r>
          <a:endParaRPr lang="uk-UA" sz="2200" b="1" kern="1200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Формування уявлень про гігієну та санітарію, визнання ролі ізоляційних заходів, карантину, необхідності оснащення населених пунктів системами централізованого </a:t>
          </a:r>
          <a:r>
            <a:rPr lang="uk-UA" sz="2200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водозабезпечення</a:t>
          </a:r>
          <a:r>
            <a:rPr lang="uk-UA" sz="22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та каналізацією, утилізації побутових відходів тощо.</a:t>
          </a:r>
          <a:endParaRPr lang="uk-UA" sz="2200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2371" y="0"/>
        <a:ext cx="6168628" cy="2321718"/>
      </dsp:txXfrm>
    </dsp:sp>
    <dsp:sp modelId="{EA367849-0B86-48B7-B436-80ABBED1EC03}">
      <dsp:nvSpPr>
        <dsp:cNvPr id="0" name=""/>
        <dsp:cNvSpPr/>
      </dsp:nvSpPr>
      <dsp:spPr>
        <a:xfrm>
          <a:off x="228603" y="76198"/>
          <a:ext cx="1607336" cy="21693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5B68A-B159-41F1-80DB-EABD7846A008}">
      <dsp:nvSpPr>
        <dsp:cNvPr id="0" name=""/>
        <dsp:cNvSpPr/>
      </dsp:nvSpPr>
      <dsp:spPr>
        <a:xfrm>
          <a:off x="0" y="2514607"/>
          <a:ext cx="8001000" cy="2321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kern="1200" dirty="0" smtClean="0">
              <a:solidFill>
                <a:schemeClr val="accent6">
                  <a:lumMod val="75000"/>
                </a:schemeClr>
              </a:solidFill>
            </a:rPr>
            <a:t>Л.Пастер (1822-1895)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200" kern="1200" dirty="0" smtClean="0">
            <a:solidFill>
              <a:schemeClr val="accent6">
                <a:lumMod val="75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kern="1200" dirty="0" smtClean="0">
              <a:solidFill>
                <a:schemeClr val="accent6">
                  <a:lumMod val="75000"/>
                </a:schemeClr>
              </a:solidFill>
            </a:rPr>
            <a:t>Визнання науковою спільнотою мікробної теорії інфекційних хвороб, асептики й антисептики.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/>
        </a:p>
      </dsp:txBody>
      <dsp:txXfrm>
        <a:off x="1832371" y="2514607"/>
        <a:ext cx="6168628" cy="2321718"/>
      </dsp:txXfrm>
    </dsp:sp>
    <dsp:sp modelId="{15C34088-ECD0-4ED6-B54F-F1044FF39160}">
      <dsp:nvSpPr>
        <dsp:cNvPr id="0" name=""/>
        <dsp:cNvSpPr/>
      </dsp:nvSpPr>
      <dsp:spPr>
        <a:xfrm>
          <a:off x="232171" y="2786062"/>
          <a:ext cx="1600200" cy="18573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ADB8-6565-4672-8639-4E352BF95BE1}">
      <dsp:nvSpPr>
        <dsp:cNvPr id="0" name=""/>
        <dsp:cNvSpPr/>
      </dsp:nvSpPr>
      <dsp:spPr>
        <a:xfrm>
          <a:off x="0" y="103680"/>
          <a:ext cx="8305800" cy="52790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/>
            <a:t>«Для </a:t>
          </a:r>
          <a:r>
            <a:rPr lang="ru-RU" sz="2400" b="1" i="1" kern="1200" dirty="0" err="1" smtClean="0"/>
            <a:t>виникнення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і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розвитку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епідемічного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процесу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необхідна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наявність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трьох</a:t>
          </a:r>
          <a:r>
            <a:rPr lang="ru-RU" sz="2400" b="1" i="1" kern="1200" dirty="0" smtClean="0"/>
            <a:t> </a:t>
          </a:r>
          <a:r>
            <a:rPr lang="uk-UA" sz="2400" b="1" i="1" kern="1200" dirty="0" err="1" smtClean="0"/>
            <a:t>фактрор</a:t>
          </a:r>
          <a:r>
            <a:rPr lang="ru-RU" sz="2400" b="1" i="1" kern="1200" dirty="0" err="1" smtClean="0"/>
            <a:t>ів</a:t>
          </a:r>
          <a:r>
            <a:rPr lang="ru-RU" sz="2400" b="1" i="1" kern="1200" dirty="0" smtClean="0"/>
            <a:t>, </a:t>
          </a:r>
          <a:r>
            <a:rPr lang="ru-RU" sz="2400" b="1" i="1" kern="1200" dirty="0" err="1" smtClean="0"/>
            <a:t>або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безпосередніх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рушійних</a:t>
          </a:r>
          <a:r>
            <a:rPr lang="ru-RU" sz="2400" b="1" i="1" kern="1200" dirty="0" smtClean="0"/>
            <a:t> сил, - </a:t>
          </a:r>
          <a:r>
            <a:rPr lang="ru-RU" sz="2400" b="1" i="1" kern="1200" dirty="0" err="1" smtClean="0"/>
            <a:t>джерела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інфекції</a:t>
          </a:r>
          <a:r>
            <a:rPr lang="ru-RU" sz="2400" b="1" i="1" kern="1200" dirty="0" smtClean="0"/>
            <a:t>, </a:t>
          </a:r>
          <a:r>
            <a:rPr lang="ru-RU" sz="2400" b="1" i="1" kern="1200" dirty="0" err="1" smtClean="0"/>
            <a:t>механізму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передачі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і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сприйнятливого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населення</a:t>
          </a:r>
          <a:r>
            <a:rPr lang="ru-RU" sz="2400" b="1" i="1" kern="1200" dirty="0" smtClean="0"/>
            <a:t>. </a:t>
          </a:r>
          <a:endParaRPr lang="ru-RU" sz="2400" kern="1200" dirty="0" smtClean="0"/>
        </a:p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/>
            <a:t>Само </a:t>
          </a:r>
          <a:r>
            <a:rPr lang="ru-RU" sz="2400" b="1" i="1" kern="1200" dirty="0" err="1" smtClean="0"/>
            <a:t>поняття</a:t>
          </a:r>
          <a:r>
            <a:rPr lang="ru-RU" sz="2400" b="1" i="1" kern="1200" dirty="0" smtClean="0"/>
            <a:t> «</a:t>
          </a:r>
          <a:r>
            <a:rPr lang="ru-RU" sz="2400" b="1" i="1" kern="1200" dirty="0" err="1" smtClean="0"/>
            <a:t>Епідемічний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процес</a:t>
          </a:r>
          <a:r>
            <a:rPr lang="ru-RU" sz="2400" b="1" i="1" kern="1200" dirty="0" smtClean="0"/>
            <a:t>» </a:t>
          </a:r>
          <a:r>
            <a:rPr lang="ru-RU" sz="2400" b="1" i="1" kern="1200" dirty="0" err="1" smtClean="0"/>
            <a:t>указує</a:t>
          </a:r>
          <a:r>
            <a:rPr lang="ru-RU" sz="2400" b="1" i="1" kern="1200" dirty="0" smtClean="0"/>
            <a:t> на </a:t>
          </a:r>
          <a:r>
            <a:rPr lang="ru-RU" sz="2400" b="1" i="1" kern="1200" dirty="0" err="1" smtClean="0"/>
            <a:t>його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динамічність</a:t>
          </a:r>
          <a:r>
            <a:rPr lang="ru-RU" sz="2400" b="1" i="1" kern="1200" dirty="0" smtClean="0"/>
            <a:t>, </a:t>
          </a:r>
          <a:r>
            <a:rPr lang="ru-RU" sz="2400" b="1" i="1" kern="1200" dirty="0" err="1" smtClean="0"/>
            <a:t>тобто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на</a:t>
          </a:r>
          <a:r>
            <a:rPr lang="ru-RU" sz="2400" b="1" i="1" kern="1200" dirty="0" smtClean="0"/>
            <a:t> те, </a:t>
          </a:r>
          <a:r>
            <a:rPr lang="ru-RU" sz="2400" b="1" i="1" kern="1200" dirty="0" err="1" smtClean="0"/>
            <a:t>що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він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знаходиться</a:t>
          </a:r>
          <a:r>
            <a:rPr lang="en-US" sz="2400" b="1" i="1" kern="1200" dirty="0" smtClean="0"/>
            <a:t> </a:t>
          </a:r>
          <a:r>
            <a:rPr lang="ru-RU" sz="2400" b="1" i="1" kern="1200" dirty="0" smtClean="0"/>
            <a:t>в </a:t>
          </a:r>
          <a:r>
            <a:rPr lang="ru-RU" sz="2400" b="1" i="1" kern="1200" dirty="0" err="1" smtClean="0"/>
            <a:t>стані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безперервних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змін</a:t>
          </a:r>
          <a:r>
            <a:rPr lang="ru-RU" sz="2400" b="1" i="1" kern="1200" dirty="0" smtClean="0"/>
            <a:t>».</a:t>
          </a:r>
          <a:endParaRPr lang="ru-RU" sz="2400" kern="1200" dirty="0" smtClean="0"/>
        </a:p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i="1" kern="1200" dirty="0" smtClean="0"/>
            <a:t>«. природні і соціальні явища обумовлюють кількісні і якісні зміни в ході епідемічного процесу шляхом впливу на його безпосередні рушійні сили (джерело інфекції, механізм передачі і сприйнятливість), а тому вони є вторинними, або опосередкованими рушійними силами епідемічного процесу.»</a:t>
          </a:r>
          <a:endParaRPr lang="ru-RU" sz="2400" kern="1200" dirty="0" smtClean="0"/>
        </a:p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i="1" kern="1200" dirty="0" smtClean="0"/>
            <a:t>Л.В. </a:t>
          </a:r>
          <a:r>
            <a:rPr lang="ru-RU" sz="2400" b="1" i="1" kern="1200" dirty="0" err="1" smtClean="0"/>
            <a:t>Громашевський</a:t>
          </a:r>
          <a:r>
            <a:rPr lang="ru-RU" sz="2400" b="1" i="1" kern="1200" dirty="0" smtClean="0"/>
            <a:t>, 1965</a:t>
          </a:r>
          <a:endParaRPr lang="ru-RU" sz="2400" b="0" i="0" kern="1200" dirty="0">
            <a:solidFill>
              <a:schemeClr val="accent6"/>
            </a:solidFill>
            <a:effectLst/>
            <a:latin typeface="+mj-lt"/>
          </a:endParaRPr>
        </a:p>
      </dsp:txBody>
      <dsp:txXfrm>
        <a:off x="257701" y="361381"/>
        <a:ext cx="7790398" cy="47636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2BB0-451F-461B-BF23-B31599810D49}">
      <dsp:nvSpPr>
        <dsp:cNvPr id="0" name=""/>
        <dsp:cNvSpPr/>
      </dsp:nvSpPr>
      <dsp:spPr>
        <a:xfrm rot="5400000">
          <a:off x="4619005" y="-1773608"/>
          <a:ext cx="1021556" cy="482803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Хвора  людина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err="1" smtClean="0"/>
            <a:t>Заразоносій</a:t>
          </a:r>
          <a:r>
            <a:rPr lang="uk-UA" sz="2000" kern="1200" dirty="0" smtClean="0"/>
            <a:t> (здорове або </a:t>
          </a:r>
          <a:r>
            <a:rPr lang="uk-UA" sz="2000" kern="1200" dirty="0" err="1" smtClean="0"/>
            <a:t>реконвалісцентне</a:t>
          </a:r>
          <a:r>
            <a:rPr lang="uk-UA" sz="2000" kern="1200" dirty="0" smtClean="0"/>
            <a:t>)</a:t>
          </a:r>
          <a:endParaRPr lang="ru-RU" sz="2000" kern="1200" dirty="0"/>
        </a:p>
      </dsp:txBody>
      <dsp:txXfrm rot="-5400000">
        <a:off x="2715767" y="179498"/>
        <a:ext cx="4778164" cy="921820"/>
      </dsp:txXfrm>
    </dsp:sp>
    <dsp:sp modelId="{399A0E9E-4C5B-473B-B836-38B1663AB4FE}">
      <dsp:nvSpPr>
        <dsp:cNvPr id="0" name=""/>
        <dsp:cNvSpPr/>
      </dsp:nvSpPr>
      <dsp:spPr>
        <a:xfrm>
          <a:off x="0" y="1934"/>
          <a:ext cx="2715768" cy="1276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err="1" smtClean="0"/>
            <a:t>Антропонози</a:t>
          </a:r>
          <a:endParaRPr lang="ru-RU" sz="3400" kern="1200" dirty="0"/>
        </a:p>
      </dsp:txBody>
      <dsp:txXfrm>
        <a:off x="62335" y="64269"/>
        <a:ext cx="2591098" cy="1152275"/>
      </dsp:txXfrm>
    </dsp:sp>
    <dsp:sp modelId="{2DC626A6-7E2C-429B-84F8-B874A23FA907}">
      <dsp:nvSpPr>
        <dsp:cNvPr id="0" name=""/>
        <dsp:cNvSpPr/>
      </dsp:nvSpPr>
      <dsp:spPr>
        <a:xfrm rot="5400000">
          <a:off x="4619005" y="-432816"/>
          <a:ext cx="1021556" cy="482803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Тварини</a:t>
          </a:r>
          <a:endParaRPr lang="ru-RU" sz="2000" kern="1200" dirty="0"/>
        </a:p>
      </dsp:txBody>
      <dsp:txXfrm rot="-5400000">
        <a:off x="2715767" y="1520290"/>
        <a:ext cx="4778164" cy="921820"/>
      </dsp:txXfrm>
    </dsp:sp>
    <dsp:sp modelId="{6729F703-6D2A-459B-8CA5-2D1ECAE0ED59}">
      <dsp:nvSpPr>
        <dsp:cNvPr id="0" name=""/>
        <dsp:cNvSpPr/>
      </dsp:nvSpPr>
      <dsp:spPr>
        <a:xfrm>
          <a:off x="0" y="1342727"/>
          <a:ext cx="2715768" cy="1276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Зоонози</a:t>
          </a:r>
          <a:endParaRPr lang="ru-RU" sz="3400" kern="1200" dirty="0"/>
        </a:p>
      </dsp:txBody>
      <dsp:txXfrm>
        <a:off x="62335" y="1405062"/>
        <a:ext cx="2591098" cy="1152275"/>
      </dsp:txXfrm>
    </dsp:sp>
    <dsp:sp modelId="{4E90030A-5C07-4E60-9141-63FFFB3B83D4}">
      <dsp:nvSpPr>
        <dsp:cNvPr id="0" name=""/>
        <dsp:cNvSpPr/>
      </dsp:nvSpPr>
      <dsp:spPr>
        <a:xfrm rot="5400000">
          <a:off x="4619005" y="907976"/>
          <a:ext cx="1021556" cy="482803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Об'єкти навколишнього середовища</a:t>
          </a:r>
          <a:endParaRPr lang="ru-RU" sz="2000" kern="1200" dirty="0"/>
        </a:p>
      </dsp:txBody>
      <dsp:txXfrm rot="-5400000">
        <a:off x="2715767" y="2861082"/>
        <a:ext cx="4778164" cy="921820"/>
      </dsp:txXfrm>
    </dsp:sp>
    <dsp:sp modelId="{AB9F1EDE-2E0C-4377-A1AD-583FFB34A3E4}">
      <dsp:nvSpPr>
        <dsp:cNvPr id="0" name=""/>
        <dsp:cNvSpPr/>
      </dsp:nvSpPr>
      <dsp:spPr>
        <a:xfrm>
          <a:off x="0" y="2683519"/>
          <a:ext cx="2715768" cy="1276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err="1" smtClean="0"/>
            <a:t>Сапронози</a:t>
          </a:r>
          <a:r>
            <a:rPr lang="uk-UA" sz="3400" kern="1200" dirty="0" smtClean="0"/>
            <a:t> </a:t>
          </a:r>
          <a:endParaRPr lang="ru-RU" sz="3400" kern="1200" dirty="0"/>
        </a:p>
      </dsp:txBody>
      <dsp:txXfrm>
        <a:off x="62335" y="2745854"/>
        <a:ext cx="2591098" cy="11522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ADB8-6565-4672-8639-4E352BF95BE1}">
      <dsp:nvSpPr>
        <dsp:cNvPr id="0" name=""/>
        <dsp:cNvSpPr/>
      </dsp:nvSpPr>
      <dsp:spPr>
        <a:xfrm>
          <a:off x="0" y="47193"/>
          <a:ext cx="8305800" cy="24314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dirty="0" smtClean="0">
              <a:solidFill>
                <a:schemeClr val="accent6"/>
              </a:solidFill>
              <a:effectLst/>
              <a:latin typeface="+mn-lt"/>
            </a:rPr>
            <a:t>За суттю вчення про механізм передачі ґрунтується на визнанні паразитарної природи збудників заразних хвороб, з їх невблаганною постійністю переходу від одного зараженого організму до іншого, що є необхідною умовою існування збудника і збереження його як біологічного виду </a:t>
          </a:r>
          <a:endParaRPr lang="ru-RU" sz="2500" b="0" i="0" kern="1200" dirty="0">
            <a:solidFill>
              <a:schemeClr val="accent6"/>
            </a:solidFill>
            <a:effectLst/>
            <a:latin typeface="+mn-lt"/>
          </a:endParaRPr>
        </a:p>
      </dsp:txBody>
      <dsp:txXfrm>
        <a:off x="118691" y="165884"/>
        <a:ext cx="8068418" cy="2194024"/>
      </dsp:txXfrm>
    </dsp:sp>
    <dsp:sp modelId="{CEBD1FBE-A556-403E-B4CC-84575EF02232}">
      <dsp:nvSpPr>
        <dsp:cNvPr id="0" name=""/>
        <dsp:cNvSpPr/>
      </dsp:nvSpPr>
      <dsp:spPr>
        <a:xfrm>
          <a:off x="0" y="2550599"/>
          <a:ext cx="8305800" cy="24314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0" kern="1200" dirty="0" smtClean="0">
              <a:solidFill>
                <a:schemeClr val="accent6"/>
              </a:solidFill>
              <a:latin typeface="+mn-lt"/>
            </a:rPr>
            <a:t>Локалізація збудника в організмі і механізм передачі знаходяться у повній й обов'язковій відповідності між собою. Вони представляють </a:t>
          </a:r>
          <a:r>
            <a:rPr lang="uk-UA" sz="2500" b="1" i="0" kern="1200" dirty="0" err="1" smtClean="0">
              <a:solidFill>
                <a:schemeClr val="accent6"/>
              </a:solidFill>
              <a:latin typeface="+mn-lt"/>
            </a:rPr>
            <a:t>взаємнообумовлюючі</a:t>
          </a:r>
          <a:r>
            <a:rPr lang="uk-UA" sz="2500" b="1" i="0" kern="1200" dirty="0" smtClean="0">
              <a:solidFill>
                <a:schemeClr val="accent6"/>
              </a:solidFill>
              <a:latin typeface="+mn-lt"/>
            </a:rPr>
            <a:t> один одного явища, які закономірно змінюючи один одного, забезпечують непереривність епідемічного процесу, і тим самим виживання збудника. </a:t>
          </a:r>
          <a:endParaRPr lang="ru-RU" sz="2500" b="1" i="0" kern="1200" dirty="0">
            <a:solidFill>
              <a:schemeClr val="accent6"/>
            </a:solidFill>
            <a:latin typeface="+mn-lt"/>
          </a:endParaRPr>
        </a:p>
      </dsp:txBody>
      <dsp:txXfrm>
        <a:off x="118691" y="2669290"/>
        <a:ext cx="8068418" cy="21940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ADB8-6565-4672-8639-4E352BF95BE1}">
      <dsp:nvSpPr>
        <dsp:cNvPr id="0" name=""/>
        <dsp:cNvSpPr/>
      </dsp:nvSpPr>
      <dsp:spPr>
        <a:xfrm>
          <a:off x="0" y="324360"/>
          <a:ext cx="8305800" cy="43804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chemeClr val="accent6"/>
              </a:solidFill>
              <a:effectLst/>
              <a:latin typeface="+mj-lt"/>
            </a:rPr>
            <a:t>Механізм передачі збудників інфекційних хвороб відрізняється складністю. </a:t>
          </a:r>
        </a:p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chemeClr val="accent6"/>
              </a:solidFill>
              <a:effectLst/>
              <a:latin typeface="+mj-lt"/>
            </a:rPr>
            <a:t>Він складається з </a:t>
          </a:r>
          <a:r>
            <a:rPr lang="uk-UA" sz="2400" b="1" i="1" u="sng" kern="1200" dirty="0" smtClean="0">
              <a:solidFill>
                <a:schemeClr val="accent6"/>
              </a:solidFill>
              <a:effectLst/>
              <a:latin typeface="+mj-lt"/>
            </a:rPr>
            <a:t>трьох  фаз</a:t>
          </a:r>
          <a:r>
            <a:rPr lang="uk-UA" sz="2400" b="1" kern="1200" dirty="0" smtClean="0">
              <a:solidFill>
                <a:schemeClr val="accent6"/>
              </a:solidFill>
              <a:effectLst/>
              <a:latin typeface="+mj-lt"/>
            </a:rPr>
            <a:t>:</a:t>
          </a:r>
        </a:p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2400" b="1" kern="1200" dirty="0" smtClean="0">
              <a:solidFill>
                <a:schemeClr val="accent6"/>
              </a:solidFill>
              <a:effectLst/>
              <a:latin typeface="+mj-lt"/>
            </a:rPr>
            <a:t>- </a:t>
          </a:r>
          <a:r>
            <a:rPr lang="uk-UA" sz="2400" b="1" i="1" kern="1200" dirty="0" smtClean="0">
              <a:solidFill>
                <a:schemeClr val="accent6"/>
              </a:solidFill>
              <a:effectLst/>
              <a:latin typeface="+mj-lt"/>
            </a:rPr>
            <a:t>виділення збудника із зараженого організму (реалізується за рахунок фізіологічних і патологічних актів),</a:t>
          </a:r>
        </a:p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2400" b="1" i="1" kern="1200" dirty="0" smtClean="0">
              <a:solidFill>
                <a:schemeClr val="accent6"/>
              </a:solidFill>
              <a:effectLst/>
              <a:latin typeface="+mj-lt"/>
            </a:rPr>
            <a:t>- перебування збудника в зовнішньому середовищі,</a:t>
          </a:r>
        </a:p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2400" b="1" i="1" kern="1200" dirty="0" smtClean="0">
              <a:solidFill>
                <a:schemeClr val="accent6"/>
              </a:solidFill>
              <a:effectLst/>
              <a:latin typeface="+mj-lt"/>
            </a:rPr>
            <a:t>- потрапляння збудника в новий сприйнятливий організм.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uk-UA" altLang="zh-CN" sz="2400" b="1" kern="1200" dirty="0" smtClean="0">
              <a:solidFill>
                <a:schemeClr val="accent6"/>
              </a:solidFill>
              <a:effectLst/>
              <a:latin typeface="Arial" charset="0"/>
            </a:rPr>
            <a:t>(2 і 3 стадії механізму передачі через фактори передачі: воду, їжу, ґрунт, повітря, предмети побуту, живих переносників та ін.).</a:t>
          </a:r>
          <a:endParaRPr lang="ru-RU" sz="2400" b="0" i="0" kern="1200" dirty="0">
            <a:solidFill>
              <a:schemeClr val="accent6"/>
            </a:solidFill>
            <a:effectLst/>
            <a:latin typeface="+mj-lt"/>
          </a:endParaRPr>
        </a:p>
      </dsp:txBody>
      <dsp:txXfrm>
        <a:off x="213837" y="538197"/>
        <a:ext cx="7878126" cy="39528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ADB8-6565-4672-8639-4E352BF95BE1}">
      <dsp:nvSpPr>
        <dsp:cNvPr id="0" name=""/>
        <dsp:cNvSpPr/>
      </dsp:nvSpPr>
      <dsp:spPr>
        <a:xfrm>
          <a:off x="0" y="114299"/>
          <a:ext cx="8305800" cy="4619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100" b="1" kern="1200" dirty="0" smtClean="0"/>
            <a:t>Особливої уваги заслуговує проблема становлення </a:t>
          </a:r>
          <a:r>
            <a:rPr lang="uk-UA" sz="2100" b="1" kern="1200" dirty="0" err="1" smtClean="0"/>
            <a:t>парентерального</a:t>
          </a:r>
          <a:r>
            <a:rPr lang="uk-UA" sz="2100" b="1" kern="1200" dirty="0" smtClean="0"/>
            <a:t> штучного механізму передачі як фактора сучасної еволюції епідемічного процесу. </a:t>
          </a:r>
          <a:r>
            <a:rPr lang="uk-UA" sz="2100" b="1" kern="1200" dirty="0" err="1" smtClean="0"/>
            <a:t>Парентеральний</a:t>
          </a:r>
          <a:r>
            <a:rPr lang="uk-UA" sz="2100" b="1" kern="1200" dirty="0" smtClean="0"/>
            <a:t> механізм передачі за своєю суттю є антропогенною штучною імітацією трансмісивного, що в природних умовах реалізується через кровосисних комах (Б.Л.Черкаський, 2008). </a:t>
          </a:r>
        </a:p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100" kern="1200" dirty="0" smtClean="0"/>
        </a:p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100" b="1" kern="1200" dirty="0" smtClean="0"/>
            <a:t>Зміна соціальних умов життя (збільшення об’єму різних </a:t>
          </a:r>
          <a:r>
            <a:rPr lang="uk-UA" sz="2100" b="1" kern="1200" dirty="0" err="1" smtClean="0"/>
            <a:t>інвазивних</a:t>
          </a:r>
          <a:r>
            <a:rPr lang="uk-UA" sz="2100" b="1" kern="1200" dirty="0" smtClean="0"/>
            <a:t> медичних маніпуляцій, </a:t>
          </a:r>
          <a:r>
            <a:rPr lang="uk-UA" sz="2100" b="1" kern="1200" dirty="0" err="1" smtClean="0"/>
            <a:t>косметних</a:t>
          </a:r>
          <a:r>
            <a:rPr lang="uk-UA" sz="2100" b="1" kern="1200" dirty="0" smtClean="0"/>
            <a:t> процедур, поширення ін’єкційного введення наркотичних речовин зумовили становлення і розширення епідеміологічної значущості </a:t>
          </a:r>
          <a:r>
            <a:rPr lang="uk-UA" sz="2100" b="1" kern="1200" dirty="0" err="1" smtClean="0"/>
            <a:t>парентерального</a:t>
          </a:r>
          <a:r>
            <a:rPr lang="uk-UA" sz="2100" b="1" kern="1200" dirty="0" smtClean="0"/>
            <a:t> штучного механізму передачі, і як наслідок, визначив сучасну актуальність ВІЛ-інфекції, вірусних </a:t>
          </a:r>
          <a:r>
            <a:rPr lang="uk-UA" sz="2100" b="1" kern="1200" dirty="0" err="1" smtClean="0"/>
            <a:t>парентеральних</a:t>
          </a:r>
          <a:r>
            <a:rPr lang="uk-UA" sz="2100" b="1" kern="1200" dirty="0" smtClean="0"/>
            <a:t> гепатитів.</a:t>
          </a:r>
          <a:r>
            <a:rPr lang="uk-UA" altLang="zh-CN" sz="2100" b="1" kern="1200" dirty="0" smtClean="0">
              <a:solidFill>
                <a:srgbClr val="FFFFFF"/>
              </a:solidFill>
              <a:effectLst/>
              <a:latin typeface="Arial" charset="0"/>
            </a:rPr>
            <a:t> реалізуються</a:t>
          </a:r>
          <a:endParaRPr lang="ru-RU" sz="2100" b="0" i="0" kern="1200" dirty="0">
            <a:solidFill>
              <a:schemeClr val="accent6"/>
            </a:solidFill>
            <a:effectLst/>
            <a:latin typeface="+mj-lt"/>
          </a:endParaRPr>
        </a:p>
      </dsp:txBody>
      <dsp:txXfrm>
        <a:off x="225489" y="339788"/>
        <a:ext cx="7854822" cy="41681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ADB8-6565-4672-8639-4E352BF95BE1}">
      <dsp:nvSpPr>
        <dsp:cNvPr id="0" name=""/>
        <dsp:cNvSpPr/>
      </dsp:nvSpPr>
      <dsp:spPr>
        <a:xfrm>
          <a:off x="0" y="87779"/>
          <a:ext cx="7696200" cy="401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0" i="0" kern="1200" dirty="0" smtClean="0">
              <a:solidFill>
                <a:schemeClr val="tx1"/>
              </a:solidFill>
              <a:latin typeface="+mn-lt"/>
            </a:rPr>
            <a:t>Видова властивість специфічного хазяїна відповідати інфекційним процесом на вторгнення збудника інфекції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0" i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uk-UA" sz="3300" b="0" i="0" kern="1200" dirty="0" smtClean="0">
              <a:latin typeface="+mn-lt"/>
            </a:rPr>
            <a:t>(</a:t>
          </a:r>
          <a:r>
            <a:rPr lang="uk-UA" sz="3300" b="0" i="1" kern="1200" dirty="0" err="1" smtClean="0">
              <a:latin typeface="+mn-lt"/>
            </a:rPr>
            <a:t>Беляков</a:t>
          </a:r>
          <a:r>
            <a:rPr lang="uk-UA" sz="3300" b="0" i="1" kern="1200" dirty="0" smtClean="0">
              <a:latin typeface="+mn-lt"/>
            </a:rPr>
            <a:t> В.Д., 1989).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0" i="0" kern="1200" dirty="0" smtClean="0">
              <a:solidFill>
                <a:schemeClr val="tx1"/>
              </a:solidFill>
              <a:latin typeface="+mn-lt"/>
            </a:rPr>
            <a:t>Ступінь сприйнятливості визначається  резистентністю (видова, індивідуальна тощо) та імунітетом (природним, штучним). </a:t>
          </a:r>
          <a:endParaRPr lang="ru-RU" sz="3300" b="0" i="0" kern="1200" dirty="0">
            <a:solidFill>
              <a:schemeClr val="tx1"/>
            </a:solidFill>
            <a:latin typeface="+mn-lt"/>
          </a:endParaRPr>
        </a:p>
      </dsp:txBody>
      <dsp:txXfrm>
        <a:off x="196018" y="283797"/>
        <a:ext cx="7304164" cy="362340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ADB8-6565-4672-8639-4E352BF95BE1}">
      <dsp:nvSpPr>
        <dsp:cNvPr id="0" name=""/>
        <dsp:cNvSpPr/>
      </dsp:nvSpPr>
      <dsp:spPr>
        <a:xfrm>
          <a:off x="0" y="27299"/>
          <a:ext cx="8382000" cy="1053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6">
                  <a:lumMod val="50000"/>
                </a:schemeClr>
              </a:solidFill>
            </a:rPr>
            <a:t>Природно-кліматичні фактори: </a:t>
          </a:r>
          <a:endParaRPr lang="ru-RU" sz="2000" b="0" i="0" kern="1200" dirty="0">
            <a:solidFill>
              <a:schemeClr val="tx1"/>
            </a:solidFill>
            <a:latin typeface="+mn-lt"/>
          </a:endParaRPr>
        </a:p>
      </dsp:txBody>
      <dsp:txXfrm>
        <a:off x="51403" y="78702"/>
        <a:ext cx="8279194" cy="950194"/>
      </dsp:txXfrm>
    </dsp:sp>
    <dsp:sp modelId="{9B74141A-9034-4E03-A9ED-9865843F1D18}">
      <dsp:nvSpPr>
        <dsp:cNvPr id="0" name=""/>
        <dsp:cNvSpPr/>
      </dsp:nvSpPr>
      <dsp:spPr>
        <a:xfrm>
          <a:off x="0" y="1080300"/>
          <a:ext cx="8382000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>
              <a:solidFill>
                <a:schemeClr val="accent6">
                  <a:lumMod val="50000"/>
                </a:schemeClr>
              </a:solidFill>
            </a:rPr>
            <a:t>температура, </a:t>
          </a:r>
          <a:endParaRPr lang="uk-UA" sz="1600" b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>
              <a:solidFill>
                <a:schemeClr val="accent6">
                  <a:lumMod val="50000"/>
                </a:schemeClr>
              </a:solidFill>
            </a:rPr>
            <a:t>вологість повітря, </a:t>
          </a:r>
          <a:endParaRPr lang="uk-UA" sz="1600" b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>
              <a:solidFill>
                <a:schemeClr val="accent6">
                  <a:lumMod val="50000"/>
                </a:schemeClr>
              </a:solidFill>
            </a:rPr>
            <a:t>характер ґрунту, </a:t>
          </a:r>
          <a:endParaRPr lang="uk-UA" sz="1600" b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>
              <a:solidFill>
                <a:schemeClr val="accent6">
                  <a:lumMod val="50000"/>
                </a:schemeClr>
              </a:solidFill>
            </a:rPr>
            <a:t>рослинність, </a:t>
          </a:r>
          <a:endParaRPr lang="uk-UA" sz="1600" b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>
              <a:solidFill>
                <a:schemeClr val="accent6">
                  <a:lumMod val="50000"/>
                </a:schemeClr>
              </a:solidFill>
            </a:rPr>
            <a:t>наявність і особливості водойм</a:t>
          </a:r>
          <a:endParaRPr lang="uk-UA" sz="1600" b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600" b="1" kern="1200" dirty="0" smtClean="0">
              <a:solidFill>
                <a:schemeClr val="accent6">
                  <a:lumMod val="50000"/>
                </a:schemeClr>
              </a:solidFill>
            </a:rPr>
            <a:t>інсоляція та ін.</a:t>
          </a:r>
          <a:endParaRPr lang="uk-UA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1080300"/>
        <a:ext cx="8382000" cy="1573199"/>
      </dsp:txXfrm>
    </dsp:sp>
    <dsp:sp modelId="{E05FA87F-38AF-4E9F-AF82-062CAD6AE562}">
      <dsp:nvSpPr>
        <dsp:cNvPr id="0" name=""/>
        <dsp:cNvSpPr/>
      </dsp:nvSpPr>
      <dsp:spPr>
        <a:xfrm>
          <a:off x="0" y="2653500"/>
          <a:ext cx="8382000" cy="1053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6">
                  <a:lumMod val="50000"/>
                </a:schemeClr>
              </a:solidFill>
            </a:rPr>
            <a:t>самі собою не можуть обумовити виникнення епідемічного процесу, але через головні рушійні сили епідемічного процесу можуть його активізувати або пригальмувати</a:t>
          </a:r>
          <a:r>
            <a:rPr lang="uk-UA" sz="2000" b="1" kern="1200" dirty="0" smtClean="0">
              <a:solidFill>
                <a:srgbClr val="FFFFFF"/>
              </a:solidFill>
            </a:rPr>
            <a:t>.</a:t>
          </a:r>
          <a:endParaRPr lang="ru-RU" sz="2000" b="1" kern="1200" dirty="0">
            <a:solidFill>
              <a:srgbClr val="FFFFFF"/>
            </a:solidFill>
          </a:endParaRPr>
        </a:p>
      </dsp:txBody>
      <dsp:txXfrm>
        <a:off x="51403" y="2704903"/>
        <a:ext cx="8279194" cy="9501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2BB0-451F-461B-BF23-B31599810D49}">
      <dsp:nvSpPr>
        <dsp:cNvPr id="0" name=""/>
        <dsp:cNvSpPr/>
      </dsp:nvSpPr>
      <dsp:spPr>
        <a:xfrm rot="5400000">
          <a:off x="3913175" y="-2439889"/>
          <a:ext cx="1795685" cy="712535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1"/>
              </a:solidFill>
              <a:latin typeface="+mj-lt"/>
            </a:rPr>
            <a:t>Демограф</a:t>
          </a:r>
          <a:r>
            <a:rPr lang="uk-UA" sz="1800" b="1" kern="1200" dirty="0" err="1" smtClean="0">
              <a:solidFill>
                <a:schemeClr val="tx1"/>
              </a:solidFill>
              <a:latin typeface="+mj-lt"/>
            </a:rPr>
            <a:t>ічні</a:t>
          </a:r>
          <a:r>
            <a:rPr lang="uk-UA" sz="1800" b="1" kern="1200" dirty="0" smtClean="0">
              <a:solidFill>
                <a:schemeClr val="tx1"/>
              </a:solidFill>
              <a:latin typeface="+mj-lt"/>
            </a:rPr>
            <a:t> зрушення;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  <a:latin typeface="+mj-lt"/>
            </a:rPr>
            <a:t>Міграційні процеси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  <a:latin typeface="+mj-lt"/>
            </a:rPr>
            <a:t>Соціальні потрясіння;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  <a:latin typeface="+mj-lt"/>
            </a:rPr>
            <a:t>Перетворення природи, вторгнення на територію природних осередків;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  <a:latin typeface="+mj-lt"/>
            </a:rPr>
            <a:t>Розвиток медичної науки і охорони здоров'я;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 rot="-5400000">
        <a:off x="1248338" y="312606"/>
        <a:ext cx="7037701" cy="1620369"/>
      </dsp:txXfrm>
    </dsp:sp>
    <dsp:sp modelId="{399A0E9E-4C5B-473B-B836-38B1663AB4FE}">
      <dsp:nvSpPr>
        <dsp:cNvPr id="0" name=""/>
        <dsp:cNvSpPr/>
      </dsp:nvSpPr>
      <dsp:spPr>
        <a:xfrm>
          <a:off x="116" y="487"/>
          <a:ext cx="1248221" cy="2244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Опосередковані</a:t>
          </a:r>
          <a:endParaRPr lang="ru-RU" sz="2500" kern="1200" dirty="0"/>
        </a:p>
      </dsp:txBody>
      <dsp:txXfrm>
        <a:off x="61049" y="61420"/>
        <a:ext cx="1126355" cy="2122741"/>
      </dsp:txXfrm>
    </dsp:sp>
    <dsp:sp modelId="{2DC626A6-7E2C-429B-84F8-B874A23FA907}">
      <dsp:nvSpPr>
        <dsp:cNvPr id="0" name=""/>
        <dsp:cNvSpPr/>
      </dsp:nvSpPr>
      <dsp:spPr>
        <a:xfrm rot="5400000">
          <a:off x="3917878" y="-193153"/>
          <a:ext cx="1795685" cy="713232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Широкомасштабна вакцинопрофілактика;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Масові заходи з </a:t>
          </a:r>
          <a:r>
            <a:rPr lang="uk-UA" sz="1800" b="1" kern="1200" dirty="0" err="1" smtClean="0"/>
            <a:t>дезинфекції</a:t>
          </a:r>
          <a:r>
            <a:rPr lang="uk-UA" sz="1800" b="1" kern="1200" dirty="0" smtClean="0"/>
            <a:t>, дератизації, дезінсекції;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Масова </a:t>
          </a:r>
          <a:r>
            <a:rPr lang="uk-UA" sz="1800" b="1" kern="1200" dirty="0" err="1" smtClean="0"/>
            <a:t>хіміопрофілактика</a:t>
          </a:r>
          <a:r>
            <a:rPr lang="uk-UA" sz="1800" b="1" kern="1200" dirty="0" smtClean="0"/>
            <a:t> і хіміотерапія;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  <a:effectLst/>
              <a:latin typeface="+mj-lt"/>
            </a:rPr>
            <a:t>Благоустрій населених місць;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  <a:effectLst/>
              <a:latin typeface="+mj-lt"/>
            </a:rPr>
            <a:t>Забезпечення якісною водою, продуктами харчування тощо;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>
              <a:solidFill>
                <a:schemeClr val="tx1"/>
              </a:solidFill>
              <a:latin typeface="+mj-lt"/>
            </a:rPr>
            <a:t>Підвищення рівня гігієнічної культури населення.</a:t>
          </a:r>
          <a:endParaRPr lang="ru-RU" sz="1800" b="1" kern="1200" dirty="0">
            <a:solidFill>
              <a:schemeClr val="tx1"/>
            </a:solidFill>
            <a:latin typeface="+mj-lt"/>
          </a:endParaRPr>
        </a:p>
      </dsp:txBody>
      <dsp:txXfrm rot="-5400000">
        <a:off x="1249558" y="2562825"/>
        <a:ext cx="7044667" cy="1620369"/>
      </dsp:txXfrm>
    </dsp:sp>
    <dsp:sp modelId="{6729F703-6D2A-459B-8CA5-2D1ECAE0ED59}">
      <dsp:nvSpPr>
        <dsp:cNvPr id="0" name=""/>
        <dsp:cNvSpPr/>
      </dsp:nvSpPr>
      <dsp:spPr>
        <a:xfrm>
          <a:off x="116" y="2250705"/>
          <a:ext cx="1249441" cy="22446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Цілеспрямовані</a:t>
          </a:r>
          <a:endParaRPr lang="ru-RU" sz="2500" kern="1200" dirty="0"/>
        </a:p>
      </dsp:txBody>
      <dsp:txXfrm>
        <a:off x="61109" y="2311698"/>
        <a:ext cx="1127455" cy="21226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31189-7E9D-4B1A-8EC3-61DBF427FE27}">
      <dsp:nvSpPr>
        <dsp:cNvPr id="0" name=""/>
        <dsp:cNvSpPr/>
      </dsp:nvSpPr>
      <dsp:spPr>
        <a:xfrm>
          <a:off x="0" y="0"/>
          <a:ext cx="8001000" cy="2321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Е.</a:t>
          </a:r>
          <a:r>
            <a:rPr lang="uk-UA" sz="3200" b="1" kern="1200" dirty="0" err="1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Дженер</a:t>
          </a:r>
          <a:r>
            <a:rPr lang="uk-UA" sz="32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(1749-1823)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b="1" kern="1200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Відкриття і впровадження в медичну практику вакцинації</a:t>
          </a:r>
          <a:endParaRPr lang="uk-UA" sz="3200" b="0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2371" y="0"/>
        <a:ext cx="6168628" cy="2321718"/>
      </dsp:txXfrm>
    </dsp:sp>
    <dsp:sp modelId="{EA367849-0B86-48B7-B436-80ABBED1EC03}">
      <dsp:nvSpPr>
        <dsp:cNvPr id="0" name=""/>
        <dsp:cNvSpPr/>
      </dsp:nvSpPr>
      <dsp:spPr>
        <a:xfrm>
          <a:off x="232171" y="152397"/>
          <a:ext cx="1600200" cy="20169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5B68A-B159-41F1-80DB-EABD7846A008}">
      <dsp:nvSpPr>
        <dsp:cNvPr id="0" name=""/>
        <dsp:cNvSpPr/>
      </dsp:nvSpPr>
      <dsp:spPr>
        <a:xfrm>
          <a:off x="0" y="2553890"/>
          <a:ext cx="8001000" cy="23217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А.Флемінг (1881-1955)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3200" b="1" kern="1200" dirty="0" smtClean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Відкриття і впровадження в клінічну практику антибіотиків</a:t>
          </a:r>
          <a:endParaRPr lang="uk-UA" sz="3200" b="0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2371" y="2553890"/>
        <a:ext cx="6168628" cy="2321718"/>
      </dsp:txXfrm>
    </dsp:sp>
    <dsp:sp modelId="{15C34088-ECD0-4ED6-B54F-F1044FF39160}">
      <dsp:nvSpPr>
        <dsp:cNvPr id="0" name=""/>
        <dsp:cNvSpPr/>
      </dsp:nvSpPr>
      <dsp:spPr>
        <a:xfrm>
          <a:off x="232171" y="2667004"/>
          <a:ext cx="1600200" cy="2095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ADB8-6565-4672-8639-4E352BF95BE1}">
      <dsp:nvSpPr>
        <dsp:cNvPr id="0" name=""/>
        <dsp:cNvSpPr/>
      </dsp:nvSpPr>
      <dsp:spPr>
        <a:xfrm>
          <a:off x="0" y="198000"/>
          <a:ext cx="8305800" cy="46331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3000" kern="1200" dirty="0" smtClean="0"/>
            <a:t>	Одним із важливих теоретичних питань розвитку епідеміології як науки</a:t>
          </a:r>
          <a:r>
            <a:rPr lang="en-US" sz="3000" kern="1200" dirty="0" smtClean="0"/>
            <a:t>,</a:t>
          </a:r>
          <a:r>
            <a:rPr lang="uk-UA" sz="3000" kern="1200" dirty="0" smtClean="0"/>
            <a:t> є проблеми інтеграції та диференціації. Сучасні епідеміологічні дослідження мають виражений </a:t>
          </a:r>
          <a:r>
            <a:rPr lang="uk-UA" sz="3000" b="1" kern="1200" dirty="0" smtClean="0"/>
            <a:t>інтеграційний характер</a:t>
          </a:r>
          <a:r>
            <a:rPr lang="uk-UA" sz="3000" kern="1200" dirty="0" smtClean="0"/>
            <a:t>. </a:t>
          </a:r>
          <a:endParaRPr lang="en-US" sz="3000" kern="1200" dirty="0" smtClean="0"/>
        </a:p>
        <a:p>
          <a:pPr lvl="0" algn="just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000" kern="1200" dirty="0" smtClean="0"/>
            <a:t>	</a:t>
          </a:r>
          <a:r>
            <a:rPr lang="uk-UA" sz="3000" kern="1200" dirty="0" smtClean="0"/>
            <a:t>Вони опираються на складні молекулярно-генетичні, статистичні, соціологічні дослідження. Досягнення природничих наук слугують джерелом ідей для побудови сучасної епідеміологічної теорії. </a:t>
          </a:r>
          <a:r>
            <a:rPr lang="uk-UA" altLang="zh-CN" sz="3000" b="1" kern="1200" dirty="0" smtClean="0">
              <a:solidFill>
                <a:srgbClr val="FFFFFF"/>
              </a:solidFill>
              <a:effectLst/>
              <a:latin typeface="Arial" charset="0"/>
            </a:rPr>
            <a:t> </a:t>
          </a:r>
          <a:endParaRPr lang="ru-RU" sz="3000" b="0" i="0" kern="1200" dirty="0">
            <a:solidFill>
              <a:schemeClr val="accent6"/>
            </a:solidFill>
            <a:effectLst/>
            <a:latin typeface="+mj-lt"/>
          </a:endParaRPr>
        </a:p>
      </dsp:txBody>
      <dsp:txXfrm>
        <a:off x="226174" y="424174"/>
        <a:ext cx="7853452" cy="41808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4FFFC-32DA-4E08-927D-590F721260F9}">
      <dsp:nvSpPr>
        <dsp:cNvPr id="0" name=""/>
        <dsp:cNvSpPr/>
      </dsp:nvSpPr>
      <dsp:spPr>
        <a:xfrm>
          <a:off x="3060369" y="2241483"/>
          <a:ext cx="2139863" cy="98128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Епідеміологія </a:t>
          </a:r>
          <a:endParaRPr lang="ru-RU" sz="2000" b="1" kern="1200" dirty="0"/>
        </a:p>
      </dsp:txBody>
      <dsp:txXfrm>
        <a:off x="3373745" y="2385189"/>
        <a:ext cx="1513111" cy="693875"/>
      </dsp:txXfrm>
    </dsp:sp>
    <dsp:sp modelId="{3784CDC4-1ABE-462F-8FE6-F93F0969CA13}">
      <dsp:nvSpPr>
        <dsp:cNvPr id="0" name=""/>
        <dsp:cNvSpPr/>
      </dsp:nvSpPr>
      <dsp:spPr>
        <a:xfrm rot="16321008">
          <a:off x="3873320" y="1463952"/>
          <a:ext cx="586272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943201" y="1632910"/>
        <a:ext cx="441413" cy="289719"/>
      </dsp:txXfrm>
    </dsp:sp>
    <dsp:sp modelId="{59B8953D-E5A8-4BC5-8A87-9BCB54F57DE5}">
      <dsp:nvSpPr>
        <dsp:cNvPr id="0" name=""/>
        <dsp:cNvSpPr/>
      </dsp:nvSpPr>
      <dsp:spPr>
        <a:xfrm>
          <a:off x="3139703" y="4"/>
          <a:ext cx="2133606" cy="11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Мікробіологія</a:t>
          </a:r>
          <a:endParaRPr lang="ru-RU" sz="1800" b="1" kern="1200" dirty="0"/>
        </a:p>
      </dsp:txBody>
      <dsp:txXfrm>
        <a:off x="3452162" y="166390"/>
        <a:ext cx="1508688" cy="803381"/>
      </dsp:txXfrm>
    </dsp:sp>
    <dsp:sp modelId="{509A92B6-29B7-4EE5-9C9B-9AFB89324794}">
      <dsp:nvSpPr>
        <dsp:cNvPr id="0" name=""/>
        <dsp:cNvSpPr/>
      </dsp:nvSpPr>
      <dsp:spPr>
        <a:xfrm rot="19142976">
          <a:off x="4708065" y="1812584"/>
          <a:ext cx="407353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723018" y="1949204"/>
        <a:ext cx="285147" cy="289719"/>
      </dsp:txXfrm>
    </dsp:sp>
    <dsp:sp modelId="{E906EC57-EF16-4ADE-A468-86142318FCB7}">
      <dsp:nvSpPr>
        <dsp:cNvPr id="0" name=""/>
        <dsp:cNvSpPr/>
      </dsp:nvSpPr>
      <dsp:spPr>
        <a:xfrm>
          <a:off x="4816100" y="762000"/>
          <a:ext cx="1859793" cy="11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Вірусологія</a:t>
          </a:r>
          <a:endParaRPr lang="ru-RU" sz="1800" b="1" kern="1200" dirty="0"/>
        </a:p>
      </dsp:txBody>
      <dsp:txXfrm>
        <a:off x="5088460" y="928386"/>
        <a:ext cx="1315073" cy="803381"/>
      </dsp:txXfrm>
    </dsp:sp>
    <dsp:sp modelId="{711E5715-A87B-4EBC-A87A-1ECD95EDA8A9}">
      <dsp:nvSpPr>
        <dsp:cNvPr id="0" name=""/>
        <dsp:cNvSpPr/>
      </dsp:nvSpPr>
      <dsp:spPr>
        <a:xfrm rot="21339396">
          <a:off x="5253987" y="2399074"/>
          <a:ext cx="165189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254058" y="2497524"/>
        <a:ext cx="115632" cy="289719"/>
      </dsp:txXfrm>
    </dsp:sp>
    <dsp:sp modelId="{42358EE4-5359-42B7-A652-6D8E9DBD0AD6}">
      <dsp:nvSpPr>
        <dsp:cNvPr id="0" name=""/>
        <dsp:cNvSpPr/>
      </dsp:nvSpPr>
      <dsp:spPr>
        <a:xfrm>
          <a:off x="5486401" y="1981203"/>
          <a:ext cx="2102589" cy="11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Паразитологія</a:t>
          </a:r>
          <a:endParaRPr lang="ru-RU" sz="1800" b="1" kern="1200" dirty="0"/>
        </a:p>
      </dsp:txBody>
      <dsp:txXfrm>
        <a:off x="5794318" y="2147589"/>
        <a:ext cx="1486755" cy="803381"/>
      </dsp:txXfrm>
    </dsp:sp>
    <dsp:sp modelId="{AE024601-C4FB-40EE-A1BD-099D1343992D}">
      <dsp:nvSpPr>
        <dsp:cNvPr id="0" name=""/>
        <dsp:cNvSpPr/>
      </dsp:nvSpPr>
      <dsp:spPr>
        <a:xfrm rot="1704156">
          <a:off x="4945242" y="3040383"/>
          <a:ext cx="403154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952521" y="3108191"/>
        <a:ext cx="282208" cy="289719"/>
      </dsp:txXfrm>
    </dsp:sp>
    <dsp:sp modelId="{DBBA1564-C69D-423F-B438-5BE0C5353E0A}">
      <dsp:nvSpPr>
        <dsp:cNvPr id="0" name=""/>
        <dsp:cNvSpPr/>
      </dsp:nvSpPr>
      <dsp:spPr>
        <a:xfrm>
          <a:off x="5257808" y="3276605"/>
          <a:ext cx="1859793" cy="11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Імунологія</a:t>
          </a:r>
          <a:endParaRPr lang="ru-RU" sz="1800" b="1" kern="1200" dirty="0"/>
        </a:p>
      </dsp:txBody>
      <dsp:txXfrm>
        <a:off x="5530168" y="3442991"/>
        <a:ext cx="1315073" cy="803381"/>
      </dsp:txXfrm>
    </dsp:sp>
    <dsp:sp modelId="{199A5418-D7D1-49E1-8CC6-D112280B743C}">
      <dsp:nvSpPr>
        <dsp:cNvPr id="0" name=""/>
        <dsp:cNvSpPr/>
      </dsp:nvSpPr>
      <dsp:spPr>
        <a:xfrm rot="4200000">
          <a:off x="4201901" y="3455326"/>
          <a:ext cx="558993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249558" y="3483838"/>
        <a:ext cx="414134" cy="289719"/>
      </dsp:txXfrm>
    </dsp:sp>
    <dsp:sp modelId="{3F356881-CC5B-4FA0-B2BB-370E498E13A9}">
      <dsp:nvSpPr>
        <dsp:cNvPr id="0" name=""/>
        <dsp:cNvSpPr/>
      </dsp:nvSpPr>
      <dsp:spPr>
        <a:xfrm>
          <a:off x="3939111" y="4193631"/>
          <a:ext cx="1859793" cy="11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Генетика</a:t>
          </a:r>
          <a:endParaRPr lang="ru-RU" sz="1800" b="1" kern="1200" dirty="0"/>
        </a:p>
      </dsp:txBody>
      <dsp:txXfrm>
        <a:off x="4211471" y="4360017"/>
        <a:ext cx="1315073" cy="803381"/>
      </dsp:txXfrm>
    </dsp:sp>
    <dsp:sp modelId="{620DF653-289E-4DB9-BBDF-B6654AE1BD04}">
      <dsp:nvSpPr>
        <dsp:cNvPr id="0" name=""/>
        <dsp:cNvSpPr/>
      </dsp:nvSpPr>
      <dsp:spPr>
        <a:xfrm rot="7145112">
          <a:off x="3284990" y="3457744"/>
          <a:ext cx="614769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392628" y="3491021"/>
        <a:ext cx="469910" cy="289719"/>
      </dsp:txXfrm>
    </dsp:sp>
    <dsp:sp modelId="{F27D9FB3-A9D7-4E3E-B029-DA7FA558C90B}">
      <dsp:nvSpPr>
        <dsp:cNvPr id="0" name=""/>
        <dsp:cNvSpPr/>
      </dsp:nvSpPr>
      <dsp:spPr>
        <a:xfrm>
          <a:off x="2072898" y="4191010"/>
          <a:ext cx="1859793" cy="11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Клініка інфекційних хвороб</a:t>
          </a:r>
          <a:endParaRPr lang="ru-RU" sz="1800" b="1" kern="1200" dirty="0"/>
        </a:p>
      </dsp:txBody>
      <dsp:txXfrm>
        <a:off x="2345258" y="4357396"/>
        <a:ext cx="1315073" cy="803381"/>
      </dsp:txXfrm>
    </dsp:sp>
    <dsp:sp modelId="{DF941744-FB96-47C9-9668-2B7EFC27B1D0}">
      <dsp:nvSpPr>
        <dsp:cNvPr id="0" name=""/>
        <dsp:cNvSpPr/>
      </dsp:nvSpPr>
      <dsp:spPr>
        <a:xfrm rot="9283140">
          <a:off x="2829978" y="3006095"/>
          <a:ext cx="418092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949400" y="3075885"/>
        <a:ext cx="292664" cy="289719"/>
      </dsp:txXfrm>
    </dsp:sp>
    <dsp:sp modelId="{2C598D31-2E9E-4163-8D3F-0385BF992B8D}">
      <dsp:nvSpPr>
        <dsp:cNvPr id="0" name=""/>
        <dsp:cNvSpPr/>
      </dsp:nvSpPr>
      <dsp:spPr>
        <a:xfrm>
          <a:off x="1006099" y="3200403"/>
          <a:ext cx="1859793" cy="11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Соціологія</a:t>
          </a:r>
          <a:endParaRPr lang="ru-RU" sz="1800" b="1" kern="1200" dirty="0"/>
        </a:p>
      </dsp:txBody>
      <dsp:txXfrm>
        <a:off x="1278459" y="3366789"/>
        <a:ext cx="1315073" cy="803381"/>
      </dsp:txXfrm>
    </dsp:sp>
    <dsp:sp modelId="{B977203F-74F8-423E-AFBF-CB86D51FE42D}">
      <dsp:nvSpPr>
        <dsp:cNvPr id="0" name=""/>
        <dsp:cNvSpPr/>
      </dsp:nvSpPr>
      <dsp:spPr>
        <a:xfrm rot="11272668">
          <a:off x="2735991" y="2315968"/>
          <a:ext cx="263065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814538" y="2417949"/>
        <a:ext cx="184146" cy="289719"/>
      </dsp:txXfrm>
    </dsp:sp>
    <dsp:sp modelId="{CBC60E7B-0094-4103-803C-ECA02382FF37}">
      <dsp:nvSpPr>
        <dsp:cNvPr id="0" name=""/>
        <dsp:cNvSpPr/>
      </dsp:nvSpPr>
      <dsp:spPr>
        <a:xfrm>
          <a:off x="777495" y="1828800"/>
          <a:ext cx="1859793" cy="11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Гігієна</a:t>
          </a:r>
          <a:endParaRPr lang="ru-RU" sz="1800" b="1" kern="1200" dirty="0"/>
        </a:p>
      </dsp:txBody>
      <dsp:txXfrm>
        <a:off x="1049855" y="1995186"/>
        <a:ext cx="1315073" cy="803381"/>
      </dsp:txXfrm>
    </dsp:sp>
    <dsp:sp modelId="{497E43FC-D914-4A12-B712-1EC1E09B8681}">
      <dsp:nvSpPr>
        <dsp:cNvPr id="0" name=""/>
        <dsp:cNvSpPr/>
      </dsp:nvSpPr>
      <dsp:spPr>
        <a:xfrm rot="13391376">
          <a:off x="3015612" y="1703709"/>
          <a:ext cx="552659" cy="4828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140849" y="1849854"/>
        <a:ext cx="407800" cy="289719"/>
      </dsp:txXfrm>
    </dsp:sp>
    <dsp:sp modelId="{9BDD19A1-2047-4FF7-8926-660D066B4E55}">
      <dsp:nvSpPr>
        <dsp:cNvPr id="0" name=""/>
        <dsp:cNvSpPr/>
      </dsp:nvSpPr>
      <dsp:spPr>
        <a:xfrm>
          <a:off x="1463298" y="533392"/>
          <a:ext cx="1859793" cy="11361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Екологія</a:t>
          </a:r>
          <a:endParaRPr lang="ru-RU" sz="1800" b="1" kern="1200" dirty="0"/>
        </a:p>
      </dsp:txBody>
      <dsp:txXfrm>
        <a:off x="1735658" y="699778"/>
        <a:ext cx="1315073" cy="8033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E89C0-E4F8-4419-847F-408A30A0A310}">
      <dsp:nvSpPr>
        <dsp:cNvPr id="0" name=""/>
        <dsp:cNvSpPr/>
      </dsp:nvSpPr>
      <dsp:spPr>
        <a:xfrm>
          <a:off x="1626399" y="-273701"/>
          <a:ext cx="4672001" cy="4672001"/>
        </a:xfrm>
        <a:prstGeom prst="circularArrow">
          <a:avLst>
            <a:gd name="adj1" fmla="val 5689"/>
            <a:gd name="adj2" fmla="val 340510"/>
            <a:gd name="adj3" fmla="val 12384608"/>
            <a:gd name="adj4" fmla="val 18296378"/>
            <a:gd name="adj5" fmla="val 5908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B351C97-86BB-485C-A73E-A3FBC5305A0E}">
      <dsp:nvSpPr>
        <dsp:cNvPr id="0" name=""/>
        <dsp:cNvSpPr/>
      </dsp:nvSpPr>
      <dsp:spPr>
        <a:xfrm>
          <a:off x="2306240" y="640"/>
          <a:ext cx="3312318" cy="16561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Об'єкт і предмет пізнання науки</a:t>
          </a:r>
          <a:endParaRPr lang="ru-RU" sz="2900" b="1" kern="1200" dirty="0"/>
        </a:p>
      </dsp:txBody>
      <dsp:txXfrm>
        <a:off x="2387087" y="81487"/>
        <a:ext cx="3150624" cy="1494465"/>
      </dsp:txXfrm>
    </dsp:sp>
    <dsp:sp modelId="{D7300D8C-D421-4045-BD80-A553D9987F42}">
      <dsp:nvSpPr>
        <dsp:cNvPr id="0" name=""/>
        <dsp:cNvSpPr/>
      </dsp:nvSpPr>
      <dsp:spPr>
        <a:xfrm>
          <a:off x="4076950" y="3067599"/>
          <a:ext cx="3312318" cy="16561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Метод, адекватний для пізнання свого предмету</a:t>
          </a:r>
          <a:endParaRPr lang="ru-RU" sz="2900" b="1" kern="1200" dirty="0"/>
        </a:p>
      </dsp:txBody>
      <dsp:txXfrm>
        <a:off x="4157797" y="3148446"/>
        <a:ext cx="3150624" cy="1494465"/>
      </dsp:txXfrm>
    </dsp:sp>
    <dsp:sp modelId="{D1F12591-80D2-4AC1-93B1-F55BEFA1CCC1}">
      <dsp:nvSpPr>
        <dsp:cNvPr id="0" name=""/>
        <dsp:cNvSpPr/>
      </dsp:nvSpPr>
      <dsp:spPr>
        <a:xfrm>
          <a:off x="535530" y="3067599"/>
          <a:ext cx="3312318" cy="16561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Теоретична база</a:t>
          </a:r>
          <a:endParaRPr lang="ru-RU" sz="2900" b="1" kern="1200" dirty="0"/>
        </a:p>
      </dsp:txBody>
      <dsp:txXfrm>
        <a:off x="616377" y="3148446"/>
        <a:ext cx="3150624" cy="14944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4CB0A-2B64-4D74-8166-C38094ED3532}">
      <dsp:nvSpPr>
        <dsp:cNvPr id="0" name=""/>
        <dsp:cNvSpPr/>
      </dsp:nvSpPr>
      <dsp:spPr>
        <a:xfrm rot="5400000">
          <a:off x="4014912" y="-1408925"/>
          <a:ext cx="2575876" cy="539494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altLang="zh-CN" sz="2400" kern="1200" dirty="0" smtClean="0"/>
            <a:t>вчення про епідемії, вірніше про закономірності епідемічного процесу (Л.В.</a:t>
          </a:r>
          <a:r>
            <a:rPr lang="uk-UA" altLang="zh-CN" sz="2400" kern="1200" dirty="0" err="1" smtClean="0"/>
            <a:t>Громашевський</a:t>
          </a:r>
          <a:r>
            <a:rPr lang="uk-UA" altLang="zh-CN" sz="2400" kern="1200" dirty="0" smtClean="0"/>
            <a:t>, 1965)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uk-UA" altLang="zh-CN" sz="2400" kern="1200" dirty="0" smtClean="0"/>
            <a:t>наука про закономірності виникнення, розвитку і згасання епідемічного процесу та способи його припинення і ліквідації (Б.Л.Черкаський, 2001)</a:t>
          </a:r>
          <a:endParaRPr lang="uk-UA" sz="2400" kern="1200" dirty="0"/>
        </a:p>
      </dsp:txBody>
      <dsp:txXfrm rot="-5400000">
        <a:off x="2605376" y="126355"/>
        <a:ext cx="5269204" cy="2324388"/>
      </dsp:txXfrm>
    </dsp:sp>
    <dsp:sp modelId="{F77ACB16-B06B-440F-95B6-D9A2EE4A7A94}">
      <dsp:nvSpPr>
        <dsp:cNvPr id="0" name=""/>
        <dsp:cNvSpPr/>
      </dsp:nvSpPr>
      <dsp:spPr>
        <a:xfrm>
          <a:off x="675" y="120880"/>
          <a:ext cx="2604700" cy="233533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Епідеміологія інфекційних хвороб</a:t>
          </a:r>
          <a:endParaRPr lang="uk-UA" sz="27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14677" y="234882"/>
        <a:ext cx="2376696" cy="2107332"/>
      </dsp:txXfrm>
    </dsp:sp>
    <dsp:sp modelId="{980FC437-5B16-4D62-B2B4-09567781EAA3}">
      <dsp:nvSpPr>
        <dsp:cNvPr id="0" name=""/>
        <dsp:cNvSpPr/>
      </dsp:nvSpPr>
      <dsp:spPr>
        <a:xfrm rot="5400000">
          <a:off x="4218354" y="1170354"/>
          <a:ext cx="2292254" cy="527303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застосування епідеміологічного методу для вивчення закономірностей виникнення і поширення різних за своєю природою неінфекційних масових станів здоров'я населення</a:t>
          </a:r>
          <a:endParaRPr lang="uk-UA" sz="2400" kern="1200" dirty="0"/>
        </a:p>
      </dsp:txBody>
      <dsp:txXfrm rot="-5400000">
        <a:off x="2727964" y="2772644"/>
        <a:ext cx="5161137" cy="2068456"/>
      </dsp:txXfrm>
    </dsp:sp>
    <dsp:sp modelId="{CF266338-ED6C-47CC-B360-B055B2686F3D}">
      <dsp:nvSpPr>
        <dsp:cNvPr id="0" name=""/>
        <dsp:cNvSpPr/>
      </dsp:nvSpPr>
      <dsp:spPr>
        <a:xfrm>
          <a:off x="675" y="2693253"/>
          <a:ext cx="2725653" cy="233533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Епідеміологія неінфекційних хвороб</a:t>
          </a:r>
          <a:endParaRPr lang="uk-UA" sz="2700" b="1" i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677" y="2807255"/>
        <a:ext cx="2497649" cy="21073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ADB8-6565-4672-8639-4E352BF95BE1}">
      <dsp:nvSpPr>
        <dsp:cNvPr id="0" name=""/>
        <dsp:cNvSpPr/>
      </dsp:nvSpPr>
      <dsp:spPr>
        <a:xfrm>
          <a:off x="0" y="304795"/>
          <a:ext cx="7543800" cy="2252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Епідемічний процес </a:t>
          </a:r>
          <a:r>
            <a:rPr lang="uk-UA" sz="2200" b="0" i="0" kern="1200" dirty="0" smtClean="0">
              <a:solidFill>
                <a:schemeClr val="tx1"/>
              </a:solidFill>
              <a:effectLst/>
              <a:latin typeface="+mn-lt"/>
            </a:rPr>
            <a:t>– безперервний ланцюг послідовних інфекційних станів – хворий, носій.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 smtClean="0">
              <a:solidFill>
                <a:schemeClr val="tx1"/>
              </a:solidFill>
              <a:effectLst/>
              <a:latin typeface="+mn-lt"/>
            </a:rPr>
            <a:t>(Л.В. </a:t>
          </a:r>
          <a:r>
            <a:rPr lang="uk-UA" sz="2200" b="0" i="0" kern="1200" dirty="0" err="1" smtClean="0">
              <a:solidFill>
                <a:schemeClr val="tx1"/>
              </a:solidFill>
              <a:effectLst/>
              <a:latin typeface="+mn-lt"/>
            </a:rPr>
            <a:t>Громашевський</a:t>
          </a:r>
          <a:r>
            <a:rPr lang="uk-UA" sz="2200" b="0" i="0" kern="1200" dirty="0" smtClean="0">
              <a:solidFill>
                <a:schemeClr val="tx1"/>
              </a:solidFill>
              <a:effectLst/>
              <a:latin typeface="+mn-lt"/>
            </a:rPr>
            <a:t>)</a:t>
          </a:r>
          <a:endParaRPr lang="ru-RU" sz="2200" b="0" i="0" kern="1200" dirty="0">
            <a:solidFill>
              <a:schemeClr val="tx1"/>
            </a:solidFill>
            <a:latin typeface="+mn-lt"/>
          </a:endParaRPr>
        </a:p>
      </dsp:txBody>
      <dsp:txXfrm>
        <a:off x="109946" y="414741"/>
        <a:ext cx="7323908" cy="2032358"/>
      </dsp:txXfrm>
    </dsp:sp>
    <dsp:sp modelId="{CEBD1FBE-A556-403E-B4CC-84575EF02232}">
      <dsp:nvSpPr>
        <dsp:cNvPr id="0" name=""/>
        <dsp:cNvSpPr/>
      </dsp:nvSpPr>
      <dsp:spPr>
        <a:xfrm>
          <a:off x="0" y="2546279"/>
          <a:ext cx="7543800" cy="2252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Епідемічний процес </a:t>
          </a:r>
          <a:r>
            <a:rPr lang="uk-UA" sz="2200" b="0" i="0" kern="1200" dirty="0" smtClean="0">
              <a:latin typeface="+mn-lt"/>
            </a:rPr>
            <a:t>– безперервний процес взаємодії </a:t>
          </a:r>
          <a:r>
            <a:rPr lang="uk-UA" sz="2200" b="0" i="0" kern="1200" dirty="0" err="1" smtClean="0">
              <a:latin typeface="+mn-lt"/>
            </a:rPr>
            <a:t>мікро-</a:t>
          </a:r>
          <a:r>
            <a:rPr lang="uk-UA" sz="2200" b="0" i="0" kern="1200" dirty="0" smtClean="0">
              <a:latin typeface="+mn-lt"/>
            </a:rPr>
            <a:t> та макроорганізму на популяційному рівні, який за певних соціальних і природних умов проявляється специфічними інфекційними станами серед людей (хвороба, </a:t>
          </a:r>
          <a:r>
            <a:rPr lang="uk-UA" sz="2200" b="0" i="0" kern="1200" dirty="0" err="1" smtClean="0">
              <a:latin typeface="+mn-lt"/>
            </a:rPr>
            <a:t>носійство</a:t>
          </a:r>
          <a:r>
            <a:rPr lang="uk-UA" sz="2200" b="0" i="0" kern="1200" dirty="0" smtClean="0">
              <a:latin typeface="+mn-lt"/>
            </a:rPr>
            <a:t>) і забезпечує збереження збудника в природі як біологічного виду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 smtClean="0">
              <a:latin typeface="+mn-lt"/>
            </a:rPr>
            <a:t>(</a:t>
          </a:r>
          <a:r>
            <a:rPr lang="uk-UA" sz="2200" b="0" i="0" kern="1200" dirty="0" err="1" smtClean="0">
              <a:latin typeface="+mn-lt"/>
            </a:rPr>
            <a:t>Беляков</a:t>
          </a:r>
          <a:r>
            <a:rPr lang="uk-UA" sz="2200" b="0" i="0" kern="1200" dirty="0" smtClean="0">
              <a:latin typeface="+mn-lt"/>
            </a:rPr>
            <a:t> В.Д., 1989).</a:t>
          </a:r>
          <a:endParaRPr lang="ru-RU" sz="2200" b="0" i="0" kern="1200" dirty="0">
            <a:latin typeface="+mn-lt"/>
          </a:endParaRPr>
        </a:p>
      </dsp:txBody>
      <dsp:txXfrm>
        <a:off x="109946" y="2656225"/>
        <a:ext cx="7323908" cy="20323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18B24-CED2-4C68-9D81-E87BB896D4BF}">
      <dsp:nvSpPr>
        <dsp:cNvPr id="0" name=""/>
        <dsp:cNvSpPr/>
      </dsp:nvSpPr>
      <dsp:spPr>
        <a:xfrm>
          <a:off x="1007" y="219494"/>
          <a:ext cx="2019634" cy="17708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sz="18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Джерело</a:t>
          </a:r>
          <a:r>
            <a:rPr lang="en-US" altLang="zh-CN" sz="18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 </a:t>
          </a:r>
          <a:r>
            <a:rPr lang="uk-UA" altLang="zh-CN" sz="18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збудників інфекційних хвороб</a:t>
          </a:r>
          <a:endParaRPr lang="en-US" altLang="zh-CN" sz="1800" b="1" kern="1200" dirty="0" smtClean="0">
            <a:solidFill>
              <a:schemeClr val="accent2">
                <a:lumMod val="50000"/>
              </a:schemeClr>
            </a:solidFill>
            <a:effectLst/>
            <a:latin typeface="Arial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2872" y="271359"/>
        <a:ext cx="1915904" cy="1667081"/>
      </dsp:txXfrm>
    </dsp:sp>
    <dsp:sp modelId="{4F11C501-7754-4038-8DD1-1ECA54A84CC3}">
      <dsp:nvSpPr>
        <dsp:cNvPr id="0" name=""/>
        <dsp:cNvSpPr/>
      </dsp:nvSpPr>
      <dsp:spPr>
        <a:xfrm>
          <a:off x="2066057" y="871925"/>
          <a:ext cx="750757" cy="500869"/>
        </a:xfrm>
        <a:prstGeom prst="left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066057" y="972099"/>
        <a:ext cx="600496" cy="300521"/>
      </dsp:txXfrm>
    </dsp:sp>
    <dsp:sp modelId="{A8AA3860-6AA3-440E-91AD-C9E983324902}">
      <dsp:nvSpPr>
        <dsp:cNvPr id="0" name=""/>
        <dsp:cNvSpPr/>
      </dsp:nvSpPr>
      <dsp:spPr>
        <a:xfrm>
          <a:off x="2828496" y="219494"/>
          <a:ext cx="2019634" cy="17708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sz="18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Механізм передачі збудника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80361" y="271359"/>
        <a:ext cx="1915904" cy="1667081"/>
      </dsp:txXfrm>
    </dsp:sp>
    <dsp:sp modelId="{1440FBFB-0251-4C89-9C77-FF1CA35A1B91}">
      <dsp:nvSpPr>
        <dsp:cNvPr id="0" name=""/>
        <dsp:cNvSpPr/>
      </dsp:nvSpPr>
      <dsp:spPr>
        <a:xfrm>
          <a:off x="4893545" y="871925"/>
          <a:ext cx="750757" cy="500869"/>
        </a:xfrm>
        <a:prstGeom prst="left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893545" y="972099"/>
        <a:ext cx="600496" cy="300521"/>
      </dsp:txXfrm>
    </dsp:sp>
    <dsp:sp modelId="{2310769A-0A65-47CB-8C99-6B3D6E425F79}">
      <dsp:nvSpPr>
        <dsp:cNvPr id="0" name=""/>
        <dsp:cNvSpPr/>
      </dsp:nvSpPr>
      <dsp:spPr>
        <a:xfrm>
          <a:off x="5655985" y="219494"/>
          <a:ext cx="2191606" cy="17708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sz="1800" b="1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Сприйнятлив</a:t>
          </a:r>
          <a:r>
            <a:rPr lang="ru-RU" altLang="zh-CN" sz="1800" b="1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ий</a:t>
          </a:r>
          <a:r>
            <a:rPr lang="ru-RU" altLang="zh-CN" sz="18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 орган</a:t>
          </a:r>
          <a:r>
            <a:rPr lang="uk-UA" altLang="zh-CN" sz="1800" b="1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ізм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707850" y="271359"/>
        <a:ext cx="2087876" cy="16670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A3860-6AA3-440E-91AD-C9E983324902}">
      <dsp:nvSpPr>
        <dsp:cNvPr id="0" name=""/>
        <dsp:cNvSpPr/>
      </dsp:nvSpPr>
      <dsp:spPr>
        <a:xfrm>
          <a:off x="6630" y="167483"/>
          <a:ext cx="1981720" cy="1189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sz="27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charset="0"/>
            </a:rPr>
            <a:t>Біологічні</a:t>
          </a:r>
          <a:endParaRPr lang="ru-RU" sz="2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1456" y="202309"/>
        <a:ext cx="1912068" cy="1119380"/>
      </dsp:txXfrm>
    </dsp:sp>
    <dsp:sp modelId="{1440FBFB-0251-4C89-9C77-FF1CA35A1B91}">
      <dsp:nvSpPr>
        <dsp:cNvPr id="0" name=""/>
        <dsp:cNvSpPr/>
      </dsp:nvSpPr>
      <dsp:spPr>
        <a:xfrm>
          <a:off x="1981199" y="533399"/>
          <a:ext cx="724916" cy="491466"/>
        </a:xfrm>
        <a:prstGeom prst="left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981199" y="631692"/>
        <a:ext cx="577476" cy="294880"/>
      </dsp:txXfrm>
    </dsp:sp>
    <dsp:sp modelId="{714D821B-537D-4530-9354-AA01ECADB91C}">
      <dsp:nvSpPr>
        <dsp:cNvPr id="0" name=""/>
        <dsp:cNvSpPr/>
      </dsp:nvSpPr>
      <dsp:spPr>
        <a:xfrm>
          <a:off x="2781039" y="167483"/>
          <a:ext cx="1981720" cy="1189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accent2">
                  <a:lumMod val="50000"/>
                </a:schemeClr>
              </a:solidFill>
            </a:rPr>
            <a:t>Соціальні</a:t>
          </a:r>
          <a:endParaRPr lang="ru-RU" sz="2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15865" y="202309"/>
        <a:ext cx="1912068" cy="1119380"/>
      </dsp:txXfrm>
    </dsp:sp>
    <dsp:sp modelId="{DC03A3F3-0BCD-495E-8979-625718B9AFEE}">
      <dsp:nvSpPr>
        <dsp:cNvPr id="0" name=""/>
        <dsp:cNvSpPr/>
      </dsp:nvSpPr>
      <dsp:spPr>
        <a:xfrm>
          <a:off x="4779388" y="516266"/>
          <a:ext cx="783213" cy="491466"/>
        </a:xfrm>
        <a:prstGeom prst="left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779388" y="614559"/>
        <a:ext cx="635773" cy="294880"/>
      </dsp:txXfrm>
    </dsp:sp>
    <dsp:sp modelId="{3236B61A-E5EB-4B26-89EB-66E9FAD67D6C}">
      <dsp:nvSpPr>
        <dsp:cNvPr id="0" name=""/>
        <dsp:cNvSpPr/>
      </dsp:nvSpPr>
      <dsp:spPr>
        <a:xfrm>
          <a:off x="5555448" y="167483"/>
          <a:ext cx="1981720" cy="11890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accent2">
                  <a:lumMod val="50000"/>
                </a:schemeClr>
              </a:solidFill>
            </a:rPr>
            <a:t>Природні</a:t>
          </a:r>
          <a:endParaRPr lang="ru-RU" sz="27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590274" y="202309"/>
        <a:ext cx="1912068" cy="1119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A699-3192-4062-9190-1C8DE960EF00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5266-1EF5-46AB-8EA7-A8325BF01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1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5266-1EF5-46AB-8EA7-A8325BF01A9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6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F5266-1EF5-46AB-8EA7-A8325BF01A9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0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14600"/>
            <a:ext cx="9144000" cy="914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798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fld id="{0F79F10B-B695-47A9-A4B2-1BA06747C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4710A-7462-47F2-AEEC-9292DE4AA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DE3CC-49AC-4E85-B514-F2D8EE48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903-3038-4FB2-BA4F-C639EB8C9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3BEF-C12B-46BC-BA73-3FB441B48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CF675-DE5F-4863-8B54-4D0298A89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8D59D-E185-49EA-919F-F365F4CD7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CA24-9E59-4C41-8CF8-A3927DFDC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C3D38-52CB-403A-9DD3-9F8010C8F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0F082-AE5A-4433-8043-4B247A156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06F59-3C2A-4F7F-9F3F-05E9E9FE9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C9CAB-AFA6-4BF6-B736-0606E1D5D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192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7700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5757A358-EA4A-4A90-8B08-0403A6D88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10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_____Microsoft_Excel_97-2003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0"/>
            <a:ext cx="8001000" cy="60960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ru-RU" b="1" dirty="0" smtClean="0"/>
          </a:p>
          <a:p>
            <a:pPr marL="0" indent="0" algn="ctr" eaLnBrk="1" hangingPunct="1">
              <a:buFontTx/>
              <a:buNone/>
              <a:defRPr/>
            </a:pPr>
            <a:endParaRPr lang="uk-UA" b="1" dirty="0" smtClean="0">
              <a:solidFill>
                <a:srgbClr val="2D2DB9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uk-UA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“ТЕОРЕТИЧНІ АСПЕКТИ ЕПІДЕМІОЛОГІЇ ІНФЕКЦІЙНИХ ХВОРОБ”</a:t>
            </a:r>
            <a:endParaRPr lang="en-US" sz="3600" b="1" u="sng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b="1" u="sng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uk-UA" dirty="0" smtClean="0">
                <a:solidFill>
                  <a:srgbClr val="2D2DB9"/>
                </a:solidFill>
                <a:latin typeface="Times New Roman" pitchFamily="18" charset="0"/>
              </a:rPr>
              <a:t>За матеріалами доповіді</a:t>
            </a:r>
            <a:endParaRPr lang="en-US" dirty="0" smtClean="0">
              <a:solidFill>
                <a:srgbClr val="2D2DB9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uk-UA" b="1" dirty="0" err="1" smtClean="0">
                <a:solidFill>
                  <a:srgbClr val="2D2DB9"/>
                </a:solidFill>
                <a:latin typeface="Times New Roman" pitchFamily="18" charset="0"/>
              </a:rPr>
              <a:t>д.мед.н</a:t>
            </a:r>
            <a:r>
              <a:rPr lang="uk-UA" b="1" dirty="0" smtClean="0">
                <a:solidFill>
                  <a:srgbClr val="2D2DB9"/>
                </a:solidFill>
                <a:latin typeface="Times New Roman" pitchFamily="18" charset="0"/>
              </a:rPr>
              <a:t>.  </a:t>
            </a:r>
            <a:r>
              <a:rPr lang="uk-UA" b="1" i="1" u="sng" dirty="0" smtClean="0">
                <a:solidFill>
                  <a:srgbClr val="2D2DB9"/>
                </a:solidFill>
                <a:latin typeface="Times New Roman" pitchFamily="18" charset="0"/>
              </a:rPr>
              <a:t>ДОАН </a:t>
            </a:r>
            <a:r>
              <a:rPr lang="uk-UA" b="1" i="1" u="sng" dirty="0" smtClean="0">
                <a:solidFill>
                  <a:srgbClr val="2D2DB9"/>
                </a:solidFill>
                <a:latin typeface="Times New Roman" pitchFamily="18" charset="0"/>
              </a:rPr>
              <a:t>Світлани Іванівни, </a:t>
            </a:r>
            <a:endParaRPr lang="uk-UA" b="1" i="1" u="sng" dirty="0" smtClean="0">
              <a:solidFill>
                <a:srgbClr val="2D2DB9"/>
              </a:solidFill>
              <a:latin typeface="Times New Roman" pitchFamily="18" charset="0"/>
            </a:endParaRPr>
          </a:p>
          <a:p>
            <a:pPr marL="0" indent="0"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uk-UA" dirty="0" smtClean="0">
                <a:solidFill>
                  <a:srgbClr val="2D2DB9"/>
                </a:solidFill>
                <a:latin typeface="Times New Roman" pitchFamily="18" charset="0"/>
              </a:rPr>
              <a:t> </a:t>
            </a:r>
            <a:r>
              <a:rPr lang="uk-UA" dirty="0" smtClean="0">
                <a:solidFill>
                  <a:srgbClr val="2D2DB9"/>
                </a:solidFill>
                <a:latin typeface="Times New Roman" pitchFamily="18" charset="0"/>
              </a:rPr>
              <a:t>заступника </a:t>
            </a:r>
            <a:r>
              <a:rPr lang="uk-UA" dirty="0" smtClean="0">
                <a:solidFill>
                  <a:srgbClr val="2D2DB9"/>
                </a:solidFill>
                <a:latin typeface="Times New Roman" pitchFamily="18" charset="0"/>
              </a:rPr>
              <a:t>директора з наукової роботи </a:t>
            </a:r>
            <a:endParaRPr lang="en-US" dirty="0" smtClean="0">
              <a:solidFill>
                <a:srgbClr val="2D2DB9"/>
              </a:solidFill>
              <a:latin typeface="Times New Roman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uk-UA" dirty="0" smtClean="0">
                <a:solidFill>
                  <a:srgbClr val="2D2DB9"/>
                </a:solidFill>
                <a:latin typeface="Times New Roman" pitchFamily="18" charset="0"/>
              </a:rPr>
              <a:t>ДУ “Інститут епідеміології та інфекційних хвороб </a:t>
            </a:r>
            <a:r>
              <a:rPr lang="uk-UA" dirty="0" err="1" smtClean="0">
                <a:solidFill>
                  <a:srgbClr val="2D2DB9"/>
                </a:solidFill>
                <a:latin typeface="Times New Roman" pitchFamily="18" charset="0"/>
              </a:rPr>
              <a:t>ім.Л.В.Громашевського</a:t>
            </a:r>
            <a:r>
              <a:rPr lang="uk-UA" smtClean="0">
                <a:solidFill>
                  <a:srgbClr val="2D2DB9"/>
                </a:solidFill>
                <a:latin typeface="Times New Roman" pitchFamily="18" charset="0"/>
              </a:rPr>
              <a:t> </a:t>
            </a:r>
            <a:r>
              <a:rPr lang="uk-UA" smtClean="0">
                <a:solidFill>
                  <a:srgbClr val="2D2DB9"/>
                </a:solidFill>
                <a:latin typeface="Times New Roman" pitchFamily="18" charset="0"/>
              </a:rPr>
              <a:t>НАМН </a:t>
            </a:r>
            <a:r>
              <a:rPr lang="uk-UA" dirty="0" err="1" smtClean="0">
                <a:solidFill>
                  <a:srgbClr val="2D2DB9"/>
                </a:solidFill>
                <a:latin typeface="Times New Roman" pitchFamily="18" charset="0"/>
              </a:rPr>
              <a:t>України”</a:t>
            </a:r>
            <a:endParaRPr lang="en-US" dirty="0" smtClean="0">
              <a:solidFill>
                <a:srgbClr val="2D2DB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848600" cy="762000"/>
          </a:xfrm>
        </p:spPr>
        <p:txBody>
          <a:bodyPr/>
          <a:lstStyle/>
          <a:p>
            <a:pPr>
              <a:defRPr/>
            </a:pPr>
            <a:r>
              <a:rPr lang="uk-UA" altLang="zh-CN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ГОЛОВНІ РУШІЙНІ СИЛИ ЕПІДЕМІЧНОГО ПРОЦЕСУ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43000" y="1066800"/>
          <a:ext cx="7848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37338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altLang="zh-CN" sz="24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ОПОСЕРЕДКОВАНІ РУШІЙНІ СИЛИ ЕПІДЕМІЧНОГО ПРОЦЕСУ</a:t>
            </a:r>
            <a:endParaRPr lang="uk-UA" sz="24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14400" y="4648200"/>
          <a:ext cx="7543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600" b="1" kern="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Вчення Л.В. </a:t>
            </a:r>
            <a:r>
              <a:rPr lang="uk-UA" sz="3600" b="1" kern="0" dirty="0" err="1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Громашевського</a:t>
            </a:r>
            <a:r>
              <a:rPr lang="uk-UA" sz="3600" b="1" kern="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 про епідемічний процес і його рушійні сили</a:t>
            </a:r>
            <a:endParaRPr lang="uk-UA" sz="3600" b="1" kern="0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8" name="Содержимое 8"/>
          <p:cNvGraphicFramePr>
            <a:graphicFrameLocks/>
          </p:cNvGraphicFramePr>
          <p:nvPr/>
        </p:nvGraphicFramePr>
        <p:xfrm>
          <a:off x="533400" y="1371600"/>
          <a:ext cx="8305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400" dirty="0" smtClean="0">
                <a:solidFill>
                  <a:srgbClr val="C00000"/>
                </a:solidFill>
              </a:rPr>
              <a:t>ДЖЕРЕЛО ІНФЕКЦІЇ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b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організм людини або тварини,  абіотичне середовище, в якому збудник у результаті тривалої еволюції знайшов природне середовище перебування (розмноження, накопичення, виділення)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371322"/>
              </p:ext>
            </p:extLst>
          </p:nvPr>
        </p:nvGraphicFramePr>
        <p:xfrm>
          <a:off x="1066800" y="2743200"/>
          <a:ext cx="7543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3400" y="19050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400" b="1" kern="0" cap="all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Екологічна класифікація інфекційних хвороб</a:t>
            </a:r>
            <a:endParaRPr lang="ru-RU" sz="2400" b="1" kern="0" cap="all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2286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400" b="1" kern="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Вчення Л.В. </a:t>
            </a:r>
            <a:r>
              <a:rPr lang="uk-UA" sz="4400" b="1" kern="0" dirty="0" err="1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Громашевського</a:t>
            </a:r>
            <a:r>
              <a:rPr lang="uk-UA" sz="4400" b="1" kern="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 про </a:t>
            </a:r>
            <a:r>
              <a:rPr lang="uk-UA" sz="4400" b="1" kern="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МЕХАНІЗМ ПЕРЕДАЧІ</a:t>
            </a:r>
          </a:p>
        </p:txBody>
      </p:sp>
      <p:graphicFrame>
        <p:nvGraphicFramePr>
          <p:cNvPr id="8" name="Содержимое 8"/>
          <p:cNvGraphicFramePr>
            <a:graphicFrameLocks/>
          </p:cNvGraphicFramePr>
          <p:nvPr/>
        </p:nvGraphicFramePr>
        <p:xfrm>
          <a:off x="533400" y="18288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2286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400" b="1" kern="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Вчення Л.В. </a:t>
            </a:r>
            <a:r>
              <a:rPr lang="uk-UA" sz="4400" b="1" kern="0" dirty="0" err="1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Громашевського</a:t>
            </a:r>
            <a:r>
              <a:rPr lang="uk-UA" sz="4400" b="1" kern="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 про </a:t>
            </a:r>
            <a:r>
              <a:rPr lang="uk-UA" sz="4400" b="1" kern="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МЕХАНІЗМ ПЕРЕДАЧІ</a:t>
            </a:r>
          </a:p>
        </p:txBody>
      </p:sp>
      <p:graphicFrame>
        <p:nvGraphicFramePr>
          <p:cNvPr id="8" name="Содержимое 8"/>
          <p:cNvGraphicFramePr>
            <a:graphicFrameLocks/>
          </p:cNvGraphicFramePr>
          <p:nvPr/>
        </p:nvGraphicFramePr>
        <p:xfrm>
          <a:off x="533400" y="18288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24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Вчення Л.В. </a:t>
            </a:r>
            <a:r>
              <a:rPr lang="uk-UA" sz="2400" b="1" kern="0" dirty="0" err="1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Громашевського</a:t>
            </a:r>
            <a:r>
              <a:rPr lang="uk-UA" sz="2400" b="1" kern="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 про </a:t>
            </a:r>
            <a:r>
              <a:rPr lang="uk-UA" sz="2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МЕХАНІЗМ ПЕРЕДАЧІ</a:t>
            </a:r>
          </a:p>
          <a:p>
            <a:pPr algn="ctr" eaLnBrk="0" hangingPunct="0">
              <a:defRPr/>
            </a:pPr>
            <a:r>
              <a:rPr lang="uk-UA" sz="2400" dirty="0">
                <a:latin typeface="+mj-lt"/>
              </a:rPr>
              <a:t>покладено в основу раціональної природно-наукової класифікації інфекційних хвороб</a:t>
            </a:r>
            <a:endParaRPr lang="uk-UA" sz="24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oup 28"/>
          <p:cNvGraphicFramePr>
            <a:graphicFrameLocks/>
          </p:cNvGraphicFramePr>
          <p:nvPr/>
        </p:nvGraphicFramePr>
        <p:xfrm>
          <a:off x="304800" y="1695450"/>
          <a:ext cx="8382000" cy="4719647"/>
        </p:xfrm>
        <a:graphic>
          <a:graphicData uri="http://schemas.openxmlformats.org/drawingml/2006/table">
            <a:tbl>
              <a:tblPr/>
              <a:tblGrid>
                <a:gridCol w="3326214"/>
                <a:gridCol w="5055786"/>
              </a:tblGrid>
              <a:tr h="854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Інфекційні хвороби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Відповідний механізм передачі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9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Кишкові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Фекально-оральний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54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Дихальних шляхів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Крапельний 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54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Кров'яні 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Через кровосисні членистоногі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26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Зовнішніх покровів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Через різні предмети, а при деяких хворобах шляхом безпосереднього контакту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8229600" cy="1828800"/>
          </a:xfrm>
        </p:spPr>
        <p:txBody>
          <a:bodyPr/>
          <a:lstStyle/>
          <a:p>
            <a:r>
              <a:rPr lang="uk-UA" sz="3600" smtClean="0"/>
              <a:t>Особливості фекально-орального  механізму передачі</a:t>
            </a:r>
            <a:br>
              <a:rPr lang="uk-UA" sz="3600" smtClean="0"/>
            </a:br>
            <a:endParaRPr lang="ru-RU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700213"/>
            <a:ext cx="8027987" cy="4608512"/>
          </a:xfrm>
        </p:spPr>
        <p:txBody>
          <a:bodyPr/>
          <a:lstStyle/>
          <a:p>
            <a:pPr algn="l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uk-UA" sz="2800" smtClean="0"/>
              <a:t> Багатофакторність у реалізації;</a:t>
            </a:r>
          </a:p>
          <a:p>
            <a:pPr algn="l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uk-UA" sz="2800" smtClean="0"/>
              <a:t>Наявність поряд з специфічними факторами, неспецифічних;</a:t>
            </a:r>
          </a:p>
          <a:p>
            <a:pPr algn="l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uk-UA" sz="2800" smtClean="0"/>
              <a:t>Значна роль естафетного процесу передачі  збудника, коли останній доводиться до сприйнятливого організму через 3 та більше факторів;</a:t>
            </a:r>
          </a:p>
          <a:p>
            <a:pPr algn="l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uk-UA" sz="2800" smtClean="0"/>
              <a:t>Тривале виживання в об'єктах довкілля;</a:t>
            </a:r>
          </a:p>
          <a:p>
            <a:pPr algn="l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uk-UA" sz="2800" smtClean="0"/>
              <a:t>Як правило формування нестійкого імунітету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ru-RU" sz="2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8229600" cy="1828800"/>
          </a:xfrm>
        </p:spPr>
        <p:txBody>
          <a:bodyPr/>
          <a:lstStyle/>
          <a:p>
            <a:r>
              <a:rPr lang="uk-UA" sz="3600" smtClean="0"/>
              <a:t>Особливості крапельного  механізму передачі</a:t>
            </a:r>
            <a:br>
              <a:rPr lang="uk-UA" sz="3600" smtClean="0"/>
            </a:br>
            <a:endParaRPr lang="ru-RU" sz="3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700213"/>
            <a:ext cx="8315325" cy="4608512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uk-UA" sz="3200" smtClean="0"/>
              <a:t> Наявність єдиного фактору передачі – повітря; </a:t>
            </a:r>
          </a:p>
          <a:p>
            <a:pPr algn="l">
              <a:lnSpc>
                <a:spcPct val="80000"/>
              </a:lnSpc>
            </a:pPr>
            <a:endParaRPr lang="uk-UA" sz="3200" smtClean="0"/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uk-UA" sz="3200" smtClean="0"/>
              <a:t>Низька тривалість виживання збудника поза організмом людини;</a:t>
            </a:r>
          </a:p>
          <a:p>
            <a:pPr algn="l">
              <a:lnSpc>
                <a:spcPct val="80000"/>
              </a:lnSpc>
            </a:pPr>
            <a:endParaRPr lang="uk-UA" sz="3200" smtClean="0"/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uk-UA" sz="3200" smtClean="0"/>
              <a:t>Формування стійкого тривалого імунітету після інфікування;</a:t>
            </a:r>
          </a:p>
          <a:p>
            <a:pPr algn="l">
              <a:lnSpc>
                <a:spcPct val="80000"/>
              </a:lnSpc>
            </a:pPr>
            <a:endParaRPr lang="uk-UA" sz="3200" smtClean="0"/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uk-UA" sz="3200" smtClean="0"/>
              <a:t>Гострий характер поширення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ru-RU" sz="32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228600"/>
            <a:ext cx="876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400" b="1" kern="0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ПАРЕНТЕРАЛЬНИЙ </a:t>
            </a:r>
            <a:r>
              <a:rPr lang="uk-UA" sz="4400" b="1" kern="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МЕХАНІЗМ ПЕРЕДАЧІ</a:t>
            </a:r>
          </a:p>
        </p:txBody>
      </p:sp>
      <p:graphicFrame>
        <p:nvGraphicFramePr>
          <p:cNvPr id="8" name="Содержимое 8"/>
          <p:cNvGraphicFramePr>
            <a:graphicFrameLocks/>
          </p:cNvGraphicFramePr>
          <p:nvPr/>
        </p:nvGraphicFramePr>
        <p:xfrm>
          <a:off x="533400" y="18288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-612775" y="-738188"/>
            <a:ext cx="9494838" cy="7596188"/>
            <a:chOff x="-101" y="-184"/>
            <a:chExt cx="6729" cy="4785"/>
          </a:xfrm>
        </p:grpSpPr>
        <p:sp>
          <p:nvSpPr>
            <p:cNvPr id="25038" name="Rectangle 3"/>
            <p:cNvSpPr>
              <a:spLocks noChangeArrowheads="1"/>
            </p:cNvSpPr>
            <p:nvPr/>
          </p:nvSpPr>
          <p:spPr bwMode="auto">
            <a:xfrm>
              <a:off x="-101" y="-184"/>
              <a:ext cx="6729" cy="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39" name="Rectangle 4"/>
            <p:cNvSpPr>
              <a:spLocks noChangeArrowheads="1"/>
            </p:cNvSpPr>
            <p:nvPr/>
          </p:nvSpPr>
          <p:spPr bwMode="auto">
            <a:xfrm>
              <a:off x="783" y="969"/>
              <a:ext cx="4923" cy="2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544" name="Rectangle 5"/>
            <p:cNvSpPr>
              <a:spLocks noChangeArrowheads="1"/>
            </p:cNvSpPr>
            <p:nvPr/>
          </p:nvSpPr>
          <p:spPr bwMode="auto">
            <a:xfrm>
              <a:off x="966" y="404"/>
              <a:ext cx="530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uk-UA" sz="2400" b="1" cap="all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</a:rPr>
                <a:t>Збільшення кількості </a:t>
              </a:r>
              <a:r>
                <a:rPr lang="uk-UA" sz="2400" b="1" cap="all" dirty="0" err="1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</a:rPr>
                <a:t>інвазивних</a:t>
              </a:r>
              <a:r>
                <a:rPr lang="uk-UA" sz="2400" b="1" cap="all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</a:rPr>
                <a:t> медичних маніпуляцій</a:t>
              </a:r>
              <a:endParaRPr lang="en-GB" sz="2400" cap="all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25041" name="Rectangle 6"/>
            <p:cNvSpPr>
              <a:spLocks noChangeArrowheads="1"/>
            </p:cNvSpPr>
            <p:nvPr/>
          </p:nvSpPr>
          <p:spPr bwMode="auto">
            <a:xfrm>
              <a:off x="2010" y="735"/>
              <a:ext cx="74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044575" defTabSz="762000" eaLnBrk="0" hangingPunct="0"/>
              <a:endParaRPr lang="en-GB" sz="2700" b="1"/>
            </a:p>
          </p:txBody>
        </p:sp>
        <p:sp>
          <p:nvSpPr>
            <p:cNvPr id="25042" name="Line 7"/>
            <p:cNvSpPr>
              <a:spLocks noChangeShapeType="1"/>
            </p:cNvSpPr>
            <p:nvPr/>
          </p:nvSpPr>
          <p:spPr bwMode="auto">
            <a:xfrm>
              <a:off x="783" y="3716"/>
              <a:ext cx="4923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43" name="Line 8"/>
            <p:cNvSpPr>
              <a:spLocks noChangeShapeType="1"/>
            </p:cNvSpPr>
            <p:nvPr/>
          </p:nvSpPr>
          <p:spPr bwMode="auto">
            <a:xfrm flipV="1">
              <a:off x="783" y="3716"/>
              <a:ext cx="1" cy="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44" name="Line 9"/>
            <p:cNvSpPr>
              <a:spLocks noChangeShapeType="1"/>
            </p:cNvSpPr>
            <p:nvPr/>
          </p:nvSpPr>
          <p:spPr bwMode="auto">
            <a:xfrm flipV="1">
              <a:off x="1330" y="3716"/>
              <a:ext cx="1" cy="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45" name="Line 10"/>
            <p:cNvSpPr>
              <a:spLocks noChangeShapeType="1"/>
            </p:cNvSpPr>
            <p:nvPr/>
          </p:nvSpPr>
          <p:spPr bwMode="auto">
            <a:xfrm flipV="1">
              <a:off x="1877" y="3716"/>
              <a:ext cx="1" cy="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46" name="Line 11"/>
            <p:cNvSpPr>
              <a:spLocks noChangeShapeType="1"/>
            </p:cNvSpPr>
            <p:nvPr/>
          </p:nvSpPr>
          <p:spPr bwMode="auto">
            <a:xfrm flipV="1">
              <a:off x="2424" y="3716"/>
              <a:ext cx="1" cy="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47" name="Line 12"/>
            <p:cNvSpPr>
              <a:spLocks noChangeShapeType="1"/>
            </p:cNvSpPr>
            <p:nvPr/>
          </p:nvSpPr>
          <p:spPr bwMode="auto">
            <a:xfrm flipV="1">
              <a:off x="2971" y="3716"/>
              <a:ext cx="1" cy="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48" name="Line 13"/>
            <p:cNvSpPr>
              <a:spLocks noChangeShapeType="1"/>
            </p:cNvSpPr>
            <p:nvPr/>
          </p:nvSpPr>
          <p:spPr bwMode="auto">
            <a:xfrm flipV="1">
              <a:off x="3518" y="3716"/>
              <a:ext cx="1" cy="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49" name="Line 14"/>
            <p:cNvSpPr>
              <a:spLocks noChangeShapeType="1"/>
            </p:cNvSpPr>
            <p:nvPr/>
          </p:nvSpPr>
          <p:spPr bwMode="auto">
            <a:xfrm flipV="1">
              <a:off x="4065" y="3716"/>
              <a:ext cx="1" cy="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50" name="Line 15"/>
            <p:cNvSpPr>
              <a:spLocks noChangeShapeType="1"/>
            </p:cNvSpPr>
            <p:nvPr/>
          </p:nvSpPr>
          <p:spPr bwMode="auto">
            <a:xfrm flipV="1">
              <a:off x="4611" y="3716"/>
              <a:ext cx="1" cy="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51" name="Line 16"/>
            <p:cNvSpPr>
              <a:spLocks noChangeShapeType="1"/>
            </p:cNvSpPr>
            <p:nvPr/>
          </p:nvSpPr>
          <p:spPr bwMode="auto">
            <a:xfrm flipV="1">
              <a:off x="5159" y="3716"/>
              <a:ext cx="1" cy="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52" name="Line 17"/>
            <p:cNvSpPr>
              <a:spLocks noChangeShapeType="1"/>
            </p:cNvSpPr>
            <p:nvPr/>
          </p:nvSpPr>
          <p:spPr bwMode="auto">
            <a:xfrm flipV="1">
              <a:off x="5706" y="3716"/>
              <a:ext cx="1" cy="50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53" name="Rectangle 18"/>
            <p:cNvSpPr>
              <a:spLocks noChangeArrowheads="1"/>
            </p:cNvSpPr>
            <p:nvPr/>
          </p:nvSpPr>
          <p:spPr bwMode="auto">
            <a:xfrm>
              <a:off x="633" y="3947"/>
              <a:ext cx="3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1930</a:t>
              </a:r>
              <a:endParaRPr lang="en-GB" sz="2000"/>
            </a:p>
          </p:txBody>
        </p:sp>
        <p:sp>
          <p:nvSpPr>
            <p:cNvPr id="25054" name="Rectangle 19"/>
            <p:cNvSpPr>
              <a:spLocks noChangeArrowheads="1"/>
            </p:cNvSpPr>
            <p:nvPr/>
          </p:nvSpPr>
          <p:spPr bwMode="auto">
            <a:xfrm>
              <a:off x="1178" y="3947"/>
              <a:ext cx="3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1940</a:t>
              </a:r>
              <a:endParaRPr lang="en-GB" sz="2000"/>
            </a:p>
          </p:txBody>
        </p:sp>
        <p:sp>
          <p:nvSpPr>
            <p:cNvPr id="25055" name="Rectangle 20"/>
            <p:cNvSpPr>
              <a:spLocks noChangeArrowheads="1"/>
            </p:cNvSpPr>
            <p:nvPr/>
          </p:nvSpPr>
          <p:spPr bwMode="auto">
            <a:xfrm>
              <a:off x="1725" y="3947"/>
              <a:ext cx="3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1950</a:t>
              </a:r>
              <a:endParaRPr lang="en-GB" sz="2000"/>
            </a:p>
          </p:txBody>
        </p:sp>
        <p:sp>
          <p:nvSpPr>
            <p:cNvPr id="25056" name="Rectangle 21"/>
            <p:cNvSpPr>
              <a:spLocks noChangeArrowheads="1"/>
            </p:cNvSpPr>
            <p:nvPr/>
          </p:nvSpPr>
          <p:spPr bwMode="auto">
            <a:xfrm>
              <a:off x="2272" y="3947"/>
              <a:ext cx="3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1960</a:t>
              </a:r>
              <a:endParaRPr lang="en-GB" sz="2000"/>
            </a:p>
          </p:txBody>
        </p:sp>
        <p:sp>
          <p:nvSpPr>
            <p:cNvPr id="25057" name="Rectangle 22"/>
            <p:cNvSpPr>
              <a:spLocks noChangeArrowheads="1"/>
            </p:cNvSpPr>
            <p:nvPr/>
          </p:nvSpPr>
          <p:spPr bwMode="auto">
            <a:xfrm>
              <a:off x="2819" y="3947"/>
              <a:ext cx="3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1970</a:t>
              </a:r>
              <a:endParaRPr lang="en-GB" sz="2000"/>
            </a:p>
          </p:txBody>
        </p:sp>
        <p:sp>
          <p:nvSpPr>
            <p:cNvPr id="25058" name="Rectangle 23"/>
            <p:cNvSpPr>
              <a:spLocks noChangeArrowheads="1"/>
            </p:cNvSpPr>
            <p:nvPr/>
          </p:nvSpPr>
          <p:spPr bwMode="auto">
            <a:xfrm>
              <a:off x="3366" y="3947"/>
              <a:ext cx="3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1980</a:t>
              </a:r>
              <a:endParaRPr lang="en-GB" sz="2000"/>
            </a:p>
          </p:txBody>
        </p:sp>
        <p:sp>
          <p:nvSpPr>
            <p:cNvPr id="25059" name="Rectangle 24"/>
            <p:cNvSpPr>
              <a:spLocks noChangeArrowheads="1"/>
            </p:cNvSpPr>
            <p:nvPr/>
          </p:nvSpPr>
          <p:spPr bwMode="auto">
            <a:xfrm>
              <a:off x="3913" y="3947"/>
              <a:ext cx="3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1990</a:t>
              </a:r>
              <a:endParaRPr lang="en-GB" sz="2000"/>
            </a:p>
          </p:txBody>
        </p:sp>
        <p:sp>
          <p:nvSpPr>
            <p:cNvPr id="25060" name="Rectangle 25"/>
            <p:cNvSpPr>
              <a:spLocks noChangeArrowheads="1"/>
            </p:cNvSpPr>
            <p:nvPr/>
          </p:nvSpPr>
          <p:spPr bwMode="auto">
            <a:xfrm>
              <a:off x="4460" y="3947"/>
              <a:ext cx="3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2000</a:t>
              </a:r>
              <a:endParaRPr lang="en-GB" sz="2000"/>
            </a:p>
          </p:txBody>
        </p:sp>
        <p:sp>
          <p:nvSpPr>
            <p:cNvPr id="25061" name="Rectangle 26"/>
            <p:cNvSpPr>
              <a:spLocks noChangeArrowheads="1"/>
            </p:cNvSpPr>
            <p:nvPr/>
          </p:nvSpPr>
          <p:spPr bwMode="auto">
            <a:xfrm>
              <a:off x="5007" y="3947"/>
              <a:ext cx="3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2010</a:t>
              </a:r>
              <a:endParaRPr lang="en-GB" sz="2000"/>
            </a:p>
          </p:txBody>
        </p:sp>
        <p:sp>
          <p:nvSpPr>
            <p:cNvPr id="25062" name="Rectangle 27"/>
            <p:cNvSpPr>
              <a:spLocks noChangeArrowheads="1"/>
            </p:cNvSpPr>
            <p:nvPr/>
          </p:nvSpPr>
          <p:spPr bwMode="auto">
            <a:xfrm>
              <a:off x="5555" y="3947"/>
              <a:ext cx="3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2020</a:t>
              </a:r>
              <a:endParaRPr lang="en-GB" sz="2000"/>
            </a:p>
          </p:txBody>
        </p:sp>
        <p:sp>
          <p:nvSpPr>
            <p:cNvPr id="25063" name="Line 28"/>
            <p:cNvSpPr>
              <a:spLocks noChangeShapeType="1"/>
            </p:cNvSpPr>
            <p:nvPr/>
          </p:nvSpPr>
          <p:spPr bwMode="auto">
            <a:xfrm>
              <a:off x="783" y="969"/>
              <a:ext cx="4923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64" name="Line 29"/>
            <p:cNvSpPr>
              <a:spLocks noChangeShapeType="1"/>
            </p:cNvSpPr>
            <p:nvPr/>
          </p:nvSpPr>
          <p:spPr bwMode="auto">
            <a:xfrm flipV="1">
              <a:off x="783" y="969"/>
              <a:ext cx="1" cy="2747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65" name="Line 30"/>
            <p:cNvSpPr>
              <a:spLocks noChangeShapeType="1"/>
            </p:cNvSpPr>
            <p:nvPr/>
          </p:nvSpPr>
          <p:spPr bwMode="auto">
            <a:xfrm>
              <a:off x="734" y="3716"/>
              <a:ext cx="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66" name="Line 31"/>
            <p:cNvSpPr>
              <a:spLocks noChangeShapeType="1"/>
            </p:cNvSpPr>
            <p:nvPr/>
          </p:nvSpPr>
          <p:spPr bwMode="auto">
            <a:xfrm>
              <a:off x="734" y="3349"/>
              <a:ext cx="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67" name="Line 32"/>
            <p:cNvSpPr>
              <a:spLocks noChangeShapeType="1"/>
            </p:cNvSpPr>
            <p:nvPr/>
          </p:nvSpPr>
          <p:spPr bwMode="auto">
            <a:xfrm>
              <a:off x="734" y="2983"/>
              <a:ext cx="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68" name="Line 33"/>
            <p:cNvSpPr>
              <a:spLocks noChangeShapeType="1"/>
            </p:cNvSpPr>
            <p:nvPr/>
          </p:nvSpPr>
          <p:spPr bwMode="auto">
            <a:xfrm>
              <a:off x="734" y="2617"/>
              <a:ext cx="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69" name="Line 34"/>
            <p:cNvSpPr>
              <a:spLocks noChangeShapeType="1"/>
            </p:cNvSpPr>
            <p:nvPr/>
          </p:nvSpPr>
          <p:spPr bwMode="auto">
            <a:xfrm>
              <a:off x="734" y="2250"/>
              <a:ext cx="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70" name="Line 35"/>
            <p:cNvSpPr>
              <a:spLocks noChangeShapeType="1"/>
            </p:cNvSpPr>
            <p:nvPr/>
          </p:nvSpPr>
          <p:spPr bwMode="auto">
            <a:xfrm>
              <a:off x="734" y="1884"/>
              <a:ext cx="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71" name="Line 36"/>
            <p:cNvSpPr>
              <a:spLocks noChangeShapeType="1"/>
            </p:cNvSpPr>
            <p:nvPr/>
          </p:nvSpPr>
          <p:spPr bwMode="auto">
            <a:xfrm>
              <a:off x="734" y="1518"/>
              <a:ext cx="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72" name="Line 37"/>
            <p:cNvSpPr>
              <a:spLocks noChangeShapeType="1"/>
            </p:cNvSpPr>
            <p:nvPr/>
          </p:nvSpPr>
          <p:spPr bwMode="auto">
            <a:xfrm>
              <a:off x="734" y="1152"/>
              <a:ext cx="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73" name="Line 38"/>
            <p:cNvSpPr>
              <a:spLocks noChangeShapeType="1"/>
            </p:cNvSpPr>
            <p:nvPr/>
          </p:nvSpPr>
          <p:spPr bwMode="auto">
            <a:xfrm>
              <a:off x="734" y="3643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74" name="Line 39"/>
            <p:cNvSpPr>
              <a:spLocks noChangeShapeType="1"/>
            </p:cNvSpPr>
            <p:nvPr/>
          </p:nvSpPr>
          <p:spPr bwMode="auto">
            <a:xfrm>
              <a:off x="734" y="3570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75" name="Line 40"/>
            <p:cNvSpPr>
              <a:spLocks noChangeShapeType="1"/>
            </p:cNvSpPr>
            <p:nvPr/>
          </p:nvSpPr>
          <p:spPr bwMode="auto">
            <a:xfrm>
              <a:off x="734" y="3496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76" name="Line 41"/>
            <p:cNvSpPr>
              <a:spLocks noChangeShapeType="1"/>
            </p:cNvSpPr>
            <p:nvPr/>
          </p:nvSpPr>
          <p:spPr bwMode="auto">
            <a:xfrm>
              <a:off x="734" y="3423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77" name="Line 42"/>
            <p:cNvSpPr>
              <a:spLocks noChangeShapeType="1"/>
            </p:cNvSpPr>
            <p:nvPr/>
          </p:nvSpPr>
          <p:spPr bwMode="auto">
            <a:xfrm>
              <a:off x="734" y="3277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78" name="Line 43"/>
            <p:cNvSpPr>
              <a:spLocks noChangeShapeType="1"/>
            </p:cNvSpPr>
            <p:nvPr/>
          </p:nvSpPr>
          <p:spPr bwMode="auto">
            <a:xfrm>
              <a:off x="734" y="3203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79" name="Line 44"/>
            <p:cNvSpPr>
              <a:spLocks noChangeShapeType="1"/>
            </p:cNvSpPr>
            <p:nvPr/>
          </p:nvSpPr>
          <p:spPr bwMode="auto">
            <a:xfrm>
              <a:off x="734" y="3130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0" name="Line 45"/>
            <p:cNvSpPr>
              <a:spLocks noChangeShapeType="1"/>
            </p:cNvSpPr>
            <p:nvPr/>
          </p:nvSpPr>
          <p:spPr bwMode="auto">
            <a:xfrm>
              <a:off x="734" y="3056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1" name="Line 46"/>
            <p:cNvSpPr>
              <a:spLocks noChangeShapeType="1"/>
            </p:cNvSpPr>
            <p:nvPr/>
          </p:nvSpPr>
          <p:spPr bwMode="auto">
            <a:xfrm>
              <a:off x="734" y="2911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2" name="Line 47"/>
            <p:cNvSpPr>
              <a:spLocks noChangeShapeType="1"/>
            </p:cNvSpPr>
            <p:nvPr/>
          </p:nvSpPr>
          <p:spPr bwMode="auto">
            <a:xfrm>
              <a:off x="734" y="2837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3" name="Line 48"/>
            <p:cNvSpPr>
              <a:spLocks noChangeShapeType="1"/>
            </p:cNvSpPr>
            <p:nvPr/>
          </p:nvSpPr>
          <p:spPr bwMode="auto">
            <a:xfrm>
              <a:off x="734" y="2764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4" name="Line 49"/>
            <p:cNvSpPr>
              <a:spLocks noChangeShapeType="1"/>
            </p:cNvSpPr>
            <p:nvPr/>
          </p:nvSpPr>
          <p:spPr bwMode="auto">
            <a:xfrm>
              <a:off x="734" y="2690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5" name="Line 50"/>
            <p:cNvSpPr>
              <a:spLocks noChangeShapeType="1"/>
            </p:cNvSpPr>
            <p:nvPr/>
          </p:nvSpPr>
          <p:spPr bwMode="auto">
            <a:xfrm>
              <a:off x="734" y="2544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6" name="Line 51"/>
            <p:cNvSpPr>
              <a:spLocks noChangeShapeType="1"/>
            </p:cNvSpPr>
            <p:nvPr/>
          </p:nvSpPr>
          <p:spPr bwMode="auto">
            <a:xfrm>
              <a:off x="734" y="2471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7" name="Line 52"/>
            <p:cNvSpPr>
              <a:spLocks noChangeShapeType="1"/>
            </p:cNvSpPr>
            <p:nvPr/>
          </p:nvSpPr>
          <p:spPr bwMode="auto">
            <a:xfrm>
              <a:off x="734" y="2397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8" name="Line 53"/>
            <p:cNvSpPr>
              <a:spLocks noChangeShapeType="1"/>
            </p:cNvSpPr>
            <p:nvPr/>
          </p:nvSpPr>
          <p:spPr bwMode="auto">
            <a:xfrm>
              <a:off x="734" y="2324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89" name="Line 54"/>
            <p:cNvSpPr>
              <a:spLocks noChangeShapeType="1"/>
            </p:cNvSpPr>
            <p:nvPr/>
          </p:nvSpPr>
          <p:spPr bwMode="auto">
            <a:xfrm>
              <a:off x="734" y="2178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0" name="Line 55"/>
            <p:cNvSpPr>
              <a:spLocks noChangeShapeType="1"/>
            </p:cNvSpPr>
            <p:nvPr/>
          </p:nvSpPr>
          <p:spPr bwMode="auto">
            <a:xfrm>
              <a:off x="734" y="2105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1" name="Line 56"/>
            <p:cNvSpPr>
              <a:spLocks noChangeShapeType="1"/>
            </p:cNvSpPr>
            <p:nvPr/>
          </p:nvSpPr>
          <p:spPr bwMode="auto">
            <a:xfrm>
              <a:off x="734" y="2031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2" name="Line 57"/>
            <p:cNvSpPr>
              <a:spLocks noChangeShapeType="1"/>
            </p:cNvSpPr>
            <p:nvPr/>
          </p:nvSpPr>
          <p:spPr bwMode="auto">
            <a:xfrm>
              <a:off x="734" y="1958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3" name="Line 58"/>
            <p:cNvSpPr>
              <a:spLocks noChangeShapeType="1"/>
            </p:cNvSpPr>
            <p:nvPr/>
          </p:nvSpPr>
          <p:spPr bwMode="auto">
            <a:xfrm>
              <a:off x="734" y="1811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4" name="Line 59"/>
            <p:cNvSpPr>
              <a:spLocks noChangeShapeType="1"/>
            </p:cNvSpPr>
            <p:nvPr/>
          </p:nvSpPr>
          <p:spPr bwMode="auto">
            <a:xfrm>
              <a:off x="734" y="1738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5" name="Line 60"/>
            <p:cNvSpPr>
              <a:spLocks noChangeShapeType="1"/>
            </p:cNvSpPr>
            <p:nvPr/>
          </p:nvSpPr>
          <p:spPr bwMode="auto">
            <a:xfrm>
              <a:off x="734" y="1665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6" name="Line 61"/>
            <p:cNvSpPr>
              <a:spLocks noChangeShapeType="1"/>
            </p:cNvSpPr>
            <p:nvPr/>
          </p:nvSpPr>
          <p:spPr bwMode="auto">
            <a:xfrm>
              <a:off x="734" y="1591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7" name="Line 62"/>
            <p:cNvSpPr>
              <a:spLocks noChangeShapeType="1"/>
            </p:cNvSpPr>
            <p:nvPr/>
          </p:nvSpPr>
          <p:spPr bwMode="auto">
            <a:xfrm>
              <a:off x="734" y="1444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8" name="Line 63"/>
            <p:cNvSpPr>
              <a:spLocks noChangeShapeType="1"/>
            </p:cNvSpPr>
            <p:nvPr/>
          </p:nvSpPr>
          <p:spPr bwMode="auto">
            <a:xfrm>
              <a:off x="734" y="1372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99" name="Line 64"/>
            <p:cNvSpPr>
              <a:spLocks noChangeShapeType="1"/>
            </p:cNvSpPr>
            <p:nvPr/>
          </p:nvSpPr>
          <p:spPr bwMode="auto">
            <a:xfrm>
              <a:off x="734" y="1299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00" name="Line 65"/>
            <p:cNvSpPr>
              <a:spLocks noChangeShapeType="1"/>
            </p:cNvSpPr>
            <p:nvPr/>
          </p:nvSpPr>
          <p:spPr bwMode="auto">
            <a:xfrm>
              <a:off x="734" y="1225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01" name="Line 66"/>
            <p:cNvSpPr>
              <a:spLocks noChangeShapeType="1"/>
            </p:cNvSpPr>
            <p:nvPr/>
          </p:nvSpPr>
          <p:spPr bwMode="auto">
            <a:xfrm>
              <a:off x="734" y="1078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02" name="Line 67"/>
            <p:cNvSpPr>
              <a:spLocks noChangeShapeType="1"/>
            </p:cNvSpPr>
            <p:nvPr/>
          </p:nvSpPr>
          <p:spPr bwMode="auto">
            <a:xfrm>
              <a:off x="734" y="1006"/>
              <a:ext cx="4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03" name="Rectangle 68"/>
            <p:cNvSpPr>
              <a:spLocks noChangeArrowheads="1"/>
            </p:cNvSpPr>
            <p:nvPr/>
          </p:nvSpPr>
          <p:spPr bwMode="auto">
            <a:xfrm>
              <a:off x="590" y="3727"/>
              <a:ext cx="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0</a:t>
              </a:r>
              <a:endParaRPr lang="en-GB" sz="2000"/>
            </a:p>
          </p:txBody>
        </p:sp>
        <p:sp>
          <p:nvSpPr>
            <p:cNvPr id="25104" name="Rectangle 69"/>
            <p:cNvSpPr>
              <a:spLocks noChangeArrowheads="1"/>
            </p:cNvSpPr>
            <p:nvPr/>
          </p:nvSpPr>
          <p:spPr bwMode="auto">
            <a:xfrm>
              <a:off x="590" y="3360"/>
              <a:ext cx="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2</a:t>
              </a:r>
              <a:endParaRPr lang="en-GB" sz="2000"/>
            </a:p>
          </p:txBody>
        </p:sp>
        <p:sp>
          <p:nvSpPr>
            <p:cNvPr id="25105" name="Rectangle 70"/>
            <p:cNvSpPr>
              <a:spLocks noChangeArrowheads="1"/>
            </p:cNvSpPr>
            <p:nvPr/>
          </p:nvSpPr>
          <p:spPr bwMode="auto">
            <a:xfrm>
              <a:off x="590" y="2994"/>
              <a:ext cx="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4</a:t>
              </a:r>
              <a:endParaRPr lang="en-GB" sz="2000"/>
            </a:p>
          </p:txBody>
        </p:sp>
        <p:sp>
          <p:nvSpPr>
            <p:cNvPr id="25106" name="Rectangle 71"/>
            <p:cNvSpPr>
              <a:spLocks noChangeArrowheads="1"/>
            </p:cNvSpPr>
            <p:nvPr/>
          </p:nvSpPr>
          <p:spPr bwMode="auto">
            <a:xfrm>
              <a:off x="590" y="2628"/>
              <a:ext cx="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6</a:t>
              </a:r>
              <a:endParaRPr lang="en-GB" sz="2000"/>
            </a:p>
          </p:txBody>
        </p:sp>
        <p:sp>
          <p:nvSpPr>
            <p:cNvPr id="25107" name="Rectangle 72"/>
            <p:cNvSpPr>
              <a:spLocks noChangeArrowheads="1"/>
            </p:cNvSpPr>
            <p:nvPr/>
          </p:nvSpPr>
          <p:spPr bwMode="auto">
            <a:xfrm>
              <a:off x="590" y="2261"/>
              <a:ext cx="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8</a:t>
              </a:r>
              <a:endParaRPr lang="en-GB" sz="2000"/>
            </a:p>
          </p:txBody>
        </p:sp>
        <p:sp>
          <p:nvSpPr>
            <p:cNvPr id="25108" name="Rectangle 73"/>
            <p:cNvSpPr>
              <a:spLocks noChangeArrowheads="1"/>
            </p:cNvSpPr>
            <p:nvPr/>
          </p:nvSpPr>
          <p:spPr bwMode="auto">
            <a:xfrm>
              <a:off x="514" y="1894"/>
              <a:ext cx="1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10</a:t>
              </a:r>
              <a:endParaRPr lang="en-GB" sz="2000"/>
            </a:p>
          </p:txBody>
        </p:sp>
        <p:sp>
          <p:nvSpPr>
            <p:cNvPr id="25109" name="Rectangle 74"/>
            <p:cNvSpPr>
              <a:spLocks noChangeArrowheads="1"/>
            </p:cNvSpPr>
            <p:nvPr/>
          </p:nvSpPr>
          <p:spPr bwMode="auto">
            <a:xfrm>
              <a:off x="514" y="1528"/>
              <a:ext cx="1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12</a:t>
              </a:r>
              <a:endParaRPr lang="en-GB" sz="2000"/>
            </a:p>
          </p:txBody>
        </p:sp>
        <p:sp>
          <p:nvSpPr>
            <p:cNvPr id="25110" name="Rectangle 75"/>
            <p:cNvSpPr>
              <a:spLocks noChangeArrowheads="1"/>
            </p:cNvSpPr>
            <p:nvPr/>
          </p:nvSpPr>
          <p:spPr bwMode="auto">
            <a:xfrm>
              <a:off x="514" y="1162"/>
              <a:ext cx="1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GB" sz="1700"/>
                <a:t>14</a:t>
              </a:r>
              <a:endParaRPr lang="en-GB" sz="2000"/>
            </a:p>
          </p:txBody>
        </p:sp>
        <p:sp>
          <p:nvSpPr>
            <p:cNvPr id="25111" name="Line 76"/>
            <p:cNvSpPr>
              <a:spLocks noChangeShapeType="1"/>
            </p:cNvSpPr>
            <p:nvPr/>
          </p:nvSpPr>
          <p:spPr bwMode="auto">
            <a:xfrm flipV="1">
              <a:off x="5706" y="969"/>
              <a:ext cx="1" cy="2747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12" name="Line 77"/>
            <p:cNvSpPr>
              <a:spLocks noChangeShapeType="1"/>
            </p:cNvSpPr>
            <p:nvPr/>
          </p:nvSpPr>
          <p:spPr bwMode="auto">
            <a:xfrm>
              <a:off x="783" y="3532"/>
              <a:ext cx="930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13" name="Line 78"/>
            <p:cNvSpPr>
              <a:spLocks noChangeShapeType="1"/>
            </p:cNvSpPr>
            <p:nvPr/>
          </p:nvSpPr>
          <p:spPr bwMode="auto">
            <a:xfrm>
              <a:off x="1713" y="3532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14" name="Line 79"/>
            <p:cNvSpPr>
              <a:spLocks noChangeShapeType="1"/>
            </p:cNvSpPr>
            <p:nvPr/>
          </p:nvSpPr>
          <p:spPr bwMode="auto">
            <a:xfrm>
              <a:off x="1713" y="3532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15" name="Line 80"/>
            <p:cNvSpPr>
              <a:spLocks noChangeShapeType="1"/>
            </p:cNvSpPr>
            <p:nvPr/>
          </p:nvSpPr>
          <p:spPr bwMode="auto">
            <a:xfrm flipV="1">
              <a:off x="1713" y="2983"/>
              <a:ext cx="1" cy="549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16" name="Line 81"/>
            <p:cNvSpPr>
              <a:spLocks noChangeShapeType="1"/>
            </p:cNvSpPr>
            <p:nvPr/>
          </p:nvSpPr>
          <p:spPr bwMode="auto">
            <a:xfrm>
              <a:off x="1713" y="2983"/>
              <a:ext cx="98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17" name="Line 82"/>
            <p:cNvSpPr>
              <a:spLocks noChangeShapeType="1"/>
            </p:cNvSpPr>
            <p:nvPr/>
          </p:nvSpPr>
          <p:spPr bwMode="auto">
            <a:xfrm>
              <a:off x="2697" y="2983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18" name="Line 83"/>
            <p:cNvSpPr>
              <a:spLocks noChangeShapeType="1"/>
            </p:cNvSpPr>
            <p:nvPr/>
          </p:nvSpPr>
          <p:spPr bwMode="auto">
            <a:xfrm>
              <a:off x="2697" y="2983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19" name="Line 84"/>
            <p:cNvSpPr>
              <a:spLocks noChangeShapeType="1"/>
            </p:cNvSpPr>
            <p:nvPr/>
          </p:nvSpPr>
          <p:spPr bwMode="auto">
            <a:xfrm flipV="1">
              <a:off x="2697" y="2617"/>
              <a:ext cx="1" cy="366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20" name="Line 85"/>
            <p:cNvSpPr>
              <a:spLocks noChangeShapeType="1"/>
            </p:cNvSpPr>
            <p:nvPr/>
          </p:nvSpPr>
          <p:spPr bwMode="auto">
            <a:xfrm>
              <a:off x="2697" y="2617"/>
              <a:ext cx="383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21" name="Line 86"/>
            <p:cNvSpPr>
              <a:spLocks noChangeShapeType="1"/>
            </p:cNvSpPr>
            <p:nvPr/>
          </p:nvSpPr>
          <p:spPr bwMode="auto">
            <a:xfrm>
              <a:off x="3080" y="2617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22" name="Line 87"/>
            <p:cNvSpPr>
              <a:spLocks noChangeShapeType="1"/>
            </p:cNvSpPr>
            <p:nvPr/>
          </p:nvSpPr>
          <p:spPr bwMode="auto">
            <a:xfrm>
              <a:off x="3080" y="2617"/>
              <a:ext cx="766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23" name="Line 88"/>
            <p:cNvSpPr>
              <a:spLocks noChangeShapeType="1"/>
            </p:cNvSpPr>
            <p:nvPr/>
          </p:nvSpPr>
          <p:spPr bwMode="auto">
            <a:xfrm>
              <a:off x="3846" y="2617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24" name="Line 89"/>
            <p:cNvSpPr>
              <a:spLocks noChangeShapeType="1"/>
            </p:cNvSpPr>
            <p:nvPr/>
          </p:nvSpPr>
          <p:spPr bwMode="auto">
            <a:xfrm>
              <a:off x="3846" y="2617"/>
              <a:ext cx="328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25" name="Line 90"/>
            <p:cNvSpPr>
              <a:spLocks noChangeShapeType="1"/>
            </p:cNvSpPr>
            <p:nvPr/>
          </p:nvSpPr>
          <p:spPr bwMode="auto">
            <a:xfrm>
              <a:off x="4174" y="2617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26" name="Line 91"/>
            <p:cNvSpPr>
              <a:spLocks noChangeShapeType="1"/>
            </p:cNvSpPr>
            <p:nvPr/>
          </p:nvSpPr>
          <p:spPr bwMode="auto">
            <a:xfrm>
              <a:off x="4174" y="2617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27" name="Line 92"/>
            <p:cNvSpPr>
              <a:spLocks noChangeShapeType="1"/>
            </p:cNvSpPr>
            <p:nvPr/>
          </p:nvSpPr>
          <p:spPr bwMode="auto">
            <a:xfrm flipV="1">
              <a:off x="4175" y="2067"/>
              <a:ext cx="1" cy="55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28" name="Line 93"/>
            <p:cNvSpPr>
              <a:spLocks noChangeShapeType="1"/>
            </p:cNvSpPr>
            <p:nvPr/>
          </p:nvSpPr>
          <p:spPr bwMode="auto">
            <a:xfrm>
              <a:off x="4175" y="2067"/>
              <a:ext cx="109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29" name="Line 94"/>
            <p:cNvSpPr>
              <a:spLocks noChangeShapeType="1"/>
            </p:cNvSpPr>
            <p:nvPr/>
          </p:nvSpPr>
          <p:spPr bwMode="auto">
            <a:xfrm>
              <a:off x="4284" y="2067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30" name="Line 95"/>
            <p:cNvSpPr>
              <a:spLocks noChangeShapeType="1"/>
            </p:cNvSpPr>
            <p:nvPr/>
          </p:nvSpPr>
          <p:spPr bwMode="auto">
            <a:xfrm>
              <a:off x="4284" y="2067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31" name="Line 96"/>
            <p:cNvSpPr>
              <a:spLocks noChangeShapeType="1"/>
            </p:cNvSpPr>
            <p:nvPr/>
          </p:nvSpPr>
          <p:spPr bwMode="auto">
            <a:xfrm flipV="1">
              <a:off x="4285" y="1518"/>
              <a:ext cx="1" cy="549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32" name="Line 97"/>
            <p:cNvSpPr>
              <a:spLocks noChangeShapeType="1"/>
            </p:cNvSpPr>
            <p:nvPr/>
          </p:nvSpPr>
          <p:spPr bwMode="auto">
            <a:xfrm>
              <a:off x="4285" y="1518"/>
              <a:ext cx="5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33" name="Line 98"/>
            <p:cNvSpPr>
              <a:spLocks noChangeShapeType="1"/>
            </p:cNvSpPr>
            <p:nvPr/>
          </p:nvSpPr>
          <p:spPr bwMode="auto">
            <a:xfrm>
              <a:off x="4339" y="1518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34" name="Line 99"/>
            <p:cNvSpPr>
              <a:spLocks noChangeShapeType="1"/>
            </p:cNvSpPr>
            <p:nvPr/>
          </p:nvSpPr>
          <p:spPr bwMode="auto">
            <a:xfrm>
              <a:off x="4339" y="1518"/>
              <a:ext cx="54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35" name="Line 100"/>
            <p:cNvSpPr>
              <a:spLocks noChangeShapeType="1"/>
            </p:cNvSpPr>
            <p:nvPr/>
          </p:nvSpPr>
          <p:spPr bwMode="auto">
            <a:xfrm>
              <a:off x="4393" y="1518"/>
              <a:ext cx="1" cy="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36" name="Rectangle 101"/>
            <p:cNvSpPr>
              <a:spLocks noChangeArrowheads="1"/>
            </p:cNvSpPr>
            <p:nvPr/>
          </p:nvSpPr>
          <p:spPr bwMode="auto">
            <a:xfrm>
              <a:off x="790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37" name="Rectangle 102"/>
            <p:cNvSpPr>
              <a:spLocks noChangeArrowheads="1"/>
            </p:cNvSpPr>
            <p:nvPr/>
          </p:nvSpPr>
          <p:spPr bwMode="auto">
            <a:xfrm>
              <a:off x="790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38" name="Rectangle 103"/>
            <p:cNvSpPr>
              <a:spLocks noChangeArrowheads="1"/>
            </p:cNvSpPr>
            <p:nvPr/>
          </p:nvSpPr>
          <p:spPr bwMode="auto">
            <a:xfrm>
              <a:off x="808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39" name="Rectangle 104"/>
            <p:cNvSpPr>
              <a:spLocks noChangeArrowheads="1"/>
            </p:cNvSpPr>
            <p:nvPr/>
          </p:nvSpPr>
          <p:spPr bwMode="auto">
            <a:xfrm>
              <a:off x="808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40" name="Rectangle 105"/>
            <p:cNvSpPr>
              <a:spLocks noChangeArrowheads="1"/>
            </p:cNvSpPr>
            <p:nvPr/>
          </p:nvSpPr>
          <p:spPr bwMode="auto">
            <a:xfrm>
              <a:off x="826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41" name="Rectangle 106"/>
            <p:cNvSpPr>
              <a:spLocks noChangeArrowheads="1"/>
            </p:cNvSpPr>
            <p:nvPr/>
          </p:nvSpPr>
          <p:spPr bwMode="auto">
            <a:xfrm>
              <a:off x="826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42" name="Rectangle 107"/>
            <p:cNvSpPr>
              <a:spLocks noChangeArrowheads="1"/>
            </p:cNvSpPr>
            <p:nvPr/>
          </p:nvSpPr>
          <p:spPr bwMode="auto">
            <a:xfrm>
              <a:off x="843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43" name="Rectangle 108"/>
            <p:cNvSpPr>
              <a:spLocks noChangeArrowheads="1"/>
            </p:cNvSpPr>
            <p:nvPr/>
          </p:nvSpPr>
          <p:spPr bwMode="auto">
            <a:xfrm>
              <a:off x="843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44" name="Rectangle 109"/>
            <p:cNvSpPr>
              <a:spLocks noChangeArrowheads="1"/>
            </p:cNvSpPr>
            <p:nvPr/>
          </p:nvSpPr>
          <p:spPr bwMode="auto">
            <a:xfrm>
              <a:off x="861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45" name="Rectangle 110"/>
            <p:cNvSpPr>
              <a:spLocks noChangeArrowheads="1"/>
            </p:cNvSpPr>
            <p:nvPr/>
          </p:nvSpPr>
          <p:spPr bwMode="auto">
            <a:xfrm>
              <a:off x="861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46" name="Rectangle 111"/>
            <p:cNvSpPr>
              <a:spLocks noChangeArrowheads="1"/>
            </p:cNvSpPr>
            <p:nvPr/>
          </p:nvSpPr>
          <p:spPr bwMode="auto">
            <a:xfrm>
              <a:off x="879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47" name="Rectangle 112"/>
            <p:cNvSpPr>
              <a:spLocks noChangeArrowheads="1"/>
            </p:cNvSpPr>
            <p:nvPr/>
          </p:nvSpPr>
          <p:spPr bwMode="auto">
            <a:xfrm>
              <a:off x="879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48" name="Rectangle 113"/>
            <p:cNvSpPr>
              <a:spLocks noChangeArrowheads="1"/>
            </p:cNvSpPr>
            <p:nvPr/>
          </p:nvSpPr>
          <p:spPr bwMode="auto">
            <a:xfrm>
              <a:off x="896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49" name="Rectangle 114"/>
            <p:cNvSpPr>
              <a:spLocks noChangeArrowheads="1"/>
            </p:cNvSpPr>
            <p:nvPr/>
          </p:nvSpPr>
          <p:spPr bwMode="auto">
            <a:xfrm>
              <a:off x="896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50" name="Rectangle 115"/>
            <p:cNvSpPr>
              <a:spLocks noChangeArrowheads="1"/>
            </p:cNvSpPr>
            <p:nvPr/>
          </p:nvSpPr>
          <p:spPr bwMode="auto">
            <a:xfrm>
              <a:off x="913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51" name="Rectangle 116"/>
            <p:cNvSpPr>
              <a:spLocks noChangeArrowheads="1"/>
            </p:cNvSpPr>
            <p:nvPr/>
          </p:nvSpPr>
          <p:spPr bwMode="auto">
            <a:xfrm>
              <a:off x="913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52" name="Rectangle 117"/>
            <p:cNvSpPr>
              <a:spLocks noChangeArrowheads="1"/>
            </p:cNvSpPr>
            <p:nvPr/>
          </p:nvSpPr>
          <p:spPr bwMode="auto">
            <a:xfrm>
              <a:off x="931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53" name="Rectangle 118"/>
            <p:cNvSpPr>
              <a:spLocks noChangeArrowheads="1"/>
            </p:cNvSpPr>
            <p:nvPr/>
          </p:nvSpPr>
          <p:spPr bwMode="auto">
            <a:xfrm>
              <a:off x="931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54" name="Rectangle 119"/>
            <p:cNvSpPr>
              <a:spLocks noChangeArrowheads="1"/>
            </p:cNvSpPr>
            <p:nvPr/>
          </p:nvSpPr>
          <p:spPr bwMode="auto">
            <a:xfrm>
              <a:off x="949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55" name="Rectangle 120"/>
            <p:cNvSpPr>
              <a:spLocks noChangeArrowheads="1"/>
            </p:cNvSpPr>
            <p:nvPr/>
          </p:nvSpPr>
          <p:spPr bwMode="auto">
            <a:xfrm>
              <a:off x="949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56" name="Rectangle 121"/>
            <p:cNvSpPr>
              <a:spLocks noChangeArrowheads="1"/>
            </p:cNvSpPr>
            <p:nvPr/>
          </p:nvSpPr>
          <p:spPr bwMode="auto">
            <a:xfrm>
              <a:off x="966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57" name="Rectangle 122"/>
            <p:cNvSpPr>
              <a:spLocks noChangeArrowheads="1"/>
            </p:cNvSpPr>
            <p:nvPr/>
          </p:nvSpPr>
          <p:spPr bwMode="auto">
            <a:xfrm>
              <a:off x="966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58" name="Rectangle 123"/>
            <p:cNvSpPr>
              <a:spLocks noChangeArrowheads="1"/>
            </p:cNvSpPr>
            <p:nvPr/>
          </p:nvSpPr>
          <p:spPr bwMode="auto">
            <a:xfrm>
              <a:off x="984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59" name="Rectangle 124"/>
            <p:cNvSpPr>
              <a:spLocks noChangeArrowheads="1"/>
            </p:cNvSpPr>
            <p:nvPr/>
          </p:nvSpPr>
          <p:spPr bwMode="auto">
            <a:xfrm>
              <a:off x="984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60" name="Rectangle 125"/>
            <p:cNvSpPr>
              <a:spLocks noChangeArrowheads="1"/>
            </p:cNvSpPr>
            <p:nvPr/>
          </p:nvSpPr>
          <p:spPr bwMode="auto">
            <a:xfrm>
              <a:off x="1002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61" name="Rectangle 126"/>
            <p:cNvSpPr>
              <a:spLocks noChangeArrowheads="1"/>
            </p:cNvSpPr>
            <p:nvPr/>
          </p:nvSpPr>
          <p:spPr bwMode="auto">
            <a:xfrm>
              <a:off x="1002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62" name="Rectangle 127"/>
            <p:cNvSpPr>
              <a:spLocks noChangeArrowheads="1"/>
            </p:cNvSpPr>
            <p:nvPr/>
          </p:nvSpPr>
          <p:spPr bwMode="auto">
            <a:xfrm>
              <a:off x="1020" y="3532"/>
              <a:ext cx="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63" name="Rectangle 128"/>
            <p:cNvSpPr>
              <a:spLocks noChangeArrowheads="1"/>
            </p:cNvSpPr>
            <p:nvPr/>
          </p:nvSpPr>
          <p:spPr bwMode="auto">
            <a:xfrm>
              <a:off x="1020" y="3713"/>
              <a:ext cx="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64" name="Rectangle 129"/>
            <p:cNvSpPr>
              <a:spLocks noChangeArrowheads="1"/>
            </p:cNvSpPr>
            <p:nvPr/>
          </p:nvSpPr>
          <p:spPr bwMode="auto">
            <a:xfrm>
              <a:off x="1036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65" name="Rectangle 130"/>
            <p:cNvSpPr>
              <a:spLocks noChangeArrowheads="1"/>
            </p:cNvSpPr>
            <p:nvPr/>
          </p:nvSpPr>
          <p:spPr bwMode="auto">
            <a:xfrm>
              <a:off x="1036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66" name="Rectangle 131"/>
            <p:cNvSpPr>
              <a:spLocks noChangeArrowheads="1"/>
            </p:cNvSpPr>
            <p:nvPr/>
          </p:nvSpPr>
          <p:spPr bwMode="auto">
            <a:xfrm>
              <a:off x="1054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67" name="Rectangle 132"/>
            <p:cNvSpPr>
              <a:spLocks noChangeArrowheads="1"/>
            </p:cNvSpPr>
            <p:nvPr/>
          </p:nvSpPr>
          <p:spPr bwMode="auto">
            <a:xfrm>
              <a:off x="1054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68" name="Rectangle 133"/>
            <p:cNvSpPr>
              <a:spLocks noChangeArrowheads="1"/>
            </p:cNvSpPr>
            <p:nvPr/>
          </p:nvSpPr>
          <p:spPr bwMode="auto">
            <a:xfrm>
              <a:off x="1072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69" name="Rectangle 134"/>
            <p:cNvSpPr>
              <a:spLocks noChangeArrowheads="1"/>
            </p:cNvSpPr>
            <p:nvPr/>
          </p:nvSpPr>
          <p:spPr bwMode="auto">
            <a:xfrm>
              <a:off x="1072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70" name="Rectangle 135"/>
            <p:cNvSpPr>
              <a:spLocks noChangeArrowheads="1"/>
            </p:cNvSpPr>
            <p:nvPr/>
          </p:nvSpPr>
          <p:spPr bwMode="auto">
            <a:xfrm>
              <a:off x="1089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71" name="Rectangle 136"/>
            <p:cNvSpPr>
              <a:spLocks noChangeArrowheads="1"/>
            </p:cNvSpPr>
            <p:nvPr/>
          </p:nvSpPr>
          <p:spPr bwMode="auto">
            <a:xfrm>
              <a:off x="1089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72" name="Rectangle 137"/>
            <p:cNvSpPr>
              <a:spLocks noChangeArrowheads="1"/>
            </p:cNvSpPr>
            <p:nvPr/>
          </p:nvSpPr>
          <p:spPr bwMode="auto">
            <a:xfrm>
              <a:off x="1107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73" name="Rectangle 138"/>
            <p:cNvSpPr>
              <a:spLocks noChangeArrowheads="1"/>
            </p:cNvSpPr>
            <p:nvPr/>
          </p:nvSpPr>
          <p:spPr bwMode="auto">
            <a:xfrm>
              <a:off x="1107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74" name="Rectangle 139"/>
            <p:cNvSpPr>
              <a:spLocks noChangeArrowheads="1"/>
            </p:cNvSpPr>
            <p:nvPr/>
          </p:nvSpPr>
          <p:spPr bwMode="auto">
            <a:xfrm>
              <a:off x="1125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75" name="Rectangle 140"/>
            <p:cNvSpPr>
              <a:spLocks noChangeArrowheads="1"/>
            </p:cNvSpPr>
            <p:nvPr/>
          </p:nvSpPr>
          <p:spPr bwMode="auto">
            <a:xfrm>
              <a:off x="1125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76" name="Rectangle 141"/>
            <p:cNvSpPr>
              <a:spLocks noChangeArrowheads="1"/>
            </p:cNvSpPr>
            <p:nvPr/>
          </p:nvSpPr>
          <p:spPr bwMode="auto">
            <a:xfrm>
              <a:off x="1143" y="3532"/>
              <a:ext cx="9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77" name="Rectangle 142"/>
            <p:cNvSpPr>
              <a:spLocks noChangeArrowheads="1"/>
            </p:cNvSpPr>
            <p:nvPr/>
          </p:nvSpPr>
          <p:spPr bwMode="auto">
            <a:xfrm>
              <a:off x="1143" y="3713"/>
              <a:ext cx="9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78" name="Rectangle 143"/>
            <p:cNvSpPr>
              <a:spLocks noChangeArrowheads="1"/>
            </p:cNvSpPr>
            <p:nvPr/>
          </p:nvSpPr>
          <p:spPr bwMode="auto">
            <a:xfrm>
              <a:off x="1160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79" name="Rectangle 144"/>
            <p:cNvSpPr>
              <a:spLocks noChangeArrowheads="1"/>
            </p:cNvSpPr>
            <p:nvPr/>
          </p:nvSpPr>
          <p:spPr bwMode="auto">
            <a:xfrm>
              <a:off x="1160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80" name="Rectangle 145"/>
            <p:cNvSpPr>
              <a:spLocks noChangeArrowheads="1"/>
            </p:cNvSpPr>
            <p:nvPr/>
          </p:nvSpPr>
          <p:spPr bwMode="auto">
            <a:xfrm>
              <a:off x="1177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81" name="Rectangle 146"/>
            <p:cNvSpPr>
              <a:spLocks noChangeArrowheads="1"/>
            </p:cNvSpPr>
            <p:nvPr/>
          </p:nvSpPr>
          <p:spPr bwMode="auto">
            <a:xfrm>
              <a:off x="1177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82" name="Rectangle 147"/>
            <p:cNvSpPr>
              <a:spLocks noChangeArrowheads="1"/>
            </p:cNvSpPr>
            <p:nvPr/>
          </p:nvSpPr>
          <p:spPr bwMode="auto">
            <a:xfrm>
              <a:off x="1195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83" name="Rectangle 148"/>
            <p:cNvSpPr>
              <a:spLocks noChangeArrowheads="1"/>
            </p:cNvSpPr>
            <p:nvPr/>
          </p:nvSpPr>
          <p:spPr bwMode="auto">
            <a:xfrm>
              <a:off x="1195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84" name="Rectangle 149"/>
            <p:cNvSpPr>
              <a:spLocks noChangeArrowheads="1"/>
            </p:cNvSpPr>
            <p:nvPr/>
          </p:nvSpPr>
          <p:spPr bwMode="auto">
            <a:xfrm>
              <a:off x="1213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85" name="Rectangle 150"/>
            <p:cNvSpPr>
              <a:spLocks noChangeArrowheads="1"/>
            </p:cNvSpPr>
            <p:nvPr/>
          </p:nvSpPr>
          <p:spPr bwMode="auto">
            <a:xfrm>
              <a:off x="1213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86" name="Rectangle 151"/>
            <p:cNvSpPr>
              <a:spLocks noChangeArrowheads="1"/>
            </p:cNvSpPr>
            <p:nvPr/>
          </p:nvSpPr>
          <p:spPr bwMode="auto">
            <a:xfrm>
              <a:off x="1230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87" name="Rectangle 152"/>
            <p:cNvSpPr>
              <a:spLocks noChangeArrowheads="1"/>
            </p:cNvSpPr>
            <p:nvPr/>
          </p:nvSpPr>
          <p:spPr bwMode="auto">
            <a:xfrm>
              <a:off x="1230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88" name="Rectangle 153"/>
            <p:cNvSpPr>
              <a:spLocks noChangeArrowheads="1"/>
            </p:cNvSpPr>
            <p:nvPr/>
          </p:nvSpPr>
          <p:spPr bwMode="auto">
            <a:xfrm>
              <a:off x="1248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89" name="Rectangle 154"/>
            <p:cNvSpPr>
              <a:spLocks noChangeArrowheads="1"/>
            </p:cNvSpPr>
            <p:nvPr/>
          </p:nvSpPr>
          <p:spPr bwMode="auto">
            <a:xfrm>
              <a:off x="1248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90" name="Rectangle 155"/>
            <p:cNvSpPr>
              <a:spLocks noChangeArrowheads="1"/>
            </p:cNvSpPr>
            <p:nvPr/>
          </p:nvSpPr>
          <p:spPr bwMode="auto">
            <a:xfrm>
              <a:off x="1266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91" name="Rectangle 156"/>
            <p:cNvSpPr>
              <a:spLocks noChangeArrowheads="1"/>
            </p:cNvSpPr>
            <p:nvPr/>
          </p:nvSpPr>
          <p:spPr bwMode="auto">
            <a:xfrm>
              <a:off x="1266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92" name="Rectangle 157"/>
            <p:cNvSpPr>
              <a:spLocks noChangeArrowheads="1"/>
            </p:cNvSpPr>
            <p:nvPr/>
          </p:nvSpPr>
          <p:spPr bwMode="auto">
            <a:xfrm>
              <a:off x="1283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93" name="Rectangle 158"/>
            <p:cNvSpPr>
              <a:spLocks noChangeArrowheads="1"/>
            </p:cNvSpPr>
            <p:nvPr/>
          </p:nvSpPr>
          <p:spPr bwMode="auto">
            <a:xfrm>
              <a:off x="1283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94" name="Rectangle 159"/>
            <p:cNvSpPr>
              <a:spLocks noChangeArrowheads="1"/>
            </p:cNvSpPr>
            <p:nvPr/>
          </p:nvSpPr>
          <p:spPr bwMode="auto">
            <a:xfrm>
              <a:off x="1301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95" name="Rectangle 160"/>
            <p:cNvSpPr>
              <a:spLocks noChangeArrowheads="1"/>
            </p:cNvSpPr>
            <p:nvPr/>
          </p:nvSpPr>
          <p:spPr bwMode="auto">
            <a:xfrm>
              <a:off x="1301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96" name="Rectangle 161"/>
            <p:cNvSpPr>
              <a:spLocks noChangeArrowheads="1"/>
            </p:cNvSpPr>
            <p:nvPr/>
          </p:nvSpPr>
          <p:spPr bwMode="auto">
            <a:xfrm>
              <a:off x="1318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97" name="Rectangle 162"/>
            <p:cNvSpPr>
              <a:spLocks noChangeArrowheads="1"/>
            </p:cNvSpPr>
            <p:nvPr/>
          </p:nvSpPr>
          <p:spPr bwMode="auto">
            <a:xfrm>
              <a:off x="1318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98" name="Rectangle 163"/>
            <p:cNvSpPr>
              <a:spLocks noChangeArrowheads="1"/>
            </p:cNvSpPr>
            <p:nvPr/>
          </p:nvSpPr>
          <p:spPr bwMode="auto">
            <a:xfrm>
              <a:off x="1336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99" name="Rectangle 164"/>
            <p:cNvSpPr>
              <a:spLocks noChangeArrowheads="1"/>
            </p:cNvSpPr>
            <p:nvPr/>
          </p:nvSpPr>
          <p:spPr bwMode="auto">
            <a:xfrm>
              <a:off x="1336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00" name="Rectangle 165"/>
            <p:cNvSpPr>
              <a:spLocks noChangeArrowheads="1"/>
            </p:cNvSpPr>
            <p:nvPr/>
          </p:nvSpPr>
          <p:spPr bwMode="auto">
            <a:xfrm>
              <a:off x="1353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01" name="Rectangle 166"/>
            <p:cNvSpPr>
              <a:spLocks noChangeArrowheads="1"/>
            </p:cNvSpPr>
            <p:nvPr/>
          </p:nvSpPr>
          <p:spPr bwMode="auto">
            <a:xfrm>
              <a:off x="1353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02" name="Rectangle 167"/>
            <p:cNvSpPr>
              <a:spLocks noChangeArrowheads="1"/>
            </p:cNvSpPr>
            <p:nvPr/>
          </p:nvSpPr>
          <p:spPr bwMode="auto">
            <a:xfrm>
              <a:off x="1371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03" name="Rectangle 168"/>
            <p:cNvSpPr>
              <a:spLocks noChangeArrowheads="1"/>
            </p:cNvSpPr>
            <p:nvPr/>
          </p:nvSpPr>
          <p:spPr bwMode="auto">
            <a:xfrm>
              <a:off x="1371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04" name="Rectangle 169"/>
            <p:cNvSpPr>
              <a:spLocks noChangeArrowheads="1"/>
            </p:cNvSpPr>
            <p:nvPr/>
          </p:nvSpPr>
          <p:spPr bwMode="auto">
            <a:xfrm>
              <a:off x="1389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05" name="Rectangle 170"/>
            <p:cNvSpPr>
              <a:spLocks noChangeArrowheads="1"/>
            </p:cNvSpPr>
            <p:nvPr/>
          </p:nvSpPr>
          <p:spPr bwMode="auto">
            <a:xfrm>
              <a:off x="1389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06" name="Rectangle 171"/>
            <p:cNvSpPr>
              <a:spLocks noChangeArrowheads="1"/>
            </p:cNvSpPr>
            <p:nvPr/>
          </p:nvSpPr>
          <p:spPr bwMode="auto">
            <a:xfrm>
              <a:off x="1406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07" name="Rectangle 172"/>
            <p:cNvSpPr>
              <a:spLocks noChangeArrowheads="1"/>
            </p:cNvSpPr>
            <p:nvPr/>
          </p:nvSpPr>
          <p:spPr bwMode="auto">
            <a:xfrm>
              <a:off x="1406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08" name="Rectangle 173"/>
            <p:cNvSpPr>
              <a:spLocks noChangeArrowheads="1"/>
            </p:cNvSpPr>
            <p:nvPr/>
          </p:nvSpPr>
          <p:spPr bwMode="auto">
            <a:xfrm>
              <a:off x="1424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09" name="Rectangle 174"/>
            <p:cNvSpPr>
              <a:spLocks noChangeArrowheads="1"/>
            </p:cNvSpPr>
            <p:nvPr/>
          </p:nvSpPr>
          <p:spPr bwMode="auto">
            <a:xfrm>
              <a:off x="1424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10" name="Rectangle 175"/>
            <p:cNvSpPr>
              <a:spLocks noChangeArrowheads="1"/>
            </p:cNvSpPr>
            <p:nvPr/>
          </p:nvSpPr>
          <p:spPr bwMode="auto">
            <a:xfrm>
              <a:off x="1441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11" name="Rectangle 176"/>
            <p:cNvSpPr>
              <a:spLocks noChangeArrowheads="1"/>
            </p:cNvSpPr>
            <p:nvPr/>
          </p:nvSpPr>
          <p:spPr bwMode="auto">
            <a:xfrm>
              <a:off x="1441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12" name="Rectangle 177"/>
            <p:cNvSpPr>
              <a:spLocks noChangeArrowheads="1"/>
            </p:cNvSpPr>
            <p:nvPr/>
          </p:nvSpPr>
          <p:spPr bwMode="auto">
            <a:xfrm>
              <a:off x="1459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13" name="Rectangle 178"/>
            <p:cNvSpPr>
              <a:spLocks noChangeArrowheads="1"/>
            </p:cNvSpPr>
            <p:nvPr/>
          </p:nvSpPr>
          <p:spPr bwMode="auto">
            <a:xfrm>
              <a:off x="1459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14" name="Rectangle 179"/>
            <p:cNvSpPr>
              <a:spLocks noChangeArrowheads="1"/>
            </p:cNvSpPr>
            <p:nvPr/>
          </p:nvSpPr>
          <p:spPr bwMode="auto">
            <a:xfrm>
              <a:off x="1476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15" name="Rectangle 180"/>
            <p:cNvSpPr>
              <a:spLocks noChangeArrowheads="1"/>
            </p:cNvSpPr>
            <p:nvPr/>
          </p:nvSpPr>
          <p:spPr bwMode="auto">
            <a:xfrm>
              <a:off x="1476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16" name="Rectangle 181"/>
            <p:cNvSpPr>
              <a:spLocks noChangeArrowheads="1"/>
            </p:cNvSpPr>
            <p:nvPr/>
          </p:nvSpPr>
          <p:spPr bwMode="auto">
            <a:xfrm>
              <a:off x="1494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17" name="Rectangle 182"/>
            <p:cNvSpPr>
              <a:spLocks noChangeArrowheads="1"/>
            </p:cNvSpPr>
            <p:nvPr/>
          </p:nvSpPr>
          <p:spPr bwMode="auto">
            <a:xfrm>
              <a:off x="1494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18" name="Rectangle 183"/>
            <p:cNvSpPr>
              <a:spLocks noChangeArrowheads="1"/>
            </p:cNvSpPr>
            <p:nvPr/>
          </p:nvSpPr>
          <p:spPr bwMode="auto">
            <a:xfrm>
              <a:off x="1512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19" name="Rectangle 184"/>
            <p:cNvSpPr>
              <a:spLocks noChangeArrowheads="1"/>
            </p:cNvSpPr>
            <p:nvPr/>
          </p:nvSpPr>
          <p:spPr bwMode="auto">
            <a:xfrm>
              <a:off x="1512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20" name="Rectangle 185"/>
            <p:cNvSpPr>
              <a:spLocks noChangeArrowheads="1"/>
            </p:cNvSpPr>
            <p:nvPr/>
          </p:nvSpPr>
          <p:spPr bwMode="auto">
            <a:xfrm>
              <a:off x="1530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21" name="Rectangle 186"/>
            <p:cNvSpPr>
              <a:spLocks noChangeArrowheads="1"/>
            </p:cNvSpPr>
            <p:nvPr/>
          </p:nvSpPr>
          <p:spPr bwMode="auto">
            <a:xfrm>
              <a:off x="1530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22" name="Rectangle 187"/>
            <p:cNvSpPr>
              <a:spLocks noChangeArrowheads="1"/>
            </p:cNvSpPr>
            <p:nvPr/>
          </p:nvSpPr>
          <p:spPr bwMode="auto">
            <a:xfrm>
              <a:off x="1547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23" name="Rectangle 188"/>
            <p:cNvSpPr>
              <a:spLocks noChangeArrowheads="1"/>
            </p:cNvSpPr>
            <p:nvPr/>
          </p:nvSpPr>
          <p:spPr bwMode="auto">
            <a:xfrm>
              <a:off x="1547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24" name="Rectangle 189"/>
            <p:cNvSpPr>
              <a:spLocks noChangeArrowheads="1"/>
            </p:cNvSpPr>
            <p:nvPr/>
          </p:nvSpPr>
          <p:spPr bwMode="auto">
            <a:xfrm>
              <a:off x="1565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25" name="Rectangle 190"/>
            <p:cNvSpPr>
              <a:spLocks noChangeArrowheads="1"/>
            </p:cNvSpPr>
            <p:nvPr/>
          </p:nvSpPr>
          <p:spPr bwMode="auto">
            <a:xfrm>
              <a:off x="1565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26" name="Rectangle 191"/>
            <p:cNvSpPr>
              <a:spLocks noChangeArrowheads="1"/>
            </p:cNvSpPr>
            <p:nvPr/>
          </p:nvSpPr>
          <p:spPr bwMode="auto">
            <a:xfrm>
              <a:off x="1582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27" name="Rectangle 192"/>
            <p:cNvSpPr>
              <a:spLocks noChangeArrowheads="1"/>
            </p:cNvSpPr>
            <p:nvPr/>
          </p:nvSpPr>
          <p:spPr bwMode="auto">
            <a:xfrm>
              <a:off x="1582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28" name="Rectangle 193"/>
            <p:cNvSpPr>
              <a:spLocks noChangeArrowheads="1"/>
            </p:cNvSpPr>
            <p:nvPr/>
          </p:nvSpPr>
          <p:spPr bwMode="auto">
            <a:xfrm>
              <a:off x="1599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29" name="Rectangle 194"/>
            <p:cNvSpPr>
              <a:spLocks noChangeArrowheads="1"/>
            </p:cNvSpPr>
            <p:nvPr/>
          </p:nvSpPr>
          <p:spPr bwMode="auto">
            <a:xfrm>
              <a:off x="1599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30" name="Rectangle 195"/>
            <p:cNvSpPr>
              <a:spLocks noChangeArrowheads="1"/>
            </p:cNvSpPr>
            <p:nvPr/>
          </p:nvSpPr>
          <p:spPr bwMode="auto">
            <a:xfrm>
              <a:off x="1617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31" name="Rectangle 196"/>
            <p:cNvSpPr>
              <a:spLocks noChangeArrowheads="1"/>
            </p:cNvSpPr>
            <p:nvPr/>
          </p:nvSpPr>
          <p:spPr bwMode="auto">
            <a:xfrm>
              <a:off x="1617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32" name="Rectangle 197"/>
            <p:cNvSpPr>
              <a:spLocks noChangeArrowheads="1"/>
            </p:cNvSpPr>
            <p:nvPr/>
          </p:nvSpPr>
          <p:spPr bwMode="auto">
            <a:xfrm>
              <a:off x="1635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33" name="Rectangle 198"/>
            <p:cNvSpPr>
              <a:spLocks noChangeArrowheads="1"/>
            </p:cNvSpPr>
            <p:nvPr/>
          </p:nvSpPr>
          <p:spPr bwMode="auto">
            <a:xfrm>
              <a:off x="1635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34" name="Rectangle 199"/>
            <p:cNvSpPr>
              <a:spLocks noChangeArrowheads="1"/>
            </p:cNvSpPr>
            <p:nvPr/>
          </p:nvSpPr>
          <p:spPr bwMode="auto">
            <a:xfrm>
              <a:off x="1653" y="3532"/>
              <a:ext cx="10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35" name="Rectangle 200"/>
            <p:cNvSpPr>
              <a:spLocks noChangeArrowheads="1"/>
            </p:cNvSpPr>
            <p:nvPr/>
          </p:nvSpPr>
          <p:spPr bwMode="auto">
            <a:xfrm>
              <a:off x="1653" y="3713"/>
              <a:ext cx="1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36" name="Rectangle 201"/>
            <p:cNvSpPr>
              <a:spLocks noChangeArrowheads="1"/>
            </p:cNvSpPr>
            <p:nvPr/>
          </p:nvSpPr>
          <p:spPr bwMode="auto">
            <a:xfrm>
              <a:off x="1670" y="3532"/>
              <a:ext cx="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37" name="Rectangle 202"/>
            <p:cNvSpPr>
              <a:spLocks noChangeArrowheads="1"/>
            </p:cNvSpPr>
            <p:nvPr/>
          </p:nvSpPr>
          <p:spPr bwMode="auto">
            <a:xfrm>
              <a:off x="1670" y="3713"/>
              <a:ext cx="1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579" name="Group 203"/>
          <p:cNvGrpSpPr>
            <a:grpSpLocks/>
          </p:cNvGrpSpPr>
          <p:nvPr/>
        </p:nvGrpSpPr>
        <p:grpSpPr bwMode="auto">
          <a:xfrm>
            <a:off x="1057275" y="1957388"/>
            <a:ext cx="6553200" cy="3484562"/>
            <a:chOff x="861" y="1518"/>
            <a:chExt cx="4128" cy="2195"/>
          </a:xfrm>
        </p:grpSpPr>
        <p:grpSp>
          <p:nvGrpSpPr>
            <p:cNvPr id="24580" name="Group 204"/>
            <p:cNvGrpSpPr>
              <a:grpSpLocks/>
            </p:cNvGrpSpPr>
            <p:nvPr/>
          </p:nvGrpSpPr>
          <p:grpSpPr bwMode="auto">
            <a:xfrm>
              <a:off x="1500" y="2617"/>
              <a:ext cx="1559" cy="1096"/>
              <a:chOff x="1688" y="2617"/>
              <a:chExt cx="1753" cy="1096"/>
            </a:xfrm>
          </p:grpSpPr>
          <p:sp>
            <p:nvSpPr>
              <p:cNvPr id="24838" name="Rectangle 205"/>
              <p:cNvSpPr>
                <a:spLocks noChangeArrowheads="1"/>
              </p:cNvSpPr>
              <p:nvPr/>
            </p:nvSpPr>
            <p:spPr bwMode="auto">
              <a:xfrm>
                <a:off x="1688" y="3532"/>
                <a:ext cx="1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9" name="Rectangle 206"/>
              <p:cNvSpPr>
                <a:spLocks noChangeArrowheads="1"/>
              </p:cNvSpPr>
              <p:nvPr/>
            </p:nvSpPr>
            <p:spPr bwMode="auto">
              <a:xfrm>
                <a:off x="1688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0" name="Rectangle 207"/>
              <p:cNvSpPr>
                <a:spLocks noChangeArrowheads="1"/>
              </p:cNvSpPr>
              <p:nvPr/>
            </p:nvSpPr>
            <p:spPr bwMode="auto">
              <a:xfrm>
                <a:off x="1706" y="3532"/>
                <a:ext cx="10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1" name="Rectangle 208"/>
              <p:cNvSpPr>
                <a:spLocks noChangeArrowheads="1"/>
              </p:cNvSpPr>
              <p:nvPr/>
            </p:nvSpPr>
            <p:spPr bwMode="auto">
              <a:xfrm>
                <a:off x="1706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2" name="Rectangle 209"/>
              <p:cNvSpPr>
                <a:spLocks noChangeArrowheads="1"/>
              </p:cNvSpPr>
              <p:nvPr/>
            </p:nvSpPr>
            <p:spPr bwMode="auto">
              <a:xfrm>
                <a:off x="1723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3" name="Rectangle 210"/>
              <p:cNvSpPr>
                <a:spLocks noChangeArrowheads="1"/>
              </p:cNvSpPr>
              <p:nvPr/>
            </p:nvSpPr>
            <p:spPr bwMode="auto">
              <a:xfrm>
                <a:off x="1723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4" name="Rectangle 211"/>
              <p:cNvSpPr>
                <a:spLocks noChangeArrowheads="1"/>
              </p:cNvSpPr>
              <p:nvPr/>
            </p:nvSpPr>
            <p:spPr bwMode="auto">
              <a:xfrm>
                <a:off x="1740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5" name="Rectangle 212"/>
              <p:cNvSpPr>
                <a:spLocks noChangeArrowheads="1"/>
              </p:cNvSpPr>
              <p:nvPr/>
            </p:nvSpPr>
            <p:spPr bwMode="auto">
              <a:xfrm>
                <a:off x="1740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6" name="Rectangle 213"/>
              <p:cNvSpPr>
                <a:spLocks noChangeArrowheads="1"/>
              </p:cNvSpPr>
              <p:nvPr/>
            </p:nvSpPr>
            <p:spPr bwMode="auto">
              <a:xfrm>
                <a:off x="1758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7" name="Rectangle 214"/>
              <p:cNvSpPr>
                <a:spLocks noChangeArrowheads="1"/>
              </p:cNvSpPr>
              <p:nvPr/>
            </p:nvSpPr>
            <p:spPr bwMode="auto">
              <a:xfrm>
                <a:off x="1758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8" name="Rectangle 215"/>
              <p:cNvSpPr>
                <a:spLocks noChangeArrowheads="1"/>
              </p:cNvSpPr>
              <p:nvPr/>
            </p:nvSpPr>
            <p:spPr bwMode="auto">
              <a:xfrm>
                <a:off x="1776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49" name="Rectangle 216"/>
              <p:cNvSpPr>
                <a:spLocks noChangeArrowheads="1"/>
              </p:cNvSpPr>
              <p:nvPr/>
            </p:nvSpPr>
            <p:spPr bwMode="auto">
              <a:xfrm>
                <a:off x="1776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0" name="Rectangle 217"/>
              <p:cNvSpPr>
                <a:spLocks noChangeArrowheads="1"/>
              </p:cNvSpPr>
              <p:nvPr/>
            </p:nvSpPr>
            <p:spPr bwMode="auto">
              <a:xfrm>
                <a:off x="1793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1" name="Rectangle 218"/>
              <p:cNvSpPr>
                <a:spLocks noChangeArrowheads="1"/>
              </p:cNvSpPr>
              <p:nvPr/>
            </p:nvSpPr>
            <p:spPr bwMode="auto">
              <a:xfrm>
                <a:off x="1793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2" name="Rectangle 219"/>
              <p:cNvSpPr>
                <a:spLocks noChangeArrowheads="1"/>
              </p:cNvSpPr>
              <p:nvPr/>
            </p:nvSpPr>
            <p:spPr bwMode="auto">
              <a:xfrm>
                <a:off x="1811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3" name="Rectangle 220"/>
              <p:cNvSpPr>
                <a:spLocks noChangeArrowheads="1"/>
              </p:cNvSpPr>
              <p:nvPr/>
            </p:nvSpPr>
            <p:spPr bwMode="auto">
              <a:xfrm>
                <a:off x="1811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4" name="Rectangle 221"/>
              <p:cNvSpPr>
                <a:spLocks noChangeArrowheads="1"/>
              </p:cNvSpPr>
              <p:nvPr/>
            </p:nvSpPr>
            <p:spPr bwMode="auto">
              <a:xfrm>
                <a:off x="1829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5" name="Rectangle 222"/>
              <p:cNvSpPr>
                <a:spLocks noChangeArrowheads="1"/>
              </p:cNvSpPr>
              <p:nvPr/>
            </p:nvSpPr>
            <p:spPr bwMode="auto">
              <a:xfrm>
                <a:off x="1829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6" name="Rectangle 223"/>
              <p:cNvSpPr>
                <a:spLocks noChangeArrowheads="1"/>
              </p:cNvSpPr>
              <p:nvPr/>
            </p:nvSpPr>
            <p:spPr bwMode="auto">
              <a:xfrm>
                <a:off x="1847" y="2983"/>
                <a:ext cx="9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7" name="Rectangle 224"/>
              <p:cNvSpPr>
                <a:spLocks noChangeArrowheads="1"/>
              </p:cNvSpPr>
              <p:nvPr/>
            </p:nvSpPr>
            <p:spPr bwMode="auto">
              <a:xfrm>
                <a:off x="1847" y="3713"/>
                <a:ext cx="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8" name="Rectangle 225"/>
              <p:cNvSpPr>
                <a:spLocks noChangeArrowheads="1"/>
              </p:cNvSpPr>
              <p:nvPr/>
            </p:nvSpPr>
            <p:spPr bwMode="auto">
              <a:xfrm>
                <a:off x="1863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59" name="Rectangle 226"/>
              <p:cNvSpPr>
                <a:spLocks noChangeArrowheads="1"/>
              </p:cNvSpPr>
              <p:nvPr/>
            </p:nvSpPr>
            <p:spPr bwMode="auto">
              <a:xfrm>
                <a:off x="1863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0" name="Rectangle 227"/>
              <p:cNvSpPr>
                <a:spLocks noChangeArrowheads="1"/>
              </p:cNvSpPr>
              <p:nvPr/>
            </p:nvSpPr>
            <p:spPr bwMode="auto">
              <a:xfrm>
                <a:off x="1881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1" name="Rectangle 228"/>
              <p:cNvSpPr>
                <a:spLocks noChangeArrowheads="1"/>
              </p:cNvSpPr>
              <p:nvPr/>
            </p:nvSpPr>
            <p:spPr bwMode="auto">
              <a:xfrm>
                <a:off x="1881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2" name="Rectangle 229"/>
              <p:cNvSpPr>
                <a:spLocks noChangeArrowheads="1"/>
              </p:cNvSpPr>
              <p:nvPr/>
            </p:nvSpPr>
            <p:spPr bwMode="auto">
              <a:xfrm>
                <a:off x="1899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3" name="Rectangle 230"/>
              <p:cNvSpPr>
                <a:spLocks noChangeArrowheads="1"/>
              </p:cNvSpPr>
              <p:nvPr/>
            </p:nvSpPr>
            <p:spPr bwMode="auto">
              <a:xfrm>
                <a:off x="1899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4" name="Rectangle 231"/>
              <p:cNvSpPr>
                <a:spLocks noChangeArrowheads="1"/>
              </p:cNvSpPr>
              <p:nvPr/>
            </p:nvSpPr>
            <p:spPr bwMode="auto">
              <a:xfrm>
                <a:off x="1917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5" name="Rectangle 232"/>
              <p:cNvSpPr>
                <a:spLocks noChangeArrowheads="1"/>
              </p:cNvSpPr>
              <p:nvPr/>
            </p:nvSpPr>
            <p:spPr bwMode="auto">
              <a:xfrm>
                <a:off x="1917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6" name="Rectangle 233"/>
              <p:cNvSpPr>
                <a:spLocks noChangeArrowheads="1"/>
              </p:cNvSpPr>
              <p:nvPr/>
            </p:nvSpPr>
            <p:spPr bwMode="auto">
              <a:xfrm>
                <a:off x="1934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7" name="Rectangle 234"/>
              <p:cNvSpPr>
                <a:spLocks noChangeArrowheads="1"/>
              </p:cNvSpPr>
              <p:nvPr/>
            </p:nvSpPr>
            <p:spPr bwMode="auto">
              <a:xfrm>
                <a:off x="1934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8" name="Rectangle 235"/>
              <p:cNvSpPr>
                <a:spLocks noChangeArrowheads="1"/>
              </p:cNvSpPr>
              <p:nvPr/>
            </p:nvSpPr>
            <p:spPr bwMode="auto">
              <a:xfrm>
                <a:off x="1952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69" name="Rectangle 236"/>
              <p:cNvSpPr>
                <a:spLocks noChangeArrowheads="1"/>
              </p:cNvSpPr>
              <p:nvPr/>
            </p:nvSpPr>
            <p:spPr bwMode="auto">
              <a:xfrm>
                <a:off x="1952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0" name="Rectangle 237"/>
              <p:cNvSpPr>
                <a:spLocks noChangeArrowheads="1"/>
              </p:cNvSpPr>
              <p:nvPr/>
            </p:nvSpPr>
            <p:spPr bwMode="auto">
              <a:xfrm>
                <a:off x="1970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1" name="Rectangle 238"/>
              <p:cNvSpPr>
                <a:spLocks noChangeArrowheads="1"/>
              </p:cNvSpPr>
              <p:nvPr/>
            </p:nvSpPr>
            <p:spPr bwMode="auto">
              <a:xfrm>
                <a:off x="1970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2" name="Rectangle 239"/>
              <p:cNvSpPr>
                <a:spLocks noChangeArrowheads="1"/>
              </p:cNvSpPr>
              <p:nvPr/>
            </p:nvSpPr>
            <p:spPr bwMode="auto">
              <a:xfrm>
                <a:off x="1986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3" name="Rectangle 240"/>
              <p:cNvSpPr>
                <a:spLocks noChangeArrowheads="1"/>
              </p:cNvSpPr>
              <p:nvPr/>
            </p:nvSpPr>
            <p:spPr bwMode="auto">
              <a:xfrm>
                <a:off x="1986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4" name="Rectangle 241"/>
              <p:cNvSpPr>
                <a:spLocks noChangeArrowheads="1"/>
              </p:cNvSpPr>
              <p:nvPr/>
            </p:nvSpPr>
            <p:spPr bwMode="auto">
              <a:xfrm>
                <a:off x="2004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5" name="Rectangle 242"/>
              <p:cNvSpPr>
                <a:spLocks noChangeArrowheads="1"/>
              </p:cNvSpPr>
              <p:nvPr/>
            </p:nvSpPr>
            <p:spPr bwMode="auto">
              <a:xfrm>
                <a:off x="2004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6" name="Rectangle 243"/>
              <p:cNvSpPr>
                <a:spLocks noChangeArrowheads="1"/>
              </p:cNvSpPr>
              <p:nvPr/>
            </p:nvSpPr>
            <p:spPr bwMode="auto">
              <a:xfrm>
                <a:off x="2022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7" name="Rectangle 244"/>
              <p:cNvSpPr>
                <a:spLocks noChangeArrowheads="1"/>
              </p:cNvSpPr>
              <p:nvPr/>
            </p:nvSpPr>
            <p:spPr bwMode="auto">
              <a:xfrm>
                <a:off x="2022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8" name="Rectangle 245"/>
              <p:cNvSpPr>
                <a:spLocks noChangeArrowheads="1"/>
              </p:cNvSpPr>
              <p:nvPr/>
            </p:nvSpPr>
            <p:spPr bwMode="auto">
              <a:xfrm>
                <a:off x="2040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79" name="Rectangle 246"/>
              <p:cNvSpPr>
                <a:spLocks noChangeArrowheads="1"/>
              </p:cNvSpPr>
              <p:nvPr/>
            </p:nvSpPr>
            <p:spPr bwMode="auto">
              <a:xfrm>
                <a:off x="2040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0" name="Rectangle 247"/>
              <p:cNvSpPr>
                <a:spLocks noChangeArrowheads="1"/>
              </p:cNvSpPr>
              <p:nvPr/>
            </p:nvSpPr>
            <p:spPr bwMode="auto">
              <a:xfrm>
                <a:off x="2057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1" name="Rectangle 248"/>
              <p:cNvSpPr>
                <a:spLocks noChangeArrowheads="1"/>
              </p:cNvSpPr>
              <p:nvPr/>
            </p:nvSpPr>
            <p:spPr bwMode="auto">
              <a:xfrm>
                <a:off x="2057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2" name="Rectangle 249"/>
              <p:cNvSpPr>
                <a:spLocks noChangeArrowheads="1"/>
              </p:cNvSpPr>
              <p:nvPr/>
            </p:nvSpPr>
            <p:spPr bwMode="auto">
              <a:xfrm>
                <a:off x="2075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3" name="Rectangle 250"/>
              <p:cNvSpPr>
                <a:spLocks noChangeArrowheads="1"/>
              </p:cNvSpPr>
              <p:nvPr/>
            </p:nvSpPr>
            <p:spPr bwMode="auto">
              <a:xfrm>
                <a:off x="2075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4" name="Rectangle 251"/>
              <p:cNvSpPr>
                <a:spLocks noChangeArrowheads="1"/>
              </p:cNvSpPr>
              <p:nvPr/>
            </p:nvSpPr>
            <p:spPr bwMode="auto">
              <a:xfrm>
                <a:off x="2093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5" name="Rectangle 252"/>
              <p:cNvSpPr>
                <a:spLocks noChangeArrowheads="1"/>
              </p:cNvSpPr>
              <p:nvPr/>
            </p:nvSpPr>
            <p:spPr bwMode="auto">
              <a:xfrm>
                <a:off x="2093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6" name="Rectangle 253"/>
              <p:cNvSpPr>
                <a:spLocks noChangeArrowheads="1"/>
              </p:cNvSpPr>
              <p:nvPr/>
            </p:nvSpPr>
            <p:spPr bwMode="auto">
              <a:xfrm>
                <a:off x="2110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7" name="Rectangle 254"/>
              <p:cNvSpPr>
                <a:spLocks noChangeArrowheads="1"/>
              </p:cNvSpPr>
              <p:nvPr/>
            </p:nvSpPr>
            <p:spPr bwMode="auto">
              <a:xfrm>
                <a:off x="2110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8" name="Rectangle 255"/>
              <p:cNvSpPr>
                <a:spLocks noChangeArrowheads="1"/>
              </p:cNvSpPr>
              <p:nvPr/>
            </p:nvSpPr>
            <p:spPr bwMode="auto">
              <a:xfrm>
                <a:off x="2127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89" name="Rectangle 256"/>
              <p:cNvSpPr>
                <a:spLocks noChangeArrowheads="1"/>
              </p:cNvSpPr>
              <p:nvPr/>
            </p:nvSpPr>
            <p:spPr bwMode="auto">
              <a:xfrm>
                <a:off x="2127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0" name="Rectangle 257"/>
              <p:cNvSpPr>
                <a:spLocks noChangeArrowheads="1"/>
              </p:cNvSpPr>
              <p:nvPr/>
            </p:nvSpPr>
            <p:spPr bwMode="auto">
              <a:xfrm>
                <a:off x="2145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1" name="Rectangle 258"/>
              <p:cNvSpPr>
                <a:spLocks noChangeArrowheads="1"/>
              </p:cNvSpPr>
              <p:nvPr/>
            </p:nvSpPr>
            <p:spPr bwMode="auto">
              <a:xfrm>
                <a:off x="2145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2" name="Rectangle 259"/>
              <p:cNvSpPr>
                <a:spLocks noChangeArrowheads="1"/>
              </p:cNvSpPr>
              <p:nvPr/>
            </p:nvSpPr>
            <p:spPr bwMode="auto">
              <a:xfrm>
                <a:off x="2163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3" name="Rectangle 260"/>
              <p:cNvSpPr>
                <a:spLocks noChangeArrowheads="1"/>
              </p:cNvSpPr>
              <p:nvPr/>
            </p:nvSpPr>
            <p:spPr bwMode="auto">
              <a:xfrm>
                <a:off x="2163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4" name="Rectangle 261"/>
              <p:cNvSpPr>
                <a:spLocks noChangeArrowheads="1"/>
              </p:cNvSpPr>
              <p:nvPr/>
            </p:nvSpPr>
            <p:spPr bwMode="auto">
              <a:xfrm>
                <a:off x="2180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5" name="Rectangle 262"/>
              <p:cNvSpPr>
                <a:spLocks noChangeArrowheads="1"/>
              </p:cNvSpPr>
              <p:nvPr/>
            </p:nvSpPr>
            <p:spPr bwMode="auto">
              <a:xfrm>
                <a:off x="2180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6" name="Rectangle 263"/>
              <p:cNvSpPr>
                <a:spLocks noChangeArrowheads="1"/>
              </p:cNvSpPr>
              <p:nvPr/>
            </p:nvSpPr>
            <p:spPr bwMode="auto">
              <a:xfrm>
                <a:off x="2198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7" name="Rectangle 264"/>
              <p:cNvSpPr>
                <a:spLocks noChangeArrowheads="1"/>
              </p:cNvSpPr>
              <p:nvPr/>
            </p:nvSpPr>
            <p:spPr bwMode="auto">
              <a:xfrm>
                <a:off x="2198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8" name="Rectangle 265"/>
              <p:cNvSpPr>
                <a:spLocks noChangeArrowheads="1"/>
              </p:cNvSpPr>
              <p:nvPr/>
            </p:nvSpPr>
            <p:spPr bwMode="auto">
              <a:xfrm>
                <a:off x="2216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99" name="Rectangle 266"/>
              <p:cNvSpPr>
                <a:spLocks noChangeArrowheads="1"/>
              </p:cNvSpPr>
              <p:nvPr/>
            </p:nvSpPr>
            <p:spPr bwMode="auto">
              <a:xfrm>
                <a:off x="2216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0" name="Rectangle 267"/>
              <p:cNvSpPr>
                <a:spLocks noChangeArrowheads="1"/>
              </p:cNvSpPr>
              <p:nvPr/>
            </p:nvSpPr>
            <p:spPr bwMode="auto">
              <a:xfrm>
                <a:off x="2234" y="2983"/>
                <a:ext cx="9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1" name="Rectangle 268"/>
              <p:cNvSpPr>
                <a:spLocks noChangeArrowheads="1"/>
              </p:cNvSpPr>
              <p:nvPr/>
            </p:nvSpPr>
            <p:spPr bwMode="auto">
              <a:xfrm>
                <a:off x="2234" y="3713"/>
                <a:ext cx="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2" name="Rectangle 269"/>
              <p:cNvSpPr>
                <a:spLocks noChangeArrowheads="1"/>
              </p:cNvSpPr>
              <p:nvPr/>
            </p:nvSpPr>
            <p:spPr bwMode="auto">
              <a:xfrm>
                <a:off x="2251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3" name="Rectangle 270"/>
              <p:cNvSpPr>
                <a:spLocks noChangeArrowheads="1"/>
              </p:cNvSpPr>
              <p:nvPr/>
            </p:nvSpPr>
            <p:spPr bwMode="auto">
              <a:xfrm>
                <a:off x="2251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4" name="Rectangle 271"/>
              <p:cNvSpPr>
                <a:spLocks noChangeArrowheads="1"/>
              </p:cNvSpPr>
              <p:nvPr/>
            </p:nvSpPr>
            <p:spPr bwMode="auto">
              <a:xfrm>
                <a:off x="2268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5" name="Rectangle 272"/>
              <p:cNvSpPr>
                <a:spLocks noChangeArrowheads="1"/>
              </p:cNvSpPr>
              <p:nvPr/>
            </p:nvSpPr>
            <p:spPr bwMode="auto">
              <a:xfrm>
                <a:off x="2268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6" name="Rectangle 273"/>
              <p:cNvSpPr>
                <a:spLocks noChangeArrowheads="1"/>
              </p:cNvSpPr>
              <p:nvPr/>
            </p:nvSpPr>
            <p:spPr bwMode="auto">
              <a:xfrm>
                <a:off x="2286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7" name="Rectangle 274"/>
              <p:cNvSpPr>
                <a:spLocks noChangeArrowheads="1"/>
              </p:cNvSpPr>
              <p:nvPr/>
            </p:nvSpPr>
            <p:spPr bwMode="auto">
              <a:xfrm>
                <a:off x="2286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8" name="Rectangle 275"/>
              <p:cNvSpPr>
                <a:spLocks noChangeArrowheads="1"/>
              </p:cNvSpPr>
              <p:nvPr/>
            </p:nvSpPr>
            <p:spPr bwMode="auto">
              <a:xfrm>
                <a:off x="2303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09" name="Rectangle 276"/>
              <p:cNvSpPr>
                <a:spLocks noChangeArrowheads="1"/>
              </p:cNvSpPr>
              <p:nvPr/>
            </p:nvSpPr>
            <p:spPr bwMode="auto">
              <a:xfrm>
                <a:off x="2303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0" name="Rectangle 277"/>
              <p:cNvSpPr>
                <a:spLocks noChangeArrowheads="1"/>
              </p:cNvSpPr>
              <p:nvPr/>
            </p:nvSpPr>
            <p:spPr bwMode="auto">
              <a:xfrm>
                <a:off x="2321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1" name="Rectangle 278"/>
              <p:cNvSpPr>
                <a:spLocks noChangeArrowheads="1"/>
              </p:cNvSpPr>
              <p:nvPr/>
            </p:nvSpPr>
            <p:spPr bwMode="auto">
              <a:xfrm>
                <a:off x="2321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2" name="Rectangle 279"/>
              <p:cNvSpPr>
                <a:spLocks noChangeArrowheads="1"/>
              </p:cNvSpPr>
              <p:nvPr/>
            </p:nvSpPr>
            <p:spPr bwMode="auto">
              <a:xfrm>
                <a:off x="2339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3" name="Rectangle 280"/>
              <p:cNvSpPr>
                <a:spLocks noChangeArrowheads="1"/>
              </p:cNvSpPr>
              <p:nvPr/>
            </p:nvSpPr>
            <p:spPr bwMode="auto">
              <a:xfrm>
                <a:off x="2339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4" name="Rectangle 281"/>
              <p:cNvSpPr>
                <a:spLocks noChangeArrowheads="1"/>
              </p:cNvSpPr>
              <p:nvPr/>
            </p:nvSpPr>
            <p:spPr bwMode="auto">
              <a:xfrm>
                <a:off x="2357" y="2983"/>
                <a:ext cx="9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5" name="Rectangle 282"/>
              <p:cNvSpPr>
                <a:spLocks noChangeArrowheads="1"/>
              </p:cNvSpPr>
              <p:nvPr/>
            </p:nvSpPr>
            <p:spPr bwMode="auto">
              <a:xfrm>
                <a:off x="2357" y="3713"/>
                <a:ext cx="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6" name="Rectangle 283"/>
              <p:cNvSpPr>
                <a:spLocks noChangeArrowheads="1"/>
              </p:cNvSpPr>
              <p:nvPr/>
            </p:nvSpPr>
            <p:spPr bwMode="auto">
              <a:xfrm>
                <a:off x="2374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7" name="Rectangle 284"/>
              <p:cNvSpPr>
                <a:spLocks noChangeArrowheads="1"/>
              </p:cNvSpPr>
              <p:nvPr/>
            </p:nvSpPr>
            <p:spPr bwMode="auto">
              <a:xfrm>
                <a:off x="2374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8" name="Rectangle 285"/>
              <p:cNvSpPr>
                <a:spLocks noChangeArrowheads="1"/>
              </p:cNvSpPr>
              <p:nvPr/>
            </p:nvSpPr>
            <p:spPr bwMode="auto">
              <a:xfrm>
                <a:off x="2391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19" name="Rectangle 286"/>
              <p:cNvSpPr>
                <a:spLocks noChangeArrowheads="1"/>
              </p:cNvSpPr>
              <p:nvPr/>
            </p:nvSpPr>
            <p:spPr bwMode="auto">
              <a:xfrm>
                <a:off x="2391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0" name="Rectangle 287"/>
              <p:cNvSpPr>
                <a:spLocks noChangeArrowheads="1"/>
              </p:cNvSpPr>
              <p:nvPr/>
            </p:nvSpPr>
            <p:spPr bwMode="auto">
              <a:xfrm>
                <a:off x="2409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1" name="Rectangle 288"/>
              <p:cNvSpPr>
                <a:spLocks noChangeArrowheads="1"/>
              </p:cNvSpPr>
              <p:nvPr/>
            </p:nvSpPr>
            <p:spPr bwMode="auto">
              <a:xfrm>
                <a:off x="2409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2" name="Rectangle 289"/>
              <p:cNvSpPr>
                <a:spLocks noChangeArrowheads="1"/>
              </p:cNvSpPr>
              <p:nvPr/>
            </p:nvSpPr>
            <p:spPr bwMode="auto">
              <a:xfrm>
                <a:off x="2427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3" name="Rectangle 290"/>
              <p:cNvSpPr>
                <a:spLocks noChangeArrowheads="1"/>
              </p:cNvSpPr>
              <p:nvPr/>
            </p:nvSpPr>
            <p:spPr bwMode="auto">
              <a:xfrm>
                <a:off x="2427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4" name="Rectangle 291"/>
              <p:cNvSpPr>
                <a:spLocks noChangeArrowheads="1"/>
              </p:cNvSpPr>
              <p:nvPr/>
            </p:nvSpPr>
            <p:spPr bwMode="auto">
              <a:xfrm>
                <a:off x="2444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5" name="Rectangle 292"/>
              <p:cNvSpPr>
                <a:spLocks noChangeArrowheads="1"/>
              </p:cNvSpPr>
              <p:nvPr/>
            </p:nvSpPr>
            <p:spPr bwMode="auto">
              <a:xfrm>
                <a:off x="2444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6" name="Rectangle 293"/>
              <p:cNvSpPr>
                <a:spLocks noChangeArrowheads="1"/>
              </p:cNvSpPr>
              <p:nvPr/>
            </p:nvSpPr>
            <p:spPr bwMode="auto">
              <a:xfrm>
                <a:off x="2462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7" name="Rectangle 294"/>
              <p:cNvSpPr>
                <a:spLocks noChangeArrowheads="1"/>
              </p:cNvSpPr>
              <p:nvPr/>
            </p:nvSpPr>
            <p:spPr bwMode="auto">
              <a:xfrm>
                <a:off x="2462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8" name="Rectangle 295"/>
              <p:cNvSpPr>
                <a:spLocks noChangeArrowheads="1"/>
              </p:cNvSpPr>
              <p:nvPr/>
            </p:nvSpPr>
            <p:spPr bwMode="auto">
              <a:xfrm>
                <a:off x="2480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29" name="Rectangle 296"/>
              <p:cNvSpPr>
                <a:spLocks noChangeArrowheads="1"/>
              </p:cNvSpPr>
              <p:nvPr/>
            </p:nvSpPr>
            <p:spPr bwMode="auto">
              <a:xfrm>
                <a:off x="2480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0" name="Rectangle 297"/>
              <p:cNvSpPr>
                <a:spLocks noChangeArrowheads="1"/>
              </p:cNvSpPr>
              <p:nvPr/>
            </p:nvSpPr>
            <p:spPr bwMode="auto">
              <a:xfrm>
                <a:off x="2497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1" name="Rectangle 298"/>
              <p:cNvSpPr>
                <a:spLocks noChangeArrowheads="1"/>
              </p:cNvSpPr>
              <p:nvPr/>
            </p:nvSpPr>
            <p:spPr bwMode="auto">
              <a:xfrm>
                <a:off x="2497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2" name="Rectangle 299"/>
              <p:cNvSpPr>
                <a:spLocks noChangeArrowheads="1"/>
              </p:cNvSpPr>
              <p:nvPr/>
            </p:nvSpPr>
            <p:spPr bwMode="auto">
              <a:xfrm>
                <a:off x="2515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3" name="Rectangle 300"/>
              <p:cNvSpPr>
                <a:spLocks noChangeArrowheads="1"/>
              </p:cNvSpPr>
              <p:nvPr/>
            </p:nvSpPr>
            <p:spPr bwMode="auto">
              <a:xfrm>
                <a:off x="2515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4" name="Rectangle 301"/>
              <p:cNvSpPr>
                <a:spLocks noChangeArrowheads="1"/>
              </p:cNvSpPr>
              <p:nvPr/>
            </p:nvSpPr>
            <p:spPr bwMode="auto">
              <a:xfrm>
                <a:off x="2532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5" name="Rectangle 302"/>
              <p:cNvSpPr>
                <a:spLocks noChangeArrowheads="1"/>
              </p:cNvSpPr>
              <p:nvPr/>
            </p:nvSpPr>
            <p:spPr bwMode="auto">
              <a:xfrm>
                <a:off x="2532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6" name="Rectangle 303"/>
              <p:cNvSpPr>
                <a:spLocks noChangeArrowheads="1"/>
              </p:cNvSpPr>
              <p:nvPr/>
            </p:nvSpPr>
            <p:spPr bwMode="auto">
              <a:xfrm>
                <a:off x="2550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7" name="Rectangle 304"/>
              <p:cNvSpPr>
                <a:spLocks noChangeArrowheads="1"/>
              </p:cNvSpPr>
              <p:nvPr/>
            </p:nvSpPr>
            <p:spPr bwMode="auto">
              <a:xfrm>
                <a:off x="2550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8" name="Rectangle 305"/>
              <p:cNvSpPr>
                <a:spLocks noChangeArrowheads="1"/>
              </p:cNvSpPr>
              <p:nvPr/>
            </p:nvSpPr>
            <p:spPr bwMode="auto">
              <a:xfrm>
                <a:off x="2567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39" name="Rectangle 306"/>
              <p:cNvSpPr>
                <a:spLocks noChangeArrowheads="1"/>
              </p:cNvSpPr>
              <p:nvPr/>
            </p:nvSpPr>
            <p:spPr bwMode="auto">
              <a:xfrm>
                <a:off x="2567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0" name="Rectangle 307"/>
              <p:cNvSpPr>
                <a:spLocks noChangeArrowheads="1"/>
              </p:cNvSpPr>
              <p:nvPr/>
            </p:nvSpPr>
            <p:spPr bwMode="auto">
              <a:xfrm>
                <a:off x="2585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1" name="Rectangle 308"/>
              <p:cNvSpPr>
                <a:spLocks noChangeArrowheads="1"/>
              </p:cNvSpPr>
              <p:nvPr/>
            </p:nvSpPr>
            <p:spPr bwMode="auto">
              <a:xfrm>
                <a:off x="2585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2" name="Rectangle 309"/>
              <p:cNvSpPr>
                <a:spLocks noChangeArrowheads="1"/>
              </p:cNvSpPr>
              <p:nvPr/>
            </p:nvSpPr>
            <p:spPr bwMode="auto">
              <a:xfrm>
                <a:off x="2603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3" name="Rectangle 310"/>
              <p:cNvSpPr>
                <a:spLocks noChangeArrowheads="1"/>
              </p:cNvSpPr>
              <p:nvPr/>
            </p:nvSpPr>
            <p:spPr bwMode="auto">
              <a:xfrm>
                <a:off x="2603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4" name="Rectangle 311"/>
              <p:cNvSpPr>
                <a:spLocks noChangeArrowheads="1"/>
              </p:cNvSpPr>
              <p:nvPr/>
            </p:nvSpPr>
            <p:spPr bwMode="auto">
              <a:xfrm>
                <a:off x="2621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5" name="Rectangle 312"/>
              <p:cNvSpPr>
                <a:spLocks noChangeArrowheads="1"/>
              </p:cNvSpPr>
              <p:nvPr/>
            </p:nvSpPr>
            <p:spPr bwMode="auto">
              <a:xfrm>
                <a:off x="2621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6" name="Rectangle 313"/>
              <p:cNvSpPr>
                <a:spLocks noChangeArrowheads="1"/>
              </p:cNvSpPr>
              <p:nvPr/>
            </p:nvSpPr>
            <p:spPr bwMode="auto">
              <a:xfrm>
                <a:off x="2638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7" name="Rectangle 314"/>
              <p:cNvSpPr>
                <a:spLocks noChangeArrowheads="1"/>
              </p:cNvSpPr>
              <p:nvPr/>
            </p:nvSpPr>
            <p:spPr bwMode="auto">
              <a:xfrm>
                <a:off x="2638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8" name="Rectangle 315"/>
              <p:cNvSpPr>
                <a:spLocks noChangeArrowheads="1"/>
              </p:cNvSpPr>
              <p:nvPr/>
            </p:nvSpPr>
            <p:spPr bwMode="auto">
              <a:xfrm>
                <a:off x="2656" y="2983"/>
                <a:ext cx="10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49" name="Rectangle 316"/>
              <p:cNvSpPr>
                <a:spLocks noChangeArrowheads="1"/>
              </p:cNvSpPr>
              <p:nvPr/>
            </p:nvSpPr>
            <p:spPr bwMode="auto">
              <a:xfrm>
                <a:off x="2656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0" name="Rectangle 317"/>
              <p:cNvSpPr>
                <a:spLocks noChangeArrowheads="1"/>
              </p:cNvSpPr>
              <p:nvPr/>
            </p:nvSpPr>
            <p:spPr bwMode="auto">
              <a:xfrm>
                <a:off x="2673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1" name="Rectangle 318"/>
              <p:cNvSpPr>
                <a:spLocks noChangeArrowheads="1"/>
              </p:cNvSpPr>
              <p:nvPr/>
            </p:nvSpPr>
            <p:spPr bwMode="auto">
              <a:xfrm>
                <a:off x="2673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2" name="Rectangle 319"/>
              <p:cNvSpPr>
                <a:spLocks noChangeArrowheads="1"/>
              </p:cNvSpPr>
              <p:nvPr/>
            </p:nvSpPr>
            <p:spPr bwMode="auto">
              <a:xfrm>
                <a:off x="2690" y="2983"/>
                <a:ext cx="11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3" name="Rectangle 320"/>
              <p:cNvSpPr>
                <a:spLocks noChangeArrowheads="1"/>
              </p:cNvSpPr>
              <p:nvPr/>
            </p:nvSpPr>
            <p:spPr bwMode="auto">
              <a:xfrm>
                <a:off x="2690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4" name="Rectangle 321"/>
              <p:cNvSpPr>
                <a:spLocks noChangeArrowheads="1"/>
              </p:cNvSpPr>
              <p:nvPr/>
            </p:nvSpPr>
            <p:spPr bwMode="auto">
              <a:xfrm>
                <a:off x="2708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5" name="Rectangle 322"/>
              <p:cNvSpPr>
                <a:spLocks noChangeArrowheads="1"/>
              </p:cNvSpPr>
              <p:nvPr/>
            </p:nvSpPr>
            <p:spPr bwMode="auto">
              <a:xfrm>
                <a:off x="2708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6" name="Rectangle 323"/>
              <p:cNvSpPr>
                <a:spLocks noChangeArrowheads="1"/>
              </p:cNvSpPr>
              <p:nvPr/>
            </p:nvSpPr>
            <p:spPr bwMode="auto">
              <a:xfrm>
                <a:off x="2726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7" name="Rectangle 324"/>
              <p:cNvSpPr>
                <a:spLocks noChangeArrowheads="1"/>
              </p:cNvSpPr>
              <p:nvPr/>
            </p:nvSpPr>
            <p:spPr bwMode="auto">
              <a:xfrm>
                <a:off x="2726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8" name="Rectangle 325"/>
              <p:cNvSpPr>
                <a:spLocks noChangeArrowheads="1"/>
              </p:cNvSpPr>
              <p:nvPr/>
            </p:nvSpPr>
            <p:spPr bwMode="auto">
              <a:xfrm>
                <a:off x="2744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59" name="Rectangle 326"/>
              <p:cNvSpPr>
                <a:spLocks noChangeArrowheads="1"/>
              </p:cNvSpPr>
              <p:nvPr/>
            </p:nvSpPr>
            <p:spPr bwMode="auto">
              <a:xfrm>
                <a:off x="2744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0" name="Rectangle 327"/>
              <p:cNvSpPr>
                <a:spLocks noChangeArrowheads="1"/>
              </p:cNvSpPr>
              <p:nvPr/>
            </p:nvSpPr>
            <p:spPr bwMode="auto">
              <a:xfrm>
                <a:off x="2761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1" name="Rectangle 328"/>
              <p:cNvSpPr>
                <a:spLocks noChangeArrowheads="1"/>
              </p:cNvSpPr>
              <p:nvPr/>
            </p:nvSpPr>
            <p:spPr bwMode="auto">
              <a:xfrm>
                <a:off x="2761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2" name="Rectangle 329"/>
              <p:cNvSpPr>
                <a:spLocks noChangeArrowheads="1"/>
              </p:cNvSpPr>
              <p:nvPr/>
            </p:nvSpPr>
            <p:spPr bwMode="auto">
              <a:xfrm>
                <a:off x="2779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3" name="Rectangle 330"/>
              <p:cNvSpPr>
                <a:spLocks noChangeArrowheads="1"/>
              </p:cNvSpPr>
              <p:nvPr/>
            </p:nvSpPr>
            <p:spPr bwMode="auto">
              <a:xfrm>
                <a:off x="2779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4" name="Rectangle 331"/>
              <p:cNvSpPr>
                <a:spLocks noChangeArrowheads="1"/>
              </p:cNvSpPr>
              <p:nvPr/>
            </p:nvSpPr>
            <p:spPr bwMode="auto">
              <a:xfrm>
                <a:off x="2797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5" name="Rectangle 332"/>
              <p:cNvSpPr>
                <a:spLocks noChangeArrowheads="1"/>
              </p:cNvSpPr>
              <p:nvPr/>
            </p:nvSpPr>
            <p:spPr bwMode="auto">
              <a:xfrm>
                <a:off x="2797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6" name="Rectangle 333"/>
              <p:cNvSpPr>
                <a:spLocks noChangeArrowheads="1"/>
              </p:cNvSpPr>
              <p:nvPr/>
            </p:nvSpPr>
            <p:spPr bwMode="auto">
              <a:xfrm>
                <a:off x="2814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7" name="Rectangle 334"/>
              <p:cNvSpPr>
                <a:spLocks noChangeArrowheads="1"/>
              </p:cNvSpPr>
              <p:nvPr/>
            </p:nvSpPr>
            <p:spPr bwMode="auto">
              <a:xfrm>
                <a:off x="2814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8" name="Rectangle 335"/>
              <p:cNvSpPr>
                <a:spLocks noChangeArrowheads="1"/>
              </p:cNvSpPr>
              <p:nvPr/>
            </p:nvSpPr>
            <p:spPr bwMode="auto">
              <a:xfrm>
                <a:off x="2831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69" name="Rectangle 336"/>
              <p:cNvSpPr>
                <a:spLocks noChangeArrowheads="1"/>
              </p:cNvSpPr>
              <p:nvPr/>
            </p:nvSpPr>
            <p:spPr bwMode="auto">
              <a:xfrm>
                <a:off x="2831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0" name="Rectangle 337"/>
              <p:cNvSpPr>
                <a:spLocks noChangeArrowheads="1"/>
              </p:cNvSpPr>
              <p:nvPr/>
            </p:nvSpPr>
            <p:spPr bwMode="auto">
              <a:xfrm>
                <a:off x="2849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1" name="Rectangle 338"/>
              <p:cNvSpPr>
                <a:spLocks noChangeArrowheads="1"/>
              </p:cNvSpPr>
              <p:nvPr/>
            </p:nvSpPr>
            <p:spPr bwMode="auto">
              <a:xfrm>
                <a:off x="2849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2" name="Rectangle 339"/>
              <p:cNvSpPr>
                <a:spLocks noChangeArrowheads="1"/>
              </p:cNvSpPr>
              <p:nvPr/>
            </p:nvSpPr>
            <p:spPr bwMode="auto">
              <a:xfrm>
                <a:off x="2867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3" name="Rectangle 340"/>
              <p:cNvSpPr>
                <a:spLocks noChangeArrowheads="1"/>
              </p:cNvSpPr>
              <p:nvPr/>
            </p:nvSpPr>
            <p:spPr bwMode="auto">
              <a:xfrm>
                <a:off x="2867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4" name="Rectangle 341"/>
              <p:cNvSpPr>
                <a:spLocks noChangeArrowheads="1"/>
              </p:cNvSpPr>
              <p:nvPr/>
            </p:nvSpPr>
            <p:spPr bwMode="auto">
              <a:xfrm>
                <a:off x="2884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5" name="Rectangle 342"/>
              <p:cNvSpPr>
                <a:spLocks noChangeArrowheads="1"/>
              </p:cNvSpPr>
              <p:nvPr/>
            </p:nvSpPr>
            <p:spPr bwMode="auto">
              <a:xfrm>
                <a:off x="2884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6" name="Rectangle 343"/>
              <p:cNvSpPr>
                <a:spLocks noChangeArrowheads="1"/>
              </p:cNvSpPr>
              <p:nvPr/>
            </p:nvSpPr>
            <p:spPr bwMode="auto">
              <a:xfrm>
                <a:off x="2902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7" name="Rectangle 344"/>
              <p:cNvSpPr>
                <a:spLocks noChangeArrowheads="1"/>
              </p:cNvSpPr>
              <p:nvPr/>
            </p:nvSpPr>
            <p:spPr bwMode="auto">
              <a:xfrm>
                <a:off x="2902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8" name="Rectangle 345"/>
              <p:cNvSpPr>
                <a:spLocks noChangeArrowheads="1"/>
              </p:cNvSpPr>
              <p:nvPr/>
            </p:nvSpPr>
            <p:spPr bwMode="auto">
              <a:xfrm>
                <a:off x="2920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79" name="Rectangle 346"/>
              <p:cNvSpPr>
                <a:spLocks noChangeArrowheads="1"/>
              </p:cNvSpPr>
              <p:nvPr/>
            </p:nvSpPr>
            <p:spPr bwMode="auto">
              <a:xfrm>
                <a:off x="2920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0" name="Rectangle 347"/>
              <p:cNvSpPr>
                <a:spLocks noChangeArrowheads="1"/>
              </p:cNvSpPr>
              <p:nvPr/>
            </p:nvSpPr>
            <p:spPr bwMode="auto">
              <a:xfrm>
                <a:off x="2937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1" name="Rectangle 348"/>
              <p:cNvSpPr>
                <a:spLocks noChangeArrowheads="1"/>
              </p:cNvSpPr>
              <p:nvPr/>
            </p:nvSpPr>
            <p:spPr bwMode="auto">
              <a:xfrm>
                <a:off x="2937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2" name="Rectangle 349"/>
              <p:cNvSpPr>
                <a:spLocks noChangeArrowheads="1"/>
              </p:cNvSpPr>
              <p:nvPr/>
            </p:nvSpPr>
            <p:spPr bwMode="auto">
              <a:xfrm>
                <a:off x="2954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3" name="Rectangle 350"/>
              <p:cNvSpPr>
                <a:spLocks noChangeArrowheads="1"/>
              </p:cNvSpPr>
              <p:nvPr/>
            </p:nvSpPr>
            <p:spPr bwMode="auto">
              <a:xfrm>
                <a:off x="2954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4" name="Rectangle 351"/>
              <p:cNvSpPr>
                <a:spLocks noChangeArrowheads="1"/>
              </p:cNvSpPr>
              <p:nvPr/>
            </p:nvSpPr>
            <p:spPr bwMode="auto">
              <a:xfrm>
                <a:off x="2972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5" name="Rectangle 352"/>
              <p:cNvSpPr>
                <a:spLocks noChangeArrowheads="1"/>
              </p:cNvSpPr>
              <p:nvPr/>
            </p:nvSpPr>
            <p:spPr bwMode="auto">
              <a:xfrm>
                <a:off x="2972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6" name="Rectangle 353"/>
              <p:cNvSpPr>
                <a:spLocks noChangeArrowheads="1"/>
              </p:cNvSpPr>
              <p:nvPr/>
            </p:nvSpPr>
            <p:spPr bwMode="auto">
              <a:xfrm>
                <a:off x="2990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7" name="Rectangle 354"/>
              <p:cNvSpPr>
                <a:spLocks noChangeArrowheads="1"/>
              </p:cNvSpPr>
              <p:nvPr/>
            </p:nvSpPr>
            <p:spPr bwMode="auto">
              <a:xfrm>
                <a:off x="2990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8" name="Rectangle 355"/>
              <p:cNvSpPr>
                <a:spLocks noChangeArrowheads="1"/>
              </p:cNvSpPr>
              <p:nvPr/>
            </p:nvSpPr>
            <p:spPr bwMode="auto">
              <a:xfrm>
                <a:off x="3007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89" name="Rectangle 356"/>
              <p:cNvSpPr>
                <a:spLocks noChangeArrowheads="1"/>
              </p:cNvSpPr>
              <p:nvPr/>
            </p:nvSpPr>
            <p:spPr bwMode="auto">
              <a:xfrm>
                <a:off x="3007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90" name="Rectangle 357"/>
              <p:cNvSpPr>
                <a:spLocks noChangeArrowheads="1"/>
              </p:cNvSpPr>
              <p:nvPr/>
            </p:nvSpPr>
            <p:spPr bwMode="auto">
              <a:xfrm>
                <a:off x="3025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91" name="Rectangle 358"/>
              <p:cNvSpPr>
                <a:spLocks noChangeArrowheads="1"/>
              </p:cNvSpPr>
              <p:nvPr/>
            </p:nvSpPr>
            <p:spPr bwMode="auto">
              <a:xfrm>
                <a:off x="3025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92" name="Rectangle 359"/>
              <p:cNvSpPr>
                <a:spLocks noChangeArrowheads="1"/>
              </p:cNvSpPr>
              <p:nvPr/>
            </p:nvSpPr>
            <p:spPr bwMode="auto">
              <a:xfrm>
                <a:off x="3043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93" name="Rectangle 360"/>
              <p:cNvSpPr>
                <a:spLocks noChangeArrowheads="1"/>
              </p:cNvSpPr>
              <p:nvPr/>
            </p:nvSpPr>
            <p:spPr bwMode="auto">
              <a:xfrm>
                <a:off x="3043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94" name="Rectangle 361"/>
              <p:cNvSpPr>
                <a:spLocks noChangeArrowheads="1"/>
              </p:cNvSpPr>
              <p:nvPr/>
            </p:nvSpPr>
            <p:spPr bwMode="auto">
              <a:xfrm>
                <a:off x="3061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95" name="Rectangle 362"/>
              <p:cNvSpPr>
                <a:spLocks noChangeArrowheads="1"/>
              </p:cNvSpPr>
              <p:nvPr/>
            </p:nvSpPr>
            <p:spPr bwMode="auto">
              <a:xfrm>
                <a:off x="3061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96" name="Rectangle 363"/>
              <p:cNvSpPr>
                <a:spLocks noChangeArrowheads="1"/>
              </p:cNvSpPr>
              <p:nvPr/>
            </p:nvSpPr>
            <p:spPr bwMode="auto">
              <a:xfrm>
                <a:off x="3077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97" name="Rectangle 364"/>
              <p:cNvSpPr>
                <a:spLocks noChangeArrowheads="1"/>
              </p:cNvSpPr>
              <p:nvPr/>
            </p:nvSpPr>
            <p:spPr bwMode="auto">
              <a:xfrm>
                <a:off x="3077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98" name="Rectangle 365"/>
              <p:cNvSpPr>
                <a:spLocks noChangeArrowheads="1"/>
              </p:cNvSpPr>
              <p:nvPr/>
            </p:nvSpPr>
            <p:spPr bwMode="auto">
              <a:xfrm>
                <a:off x="3095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99" name="Rectangle 366"/>
              <p:cNvSpPr>
                <a:spLocks noChangeArrowheads="1"/>
              </p:cNvSpPr>
              <p:nvPr/>
            </p:nvSpPr>
            <p:spPr bwMode="auto">
              <a:xfrm>
                <a:off x="3095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00" name="Rectangle 367"/>
              <p:cNvSpPr>
                <a:spLocks noChangeArrowheads="1"/>
              </p:cNvSpPr>
              <p:nvPr/>
            </p:nvSpPr>
            <p:spPr bwMode="auto">
              <a:xfrm>
                <a:off x="3113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01" name="Rectangle 368"/>
              <p:cNvSpPr>
                <a:spLocks noChangeArrowheads="1"/>
              </p:cNvSpPr>
              <p:nvPr/>
            </p:nvSpPr>
            <p:spPr bwMode="auto">
              <a:xfrm>
                <a:off x="3113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02" name="Rectangle 369"/>
              <p:cNvSpPr>
                <a:spLocks noChangeArrowheads="1"/>
              </p:cNvSpPr>
              <p:nvPr/>
            </p:nvSpPr>
            <p:spPr bwMode="auto">
              <a:xfrm>
                <a:off x="3131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03" name="Rectangle 370"/>
              <p:cNvSpPr>
                <a:spLocks noChangeArrowheads="1"/>
              </p:cNvSpPr>
              <p:nvPr/>
            </p:nvSpPr>
            <p:spPr bwMode="auto">
              <a:xfrm>
                <a:off x="3131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04" name="Rectangle 371"/>
              <p:cNvSpPr>
                <a:spLocks noChangeArrowheads="1"/>
              </p:cNvSpPr>
              <p:nvPr/>
            </p:nvSpPr>
            <p:spPr bwMode="auto">
              <a:xfrm>
                <a:off x="3148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05" name="Rectangle 372"/>
              <p:cNvSpPr>
                <a:spLocks noChangeArrowheads="1"/>
              </p:cNvSpPr>
              <p:nvPr/>
            </p:nvSpPr>
            <p:spPr bwMode="auto">
              <a:xfrm>
                <a:off x="3148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06" name="Rectangle 373"/>
              <p:cNvSpPr>
                <a:spLocks noChangeArrowheads="1"/>
              </p:cNvSpPr>
              <p:nvPr/>
            </p:nvSpPr>
            <p:spPr bwMode="auto">
              <a:xfrm>
                <a:off x="3166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07" name="Rectangle 374"/>
              <p:cNvSpPr>
                <a:spLocks noChangeArrowheads="1"/>
              </p:cNvSpPr>
              <p:nvPr/>
            </p:nvSpPr>
            <p:spPr bwMode="auto">
              <a:xfrm>
                <a:off x="3166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08" name="Rectangle 375"/>
              <p:cNvSpPr>
                <a:spLocks noChangeArrowheads="1"/>
              </p:cNvSpPr>
              <p:nvPr/>
            </p:nvSpPr>
            <p:spPr bwMode="auto">
              <a:xfrm>
                <a:off x="3184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09" name="Rectangle 376"/>
              <p:cNvSpPr>
                <a:spLocks noChangeArrowheads="1"/>
              </p:cNvSpPr>
              <p:nvPr/>
            </p:nvSpPr>
            <p:spPr bwMode="auto">
              <a:xfrm>
                <a:off x="3184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10" name="Rectangle 377"/>
              <p:cNvSpPr>
                <a:spLocks noChangeArrowheads="1"/>
              </p:cNvSpPr>
              <p:nvPr/>
            </p:nvSpPr>
            <p:spPr bwMode="auto">
              <a:xfrm>
                <a:off x="3201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11" name="Rectangle 378"/>
              <p:cNvSpPr>
                <a:spLocks noChangeArrowheads="1"/>
              </p:cNvSpPr>
              <p:nvPr/>
            </p:nvSpPr>
            <p:spPr bwMode="auto">
              <a:xfrm>
                <a:off x="3201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12" name="Rectangle 379"/>
              <p:cNvSpPr>
                <a:spLocks noChangeArrowheads="1"/>
              </p:cNvSpPr>
              <p:nvPr/>
            </p:nvSpPr>
            <p:spPr bwMode="auto">
              <a:xfrm>
                <a:off x="3218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13" name="Rectangle 380"/>
              <p:cNvSpPr>
                <a:spLocks noChangeArrowheads="1"/>
              </p:cNvSpPr>
              <p:nvPr/>
            </p:nvSpPr>
            <p:spPr bwMode="auto">
              <a:xfrm>
                <a:off x="3218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14" name="Rectangle 381"/>
              <p:cNvSpPr>
                <a:spLocks noChangeArrowheads="1"/>
              </p:cNvSpPr>
              <p:nvPr/>
            </p:nvSpPr>
            <p:spPr bwMode="auto">
              <a:xfrm>
                <a:off x="3236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15" name="Rectangle 382"/>
              <p:cNvSpPr>
                <a:spLocks noChangeArrowheads="1"/>
              </p:cNvSpPr>
              <p:nvPr/>
            </p:nvSpPr>
            <p:spPr bwMode="auto">
              <a:xfrm>
                <a:off x="3236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16" name="Rectangle 383"/>
              <p:cNvSpPr>
                <a:spLocks noChangeArrowheads="1"/>
              </p:cNvSpPr>
              <p:nvPr/>
            </p:nvSpPr>
            <p:spPr bwMode="auto">
              <a:xfrm>
                <a:off x="3254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17" name="Rectangle 384"/>
              <p:cNvSpPr>
                <a:spLocks noChangeArrowheads="1"/>
              </p:cNvSpPr>
              <p:nvPr/>
            </p:nvSpPr>
            <p:spPr bwMode="auto">
              <a:xfrm>
                <a:off x="3254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18" name="Rectangle 385"/>
              <p:cNvSpPr>
                <a:spLocks noChangeArrowheads="1"/>
              </p:cNvSpPr>
              <p:nvPr/>
            </p:nvSpPr>
            <p:spPr bwMode="auto">
              <a:xfrm>
                <a:off x="3271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19" name="Rectangle 386"/>
              <p:cNvSpPr>
                <a:spLocks noChangeArrowheads="1"/>
              </p:cNvSpPr>
              <p:nvPr/>
            </p:nvSpPr>
            <p:spPr bwMode="auto">
              <a:xfrm>
                <a:off x="3271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20" name="Rectangle 387"/>
              <p:cNvSpPr>
                <a:spLocks noChangeArrowheads="1"/>
              </p:cNvSpPr>
              <p:nvPr/>
            </p:nvSpPr>
            <p:spPr bwMode="auto">
              <a:xfrm>
                <a:off x="3289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21" name="Rectangle 388"/>
              <p:cNvSpPr>
                <a:spLocks noChangeArrowheads="1"/>
              </p:cNvSpPr>
              <p:nvPr/>
            </p:nvSpPr>
            <p:spPr bwMode="auto">
              <a:xfrm>
                <a:off x="3289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22" name="Rectangle 389"/>
              <p:cNvSpPr>
                <a:spLocks noChangeArrowheads="1"/>
              </p:cNvSpPr>
              <p:nvPr/>
            </p:nvSpPr>
            <p:spPr bwMode="auto">
              <a:xfrm>
                <a:off x="3307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23" name="Rectangle 390"/>
              <p:cNvSpPr>
                <a:spLocks noChangeArrowheads="1"/>
              </p:cNvSpPr>
              <p:nvPr/>
            </p:nvSpPr>
            <p:spPr bwMode="auto">
              <a:xfrm>
                <a:off x="3307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24" name="Rectangle 391"/>
              <p:cNvSpPr>
                <a:spLocks noChangeArrowheads="1"/>
              </p:cNvSpPr>
              <p:nvPr/>
            </p:nvSpPr>
            <p:spPr bwMode="auto">
              <a:xfrm>
                <a:off x="3325" y="2800"/>
                <a:ext cx="9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25" name="Rectangle 392"/>
              <p:cNvSpPr>
                <a:spLocks noChangeArrowheads="1"/>
              </p:cNvSpPr>
              <p:nvPr/>
            </p:nvSpPr>
            <p:spPr bwMode="auto">
              <a:xfrm>
                <a:off x="3325" y="3713"/>
                <a:ext cx="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26" name="Rectangle 393"/>
              <p:cNvSpPr>
                <a:spLocks noChangeArrowheads="1"/>
              </p:cNvSpPr>
              <p:nvPr/>
            </p:nvSpPr>
            <p:spPr bwMode="auto">
              <a:xfrm>
                <a:off x="3341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27" name="Rectangle 394"/>
              <p:cNvSpPr>
                <a:spLocks noChangeArrowheads="1"/>
              </p:cNvSpPr>
              <p:nvPr/>
            </p:nvSpPr>
            <p:spPr bwMode="auto">
              <a:xfrm>
                <a:off x="3341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28" name="Rectangle 395"/>
              <p:cNvSpPr>
                <a:spLocks noChangeArrowheads="1"/>
              </p:cNvSpPr>
              <p:nvPr/>
            </p:nvSpPr>
            <p:spPr bwMode="auto">
              <a:xfrm>
                <a:off x="3359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29" name="Rectangle 396"/>
              <p:cNvSpPr>
                <a:spLocks noChangeArrowheads="1"/>
              </p:cNvSpPr>
              <p:nvPr/>
            </p:nvSpPr>
            <p:spPr bwMode="auto">
              <a:xfrm>
                <a:off x="3359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30" name="Rectangle 397"/>
              <p:cNvSpPr>
                <a:spLocks noChangeArrowheads="1"/>
              </p:cNvSpPr>
              <p:nvPr/>
            </p:nvSpPr>
            <p:spPr bwMode="auto">
              <a:xfrm>
                <a:off x="3377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31" name="Rectangle 398"/>
              <p:cNvSpPr>
                <a:spLocks noChangeArrowheads="1"/>
              </p:cNvSpPr>
              <p:nvPr/>
            </p:nvSpPr>
            <p:spPr bwMode="auto">
              <a:xfrm>
                <a:off x="3377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32" name="Rectangle 399"/>
              <p:cNvSpPr>
                <a:spLocks noChangeArrowheads="1"/>
              </p:cNvSpPr>
              <p:nvPr/>
            </p:nvSpPr>
            <p:spPr bwMode="auto">
              <a:xfrm>
                <a:off x="3394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33" name="Rectangle 400"/>
              <p:cNvSpPr>
                <a:spLocks noChangeArrowheads="1"/>
              </p:cNvSpPr>
              <p:nvPr/>
            </p:nvSpPr>
            <p:spPr bwMode="auto">
              <a:xfrm>
                <a:off x="3394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34" name="Rectangle 401"/>
              <p:cNvSpPr>
                <a:spLocks noChangeArrowheads="1"/>
              </p:cNvSpPr>
              <p:nvPr/>
            </p:nvSpPr>
            <p:spPr bwMode="auto">
              <a:xfrm>
                <a:off x="3412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35" name="Rectangle 402"/>
              <p:cNvSpPr>
                <a:spLocks noChangeArrowheads="1"/>
              </p:cNvSpPr>
              <p:nvPr/>
            </p:nvSpPr>
            <p:spPr bwMode="auto">
              <a:xfrm>
                <a:off x="3412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36" name="Rectangle 403"/>
              <p:cNvSpPr>
                <a:spLocks noChangeArrowheads="1"/>
              </p:cNvSpPr>
              <p:nvPr/>
            </p:nvSpPr>
            <p:spPr bwMode="auto">
              <a:xfrm>
                <a:off x="3430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37" name="Rectangle 404"/>
              <p:cNvSpPr>
                <a:spLocks noChangeArrowheads="1"/>
              </p:cNvSpPr>
              <p:nvPr/>
            </p:nvSpPr>
            <p:spPr bwMode="auto">
              <a:xfrm>
                <a:off x="3430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81" name="Group 405"/>
            <p:cNvGrpSpPr>
              <a:grpSpLocks/>
            </p:cNvGrpSpPr>
            <p:nvPr/>
          </p:nvGrpSpPr>
          <p:grpSpPr bwMode="auto">
            <a:xfrm>
              <a:off x="861" y="1518"/>
              <a:ext cx="3671" cy="2195"/>
              <a:chOff x="969" y="1518"/>
              <a:chExt cx="4129" cy="2195"/>
            </a:xfrm>
          </p:grpSpPr>
          <p:sp>
            <p:nvSpPr>
              <p:cNvPr id="24638" name="Rectangle 406"/>
              <p:cNvSpPr>
                <a:spLocks noChangeArrowheads="1"/>
              </p:cNvSpPr>
              <p:nvPr/>
            </p:nvSpPr>
            <p:spPr bwMode="auto">
              <a:xfrm>
                <a:off x="3448" y="2800"/>
                <a:ext cx="9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9" name="Rectangle 407"/>
              <p:cNvSpPr>
                <a:spLocks noChangeArrowheads="1"/>
              </p:cNvSpPr>
              <p:nvPr/>
            </p:nvSpPr>
            <p:spPr bwMode="auto">
              <a:xfrm>
                <a:off x="3448" y="3713"/>
                <a:ext cx="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0" name="Rectangle 408"/>
              <p:cNvSpPr>
                <a:spLocks noChangeArrowheads="1"/>
              </p:cNvSpPr>
              <p:nvPr/>
            </p:nvSpPr>
            <p:spPr bwMode="auto">
              <a:xfrm>
                <a:off x="3465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1" name="Rectangle 409"/>
              <p:cNvSpPr>
                <a:spLocks noChangeArrowheads="1"/>
              </p:cNvSpPr>
              <p:nvPr/>
            </p:nvSpPr>
            <p:spPr bwMode="auto">
              <a:xfrm>
                <a:off x="3465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2" name="Rectangle 410"/>
              <p:cNvSpPr>
                <a:spLocks noChangeArrowheads="1"/>
              </p:cNvSpPr>
              <p:nvPr/>
            </p:nvSpPr>
            <p:spPr bwMode="auto">
              <a:xfrm>
                <a:off x="3482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3" name="Rectangle 411"/>
              <p:cNvSpPr>
                <a:spLocks noChangeArrowheads="1"/>
              </p:cNvSpPr>
              <p:nvPr/>
            </p:nvSpPr>
            <p:spPr bwMode="auto">
              <a:xfrm>
                <a:off x="3482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4" name="Rectangle 412"/>
              <p:cNvSpPr>
                <a:spLocks noChangeArrowheads="1"/>
              </p:cNvSpPr>
              <p:nvPr/>
            </p:nvSpPr>
            <p:spPr bwMode="auto">
              <a:xfrm>
                <a:off x="3500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5" name="Rectangle 413"/>
              <p:cNvSpPr>
                <a:spLocks noChangeArrowheads="1"/>
              </p:cNvSpPr>
              <p:nvPr/>
            </p:nvSpPr>
            <p:spPr bwMode="auto">
              <a:xfrm>
                <a:off x="3500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6" name="Rectangle 414"/>
              <p:cNvSpPr>
                <a:spLocks noChangeArrowheads="1"/>
              </p:cNvSpPr>
              <p:nvPr/>
            </p:nvSpPr>
            <p:spPr bwMode="auto">
              <a:xfrm>
                <a:off x="3518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7" name="Rectangle 415"/>
              <p:cNvSpPr>
                <a:spLocks noChangeArrowheads="1"/>
              </p:cNvSpPr>
              <p:nvPr/>
            </p:nvSpPr>
            <p:spPr bwMode="auto">
              <a:xfrm>
                <a:off x="3518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8" name="Rectangle 416"/>
              <p:cNvSpPr>
                <a:spLocks noChangeArrowheads="1"/>
              </p:cNvSpPr>
              <p:nvPr/>
            </p:nvSpPr>
            <p:spPr bwMode="auto">
              <a:xfrm>
                <a:off x="3535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9" name="Rectangle 417"/>
              <p:cNvSpPr>
                <a:spLocks noChangeArrowheads="1"/>
              </p:cNvSpPr>
              <p:nvPr/>
            </p:nvSpPr>
            <p:spPr bwMode="auto">
              <a:xfrm>
                <a:off x="3535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0" name="Rectangle 418"/>
              <p:cNvSpPr>
                <a:spLocks noChangeArrowheads="1"/>
              </p:cNvSpPr>
              <p:nvPr/>
            </p:nvSpPr>
            <p:spPr bwMode="auto">
              <a:xfrm>
                <a:off x="3553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1" name="Rectangle 419"/>
              <p:cNvSpPr>
                <a:spLocks noChangeArrowheads="1"/>
              </p:cNvSpPr>
              <p:nvPr/>
            </p:nvSpPr>
            <p:spPr bwMode="auto">
              <a:xfrm>
                <a:off x="3553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2" name="Rectangle 420"/>
              <p:cNvSpPr>
                <a:spLocks noChangeArrowheads="1"/>
              </p:cNvSpPr>
              <p:nvPr/>
            </p:nvSpPr>
            <p:spPr bwMode="auto">
              <a:xfrm>
                <a:off x="3571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3" name="Rectangle 421"/>
              <p:cNvSpPr>
                <a:spLocks noChangeArrowheads="1"/>
              </p:cNvSpPr>
              <p:nvPr/>
            </p:nvSpPr>
            <p:spPr bwMode="auto">
              <a:xfrm>
                <a:off x="3571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4" name="Rectangle 422"/>
              <p:cNvSpPr>
                <a:spLocks noChangeArrowheads="1"/>
              </p:cNvSpPr>
              <p:nvPr/>
            </p:nvSpPr>
            <p:spPr bwMode="auto">
              <a:xfrm>
                <a:off x="3588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5" name="Rectangle 423"/>
              <p:cNvSpPr>
                <a:spLocks noChangeArrowheads="1"/>
              </p:cNvSpPr>
              <p:nvPr/>
            </p:nvSpPr>
            <p:spPr bwMode="auto">
              <a:xfrm>
                <a:off x="3588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6" name="Rectangle 424"/>
              <p:cNvSpPr>
                <a:spLocks noChangeArrowheads="1"/>
              </p:cNvSpPr>
              <p:nvPr/>
            </p:nvSpPr>
            <p:spPr bwMode="auto">
              <a:xfrm>
                <a:off x="3606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7" name="Rectangle 425"/>
              <p:cNvSpPr>
                <a:spLocks noChangeArrowheads="1"/>
              </p:cNvSpPr>
              <p:nvPr/>
            </p:nvSpPr>
            <p:spPr bwMode="auto">
              <a:xfrm>
                <a:off x="3606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8" name="Rectangle 426"/>
              <p:cNvSpPr>
                <a:spLocks noChangeArrowheads="1"/>
              </p:cNvSpPr>
              <p:nvPr/>
            </p:nvSpPr>
            <p:spPr bwMode="auto">
              <a:xfrm>
                <a:off x="3623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9" name="Rectangle 427"/>
              <p:cNvSpPr>
                <a:spLocks noChangeArrowheads="1"/>
              </p:cNvSpPr>
              <p:nvPr/>
            </p:nvSpPr>
            <p:spPr bwMode="auto">
              <a:xfrm>
                <a:off x="3623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0" name="Rectangle 428"/>
              <p:cNvSpPr>
                <a:spLocks noChangeArrowheads="1"/>
              </p:cNvSpPr>
              <p:nvPr/>
            </p:nvSpPr>
            <p:spPr bwMode="auto">
              <a:xfrm>
                <a:off x="3641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1" name="Rectangle 429"/>
              <p:cNvSpPr>
                <a:spLocks noChangeArrowheads="1"/>
              </p:cNvSpPr>
              <p:nvPr/>
            </p:nvSpPr>
            <p:spPr bwMode="auto">
              <a:xfrm>
                <a:off x="3641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2" name="Rectangle 430"/>
              <p:cNvSpPr>
                <a:spLocks noChangeArrowheads="1"/>
              </p:cNvSpPr>
              <p:nvPr/>
            </p:nvSpPr>
            <p:spPr bwMode="auto">
              <a:xfrm>
                <a:off x="3658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3" name="Rectangle 431"/>
              <p:cNvSpPr>
                <a:spLocks noChangeArrowheads="1"/>
              </p:cNvSpPr>
              <p:nvPr/>
            </p:nvSpPr>
            <p:spPr bwMode="auto">
              <a:xfrm>
                <a:off x="3658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4" name="Rectangle 432"/>
              <p:cNvSpPr>
                <a:spLocks noChangeArrowheads="1"/>
              </p:cNvSpPr>
              <p:nvPr/>
            </p:nvSpPr>
            <p:spPr bwMode="auto">
              <a:xfrm>
                <a:off x="3676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5" name="Rectangle 433"/>
              <p:cNvSpPr>
                <a:spLocks noChangeArrowheads="1"/>
              </p:cNvSpPr>
              <p:nvPr/>
            </p:nvSpPr>
            <p:spPr bwMode="auto">
              <a:xfrm>
                <a:off x="3676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6" name="Rectangle 434"/>
              <p:cNvSpPr>
                <a:spLocks noChangeArrowheads="1"/>
              </p:cNvSpPr>
              <p:nvPr/>
            </p:nvSpPr>
            <p:spPr bwMode="auto">
              <a:xfrm>
                <a:off x="3694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7" name="Rectangle 435"/>
              <p:cNvSpPr>
                <a:spLocks noChangeArrowheads="1"/>
              </p:cNvSpPr>
              <p:nvPr/>
            </p:nvSpPr>
            <p:spPr bwMode="auto">
              <a:xfrm>
                <a:off x="3694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8" name="Rectangle 436"/>
              <p:cNvSpPr>
                <a:spLocks noChangeArrowheads="1"/>
              </p:cNvSpPr>
              <p:nvPr/>
            </p:nvSpPr>
            <p:spPr bwMode="auto">
              <a:xfrm>
                <a:off x="3712" y="2800"/>
                <a:ext cx="9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9" name="Rectangle 437"/>
              <p:cNvSpPr>
                <a:spLocks noChangeArrowheads="1"/>
              </p:cNvSpPr>
              <p:nvPr/>
            </p:nvSpPr>
            <p:spPr bwMode="auto">
              <a:xfrm>
                <a:off x="3712" y="3713"/>
                <a:ext cx="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0" name="Rectangle 438"/>
              <p:cNvSpPr>
                <a:spLocks noChangeArrowheads="1"/>
              </p:cNvSpPr>
              <p:nvPr/>
            </p:nvSpPr>
            <p:spPr bwMode="auto">
              <a:xfrm>
                <a:off x="3729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1" name="Rectangle 439"/>
              <p:cNvSpPr>
                <a:spLocks noChangeArrowheads="1"/>
              </p:cNvSpPr>
              <p:nvPr/>
            </p:nvSpPr>
            <p:spPr bwMode="auto">
              <a:xfrm>
                <a:off x="3729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2" name="Rectangle 440"/>
              <p:cNvSpPr>
                <a:spLocks noChangeArrowheads="1"/>
              </p:cNvSpPr>
              <p:nvPr/>
            </p:nvSpPr>
            <p:spPr bwMode="auto">
              <a:xfrm>
                <a:off x="3747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3" name="Rectangle 441"/>
              <p:cNvSpPr>
                <a:spLocks noChangeArrowheads="1"/>
              </p:cNvSpPr>
              <p:nvPr/>
            </p:nvSpPr>
            <p:spPr bwMode="auto">
              <a:xfrm>
                <a:off x="3747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4" name="Rectangle 442"/>
              <p:cNvSpPr>
                <a:spLocks noChangeArrowheads="1"/>
              </p:cNvSpPr>
              <p:nvPr/>
            </p:nvSpPr>
            <p:spPr bwMode="auto">
              <a:xfrm>
                <a:off x="3764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5" name="Rectangle 443"/>
              <p:cNvSpPr>
                <a:spLocks noChangeArrowheads="1"/>
              </p:cNvSpPr>
              <p:nvPr/>
            </p:nvSpPr>
            <p:spPr bwMode="auto">
              <a:xfrm>
                <a:off x="3764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6" name="Rectangle 444"/>
              <p:cNvSpPr>
                <a:spLocks noChangeArrowheads="1"/>
              </p:cNvSpPr>
              <p:nvPr/>
            </p:nvSpPr>
            <p:spPr bwMode="auto">
              <a:xfrm>
                <a:off x="3781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7" name="Rectangle 445"/>
              <p:cNvSpPr>
                <a:spLocks noChangeArrowheads="1"/>
              </p:cNvSpPr>
              <p:nvPr/>
            </p:nvSpPr>
            <p:spPr bwMode="auto">
              <a:xfrm>
                <a:off x="3781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8" name="Rectangle 446"/>
              <p:cNvSpPr>
                <a:spLocks noChangeArrowheads="1"/>
              </p:cNvSpPr>
              <p:nvPr/>
            </p:nvSpPr>
            <p:spPr bwMode="auto">
              <a:xfrm>
                <a:off x="3799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" name="Rectangle 447"/>
              <p:cNvSpPr>
                <a:spLocks noChangeArrowheads="1"/>
              </p:cNvSpPr>
              <p:nvPr/>
            </p:nvSpPr>
            <p:spPr bwMode="auto">
              <a:xfrm>
                <a:off x="3799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" name="Rectangle 448"/>
              <p:cNvSpPr>
                <a:spLocks noChangeArrowheads="1"/>
              </p:cNvSpPr>
              <p:nvPr/>
            </p:nvSpPr>
            <p:spPr bwMode="auto">
              <a:xfrm>
                <a:off x="3817" y="2800"/>
                <a:ext cx="11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" name="Rectangle 449"/>
              <p:cNvSpPr>
                <a:spLocks noChangeArrowheads="1"/>
              </p:cNvSpPr>
              <p:nvPr/>
            </p:nvSpPr>
            <p:spPr bwMode="auto">
              <a:xfrm>
                <a:off x="3817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2" name="Rectangle 450"/>
              <p:cNvSpPr>
                <a:spLocks noChangeArrowheads="1"/>
              </p:cNvSpPr>
              <p:nvPr/>
            </p:nvSpPr>
            <p:spPr bwMode="auto">
              <a:xfrm>
                <a:off x="3835" y="2800"/>
                <a:ext cx="10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3" name="Rectangle 451"/>
              <p:cNvSpPr>
                <a:spLocks noChangeArrowheads="1"/>
              </p:cNvSpPr>
              <p:nvPr/>
            </p:nvSpPr>
            <p:spPr bwMode="auto">
              <a:xfrm>
                <a:off x="3835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4" name="Rectangle 452"/>
              <p:cNvSpPr>
                <a:spLocks noChangeArrowheads="1"/>
              </p:cNvSpPr>
              <p:nvPr/>
            </p:nvSpPr>
            <p:spPr bwMode="auto">
              <a:xfrm>
                <a:off x="3852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5" name="Rectangle 453"/>
              <p:cNvSpPr>
                <a:spLocks noChangeArrowheads="1"/>
              </p:cNvSpPr>
              <p:nvPr/>
            </p:nvSpPr>
            <p:spPr bwMode="auto">
              <a:xfrm>
                <a:off x="3852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6" name="Rectangle 454"/>
              <p:cNvSpPr>
                <a:spLocks noChangeArrowheads="1"/>
              </p:cNvSpPr>
              <p:nvPr/>
            </p:nvSpPr>
            <p:spPr bwMode="auto">
              <a:xfrm>
                <a:off x="3870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7" name="Rectangle 455"/>
              <p:cNvSpPr>
                <a:spLocks noChangeArrowheads="1"/>
              </p:cNvSpPr>
              <p:nvPr/>
            </p:nvSpPr>
            <p:spPr bwMode="auto">
              <a:xfrm>
                <a:off x="3870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8" name="Rectangle 456"/>
              <p:cNvSpPr>
                <a:spLocks noChangeArrowheads="1"/>
              </p:cNvSpPr>
              <p:nvPr/>
            </p:nvSpPr>
            <p:spPr bwMode="auto">
              <a:xfrm>
                <a:off x="3887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9" name="Rectangle 457"/>
              <p:cNvSpPr>
                <a:spLocks noChangeArrowheads="1"/>
              </p:cNvSpPr>
              <p:nvPr/>
            </p:nvSpPr>
            <p:spPr bwMode="auto">
              <a:xfrm>
                <a:off x="3887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0" name="Rectangle 458"/>
              <p:cNvSpPr>
                <a:spLocks noChangeArrowheads="1"/>
              </p:cNvSpPr>
              <p:nvPr/>
            </p:nvSpPr>
            <p:spPr bwMode="auto">
              <a:xfrm>
                <a:off x="3904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1" name="Rectangle 459"/>
              <p:cNvSpPr>
                <a:spLocks noChangeArrowheads="1"/>
              </p:cNvSpPr>
              <p:nvPr/>
            </p:nvSpPr>
            <p:spPr bwMode="auto">
              <a:xfrm>
                <a:off x="3904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2" name="Rectangle 460"/>
              <p:cNvSpPr>
                <a:spLocks noChangeArrowheads="1"/>
              </p:cNvSpPr>
              <p:nvPr/>
            </p:nvSpPr>
            <p:spPr bwMode="auto">
              <a:xfrm>
                <a:off x="3922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3" name="Rectangle 461"/>
              <p:cNvSpPr>
                <a:spLocks noChangeArrowheads="1"/>
              </p:cNvSpPr>
              <p:nvPr/>
            </p:nvSpPr>
            <p:spPr bwMode="auto">
              <a:xfrm>
                <a:off x="3922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4" name="Rectangle 462"/>
              <p:cNvSpPr>
                <a:spLocks noChangeArrowheads="1"/>
              </p:cNvSpPr>
              <p:nvPr/>
            </p:nvSpPr>
            <p:spPr bwMode="auto">
              <a:xfrm>
                <a:off x="3940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5" name="Rectangle 463"/>
              <p:cNvSpPr>
                <a:spLocks noChangeArrowheads="1"/>
              </p:cNvSpPr>
              <p:nvPr/>
            </p:nvSpPr>
            <p:spPr bwMode="auto">
              <a:xfrm>
                <a:off x="3940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6" name="Rectangle 464"/>
              <p:cNvSpPr>
                <a:spLocks noChangeArrowheads="1"/>
              </p:cNvSpPr>
              <p:nvPr/>
            </p:nvSpPr>
            <p:spPr bwMode="auto">
              <a:xfrm>
                <a:off x="3958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7" name="Rectangle 465"/>
              <p:cNvSpPr>
                <a:spLocks noChangeArrowheads="1"/>
              </p:cNvSpPr>
              <p:nvPr/>
            </p:nvSpPr>
            <p:spPr bwMode="auto">
              <a:xfrm>
                <a:off x="3958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8" name="Rectangle 466"/>
              <p:cNvSpPr>
                <a:spLocks noChangeArrowheads="1"/>
              </p:cNvSpPr>
              <p:nvPr/>
            </p:nvSpPr>
            <p:spPr bwMode="auto">
              <a:xfrm>
                <a:off x="3975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9" name="Rectangle 467"/>
              <p:cNvSpPr>
                <a:spLocks noChangeArrowheads="1"/>
              </p:cNvSpPr>
              <p:nvPr/>
            </p:nvSpPr>
            <p:spPr bwMode="auto">
              <a:xfrm>
                <a:off x="3975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0" name="Rectangle 468"/>
              <p:cNvSpPr>
                <a:spLocks noChangeArrowheads="1"/>
              </p:cNvSpPr>
              <p:nvPr/>
            </p:nvSpPr>
            <p:spPr bwMode="auto">
              <a:xfrm>
                <a:off x="3993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1" name="Rectangle 469"/>
              <p:cNvSpPr>
                <a:spLocks noChangeArrowheads="1"/>
              </p:cNvSpPr>
              <p:nvPr/>
            </p:nvSpPr>
            <p:spPr bwMode="auto">
              <a:xfrm>
                <a:off x="3993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2" name="Rectangle 470"/>
              <p:cNvSpPr>
                <a:spLocks noChangeArrowheads="1"/>
              </p:cNvSpPr>
              <p:nvPr/>
            </p:nvSpPr>
            <p:spPr bwMode="auto">
              <a:xfrm>
                <a:off x="4011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3" name="Rectangle 471"/>
              <p:cNvSpPr>
                <a:spLocks noChangeArrowheads="1"/>
              </p:cNvSpPr>
              <p:nvPr/>
            </p:nvSpPr>
            <p:spPr bwMode="auto">
              <a:xfrm>
                <a:off x="4011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4" name="Rectangle 472"/>
              <p:cNvSpPr>
                <a:spLocks noChangeArrowheads="1"/>
              </p:cNvSpPr>
              <p:nvPr/>
            </p:nvSpPr>
            <p:spPr bwMode="auto">
              <a:xfrm>
                <a:off x="4028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5" name="Rectangle 473"/>
              <p:cNvSpPr>
                <a:spLocks noChangeArrowheads="1"/>
              </p:cNvSpPr>
              <p:nvPr/>
            </p:nvSpPr>
            <p:spPr bwMode="auto">
              <a:xfrm>
                <a:off x="4028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6" name="Rectangle 474"/>
              <p:cNvSpPr>
                <a:spLocks noChangeArrowheads="1"/>
              </p:cNvSpPr>
              <p:nvPr/>
            </p:nvSpPr>
            <p:spPr bwMode="auto">
              <a:xfrm>
                <a:off x="4045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7" name="Rectangle 475"/>
              <p:cNvSpPr>
                <a:spLocks noChangeArrowheads="1"/>
              </p:cNvSpPr>
              <p:nvPr/>
            </p:nvSpPr>
            <p:spPr bwMode="auto">
              <a:xfrm>
                <a:off x="4045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8" name="Rectangle 476"/>
              <p:cNvSpPr>
                <a:spLocks noChangeArrowheads="1"/>
              </p:cNvSpPr>
              <p:nvPr/>
            </p:nvSpPr>
            <p:spPr bwMode="auto">
              <a:xfrm>
                <a:off x="4063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9" name="Rectangle 477"/>
              <p:cNvSpPr>
                <a:spLocks noChangeArrowheads="1"/>
              </p:cNvSpPr>
              <p:nvPr/>
            </p:nvSpPr>
            <p:spPr bwMode="auto">
              <a:xfrm>
                <a:off x="4063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0" name="Rectangle 478"/>
              <p:cNvSpPr>
                <a:spLocks noChangeArrowheads="1"/>
              </p:cNvSpPr>
              <p:nvPr/>
            </p:nvSpPr>
            <p:spPr bwMode="auto">
              <a:xfrm>
                <a:off x="4081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1" name="Rectangle 479"/>
              <p:cNvSpPr>
                <a:spLocks noChangeArrowheads="1"/>
              </p:cNvSpPr>
              <p:nvPr/>
            </p:nvSpPr>
            <p:spPr bwMode="auto">
              <a:xfrm>
                <a:off x="4081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2" name="Rectangle 480"/>
              <p:cNvSpPr>
                <a:spLocks noChangeArrowheads="1"/>
              </p:cNvSpPr>
              <p:nvPr/>
            </p:nvSpPr>
            <p:spPr bwMode="auto">
              <a:xfrm>
                <a:off x="4098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3" name="Rectangle 481"/>
              <p:cNvSpPr>
                <a:spLocks noChangeArrowheads="1"/>
              </p:cNvSpPr>
              <p:nvPr/>
            </p:nvSpPr>
            <p:spPr bwMode="auto">
              <a:xfrm>
                <a:off x="4098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4" name="Rectangle 482"/>
              <p:cNvSpPr>
                <a:spLocks noChangeArrowheads="1"/>
              </p:cNvSpPr>
              <p:nvPr/>
            </p:nvSpPr>
            <p:spPr bwMode="auto">
              <a:xfrm>
                <a:off x="4116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5" name="Rectangle 483"/>
              <p:cNvSpPr>
                <a:spLocks noChangeArrowheads="1"/>
              </p:cNvSpPr>
              <p:nvPr/>
            </p:nvSpPr>
            <p:spPr bwMode="auto">
              <a:xfrm>
                <a:off x="4116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6" name="Rectangle 484"/>
              <p:cNvSpPr>
                <a:spLocks noChangeArrowheads="1"/>
              </p:cNvSpPr>
              <p:nvPr/>
            </p:nvSpPr>
            <p:spPr bwMode="auto">
              <a:xfrm>
                <a:off x="4134" y="2617"/>
                <a:ext cx="10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7" name="Rectangle 485"/>
              <p:cNvSpPr>
                <a:spLocks noChangeArrowheads="1"/>
              </p:cNvSpPr>
              <p:nvPr/>
            </p:nvSpPr>
            <p:spPr bwMode="auto">
              <a:xfrm>
                <a:off x="4134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8" name="Rectangle 486"/>
              <p:cNvSpPr>
                <a:spLocks noChangeArrowheads="1"/>
              </p:cNvSpPr>
              <p:nvPr/>
            </p:nvSpPr>
            <p:spPr bwMode="auto">
              <a:xfrm>
                <a:off x="4152" y="2617"/>
                <a:ext cx="9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9" name="Rectangle 487"/>
              <p:cNvSpPr>
                <a:spLocks noChangeArrowheads="1"/>
              </p:cNvSpPr>
              <p:nvPr/>
            </p:nvSpPr>
            <p:spPr bwMode="auto">
              <a:xfrm>
                <a:off x="4152" y="3713"/>
                <a:ext cx="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0" name="Rectangle 488"/>
              <p:cNvSpPr>
                <a:spLocks noChangeArrowheads="1"/>
              </p:cNvSpPr>
              <p:nvPr/>
            </p:nvSpPr>
            <p:spPr bwMode="auto">
              <a:xfrm>
                <a:off x="4168" y="2617"/>
                <a:ext cx="11" cy="1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1" name="Rectangle 489"/>
              <p:cNvSpPr>
                <a:spLocks noChangeArrowheads="1"/>
              </p:cNvSpPr>
              <p:nvPr/>
            </p:nvSpPr>
            <p:spPr bwMode="auto">
              <a:xfrm>
                <a:off x="4168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2" name="Rectangle 490"/>
              <p:cNvSpPr>
                <a:spLocks noChangeArrowheads="1"/>
              </p:cNvSpPr>
              <p:nvPr/>
            </p:nvSpPr>
            <p:spPr bwMode="auto">
              <a:xfrm>
                <a:off x="4186" y="2067"/>
                <a:ext cx="11" cy="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3" name="Rectangle 491"/>
              <p:cNvSpPr>
                <a:spLocks noChangeArrowheads="1"/>
              </p:cNvSpPr>
              <p:nvPr/>
            </p:nvSpPr>
            <p:spPr bwMode="auto">
              <a:xfrm>
                <a:off x="4186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4" name="Rectangle 492"/>
              <p:cNvSpPr>
                <a:spLocks noChangeArrowheads="1"/>
              </p:cNvSpPr>
              <p:nvPr/>
            </p:nvSpPr>
            <p:spPr bwMode="auto">
              <a:xfrm>
                <a:off x="4204" y="2067"/>
                <a:ext cx="11" cy="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5" name="Rectangle 493"/>
              <p:cNvSpPr>
                <a:spLocks noChangeArrowheads="1"/>
              </p:cNvSpPr>
              <p:nvPr/>
            </p:nvSpPr>
            <p:spPr bwMode="auto">
              <a:xfrm>
                <a:off x="4204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6" name="Rectangle 494"/>
              <p:cNvSpPr>
                <a:spLocks noChangeArrowheads="1"/>
              </p:cNvSpPr>
              <p:nvPr/>
            </p:nvSpPr>
            <p:spPr bwMode="auto">
              <a:xfrm>
                <a:off x="4222" y="2067"/>
                <a:ext cx="10" cy="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7" name="Rectangle 495"/>
              <p:cNvSpPr>
                <a:spLocks noChangeArrowheads="1"/>
              </p:cNvSpPr>
              <p:nvPr/>
            </p:nvSpPr>
            <p:spPr bwMode="auto">
              <a:xfrm>
                <a:off x="4222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8" name="Rectangle 496"/>
              <p:cNvSpPr>
                <a:spLocks noChangeArrowheads="1"/>
              </p:cNvSpPr>
              <p:nvPr/>
            </p:nvSpPr>
            <p:spPr bwMode="auto">
              <a:xfrm>
                <a:off x="4239" y="2067"/>
                <a:ext cx="11" cy="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9" name="Rectangle 497"/>
              <p:cNvSpPr>
                <a:spLocks noChangeArrowheads="1"/>
              </p:cNvSpPr>
              <p:nvPr/>
            </p:nvSpPr>
            <p:spPr bwMode="auto">
              <a:xfrm>
                <a:off x="4239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0" name="Rectangle 498"/>
              <p:cNvSpPr>
                <a:spLocks noChangeArrowheads="1"/>
              </p:cNvSpPr>
              <p:nvPr/>
            </p:nvSpPr>
            <p:spPr bwMode="auto">
              <a:xfrm>
                <a:off x="4257" y="2067"/>
                <a:ext cx="10" cy="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1" name="Rectangle 499"/>
              <p:cNvSpPr>
                <a:spLocks noChangeArrowheads="1"/>
              </p:cNvSpPr>
              <p:nvPr/>
            </p:nvSpPr>
            <p:spPr bwMode="auto">
              <a:xfrm>
                <a:off x="4257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2" name="Rectangle 500"/>
              <p:cNvSpPr>
                <a:spLocks noChangeArrowheads="1"/>
              </p:cNvSpPr>
              <p:nvPr/>
            </p:nvSpPr>
            <p:spPr bwMode="auto">
              <a:xfrm>
                <a:off x="4275" y="2067"/>
                <a:ext cx="10" cy="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3" name="Rectangle 501"/>
              <p:cNvSpPr>
                <a:spLocks noChangeArrowheads="1"/>
              </p:cNvSpPr>
              <p:nvPr/>
            </p:nvSpPr>
            <p:spPr bwMode="auto">
              <a:xfrm>
                <a:off x="4275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4" name="Rectangle 502"/>
              <p:cNvSpPr>
                <a:spLocks noChangeArrowheads="1"/>
              </p:cNvSpPr>
              <p:nvPr/>
            </p:nvSpPr>
            <p:spPr bwMode="auto">
              <a:xfrm>
                <a:off x="4291" y="1518"/>
                <a:ext cx="11" cy="2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5" name="Rectangle 503"/>
              <p:cNvSpPr>
                <a:spLocks noChangeArrowheads="1"/>
              </p:cNvSpPr>
              <p:nvPr/>
            </p:nvSpPr>
            <p:spPr bwMode="auto">
              <a:xfrm>
                <a:off x="4291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6" name="Rectangle 504"/>
              <p:cNvSpPr>
                <a:spLocks noChangeArrowheads="1"/>
              </p:cNvSpPr>
              <p:nvPr/>
            </p:nvSpPr>
            <p:spPr bwMode="auto">
              <a:xfrm>
                <a:off x="4309" y="1518"/>
                <a:ext cx="11" cy="2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7" name="Rectangle 505"/>
              <p:cNvSpPr>
                <a:spLocks noChangeArrowheads="1"/>
              </p:cNvSpPr>
              <p:nvPr/>
            </p:nvSpPr>
            <p:spPr bwMode="auto">
              <a:xfrm>
                <a:off x="4309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8" name="Rectangle 506"/>
              <p:cNvSpPr>
                <a:spLocks noChangeArrowheads="1"/>
              </p:cNvSpPr>
              <p:nvPr/>
            </p:nvSpPr>
            <p:spPr bwMode="auto">
              <a:xfrm>
                <a:off x="4327" y="1518"/>
                <a:ext cx="11" cy="2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9" name="Rectangle 507"/>
              <p:cNvSpPr>
                <a:spLocks noChangeArrowheads="1"/>
              </p:cNvSpPr>
              <p:nvPr/>
            </p:nvSpPr>
            <p:spPr bwMode="auto">
              <a:xfrm>
                <a:off x="4327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0" name="Rectangle 508"/>
              <p:cNvSpPr>
                <a:spLocks noChangeArrowheads="1"/>
              </p:cNvSpPr>
              <p:nvPr/>
            </p:nvSpPr>
            <p:spPr bwMode="auto">
              <a:xfrm>
                <a:off x="4345" y="2067"/>
                <a:ext cx="10" cy="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1" name="Rectangle 509"/>
              <p:cNvSpPr>
                <a:spLocks noChangeArrowheads="1"/>
              </p:cNvSpPr>
              <p:nvPr/>
            </p:nvSpPr>
            <p:spPr bwMode="auto">
              <a:xfrm>
                <a:off x="4345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2" name="Rectangle 510"/>
              <p:cNvSpPr>
                <a:spLocks noChangeArrowheads="1"/>
              </p:cNvSpPr>
              <p:nvPr/>
            </p:nvSpPr>
            <p:spPr bwMode="auto">
              <a:xfrm>
                <a:off x="4362" y="2067"/>
                <a:ext cx="11" cy="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3" name="Rectangle 511"/>
              <p:cNvSpPr>
                <a:spLocks noChangeArrowheads="1"/>
              </p:cNvSpPr>
              <p:nvPr/>
            </p:nvSpPr>
            <p:spPr bwMode="auto">
              <a:xfrm>
                <a:off x="4362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4" name="Rectangle 512"/>
              <p:cNvSpPr>
                <a:spLocks noChangeArrowheads="1"/>
              </p:cNvSpPr>
              <p:nvPr/>
            </p:nvSpPr>
            <p:spPr bwMode="auto">
              <a:xfrm>
                <a:off x="4380" y="2067"/>
                <a:ext cx="11" cy="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5" name="Rectangle 513"/>
              <p:cNvSpPr>
                <a:spLocks noChangeArrowheads="1"/>
              </p:cNvSpPr>
              <p:nvPr/>
            </p:nvSpPr>
            <p:spPr bwMode="auto">
              <a:xfrm>
                <a:off x="4380" y="3713"/>
                <a:ext cx="11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6" name="Rectangle 514"/>
              <p:cNvSpPr>
                <a:spLocks noChangeArrowheads="1"/>
              </p:cNvSpPr>
              <p:nvPr/>
            </p:nvSpPr>
            <p:spPr bwMode="auto">
              <a:xfrm>
                <a:off x="4398" y="2067"/>
                <a:ext cx="10" cy="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7" name="Rectangle 515"/>
              <p:cNvSpPr>
                <a:spLocks noChangeArrowheads="1"/>
              </p:cNvSpPr>
              <p:nvPr/>
            </p:nvSpPr>
            <p:spPr bwMode="auto">
              <a:xfrm>
                <a:off x="4398" y="3713"/>
                <a:ext cx="1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8" name="Rectangle 516"/>
              <p:cNvSpPr>
                <a:spLocks noChangeArrowheads="1"/>
              </p:cNvSpPr>
              <p:nvPr/>
            </p:nvSpPr>
            <p:spPr bwMode="auto">
              <a:xfrm>
                <a:off x="4416" y="2067"/>
                <a:ext cx="9" cy="1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9" name="Rectangle 517"/>
              <p:cNvSpPr>
                <a:spLocks noChangeArrowheads="1"/>
              </p:cNvSpPr>
              <p:nvPr/>
            </p:nvSpPr>
            <p:spPr bwMode="auto">
              <a:xfrm>
                <a:off x="4416" y="3713"/>
                <a:ext cx="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0" name="Freeform 518"/>
              <p:cNvSpPr>
                <a:spLocks/>
              </p:cNvSpPr>
              <p:nvPr/>
            </p:nvSpPr>
            <p:spPr bwMode="auto">
              <a:xfrm>
                <a:off x="969" y="3558"/>
                <a:ext cx="680" cy="119"/>
              </a:xfrm>
              <a:custGeom>
                <a:avLst/>
                <a:gdLst>
                  <a:gd name="T0" fmla="*/ 0 w 1361"/>
                  <a:gd name="T1" fmla="*/ 0 h 239"/>
                  <a:gd name="T2" fmla="*/ 0 w 1361"/>
                  <a:gd name="T3" fmla="*/ 0 h 239"/>
                  <a:gd name="T4" fmla="*/ 0 w 1361"/>
                  <a:gd name="T5" fmla="*/ 0 h 239"/>
                  <a:gd name="T6" fmla="*/ 0 w 1361"/>
                  <a:gd name="T7" fmla="*/ 0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0 h 239"/>
                  <a:gd name="T14" fmla="*/ 3 w 1361"/>
                  <a:gd name="T15" fmla="*/ 0 h 239"/>
                  <a:gd name="T16" fmla="*/ 3 w 1361"/>
                  <a:gd name="T17" fmla="*/ 0 h 239"/>
                  <a:gd name="T18" fmla="*/ 3 w 1361"/>
                  <a:gd name="T19" fmla="*/ 0 h 239"/>
                  <a:gd name="T20" fmla="*/ 3 w 1361"/>
                  <a:gd name="T21" fmla="*/ 0 h 239"/>
                  <a:gd name="T22" fmla="*/ 3 w 1361"/>
                  <a:gd name="T23" fmla="*/ 0 h 239"/>
                  <a:gd name="T24" fmla="*/ 3 w 1361"/>
                  <a:gd name="T25" fmla="*/ 0 h 239"/>
                  <a:gd name="T26" fmla="*/ 3 w 1361"/>
                  <a:gd name="T27" fmla="*/ 0 h 239"/>
                  <a:gd name="T28" fmla="*/ 4 w 1361"/>
                  <a:gd name="T29" fmla="*/ 0 h 239"/>
                  <a:gd name="T30" fmla="*/ 4 w 1361"/>
                  <a:gd name="T31" fmla="*/ 0 h 239"/>
                  <a:gd name="T32" fmla="*/ 4 w 1361"/>
                  <a:gd name="T33" fmla="*/ 0 h 239"/>
                  <a:gd name="T34" fmla="*/ 4 w 1361"/>
                  <a:gd name="T35" fmla="*/ 0 h 239"/>
                  <a:gd name="T36" fmla="*/ 4 w 1361"/>
                  <a:gd name="T37" fmla="*/ 0 h 239"/>
                  <a:gd name="T38" fmla="*/ 4 w 1361"/>
                  <a:gd name="T39" fmla="*/ 0 h 239"/>
                  <a:gd name="T40" fmla="*/ 5 w 1361"/>
                  <a:gd name="T41" fmla="*/ 0 h 239"/>
                  <a:gd name="T42" fmla="*/ 4 w 1361"/>
                  <a:gd name="T43" fmla="*/ 0 h 239"/>
                  <a:gd name="T44" fmla="*/ 4 w 1361"/>
                  <a:gd name="T45" fmla="*/ 0 h 239"/>
                  <a:gd name="T46" fmla="*/ 4 w 1361"/>
                  <a:gd name="T47" fmla="*/ 0 h 239"/>
                  <a:gd name="T48" fmla="*/ 4 w 1361"/>
                  <a:gd name="T49" fmla="*/ 0 h 239"/>
                  <a:gd name="T50" fmla="*/ 4 w 1361"/>
                  <a:gd name="T51" fmla="*/ 0 h 239"/>
                  <a:gd name="T52" fmla="*/ 4 w 1361"/>
                  <a:gd name="T53" fmla="*/ 0 h 239"/>
                  <a:gd name="T54" fmla="*/ 3 w 1361"/>
                  <a:gd name="T55" fmla="*/ 0 h 239"/>
                  <a:gd name="T56" fmla="*/ 3 w 1361"/>
                  <a:gd name="T57" fmla="*/ 0 h 239"/>
                  <a:gd name="T58" fmla="*/ 3 w 1361"/>
                  <a:gd name="T59" fmla="*/ 0 h 239"/>
                  <a:gd name="T60" fmla="*/ 3 w 1361"/>
                  <a:gd name="T61" fmla="*/ 0 h 239"/>
                  <a:gd name="T62" fmla="*/ 3 w 1361"/>
                  <a:gd name="T63" fmla="*/ 0 h 239"/>
                  <a:gd name="T64" fmla="*/ 3 w 1361"/>
                  <a:gd name="T65" fmla="*/ 0 h 239"/>
                  <a:gd name="T66" fmla="*/ 3 w 1361"/>
                  <a:gd name="T67" fmla="*/ 0 h 239"/>
                  <a:gd name="T68" fmla="*/ 1 w 1361"/>
                  <a:gd name="T69" fmla="*/ 0 h 239"/>
                  <a:gd name="T70" fmla="*/ 1 w 1361"/>
                  <a:gd name="T71" fmla="*/ 0 h 239"/>
                  <a:gd name="T72" fmla="*/ 0 w 1361"/>
                  <a:gd name="T73" fmla="*/ 0 h 239"/>
                  <a:gd name="T74" fmla="*/ 0 w 1361"/>
                  <a:gd name="T75" fmla="*/ 0 h 239"/>
                  <a:gd name="T76" fmla="*/ 0 w 1361"/>
                  <a:gd name="T77" fmla="*/ 0 h 239"/>
                  <a:gd name="T78" fmla="*/ 0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0" y="58"/>
                    </a:lnTo>
                    <a:lnTo>
                      <a:pt x="204" y="58"/>
                    </a:lnTo>
                    <a:lnTo>
                      <a:pt x="217" y="0"/>
                    </a:lnTo>
                    <a:lnTo>
                      <a:pt x="269" y="0"/>
                    </a:lnTo>
                    <a:lnTo>
                      <a:pt x="269" y="28"/>
                    </a:lnTo>
                    <a:lnTo>
                      <a:pt x="884" y="28"/>
                    </a:lnTo>
                    <a:lnTo>
                      <a:pt x="900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8" y="80"/>
                    </a:lnTo>
                    <a:lnTo>
                      <a:pt x="1043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2" y="102"/>
                    </a:lnTo>
                    <a:lnTo>
                      <a:pt x="1361" y="117"/>
                    </a:lnTo>
                    <a:lnTo>
                      <a:pt x="1052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5"/>
                    </a:lnTo>
                    <a:lnTo>
                      <a:pt x="1043" y="148"/>
                    </a:lnTo>
                    <a:lnTo>
                      <a:pt x="1025" y="154"/>
                    </a:lnTo>
                    <a:lnTo>
                      <a:pt x="1006" y="161"/>
                    </a:lnTo>
                    <a:lnTo>
                      <a:pt x="984" y="170"/>
                    </a:lnTo>
                    <a:lnTo>
                      <a:pt x="961" y="180"/>
                    </a:lnTo>
                    <a:lnTo>
                      <a:pt x="939" y="190"/>
                    </a:lnTo>
                    <a:lnTo>
                      <a:pt x="918" y="199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69" y="211"/>
                    </a:lnTo>
                    <a:lnTo>
                      <a:pt x="269" y="239"/>
                    </a:lnTo>
                    <a:lnTo>
                      <a:pt x="217" y="239"/>
                    </a:lnTo>
                    <a:lnTo>
                      <a:pt x="204" y="183"/>
                    </a:lnTo>
                    <a:lnTo>
                      <a:pt x="50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1" name="Freeform 519"/>
              <p:cNvSpPr>
                <a:spLocks/>
              </p:cNvSpPr>
              <p:nvPr/>
            </p:nvSpPr>
            <p:spPr bwMode="auto">
              <a:xfrm>
                <a:off x="969" y="3558"/>
                <a:ext cx="680" cy="119"/>
              </a:xfrm>
              <a:custGeom>
                <a:avLst/>
                <a:gdLst>
                  <a:gd name="T0" fmla="*/ 0 w 1361"/>
                  <a:gd name="T1" fmla="*/ 0 h 239"/>
                  <a:gd name="T2" fmla="*/ 0 w 1361"/>
                  <a:gd name="T3" fmla="*/ 0 h 239"/>
                  <a:gd name="T4" fmla="*/ 0 w 1361"/>
                  <a:gd name="T5" fmla="*/ 0 h 239"/>
                  <a:gd name="T6" fmla="*/ 0 w 1361"/>
                  <a:gd name="T7" fmla="*/ 0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0 h 239"/>
                  <a:gd name="T14" fmla="*/ 3 w 1361"/>
                  <a:gd name="T15" fmla="*/ 0 h 239"/>
                  <a:gd name="T16" fmla="*/ 3 w 1361"/>
                  <a:gd name="T17" fmla="*/ 0 h 239"/>
                  <a:gd name="T18" fmla="*/ 3 w 1361"/>
                  <a:gd name="T19" fmla="*/ 0 h 239"/>
                  <a:gd name="T20" fmla="*/ 3 w 1361"/>
                  <a:gd name="T21" fmla="*/ 0 h 239"/>
                  <a:gd name="T22" fmla="*/ 3 w 1361"/>
                  <a:gd name="T23" fmla="*/ 0 h 239"/>
                  <a:gd name="T24" fmla="*/ 3 w 1361"/>
                  <a:gd name="T25" fmla="*/ 0 h 239"/>
                  <a:gd name="T26" fmla="*/ 3 w 1361"/>
                  <a:gd name="T27" fmla="*/ 0 h 239"/>
                  <a:gd name="T28" fmla="*/ 3 w 1361"/>
                  <a:gd name="T29" fmla="*/ 0 h 239"/>
                  <a:gd name="T30" fmla="*/ 4 w 1361"/>
                  <a:gd name="T31" fmla="*/ 0 h 239"/>
                  <a:gd name="T32" fmla="*/ 4 w 1361"/>
                  <a:gd name="T33" fmla="*/ 0 h 239"/>
                  <a:gd name="T34" fmla="*/ 4 w 1361"/>
                  <a:gd name="T35" fmla="*/ 0 h 239"/>
                  <a:gd name="T36" fmla="*/ 4 w 1361"/>
                  <a:gd name="T37" fmla="*/ 0 h 239"/>
                  <a:gd name="T38" fmla="*/ 4 w 1361"/>
                  <a:gd name="T39" fmla="*/ 0 h 239"/>
                  <a:gd name="T40" fmla="*/ 4 w 1361"/>
                  <a:gd name="T41" fmla="*/ 0 h 239"/>
                  <a:gd name="T42" fmla="*/ 4 w 1361"/>
                  <a:gd name="T43" fmla="*/ 0 h 239"/>
                  <a:gd name="T44" fmla="*/ 5 w 1361"/>
                  <a:gd name="T45" fmla="*/ 0 h 239"/>
                  <a:gd name="T46" fmla="*/ 4 w 1361"/>
                  <a:gd name="T47" fmla="*/ 0 h 239"/>
                  <a:gd name="T48" fmla="*/ 4 w 1361"/>
                  <a:gd name="T49" fmla="*/ 0 h 239"/>
                  <a:gd name="T50" fmla="*/ 4 w 1361"/>
                  <a:gd name="T51" fmla="*/ 0 h 239"/>
                  <a:gd name="T52" fmla="*/ 4 w 1361"/>
                  <a:gd name="T53" fmla="*/ 0 h 239"/>
                  <a:gd name="T54" fmla="*/ 4 w 1361"/>
                  <a:gd name="T55" fmla="*/ 0 h 239"/>
                  <a:gd name="T56" fmla="*/ 4 w 1361"/>
                  <a:gd name="T57" fmla="*/ 0 h 239"/>
                  <a:gd name="T58" fmla="*/ 4 w 1361"/>
                  <a:gd name="T59" fmla="*/ 0 h 239"/>
                  <a:gd name="T60" fmla="*/ 4 w 1361"/>
                  <a:gd name="T61" fmla="*/ 0 h 239"/>
                  <a:gd name="T62" fmla="*/ 3 w 1361"/>
                  <a:gd name="T63" fmla="*/ 0 h 239"/>
                  <a:gd name="T64" fmla="*/ 3 w 1361"/>
                  <a:gd name="T65" fmla="*/ 0 h 239"/>
                  <a:gd name="T66" fmla="*/ 3 w 1361"/>
                  <a:gd name="T67" fmla="*/ 0 h 239"/>
                  <a:gd name="T68" fmla="*/ 3 w 1361"/>
                  <a:gd name="T69" fmla="*/ 0 h 239"/>
                  <a:gd name="T70" fmla="*/ 3 w 1361"/>
                  <a:gd name="T71" fmla="*/ 0 h 239"/>
                  <a:gd name="T72" fmla="*/ 3 w 1361"/>
                  <a:gd name="T73" fmla="*/ 0 h 239"/>
                  <a:gd name="T74" fmla="*/ 3 w 1361"/>
                  <a:gd name="T75" fmla="*/ 0 h 239"/>
                  <a:gd name="T76" fmla="*/ 1 w 1361"/>
                  <a:gd name="T77" fmla="*/ 0 h 239"/>
                  <a:gd name="T78" fmla="*/ 1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w 1361"/>
                  <a:gd name="T85" fmla="*/ 0 h 239"/>
                  <a:gd name="T86" fmla="*/ 0 w 1361"/>
                  <a:gd name="T87" fmla="*/ 0 h 239"/>
                  <a:gd name="T88" fmla="*/ 0 w 1361"/>
                  <a:gd name="T89" fmla="*/ 0 h 239"/>
                  <a:gd name="T90" fmla="*/ 0 w 1361"/>
                  <a:gd name="T91" fmla="*/ 0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0" y="58"/>
                    </a:lnTo>
                    <a:lnTo>
                      <a:pt x="204" y="58"/>
                    </a:lnTo>
                    <a:lnTo>
                      <a:pt x="217" y="0"/>
                    </a:lnTo>
                    <a:lnTo>
                      <a:pt x="269" y="0"/>
                    </a:lnTo>
                    <a:lnTo>
                      <a:pt x="269" y="28"/>
                    </a:lnTo>
                    <a:lnTo>
                      <a:pt x="884" y="28"/>
                    </a:lnTo>
                    <a:lnTo>
                      <a:pt x="900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8" y="80"/>
                    </a:lnTo>
                    <a:lnTo>
                      <a:pt x="1043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2" y="102"/>
                    </a:lnTo>
                    <a:lnTo>
                      <a:pt x="1361" y="117"/>
                    </a:lnTo>
                    <a:lnTo>
                      <a:pt x="1052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5"/>
                    </a:lnTo>
                    <a:lnTo>
                      <a:pt x="1043" y="148"/>
                    </a:lnTo>
                    <a:lnTo>
                      <a:pt x="1025" y="154"/>
                    </a:lnTo>
                    <a:lnTo>
                      <a:pt x="1006" y="161"/>
                    </a:lnTo>
                    <a:lnTo>
                      <a:pt x="984" y="170"/>
                    </a:lnTo>
                    <a:lnTo>
                      <a:pt x="961" y="180"/>
                    </a:lnTo>
                    <a:lnTo>
                      <a:pt x="939" y="190"/>
                    </a:lnTo>
                    <a:lnTo>
                      <a:pt x="918" y="199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69" y="211"/>
                    </a:lnTo>
                    <a:lnTo>
                      <a:pt x="269" y="239"/>
                    </a:lnTo>
                    <a:lnTo>
                      <a:pt x="217" y="239"/>
                    </a:lnTo>
                    <a:lnTo>
                      <a:pt x="204" y="183"/>
                    </a:lnTo>
                    <a:lnTo>
                      <a:pt x="50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2" name="Freeform 520"/>
              <p:cNvSpPr>
                <a:spLocks/>
              </p:cNvSpPr>
              <p:nvPr/>
            </p:nvSpPr>
            <p:spPr bwMode="auto">
              <a:xfrm>
                <a:off x="1104" y="3586"/>
                <a:ext cx="307" cy="63"/>
              </a:xfrm>
              <a:custGeom>
                <a:avLst/>
                <a:gdLst>
                  <a:gd name="T0" fmla="*/ 2 w 615"/>
                  <a:gd name="T1" fmla="*/ 1 h 125"/>
                  <a:gd name="T2" fmla="*/ 2 w 615"/>
                  <a:gd name="T3" fmla="*/ 1 h 125"/>
                  <a:gd name="T4" fmla="*/ 2 w 615"/>
                  <a:gd name="T5" fmla="*/ 1 h 125"/>
                  <a:gd name="T6" fmla="*/ 2 w 615"/>
                  <a:gd name="T7" fmla="*/ 0 h 125"/>
                  <a:gd name="T8" fmla="*/ 2 w 615"/>
                  <a:gd name="T9" fmla="*/ 1 h 125"/>
                  <a:gd name="T10" fmla="*/ 1 w 615"/>
                  <a:gd name="T11" fmla="*/ 1 h 125"/>
                  <a:gd name="T12" fmla="*/ 1 w 615"/>
                  <a:gd name="T13" fmla="*/ 0 h 125"/>
                  <a:gd name="T14" fmla="*/ 1 w 615"/>
                  <a:gd name="T15" fmla="*/ 1 h 125"/>
                  <a:gd name="T16" fmla="*/ 1 w 615"/>
                  <a:gd name="T17" fmla="*/ 1 h 125"/>
                  <a:gd name="T18" fmla="*/ 1 w 615"/>
                  <a:gd name="T19" fmla="*/ 0 h 125"/>
                  <a:gd name="T20" fmla="*/ 1 w 615"/>
                  <a:gd name="T21" fmla="*/ 1 h 125"/>
                  <a:gd name="T22" fmla="*/ 1 w 615"/>
                  <a:gd name="T23" fmla="*/ 1 h 125"/>
                  <a:gd name="T24" fmla="*/ 1 w 615"/>
                  <a:gd name="T25" fmla="*/ 1 h 125"/>
                  <a:gd name="T26" fmla="*/ 1 w 615"/>
                  <a:gd name="T27" fmla="*/ 1 h 125"/>
                  <a:gd name="T28" fmla="*/ 1 w 615"/>
                  <a:gd name="T29" fmla="*/ 1 h 125"/>
                  <a:gd name="T30" fmla="*/ 1 w 615"/>
                  <a:gd name="T31" fmla="*/ 1 h 125"/>
                  <a:gd name="T32" fmla="*/ 1 w 615"/>
                  <a:gd name="T33" fmla="*/ 0 h 125"/>
                  <a:gd name="T34" fmla="*/ 1 w 615"/>
                  <a:gd name="T35" fmla="*/ 1 h 125"/>
                  <a:gd name="T36" fmla="*/ 1 w 615"/>
                  <a:gd name="T37" fmla="*/ 1 h 125"/>
                  <a:gd name="T38" fmla="*/ 1 w 615"/>
                  <a:gd name="T39" fmla="*/ 0 h 125"/>
                  <a:gd name="T40" fmla="*/ 1 w 615"/>
                  <a:gd name="T41" fmla="*/ 1 h 125"/>
                  <a:gd name="T42" fmla="*/ 1 w 615"/>
                  <a:gd name="T43" fmla="*/ 1 h 125"/>
                  <a:gd name="T44" fmla="*/ 1 w 615"/>
                  <a:gd name="T45" fmla="*/ 0 h 125"/>
                  <a:gd name="T46" fmla="*/ 1 w 615"/>
                  <a:gd name="T47" fmla="*/ 1 h 125"/>
                  <a:gd name="T48" fmla="*/ 1 w 615"/>
                  <a:gd name="T49" fmla="*/ 1 h 125"/>
                  <a:gd name="T50" fmla="*/ 1 w 615"/>
                  <a:gd name="T51" fmla="*/ 1 h 125"/>
                  <a:gd name="T52" fmla="*/ 1 w 615"/>
                  <a:gd name="T53" fmla="*/ 1 h 125"/>
                  <a:gd name="T54" fmla="*/ 1 w 615"/>
                  <a:gd name="T55" fmla="*/ 1 h 125"/>
                  <a:gd name="T56" fmla="*/ 0 w 615"/>
                  <a:gd name="T57" fmla="*/ 1 h 125"/>
                  <a:gd name="T58" fmla="*/ 0 w 615"/>
                  <a:gd name="T59" fmla="*/ 0 h 125"/>
                  <a:gd name="T60" fmla="*/ 0 w 615"/>
                  <a:gd name="T61" fmla="*/ 1 h 125"/>
                  <a:gd name="T62" fmla="*/ 0 w 615"/>
                  <a:gd name="T63" fmla="*/ 1 h 125"/>
                  <a:gd name="T64" fmla="*/ 0 w 615"/>
                  <a:gd name="T65" fmla="*/ 0 h 125"/>
                  <a:gd name="T66" fmla="*/ 0 w 615"/>
                  <a:gd name="T67" fmla="*/ 1 h 125"/>
                  <a:gd name="T68" fmla="*/ 0 w 615"/>
                  <a:gd name="T69" fmla="*/ 1 h 125"/>
                  <a:gd name="T70" fmla="*/ 0 w 615"/>
                  <a:gd name="T71" fmla="*/ 0 h 125"/>
                  <a:gd name="T72" fmla="*/ 0 w 615"/>
                  <a:gd name="T73" fmla="*/ 1 h 125"/>
                  <a:gd name="T74" fmla="*/ 0 w 615"/>
                  <a:gd name="T75" fmla="*/ 1 h 125"/>
                  <a:gd name="T76" fmla="*/ 0 w 615"/>
                  <a:gd name="T77" fmla="*/ 1 h 125"/>
                  <a:gd name="T78" fmla="*/ 0 w 615"/>
                  <a:gd name="T79" fmla="*/ 1 h 125"/>
                  <a:gd name="T80" fmla="*/ 0 w 615"/>
                  <a:gd name="T81" fmla="*/ 1 h 125"/>
                  <a:gd name="T82" fmla="*/ 0 w 615"/>
                  <a:gd name="T83" fmla="*/ 1 h 125"/>
                  <a:gd name="T84" fmla="*/ 0 w 615"/>
                  <a:gd name="T85" fmla="*/ 0 h 125"/>
                  <a:gd name="T86" fmla="*/ 0 w 615"/>
                  <a:gd name="T87" fmla="*/ 1 h 125"/>
                  <a:gd name="T88" fmla="*/ 0 w 615"/>
                  <a:gd name="T89" fmla="*/ 1 h 125"/>
                  <a:gd name="T90" fmla="*/ 0 w 615"/>
                  <a:gd name="T91" fmla="*/ 0 h 125"/>
                  <a:gd name="T92" fmla="*/ 0 w 615"/>
                  <a:gd name="T93" fmla="*/ 1 h 125"/>
                  <a:gd name="T94" fmla="*/ 0 w 615"/>
                  <a:gd name="T95" fmla="*/ 1 h 125"/>
                  <a:gd name="T96" fmla="*/ 0 w 615"/>
                  <a:gd name="T97" fmla="*/ 0 h 125"/>
                  <a:gd name="T98" fmla="*/ 2 w 615"/>
                  <a:gd name="T99" fmla="*/ 0 h 1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5"/>
                  <a:gd name="T151" fmla="*/ 0 h 125"/>
                  <a:gd name="T152" fmla="*/ 615 w 615"/>
                  <a:gd name="T153" fmla="*/ 125 h 1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5" h="125">
                    <a:moveTo>
                      <a:pt x="573" y="0"/>
                    </a:moveTo>
                    <a:lnTo>
                      <a:pt x="566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7" y="5"/>
                    </a:lnTo>
                    <a:lnTo>
                      <a:pt x="557" y="13"/>
                    </a:lnTo>
                    <a:lnTo>
                      <a:pt x="555" y="20"/>
                    </a:lnTo>
                    <a:lnTo>
                      <a:pt x="554" y="28"/>
                    </a:lnTo>
                    <a:lnTo>
                      <a:pt x="549" y="32"/>
                    </a:lnTo>
                    <a:lnTo>
                      <a:pt x="545" y="32"/>
                    </a:lnTo>
                    <a:lnTo>
                      <a:pt x="540" y="29"/>
                    </a:lnTo>
                    <a:lnTo>
                      <a:pt x="539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2" y="1"/>
                    </a:lnTo>
                    <a:lnTo>
                      <a:pt x="519" y="5"/>
                    </a:lnTo>
                    <a:lnTo>
                      <a:pt x="519" y="13"/>
                    </a:lnTo>
                    <a:lnTo>
                      <a:pt x="518" y="20"/>
                    </a:lnTo>
                    <a:lnTo>
                      <a:pt x="516" y="28"/>
                    </a:lnTo>
                    <a:lnTo>
                      <a:pt x="512" y="32"/>
                    </a:lnTo>
                    <a:lnTo>
                      <a:pt x="506" y="32"/>
                    </a:lnTo>
                    <a:lnTo>
                      <a:pt x="503" y="29"/>
                    </a:lnTo>
                    <a:lnTo>
                      <a:pt x="500" y="26"/>
                    </a:lnTo>
                    <a:lnTo>
                      <a:pt x="499" y="22"/>
                    </a:lnTo>
                    <a:lnTo>
                      <a:pt x="499" y="0"/>
                    </a:lnTo>
                    <a:lnTo>
                      <a:pt x="493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5"/>
                    </a:lnTo>
                    <a:lnTo>
                      <a:pt x="482" y="13"/>
                    </a:lnTo>
                    <a:lnTo>
                      <a:pt x="482" y="20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2" y="32"/>
                    </a:lnTo>
                    <a:lnTo>
                      <a:pt x="467" y="29"/>
                    </a:lnTo>
                    <a:lnTo>
                      <a:pt x="463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1" y="0"/>
                    </a:lnTo>
                    <a:lnTo>
                      <a:pt x="449" y="1"/>
                    </a:lnTo>
                    <a:lnTo>
                      <a:pt x="448" y="5"/>
                    </a:lnTo>
                    <a:lnTo>
                      <a:pt x="448" y="13"/>
                    </a:lnTo>
                    <a:lnTo>
                      <a:pt x="446" y="20"/>
                    </a:lnTo>
                    <a:lnTo>
                      <a:pt x="445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7" y="22"/>
                    </a:lnTo>
                    <a:lnTo>
                      <a:pt x="427" y="0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414" y="1"/>
                    </a:lnTo>
                    <a:lnTo>
                      <a:pt x="411" y="5"/>
                    </a:lnTo>
                    <a:lnTo>
                      <a:pt x="411" y="13"/>
                    </a:lnTo>
                    <a:lnTo>
                      <a:pt x="409" y="20"/>
                    </a:lnTo>
                    <a:lnTo>
                      <a:pt x="408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90" y="22"/>
                    </a:lnTo>
                    <a:lnTo>
                      <a:pt x="390" y="0"/>
                    </a:lnTo>
                    <a:lnTo>
                      <a:pt x="384" y="0"/>
                    </a:lnTo>
                    <a:lnTo>
                      <a:pt x="381" y="0"/>
                    </a:lnTo>
                    <a:lnTo>
                      <a:pt x="378" y="1"/>
                    </a:lnTo>
                    <a:lnTo>
                      <a:pt x="376" y="5"/>
                    </a:lnTo>
                    <a:lnTo>
                      <a:pt x="375" y="13"/>
                    </a:lnTo>
                    <a:lnTo>
                      <a:pt x="375" y="20"/>
                    </a:lnTo>
                    <a:lnTo>
                      <a:pt x="372" y="28"/>
                    </a:lnTo>
                    <a:lnTo>
                      <a:pt x="367" y="32"/>
                    </a:lnTo>
                    <a:lnTo>
                      <a:pt x="363" y="32"/>
                    </a:lnTo>
                    <a:lnTo>
                      <a:pt x="358" y="29"/>
                    </a:lnTo>
                    <a:lnTo>
                      <a:pt x="354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2" y="0"/>
                    </a:lnTo>
                    <a:lnTo>
                      <a:pt x="340" y="1"/>
                    </a:lnTo>
                    <a:lnTo>
                      <a:pt x="339" y="5"/>
                    </a:lnTo>
                    <a:lnTo>
                      <a:pt x="339" y="13"/>
                    </a:lnTo>
                    <a:lnTo>
                      <a:pt x="337" y="20"/>
                    </a:lnTo>
                    <a:lnTo>
                      <a:pt x="336" y="28"/>
                    </a:lnTo>
                    <a:lnTo>
                      <a:pt x="332" y="32"/>
                    </a:lnTo>
                    <a:lnTo>
                      <a:pt x="326" y="32"/>
                    </a:lnTo>
                    <a:lnTo>
                      <a:pt x="323" y="29"/>
                    </a:lnTo>
                    <a:lnTo>
                      <a:pt x="320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5" y="1"/>
                    </a:lnTo>
                    <a:lnTo>
                      <a:pt x="302" y="5"/>
                    </a:lnTo>
                    <a:lnTo>
                      <a:pt x="302" y="13"/>
                    </a:lnTo>
                    <a:lnTo>
                      <a:pt x="300" y="20"/>
                    </a:lnTo>
                    <a:lnTo>
                      <a:pt x="299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4" y="29"/>
                    </a:lnTo>
                    <a:lnTo>
                      <a:pt x="282" y="26"/>
                    </a:lnTo>
                    <a:lnTo>
                      <a:pt x="281" y="22"/>
                    </a:lnTo>
                    <a:lnTo>
                      <a:pt x="281" y="0"/>
                    </a:lnTo>
                    <a:lnTo>
                      <a:pt x="275" y="0"/>
                    </a:lnTo>
                    <a:lnTo>
                      <a:pt x="272" y="0"/>
                    </a:lnTo>
                    <a:lnTo>
                      <a:pt x="269" y="1"/>
                    </a:lnTo>
                    <a:lnTo>
                      <a:pt x="267" y="5"/>
                    </a:lnTo>
                    <a:lnTo>
                      <a:pt x="266" y="13"/>
                    </a:lnTo>
                    <a:lnTo>
                      <a:pt x="266" y="20"/>
                    </a:lnTo>
                    <a:lnTo>
                      <a:pt x="263" y="28"/>
                    </a:lnTo>
                    <a:lnTo>
                      <a:pt x="258" y="32"/>
                    </a:lnTo>
                    <a:lnTo>
                      <a:pt x="254" y="32"/>
                    </a:lnTo>
                    <a:lnTo>
                      <a:pt x="251" y="29"/>
                    </a:lnTo>
                    <a:lnTo>
                      <a:pt x="248" y="26"/>
                    </a:lnTo>
                    <a:lnTo>
                      <a:pt x="247" y="22"/>
                    </a:lnTo>
                    <a:lnTo>
                      <a:pt x="247" y="0"/>
                    </a:lnTo>
                    <a:lnTo>
                      <a:pt x="239" y="0"/>
                    </a:lnTo>
                    <a:lnTo>
                      <a:pt x="235" y="0"/>
                    </a:lnTo>
                    <a:lnTo>
                      <a:pt x="232" y="1"/>
                    </a:lnTo>
                    <a:lnTo>
                      <a:pt x="230" y="5"/>
                    </a:lnTo>
                    <a:lnTo>
                      <a:pt x="229" y="13"/>
                    </a:lnTo>
                    <a:lnTo>
                      <a:pt x="229" y="20"/>
                    </a:lnTo>
                    <a:lnTo>
                      <a:pt x="227" y="28"/>
                    </a:lnTo>
                    <a:lnTo>
                      <a:pt x="223" y="32"/>
                    </a:lnTo>
                    <a:lnTo>
                      <a:pt x="217" y="32"/>
                    </a:lnTo>
                    <a:lnTo>
                      <a:pt x="214" y="29"/>
                    </a:lnTo>
                    <a:lnTo>
                      <a:pt x="211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3" y="5"/>
                    </a:lnTo>
                    <a:lnTo>
                      <a:pt x="193" y="13"/>
                    </a:lnTo>
                    <a:lnTo>
                      <a:pt x="191" y="20"/>
                    </a:lnTo>
                    <a:lnTo>
                      <a:pt x="190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5" y="29"/>
                    </a:lnTo>
                    <a:lnTo>
                      <a:pt x="173" y="26"/>
                    </a:lnTo>
                    <a:lnTo>
                      <a:pt x="172" y="22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2" y="0"/>
                    </a:lnTo>
                    <a:lnTo>
                      <a:pt x="160" y="1"/>
                    </a:lnTo>
                    <a:lnTo>
                      <a:pt x="159" y="5"/>
                    </a:lnTo>
                    <a:lnTo>
                      <a:pt x="157" y="13"/>
                    </a:lnTo>
                    <a:lnTo>
                      <a:pt x="157" y="20"/>
                    </a:lnTo>
                    <a:lnTo>
                      <a:pt x="154" y="28"/>
                    </a:lnTo>
                    <a:lnTo>
                      <a:pt x="150" y="32"/>
                    </a:lnTo>
                    <a:lnTo>
                      <a:pt x="145" y="32"/>
                    </a:lnTo>
                    <a:lnTo>
                      <a:pt x="141" y="29"/>
                    </a:lnTo>
                    <a:lnTo>
                      <a:pt x="139" y="26"/>
                    </a:lnTo>
                    <a:lnTo>
                      <a:pt x="138" y="22"/>
                    </a:lnTo>
                    <a:lnTo>
                      <a:pt x="138" y="0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3" y="1"/>
                    </a:lnTo>
                    <a:lnTo>
                      <a:pt x="121" y="5"/>
                    </a:lnTo>
                    <a:lnTo>
                      <a:pt x="120" y="13"/>
                    </a:lnTo>
                    <a:lnTo>
                      <a:pt x="120" y="20"/>
                    </a:lnTo>
                    <a:lnTo>
                      <a:pt x="118" y="28"/>
                    </a:lnTo>
                    <a:lnTo>
                      <a:pt x="114" y="32"/>
                    </a:lnTo>
                    <a:lnTo>
                      <a:pt x="108" y="32"/>
                    </a:lnTo>
                    <a:lnTo>
                      <a:pt x="105" y="29"/>
                    </a:lnTo>
                    <a:lnTo>
                      <a:pt x="102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7" y="1"/>
                    </a:lnTo>
                    <a:lnTo>
                      <a:pt x="84" y="5"/>
                    </a:lnTo>
                    <a:lnTo>
                      <a:pt x="84" y="13"/>
                    </a:lnTo>
                    <a:lnTo>
                      <a:pt x="83" y="20"/>
                    </a:lnTo>
                    <a:lnTo>
                      <a:pt x="81" y="28"/>
                    </a:lnTo>
                    <a:lnTo>
                      <a:pt x="77" y="32"/>
                    </a:lnTo>
                    <a:lnTo>
                      <a:pt x="71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1" y="1"/>
                    </a:lnTo>
                    <a:lnTo>
                      <a:pt x="50" y="5"/>
                    </a:lnTo>
                    <a:lnTo>
                      <a:pt x="50" y="13"/>
                    </a:lnTo>
                    <a:lnTo>
                      <a:pt x="48" y="20"/>
                    </a:lnTo>
                    <a:lnTo>
                      <a:pt x="47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2" y="29"/>
                    </a:lnTo>
                    <a:lnTo>
                      <a:pt x="30" y="26"/>
                    </a:lnTo>
                    <a:lnTo>
                      <a:pt x="29" y="22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5" y="125"/>
                    </a:lnTo>
                    <a:lnTo>
                      <a:pt x="615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3" name="Freeform 521"/>
              <p:cNvSpPr>
                <a:spLocks/>
              </p:cNvSpPr>
              <p:nvPr/>
            </p:nvSpPr>
            <p:spPr bwMode="auto">
              <a:xfrm>
                <a:off x="1104" y="3586"/>
                <a:ext cx="307" cy="63"/>
              </a:xfrm>
              <a:custGeom>
                <a:avLst/>
                <a:gdLst>
                  <a:gd name="T0" fmla="*/ 2 w 615"/>
                  <a:gd name="T1" fmla="*/ 0 h 125"/>
                  <a:gd name="T2" fmla="*/ 2 w 615"/>
                  <a:gd name="T3" fmla="*/ 1 h 125"/>
                  <a:gd name="T4" fmla="*/ 2 w 615"/>
                  <a:gd name="T5" fmla="*/ 1 h 125"/>
                  <a:gd name="T6" fmla="*/ 2 w 615"/>
                  <a:gd name="T7" fmla="*/ 1 h 125"/>
                  <a:gd name="T8" fmla="*/ 2 w 615"/>
                  <a:gd name="T9" fmla="*/ 0 h 125"/>
                  <a:gd name="T10" fmla="*/ 2 w 615"/>
                  <a:gd name="T11" fmla="*/ 1 h 125"/>
                  <a:gd name="T12" fmla="*/ 2 w 615"/>
                  <a:gd name="T13" fmla="*/ 1 h 125"/>
                  <a:gd name="T14" fmla="*/ 1 w 615"/>
                  <a:gd name="T15" fmla="*/ 1 h 125"/>
                  <a:gd name="T16" fmla="*/ 1 w 615"/>
                  <a:gd name="T17" fmla="*/ 0 h 125"/>
                  <a:gd name="T18" fmla="*/ 1 w 615"/>
                  <a:gd name="T19" fmla="*/ 1 h 125"/>
                  <a:gd name="T20" fmla="*/ 1 w 615"/>
                  <a:gd name="T21" fmla="*/ 1 h 125"/>
                  <a:gd name="T22" fmla="*/ 1 w 615"/>
                  <a:gd name="T23" fmla="*/ 1 h 125"/>
                  <a:gd name="T24" fmla="*/ 1 w 615"/>
                  <a:gd name="T25" fmla="*/ 0 h 125"/>
                  <a:gd name="T26" fmla="*/ 1 w 615"/>
                  <a:gd name="T27" fmla="*/ 1 h 125"/>
                  <a:gd name="T28" fmla="*/ 1 w 615"/>
                  <a:gd name="T29" fmla="*/ 1 h 125"/>
                  <a:gd name="T30" fmla="*/ 1 w 615"/>
                  <a:gd name="T31" fmla="*/ 1 h 125"/>
                  <a:gd name="T32" fmla="*/ 1 w 615"/>
                  <a:gd name="T33" fmla="*/ 0 h 125"/>
                  <a:gd name="T34" fmla="*/ 1 w 615"/>
                  <a:gd name="T35" fmla="*/ 1 h 125"/>
                  <a:gd name="T36" fmla="*/ 1 w 615"/>
                  <a:gd name="T37" fmla="*/ 1 h 125"/>
                  <a:gd name="T38" fmla="*/ 1 w 615"/>
                  <a:gd name="T39" fmla="*/ 1 h 125"/>
                  <a:gd name="T40" fmla="*/ 1 w 615"/>
                  <a:gd name="T41" fmla="*/ 0 h 125"/>
                  <a:gd name="T42" fmla="*/ 1 w 615"/>
                  <a:gd name="T43" fmla="*/ 1 h 125"/>
                  <a:gd name="T44" fmla="*/ 1 w 615"/>
                  <a:gd name="T45" fmla="*/ 1 h 125"/>
                  <a:gd name="T46" fmla="*/ 1 w 615"/>
                  <a:gd name="T47" fmla="*/ 1 h 125"/>
                  <a:gd name="T48" fmla="*/ 1 w 615"/>
                  <a:gd name="T49" fmla="*/ 0 h 125"/>
                  <a:gd name="T50" fmla="*/ 1 w 615"/>
                  <a:gd name="T51" fmla="*/ 1 h 125"/>
                  <a:gd name="T52" fmla="*/ 1 w 615"/>
                  <a:gd name="T53" fmla="*/ 1 h 125"/>
                  <a:gd name="T54" fmla="*/ 1 w 615"/>
                  <a:gd name="T55" fmla="*/ 1 h 125"/>
                  <a:gd name="T56" fmla="*/ 1 w 615"/>
                  <a:gd name="T57" fmla="*/ 0 h 125"/>
                  <a:gd name="T58" fmla="*/ 1 w 615"/>
                  <a:gd name="T59" fmla="*/ 1 h 125"/>
                  <a:gd name="T60" fmla="*/ 1 w 615"/>
                  <a:gd name="T61" fmla="*/ 1 h 125"/>
                  <a:gd name="T62" fmla="*/ 1 w 615"/>
                  <a:gd name="T63" fmla="*/ 1 h 125"/>
                  <a:gd name="T64" fmla="*/ 1 w 615"/>
                  <a:gd name="T65" fmla="*/ 0 h 125"/>
                  <a:gd name="T66" fmla="*/ 1 w 615"/>
                  <a:gd name="T67" fmla="*/ 1 h 125"/>
                  <a:gd name="T68" fmla="*/ 1 w 615"/>
                  <a:gd name="T69" fmla="*/ 1 h 125"/>
                  <a:gd name="T70" fmla="*/ 0 w 615"/>
                  <a:gd name="T71" fmla="*/ 1 h 125"/>
                  <a:gd name="T72" fmla="*/ 0 w 615"/>
                  <a:gd name="T73" fmla="*/ 0 h 125"/>
                  <a:gd name="T74" fmla="*/ 0 w 615"/>
                  <a:gd name="T75" fmla="*/ 1 h 125"/>
                  <a:gd name="T76" fmla="*/ 0 w 615"/>
                  <a:gd name="T77" fmla="*/ 1 h 125"/>
                  <a:gd name="T78" fmla="*/ 0 w 615"/>
                  <a:gd name="T79" fmla="*/ 1 h 125"/>
                  <a:gd name="T80" fmla="*/ 0 w 615"/>
                  <a:gd name="T81" fmla="*/ 0 h 125"/>
                  <a:gd name="T82" fmla="*/ 0 w 615"/>
                  <a:gd name="T83" fmla="*/ 1 h 125"/>
                  <a:gd name="T84" fmla="*/ 0 w 615"/>
                  <a:gd name="T85" fmla="*/ 1 h 125"/>
                  <a:gd name="T86" fmla="*/ 0 w 615"/>
                  <a:gd name="T87" fmla="*/ 1 h 125"/>
                  <a:gd name="T88" fmla="*/ 0 w 615"/>
                  <a:gd name="T89" fmla="*/ 0 h 125"/>
                  <a:gd name="T90" fmla="*/ 0 w 615"/>
                  <a:gd name="T91" fmla="*/ 1 h 125"/>
                  <a:gd name="T92" fmla="*/ 0 w 615"/>
                  <a:gd name="T93" fmla="*/ 1 h 125"/>
                  <a:gd name="T94" fmla="*/ 0 w 615"/>
                  <a:gd name="T95" fmla="*/ 1 h 125"/>
                  <a:gd name="T96" fmla="*/ 0 w 615"/>
                  <a:gd name="T97" fmla="*/ 0 h 125"/>
                  <a:gd name="T98" fmla="*/ 0 w 615"/>
                  <a:gd name="T99" fmla="*/ 1 h 125"/>
                  <a:gd name="T100" fmla="*/ 0 w 615"/>
                  <a:gd name="T101" fmla="*/ 1 h 125"/>
                  <a:gd name="T102" fmla="*/ 0 w 615"/>
                  <a:gd name="T103" fmla="*/ 1 h 125"/>
                  <a:gd name="T104" fmla="*/ 0 w 615"/>
                  <a:gd name="T105" fmla="*/ 0 h 125"/>
                  <a:gd name="T106" fmla="*/ 0 w 615"/>
                  <a:gd name="T107" fmla="*/ 1 h 125"/>
                  <a:gd name="T108" fmla="*/ 0 w 615"/>
                  <a:gd name="T109" fmla="*/ 1 h 125"/>
                  <a:gd name="T110" fmla="*/ 0 w 615"/>
                  <a:gd name="T111" fmla="*/ 1 h 125"/>
                  <a:gd name="T112" fmla="*/ 0 w 615"/>
                  <a:gd name="T113" fmla="*/ 0 h 125"/>
                  <a:gd name="T114" fmla="*/ 0 w 615"/>
                  <a:gd name="T115" fmla="*/ 1 h 125"/>
                  <a:gd name="T116" fmla="*/ 0 w 615"/>
                  <a:gd name="T117" fmla="*/ 1 h 125"/>
                  <a:gd name="T118" fmla="*/ 0 w 615"/>
                  <a:gd name="T119" fmla="*/ 1 h 125"/>
                  <a:gd name="T120" fmla="*/ 2 w 615"/>
                  <a:gd name="T121" fmla="*/ 1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5"/>
                  <a:gd name="T184" fmla="*/ 0 h 125"/>
                  <a:gd name="T185" fmla="*/ 615 w 615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5" h="125">
                    <a:moveTo>
                      <a:pt x="573" y="0"/>
                    </a:moveTo>
                    <a:lnTo>
                      <a:pt x="573" y="0"/>
                    </a:lnTo>
                    <a:lnTo>
                      <a:pt x="566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7" y="5"/>
                    </a:lnTo>
                    <a:lnTo>
                      <a:pt x="557" y="13"/>
                    </a:lnTo>
                    <a:lnTo>
                      <a:pt x="555" y="20"/>
                    </a:lnTo>
                    <a:lnTo>
                      <a:pt x="554" y="28"/>
                    </a:lnTo>
                    <a:lnTo>
                      <a:pt x="549" y="32"/>
                    </a:lnTo>
                    <a:lnTo>
                      <a:pt x="545" y="32"/>
                    </a:lnTo>
                    <a:lnTo>
                      <a:pt x="540" y="29"/>
                    </a:lnTo>
                    <a:lnTo>
                      <a:pt x="539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2" y="1"/>
                    </a:lnTo>
                    <a:lnTo>
                      <a:pt x="519" y="5"/>
                    </a:lnTo>
                    <a:lnTo>
                      <a:pt x="519" y="13"/>
                    </a:lnTo>
                    <a:lnTo>
                      <a:pt x="518" y="20"/>
                    </a:lnTo>
                    <a:lnTo>
                      <a:pt x="516" y="28"/>
                    </a:lnTo>
                    <a:lnTo>
                      <a:pt x="512" y="32"/>
                    </a:lnTo>
                    <a:lnTo>
                      <a:pt x="506" y="32"/>
                    </a:lnTo>
                    <a:lnTo>
                      <a:pt x="503" y="29"/>
                    </a:lnTo>
                    <a:lnTo>
                      <a:pt x="500" y="26"/>
                    </a:lnTo>
                    <a:lnTo>
                      <a:pt x="499" y="22"/>
                    </a:lnTo>
                    <a:lnTo>
                      <a:pt x="499" y="0"/>
                    </a:lnTo>
                    <a:lnTo>
                      <a:pt x="493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5"/>
                    </a:lnTo>
                    <a:lnTo>
                      <a:pt x="482" y="13"/>
                    </a:lnTo>
                    <a:lnTo>
                      <a:pt x="482" y="20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2" y="32"/>
                    </a:lnTo>
                    <a:lnTo>
                      <a:pt x="467" y="29"/>
                    </a:lnTo>
                    <a:lnTo>
                      <a:pt x="463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1" y="0"/>
                    </a:lnTo>
                    <a:lnTo>
                      <a:pt x="449" y="1"/>
                    </a:lnTo>
                    <a:lnTo>
                      <a:pt x="448" y="5"/>
                    </a:lnTo>
                    <a:lnTo>
                      <a:pt x="448" y="13"/>
                    </a:lnTo>
                    <a:lnTo>
                      <a:pt x="446" y="20"/>
                    </a:lnTo>
                    <a:lnTo>
                      <a:pt x="445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7" y="22"/>
                    </a:lnTo>
                    <a:lnTo>
                      <a:pt x="427" y="0"/>
                    </a:lnTo>
                    <a:lnTo>
                      <a:pt x="421" y="0"/>
                    </a:lnTo>
                    <a:lnTo>
                      <a:pt x="416" y="0"/>
                    </a:lnTo>
                    <a:lnTo>
                      <a:pt x="414" y="1"/>
                    </a:lnTo>
                    <a:lnTo>
                      <a:pt x="411" y="5"/>
                    </a:lnTo>
                    <a:lnTo>
                      <a:pt x="411" y="13"/>
                    </a:lnTo>
                    <a:lnTo>
                      <a:pt x="409" y="20"/>
                    </a:lnTo>
                    <a:lnTo>
                      <a:pt x="408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90" y="22"/>
                    </a:lnTo>
                    <a:lnTo>
                      <a:pt x="390" y="0"/>
                    </a:lnTo>
                    <a:lnTo>
                      <a:pt x="384" y="0"/>
                    </a:lnTo>
                    <a:lnTo>
                      <a:pt x="381" y="0"/>
                    </a:lnTo>
                    <a:lnTo>
                      <a:pt x="378" y="1"/>
                    </a:lnTo>
                    <a:lnTo>
                      <a:pt x="376" y="5"/>
                    </a:lnTo>
                    <a:lnTo>
                      <a:pt x="375" y="13"/>
                    </a:lnTo>
                    <a:lnTo>
                      <a:pt x="375" y="20"/>
                    </a:lnTo>
                    <a:lnTo>
                      <a:pt x="372" y="28"/>
                    </a:lnTo>
                    <a:lnTo>
                      <a:pt x="367" y="32"/>
                    </a:lnTo>
                    <a:lnTo>
                      <a:pt x="363" y="32"/>
                    </a:lnTo>
                    <a:lnTo>
                      <a:pt x="358" y="29"/>
                    </a:lnTo>
                    <a:lnTo>
                      <a:pt x="354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2" y="0"/>
                    </a:lnTo>
                    <a:lnTo>
                      <a:pt x="340" y="1"/>
                    </a:lnTo>
                    <a:lnTo>
                      <a:pt x="339" y="5"/>
                    </a:lnTo>
                    <a:lnTo>
                      <a:pt x="339" y="13"/>
                    </a:lnTo>
                    <a:lnTo>
                      <a:pt x="337" y="20"/>
                    </a:lnTo>
                    <a:lnTo>
                      <a:pt x="336" y="28"/>
                    </a:lnTo>
                    <a:lnTo>
                      <a:pt x="332" y="32"/>
                    </a:lnTo>
                    <a:lnTo>
                      <a:pt x="326" y="32"/>
                    </a:lnTo>
                    <a:lnTo>
                      <a:pt x="323" y="29"/>
                    </a:lnTo>
                    <a:lnTo>
                      <a:pt x="320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5" y="1"/>
                    </a:lnTo>
                    <a:lnTo>
                      <a:pt x="302" y="5"/>
                    </a:lnTo>
                    <a:lnTo>
                      <a:pt x="302" y="13"/>
                    </a:lnTo>
                    <a:lnTo>
                      <a:pt x="300" y="20"/>
                    </a:lnTo>
                    <a:lnTo>
                      <a:pt x="299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4" y="29"/>
                    </a:lnTo>
                    <a:lnTo>
                      <a:pt x="282" y="26"/>
                    </a:lnTo>
                    <a:lnTo>
                      <a:pt x="281" y="22"/>
                    </a:lnTo>
                    <a:lnTo>
                      <a:pt x="281" y="0"/>
                    </a:lnTo>
                    <a:lnTo>
                      <a:pt x="275" y="0"/>
                    </a:lnTo>
                    <a:lnTo>
                      <a:pt x="272" y="0"/>
                    </a:lnTo>
                    <a:lnTo>
                      <a:pt x="269" y="1"/>
                    </a:lnTo>
                    <a:lnTo>
                      <a:pt x="267" y="5"/>
                    </a:lnTo>
                    <a:lnTo>
                      <a:pt x="266" y="13"/>
                    </a:lnTo>
                    <a:lnTo>
                      <a:pt x="266" y="20"/>
                    </a:lnTo>
                    <a:lnTo>
                      <a:pt x="263" y="28"/>
                    </a:lnTo>
                    <a:lnTo>
                      <a:pt x="258" y="32"/>
                    </a:lnTo>
                    <a:lnTo>
                      <a:pt x="254" y="32"/>
                    </a:lnTo>
                    <a:lnTo>
                      <a:pt x="251" y="29"/>
                    </a:lnTo>
                    <a:lnTo>
                      <a:pt x="248" y="26"/>
                    </a:lnTo>
                    <a:lnTo>
                      <a:pt x="247" y="22"/>
                    </a:lnTo>
                    <a:lnTo>
                      <a:pt x="247" y="0"/>
                    </a:lnTo>
                    <a:lnTo>
                      <a:pt x="239" y="0"/>
                    </a:lnTo>
                    <a:lnTo>
                      <a:pt x="235" y="0"/>
                    </a:lnTo>
                    <a:lnTo>
                      <a:pt x="232" y="1"/>
                    </a:lnTo>
                    <a:lnTo>
                      <a:pt x="230" y="5"/>
                    </a:lnTo>
                    <a:lnTo>
                      <a:pt x="229" y="13"/>
                    </a:lnTo>
                    <a:lnTo>
                      <a:pt x="229" y="20"/>
                    </a:lnTo>
                    <a:lnTo>
                      <a:pt x="227" y="28"/>
                    </a:lnTo>
                    <a:lnTo>
                      <a:pt x="223" y="32"/>
                    </a:lnTo>
                    <a:lnTo>
                      <a:pt x="217" y="32"/>
                    </a:lnTo>
                    <a:lnTo>
                      <a:pt x="214" y="29"/>
                    </a:lnTo>
                    <a:lnTo>
                      <a:pt x="211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3" y="5"/>
                    </a:lnTo>
                    <a:lnTo>
                      <a:pt x="193" y="13"/>
                    </a:lnTo>
                    <a:lnTo>
                      <a:pt x="191" y="20"/>
                    </a:lnTo>
                    <a:lnTo>
                      <a:pt x="190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5" y="29"/>
                    </a:lnTo>
                    <a:lnTo>
                      <a:pt x="173" y="26"/>
                    </a:lnTo>
                    <a:lnTo>
                      <a:pt x="172" y="22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2" y="0"/>
                    </a:lnTo>
                    <a:lnTo>
                      <a:pt x="160" y="1"/>
                    </a:lnTo>
                    <a:lnTo>
                      <a:pt x="159" y="5"/>
                    </a:lnTo>
                    <a:lnTo>
                      <a:pt x="157" y="13"/>
                    </a:lnTo>
                    <a:lnTo>
                      <a:pt x="157" y="20"/>
                    </a:lnTo>
                    <a:lnTo>
                      <a:pt x="154" y="28"/>
                    </a:lnTo>
                    <a:lnTo>
                      <a:pt x="150" y="32"/>
                    </a:lnTo>
                    <a:lnTo>
                      <a:pt x="145" y="32"/>
                    </a:lnTo>
                    <a:lnTo>
                      <a:pt x="141" y="29"/>
                    </a:lnTo>
                    <a:lnTo>
                      <a:pt x="139" y="26"/>
                    </a:lnTo>
                    <a:lnTo>
                      <a:pt x="138" y="22"/>
                    </a:lnTo>
                    <a:lnTo>
                      <a:pt x="138" y="0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3" y="1"/>
                    </a:lnTo>
                    <a:lnTo>
                      <a:pt x="121" y="5"/>
                    </a:lnTo>
                    <a:lnTo>
                      <a:pt x="120" y="13"/>
                    </a:lnTo>
                    <a:lnTo>
                      <a:pt x="120" y="20"/>
                    </a:lnTo>
                    <a:lnTo>
                      <a:pt x="118" y="28"/>
                    </a:lnTo>
                    <a:lnTo>
                      <a:pt x="114" y="32"/>
                    </a:lnTo>
                    <a:lnTo>
                      <a:pt x="108" y="32"/>
                    </a:lnTo>
                    <a:lnTo>
                      <a:pt x="105" y="29"/>
                    </a:lnTo>
                    <a:lnTo>
                      <a:pt x="102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90" y="0"/>
                    </a:lnTo>
                    <a:lnTo>
                      <a:pt x="87" y="1"/>
                    </a:lnTo>
                    <a:lnTo>
                      <a:pt x="84" y="5"/>
                    </a:lnTo>
                    <a:lnTo>
                      <a:pt x="84" y="13"/>
                    </a:lnTo>
                    <a:lnTo>
                      <a:pt x="83" y="20"/>
                    </a:lnTo>
                    <a:lnTo>
                      <a:pt x="81" y="28"/>
                    </a:lnTo>
                    <a:lnTo>
                      <a:pt x="77" y="32"/>
                    </a:lnTo>
                    <a:lnTo>
                      <a:pt x="71" y="32"/>
                    </a:lnTo>
                    <a:lnTo>
                      <a:pt x="66" y="29"/>
                    </a:lnTo>
                    <a:lnTo>
                      <a:pt x="65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1" y="1"/>
                    </a:lnTo>
                    <a:lnTo>
                      <a:pt x="50" y="5"/>
                    </a:lnTo>
                    <a:lnTo>
                      <a:pt x="50" y="13"/>
                    </a:lnTo>
                    <a:lnTo>
                      <a:pt x="48" y="20"/>
                    </a:lnTo>
                    <a:lnTo>
                      <a:pt x="47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2" y="29"/>
                    </a:lnTo>
                    <a:lnTo>
                      <a:pt x="30" y="26"/>
                    </a:lnTo>
                    <a:lnTo>
                      <a:pt x="29" y="22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5" y="125"/>
                    </a:lnTo>
                    <a:lnTo>
                      <a:pt x="615" y="0"/>
                    </a:lnTo>
                    <a:lnTo>
                      <a:pt x="573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4" name="Rectangle 522"/>
              <p:cNvSpPr>
                <a:spLocks noChangeArrowheads="1"/>
              </p:cNvSpPr>
              <p:nvPr/>
            </p:nvSpPr>
            <p:spPr bwMode="auto">
              <a:xfrm>
                <a:off x="994" y="3603"/>
                <a:ext cx="77" cy="28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5" name="Rectangle 523"/>
              <p:cNvSpPr>
                <a:spLocks noChangeArrowheads="1"/>
              </p:cNvSpPr>
              <p:nvPr/>
            </p:nvSpPr>
            <p:spPr bwMode="auto">
              <a:xfrm>
                <a:off x="994" y="3603"/>
                <a:ext cx="77" cy="28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6" name="Freeform 524"/>
              <p:cNvSpPr>
                <a:spLocks/>
              </p:cNvSpPr>
              <p:nvPr/>
            </p:nvSpPr>
            <p:spPr bwMode="auto">
              <a:xfrm>
                <a:off x="1841" y="3543"/>
                <a:ext cx="681" cy="120"/>
              </a:xfrm>
              <a:custGeom>
                <a:avLst/>
                <a:gdLst>
                  <a:gd name="T0" fmla="*/ 0 w 1361"/>
                  <a:gd name="T1" fmla="*/ 1 h 239"/>
                  <a:gd name="T2" fmla="*/ 1 w 1361"/>
                  <a:gd name="T3" fmla="*/ 1 h 239"/>
                  <a:gd name="T4" fmla="*/ 1 w 1361"/>
                  <a:gd name="T5" fmla="*/ 1 h 239"/>
                  <a:gd name="T6" fmla="*/ 1 w 1361"/>
                  <a:gd name="T7" fmla="*/ 1 h 239"/>
                  <a:gd name="T8" fmla="*/ 1 w 1361"/>
                  <a:gd name="T9" fmla="*/ 0 h 239"/>
                  <a:gd name="T10" fmla="*/ 2 w 1361"/>
                  <a:gd name="T11" fmla="*/ 0 h 239"/>
                  <a:gd name="T12" fmla="*/ 2 w 1361"/>
                  <a:gd name="T13" fmla="*/ 1 h 239"/>
                  <a:gd name="T14" fmla="*/ 4 w 1361"/>
                  <a:gd name="T15" fmla="*/ 1 h 239"/>
                  <a:gd name="T16" fmla="*/ 4 w 1361"/>
                  <a:gd name="T17" fmla="*/ 1 h 239"/>
                  <a:gd name="T18" fmla="*/ 4 w 1361"/>
                  <a:gd name="T19" fmla="*/ 1 h 239"/>
                  <a:gd name="T20" fmla="*/ 4 w 1361"/>
                  <a:gd name="T21" fmla="*/ 1 h 239"/>
                  <a:gd name="T22" fmla="*/ 4 w 1361"/>
                  <a:gd name="T23" fmla="*/ 1 h 239"/>
                  <a:gd name="T24" fmla="*/ 4 w 1361"/>
                  <a:gd name="T25" fmla="*/ 1 h 239"/>
                  <a:gd name="T26" fmla="*/ 4 w 1361"/>
                  <a:gd name="T27" fmla="*/ 1 h 239"/>
                  <a:gd name="T28" fmla="*/ 5 w 1361"/>
                  <a:gd name="T29" fmla="*/ 1 h 239"/>
                  <a:gd name="T30" fmla="*/ 5 w 1361"/>
                  <a:gd name="T31" fmla="*/ 1 h 239"/>
                  <a:gd name="T32" fmla="*/ 5 w 1361"/>
                  <a:gd name="T33" fmla="*/ 1 h 239"/>
                  <a:gd name="T34" fmla="*/ 5 w 1361"/>
                  <a:gd name="T35" fmla="*/ 1 h 239"/>
                  <a:gd name="T36" fmla="*/ 5 w 1361"/>
                  <a:gd name="T37" fmla="*/ 1 h 239"/>
                  <a:gd name="T38" fmla="*/ 5 w 1361"/>
                  <a:gd name="T39" fmla="*/ 1 h 239"/>
                  <a:gd name="T40" fmla="*/ 6 w 1361"/>
                  <a:gd name="T41" fmla="*/ 1 h 239"/>
                  <a:gd name="T42" fmla="*/ 5 w 1361"/>
                  <a:gd name="T43" fmla="*/ 1 h 239"/>
                  <a:gd name="T44" fmla="*/ 5 w 1361"/>
                  <a:gd name="T45" fmla="*/ 1 h 239"/>
                  <a:gd name="T46" fmla="*/ 5 w 1361"/>
                  <a:gd name="T47" fmla="*/ 1 h 239"/>
                  <a:gd name="T48" fmla="*/ 5 w 1361"/>
                  <a:gd name="T49" fmla="*/ 1 h 239"/>
                  <a:gd name="T50" fmla="*/ 5 w 1361"/>
                  <a:gd name="T51" fmla="*/ 1 h 239"/>
                  <a:gd name="T52" fmla="*/ 5 w 1361"/>
                  <a:gd name="T53" fmla="*/ 1 h 239"/>
                  <a:gd name="T54" fmla="*/ 4 w 1361"/>
                  <a:gd name="T55" fmla="*/ 1 h 239"/>
                  <a:gd name="T56" fmla="*/ 4 w 1361"/>
                  <a:gd name="T57" fmla="*/ 1 h 239"/>
                  <a:gd name="T58" fmla="*/ 4 w 1361"/>
                  <a:gd name="T59" fmla="*/ 1 h 239"/>
                  <a:gd name="T60" fmla="*/ 4 w 1361"/>
                  <a:gd name="T61" fmla="*/ 1 h 239"/>
                  <a:gd name="T62" fmla="*/ 4 w 1361"/>
                  <a:gd name="T63" fmla="*/ 1 h 239"/>
                  <a:gd name="T64" fmla="*/ 4 w 1361"/>
                  <a:gd name="T65" fmla="*/ 1 h 239"/>
                  <a:gd name="T66" fmla="*/ 4 w 1361"/>
                  <a:gd name="T67" fmla="*/ 1 h 239"/>
                  <a:gd name="T68" fmla="*/ 2 w 1361"/>
                  <a:gd name="T69" fmla="*/ 1 h 239"/>
                  <a:gd name="T70" fmla="*/ 2 w 1361"/>
                  <a:gd name="T71" fmla="*/ 1 h 239"/>
                  <a:gd name="T72" fmla="*/ 1 w 1361"/>
                  <a:gd name="T73" fmla="*/ 1 h 239"/>
                  <a:gd name="T74" fmla="*/ 1 w 1361"/>
                  <a:gd name="T75" fmla="*/ 1 h 239"/>
                  <a:gd name="T76" fmla="*/ 1 w 1361"/>
                  <a:gd name="T77" fmla="*/ 1 h 239"/>
                  <a:gd name="T78" fmla="*/ 1 w 1361"/>
                  <a:gd name="T79" fmla="*/ 1 h 239"/>
                  <a:gd name="T80" fmla="*/ 0 w 1361"/>
                  <a:gd name="T81" fmla="*/ 1 h 239"/>
                  <a:gd name="T82" fmla="*/ 0 w 1361"/>
                  <a:gd name="T83" fmla="*/ 1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3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7" name="Freeform 525"/>
              <p:cNvSpPr>
                <a:spLocks/>
              </p:cNvSpPr>
              <p:nvPr/>
            </p:nvSpPr>
            <p:spPr bwMode="auto">
              <a:xfrm>
                <a:off x="1841" y="3543"/>
                <a:ext cx="681" cy="120"/>
              </a:xfrm>
              <a:custGeom>
                <a:avLst/>
                <a:gdLst>
                  <a:gd name="T0" fmla="*/ 0 w 1361"/>
                  <a:gd name="T1" fmla="*/ 1 h 239"/>
                  <a:gd name="T2" fmla="*/ 1 w 1361"/>
                  <a:gd name="T3" fmla="*/ 1 h 239"/>
                  <a:gd name="T4" fmla="*/ 1 w 1361"/>
                  <a:gd name="T5" fmla="*/ 1 h 239"/>
                  <a:gd name="T6" fmla="*/ 1 w 1361"/>
                  <a:gd name="T7" fmla="*/ 1 h 239"/>
                  <a:gd name="T8" fmla="*/ 1 w 1361"/>
                  <a:gd name="T9" fmla="*/ 0 h 239"/>
                  <a:gd name="T10" fmla="*/ 2 w 1361"/>
                  <a:gd name="T11" fmla="*/ 0 h 239"/>
                  <a:gd name="T12" fmla="*/ 2 w 1361"/>
                  <a:gd name="T13" fmla="*/ 1 h 239"/>
                  <a:gd name="T14" fmla="*/ 4 w 1361"/>
                  <a:gd name="T15" fmla="*/ 1 h 239"/>
                  <a:gd name="T16" fmla="*/ 4 w 1361"/>
                  <a:gd name="T17" fmla="*/ 1 h 239"/>
                  <a:gd name="T18" fmla="*/ 4 w 1361"/>
                  <a:gd name="T19" fmla="*/ 1 h 239"/>
                  <a:gd name="T20" fmla="*/ 4 w 1361"/>
                  <a:gd name="T21" fmla="*/ 1 h 239"/>
                  <a:gd name="T22" fmla="*/ 4 w 1361"/>
                  <a:gd name="T23" fmla="*/ 1 h 239"/>
                  <a:gd name="T24" fmla="*/ 4 w 1361"/>
                  <a:gd name="T25" fmla="*/ 1 h 239"/>
                  <a:gd name="T26" fmla="*/ 4 w 1361"/>
                  <a:gd name="T27" fmla="*/ 1 h 239"/>
                  <a:gd name="T28" fmla="*/ 4 w 1361"/>
                  <a:gd name="T29" fmla="*/ 1 h 239"/>
                  <a:gd name="T30" fmla="*/ 5 w 1361"/>
                  <a:gd name="T31" fmla="*/ 1 h 239"/>
                  <a:gd name="T32" fmla="*/ 5 w 1361"/>
                  <a:gd name="T33" fmla="*/ 1 h 239"/>
                  <a:gd name="T34" fmla="*/ 5 w 1361"/>
                  <a:gd name="T35" fmla="*/ 1 h 239"/>
                  <a:gd name="T36" fmla="*/ 5 w 1361"/>
                  <a:gd name="T37" fmla="*/ 1 h 239"/>
                  <a:gd name="T38" fmla="*/ 5 w 1361"/>
                  <a:gd name="T39" fmla="*/ 1 h 239"/>
                  <a:gd name="T40" fmla="*/ 5 w 1361"/>
                  <a:gd name="T41" fmla="*/ 1 h 239"/>
                  <a:gd name="T42" fmla="*/ 5 w 1361"/>
                  <a:gd name="T43" fmla="*/ 1 h 239"/>
                  <a:gd name="T44" fmla="*/ 6 w 1361"/>
                  <a:gd name="T45" fmla="*/ 1 h 239"/>
                  <a:gd name="T46" fmla="*/ 5 w 1361"/>
                  <a:gd name="T47" fmla="*/ 1 h 239"/>
                  <a:gd name="T48" fmla="*/ 5 w 1361"/>
                  <a:gd name="T49" fmla="*/ 1 h 239"/>
                  <a:gd name="T50" fmla="*/ 5 w 1361"/>
                  <a:gd name="T51" fmla="*/ 1 h 239"/>
                  <a:gd name="T52" fmla="*/ 5 w 1361"/>
                  <a:gd name="T53" fmla="*/ 1 h 239"/>
                  <a:gd name="T54" fmla="*/ 5 w 1361"/>
                  <a:gd name="T55" fmla="*/ 1 h 239"/>
                  <a:gd name="T56" fmla="*/ 5 w 1361"/>
                  <a:gd name="T57" fmla="*/ 1 h 239"/>
                  <a:gd name="T58" fmla="*/ 5 w 1361"/>
                  <a:gd name="T59" fmla="*/ 1 h 239"/>
                  <a:gd name="T60" fmla="*/ 5 w 1361"/>
                  <a:gd name="T61" fmla="*/ 1 h 239"/>
                  <a:gd name="T62" fmla="*/ 4 w 1361"/>
                  <a:gd name="T63" fmla="*/ 1 h 239"/>
                  <a:gd name="T64" fmla="*/ 4 w 1361"/>
                  <a:gd name="T65" fmla="*/ 1 h 239"/>
                  <a:gd name="T66" fmla="*/ 4 w 1361"/>
                  <a:gd name="T67" fmla="*/ 1 h 239"/>
                  <a:gd name="T68" fmla="*/ 4 w 1361"/>
                  <a:gd name="T69" fmla="*/ 1 h 239"/>
                  <a:gd name="T70" fmla="*/ 4 w 1361"/>
                  <a:gd name="T71" fmla="*/ 1 h 239"/>
                  <a:gd name="T72" fmla="*/ 4 w 1361"/>
                  <a:gd name="T73" fmla="*/ 1 h 239"/>
                  <a:gd name="T74" fmla="*/ 4 w 1361"/>
                  <a:gd name="T75" fmla="*/ 1 h 239"/>
                  <a:gd name="T76" fmla="*/ 2 w 1361"/>
                  <a:gd name="T77" fmla="*/ 1 h 239"/>
                  <a:gd name="T78" fmla="*/ 2 w 1361"/>
                  <a:gd name="T79" fmla="*/ 1 h 239"/>
                  <a:gd name="T80" fmla="*/ 1 w 1361"/>
                  <a:gd name="T81" fmla="*/ 1 h 239"/>
                  <a:gd name="T82" fmla="*/ 1 w 1361"/>
                  <a:gd name="T83" fmla="*/ 1 h 239"/>
                  <a:gd name="T84" fmla="*/ 1 w 1361"/>
                  <a:gd name="T85" fmla="*/ 1 h 239"/>
                  <a:gd name="T86" fmla="*/ 1 w 1361"/>
                  <a:gd name="T87" fmla="*/ 1 h 239"/>
                  <a:gd name="T88" fmla="*/ 0 w 1361"/>
                  <a:gd name="T89" fmla="*/ 1 h 239"/>
                  <a:gd name="T90" fmla="*/ 0 w 1361"/>
                  <a:gd name="T91" fmla="*/ 1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3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8" name="Freeform 526"/>
              <p:cNvSpPr>
                <a:spLocks/>
              </p:cNvSpPr>
              <p:nvPr/>
            </p:nvSpPr>
            <p:spPr bwMode="auto">
              <a:xfrm>
                <a:off x="1976" y="3572"/>
                <a:ext cx="307" cy="63"/>
              </a:xfrm>
              <a:custGeom>
                <a:avLst/>
                <a:gdLst>
                  <a:gd name="T0" fmla="*/ 2 w 614"/>
                  <a:gd name="T1" fmla="*/ 1 h 125"/>
                  <a:gd name="T2" fmla="*/ 2 w 614"/>
                  <a:gd name="T3" fmla="*/ 1 h 125"/>
                  <a:gd name="T4" fmla="*/ 2 w 614"/>
                  <a:gd name="T5" fmla="*/ 1 h 125"/>
                  <a:gd name="T6" fmla="*/ 2 w 614"/>
                  <a:gd name="T7" fmla="*/ 0 h 125"/>
                  <a:gd name="T8" fmla="*/ 2 w 614"/>
                  <a:gd name="T9" fmla="*/ 1 h 125"/>
                  <a:gd name="T10" fmla="*/ 1 w 614"/>
                  <a:gd name="T11" fmla="*/ 1 h 125"/>
                  <a:gd name="T12" fmla="*/ 1 w 614"/>
                  <a:gd name="T13" fmla="*/ 0 h 125"/>
                  <a:gd name="T14" fmla="*/ 1 w 614"/>
                  <a:gd name="T15" fmla="*/ 1 h 125"/>
                  <a:gd name="T16" fmla="*/ 1 w 614"/>
                  <a:gd name="T17" fmla="*/ 1 h 125"/>
                  <a:gd name="T18" fmla="*/ 1 w 614"/>
                  <a:gd name="T19" fmla="*/ 0 h 125"/>
                  <a:gd name="T20" fmla="*/ 1 w 614"/>
                  <a:gd name="T21" fmla="*/ 1 h 125"/>
                  <a:gd name="T22" fmla="*/ 1 w 614"/>
                  <a:gd name="T23" fmla="*/ 1 h 125"/>
                  <a:gd name="T24" fmla="*/ 1 w 614"/>
                  <a:gd name="T25" fmla="*/ 1 h 125"/>
                  <a:gd name="T26" fmla="*/ 1 w 614"/>
                  <a:gd name="T27" fmla="*/ 1 h 125"/>
                  <a:gd name="T28" fmla="*/ 1 w 614"/>
                  <a:gd name="T29" fmla="*/ 1 h 125"/>
                  <a:gd name="T30" fmla="*/ 1 w 614"/>
                  <a:gd name="T31" fmla="*/ 1 h 125"/>
                  <a:gd name="T32" fmla="*/ 1 w 614"/>
                  <a:gd name="T33" fmla="*/ 0 h 125"/>
                  <a:gd name="T34" fmla="*/ 1 w 614"/>
                  <a:gd name="T35" fmla="*/ 1 h 125"/>
                  <a:gd name="T36" fmla="*/ 1 w 614"/>
                  <a:gd name="T37" fmla="*/ 1 h 125"/>
                  <a:gd name="T38" fmla="*/ 1 w 614"/>
                  <a:gd name="T39" fmla="*/ 0 h 125"/>
                  <a:gd name="T40" fmla="*/ 1 w 614"/>
                  <a:gd name="T41" fmla="*/ 1 h 125"/>
                  <a:gd name="T42" fmla="*/ 1 w 614"/>
                  <a:gd name="T43" fmla="*/ 1 h 125"/>
                  <a:gd name="T44" fmla="*/ 1 w 614"/>
                  <a:gd name="T45" fmla="*/ 0 h 125"/>
                  <a:gd name="T46" fmla="*/ 1 w 614"/>
                  <a:gd name="T47" fmla="*/ 1 h 125"/>
                  <a:gd name="T48" fmla="*/ 1 w 614"/>
                  <a:gd name="T49" fmla="*/ 1 h 125"/>
                  <a:gd name="T50" fmla="*/ 1 w 614"/>
                  <a:gd name="T51" fmla="*/ 1 h 125"/>
                  <a:gd name="T52" fmla="*/ 1 w 614"/>
                  <a:gd name="T53" fmla="*/ 1 h 125"/>
                  <a:gd name="T54" fmla="*/ 1 w 614"/>
                  <a:gd name="T55" fmla="*/ 1 h 125"/>
                  <a:gd name="T56" fmla="*/ 1 w 614"/>
                  <a:gd name="T57" fmla="*/ 1 h 125"/>
                  <a:gd name="T58" fmla="*/ 1 w 614"/>
                  <a:gd name="T59" fmla="*/ 0 h 125"/>
                  <a:gd name="T60" fmla="*/ 1 w 614"/>
                  <a:gd name="T61" fmla="*/ 1 h 125"/>
                  <a:gd name="T62" fmla="*/ 1 w 614"/>
                  <a:gd name="T63" fmla="*/ 1 h 125"/>
                  <a:gd name="T64" fmla="*/ 1 w 614"/>
                  <a:gd name="T65" fmla="*/ 0 h 125"/>
                  <a:gd name="T66" fmla="*/ 1 w 614"/>
                  <a:gd name="T67" fmla="*/ 1 h 125"/>
                  <a:gd name="T68" fmla="*/ 1 w 614"/>
                  <a:gd name="T69" fmla="*/ 1 h 125"/>
                  <a:gd name="T70" fmla="*/ 1 w 614"/>
                  <a:gd name="T71" fmla="*/ 0 h 125"/>
                  <a:gd name="T72" fmla="*/ 1 w 614"/>
                  <a:gd name="T73" fmla="*/ 1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1 h 125"/>
                  <a:gd name="T82" fmla="*/ 1 w 614"/>
                  <a:gd name="T83" fmla="*/ 1 h 125"/>
                  <a:gd name="T84" fmla="*/ 1 w 614"/>
                  <a:gd name="T85" fmla="*/ 0 h 125"/>
                  <a:gd name="T86" fmla="*/ 1 w 614"/>
                  <a:gd name="T87" fmla="*/ 1 h 125"/>
                  <a:gd name="T88" fmla="*/ 1 w 614"/>
                  <a:gd name="T89" fmla="*/ 1 h 125"/>
                  <a:gd name="T90" fmla="*/ 1 w 614"/>
                  <a:gd name="T91" fmla="*/ 0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2 w 614"/>
                  <a:gd name="T99" fmla="*/ 0 h 1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5"/>
                  <a:gd name="T152" fmla="*/ 614 w 614"/>
                  <a:gd name="T153" fmla="*/ 125 h 1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5">
                    <a:moveTo>
                      <a:pt x="573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5"/>
                    </a:lnTo>
                    <a:lnTo>
                      <a:pt x="556" y="13"/>
                    </a:lnTo>
                    <a:lnTo>
                      <a:pt x="555" y="20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29"/>
                    </a:lnTo>
                    <a:lnTo>
                      <a:pt x="538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5"/>
                    </a:lnTo>
                    <a:lnTo>
                      <a:pt x="519" y="13"/>
                    </a:lnTo>
                    <a:lnTo>
                      <a:pt x="517" y="20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29"/>
                    </a:lnTo>
                    <a:lnTo>
                      <a:pt x="499" y="26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5"/>
                    </a:lnTo>
                    <a:lnTo>
                      <a:pt x="482" y="13"/>
                    </a:lnTo>
                    <a:lnTo>
                      <a:pt x="482" y="20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29"/>
                    </a:lnTo>
                    <a:lnTo>
                      <a:pt x="462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5"/>
                    </a:lnTo>
                    <a:lnTo>
                      <a:pt x="447" y="13"/>
                    </a:lnTo>
                    <a:lnTo>
                      <a:pt x="446" y="20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5"/>
                    </a:lnTo>
                    <a:lnTo>
                      <a:pt x="410" y="13"/>
                    </a:lnTo>
                    <a:lnTo>
                      <a:pt x="409" y="20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5"/>
                    </a:lnTo>
                    <a:lnTo>
                      <a:pt x="374" y="13"/>
                    </a:lnTo>
                    <a:lnTo>
                      <a:pt x="374" y="20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29"/>
                    </a:lnTo>
                    <a:lnTo>
                      <a:pt x="353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5"/>
                    </a:lnTo>
                    <a:lnTo>
                      <a:pt x="338" y="13"/>
                    </a:lnTo>
                    <a:lnTo>
                      <a:pt x="337" y="20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29"/>
                    </a:lnTo>
                    <a:lnTo>
                      <a:pt x="319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5"/>
                    </a:lnTo>
                    <a:lnTo>
                      <a:pt x="301" y="13"/>
                    </a:lnTo>
                    <a:lnTo>
                      <a:pt x="300" y="20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29"/>
                    </a:lnTo>
                    <a:lnTo>
                      <a:pt x="282" y="26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5"/>
                    </a:lnTo>
                    <a:lnTo>
                      <a:pt x="265" y="13"/>
                    </a:lnTo>
                    <a:lnTo>
                      <a:pt x="265" y="20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29"/>
                    </a:lnTo>
                    <a:lnTo>
                      <a:pt x="248" y="26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5"/>
                    </a:lnTo>
                    <a:lnTo>
                      <a:pt x="228" y="13"/>
                    </a:lnTo>
                    <a:lnTo>
                      <a:pt x="228" y="20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29"/>
                    </a:lnTo>
                    <a:lnTo>
                      <a:pt x="210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5"/>
                    </a:lnTo>
                    <a:lnTo>
                      <a:pt x="192" y="13"/>
                    </a:lnTo>
                    <a:lnTo>
                      <a:pt x="191" y="20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29"/>
                    </a:lnTo>
                    <a:lnTo>
                      <a:pt x="173" y="26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6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8" y="5"/>
                    </a:lnTo>
                    <a:lnTo>
                      <a:pt x="157" y="13"/>
                    </a:lnTo>
                    <a:lnTo>
                      <a:pt x="157" y="20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29"/>
                    </a:lnTo>
                    <a:lnTo>
                      <a:pt x="139" y="26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5"/>
                    </a:lnTo>
                    <a:lnTo>
                      <a:pt x="119" y="13"/>
                    </a:lnTo>
                    <a:lnTo>
                      <a:pt x="119" y="20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29"/>
                    </a:lnTo>
                    <a:lnTo>
                      <a:pt x="101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5"/>
                    </a:lnTo>
                    <a:lnTo>
                      <a:pt x="83" y="13"/>
                    </a:lnTo>
                    <a:lnTo>
                      <a:pt x="82" y="20"/>
                    </a:lnTo>
                    <a:lnTo>
                      <a:pt x="81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5"/>
                    </a:lnTo>
                    <a:lnTo>
                      <a:pt x="49" y="13"/>
                    </a:lnTo>
                    <a:lnTo>
                      <a:pt x="48" y="20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29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9" name="Freeform 527"/>
              <p:cNvSpPr>
                <a:spLocks/>
              </p:cNvSpPr>
              <p:nvPr/>
            </p:nvSpPr>
            <p:spPr bwMode="auto">
              <a:xfrm>
                <a:off x="1976" y="3572"/>
                <a:ext cx="307" cy="63"/>
              </a:xfrm>
              <a:custGeom>
                <a:avLst/>
                <a:gdLst>
                  <a:gd name="T0" fmla="*/ 2 w 614"/>
                  <a:gd name="T1" fmla="*/ 0 h 125"/>
                  <a:gd name="T2" fmla="*/ 2 w 614"/>
                  <a:gd name="T3" fmla="*/ 1 h 125"/>
                  <a:gd name="T4" fmla="*/ 2 w 614"/>
                  <a:gd name="T5" fmla="*/ 1 h 125"/>
                  <a:gd name="T6" fmla="*/ 2 w 614"/>
                  <a:gd name="T7" fmla="*/ 1 h 125"/>
                  <a:gd name="T8" fmla="*/ 2 w 614"/>
                  <a:gd name="T9" fmla="*/ 0 h 125"/>
                  <a:gd name="T10" fmla="*/ 2 w 614"/>
                  <a:gd name="T11" fmla="*/ 1 h 125"/>
                  <a:gd name="T12" fmla="*/ 2 w 614"/>
                  <a:gd name="T13" fmla="*/ 1 h 125"/>
                  <a:gd name="T14" fmla="*/ 1 w 614"/>
                  <a:gd name="T15" fmla="*/ 1 h 125"/>
                  <a:gd name="T16" fmla="*/ 1 w 614"/>
                  <a:gd name="T17" fmla="*/ 0 h 125"/>
                  <a:gd name="T18" fmla="*/ 1 w 614"/>
                  <a:gd name="T19" fmla="*/ 1 h 125"/>
                  <a:gd name="T20" fmla="*/ 1 w 614"/>
                  <a:gd name="T21" fmla="*/ 1 h 125"/>
                  <a:gd name="T22" fmla="*/ 1 w 614"/>
                  <a:gd name="T23" fmla="*/ 1 h 125"/>
                  <a:gd name="T24" fmla="*/ 1 w 614"/>
                  <a:gd name="T25" fmla="*/ 0 h 125"/>
                  <a:gd name="T26" fmla="*/ 1 w 614"/>
                  <a:gd name="T27" fmla="*/ 1 h 125"/>
                  <a:gd name="T28" fmla="*/ 1 w 614"/>
                  <a:gd name="T29" fmla="*/ 1 h 125"/>
                  <a:gd name="T30" fmla="*/ 1 w 614"/>
                  <a:gd name="T31" fmla="*/ 1 h 125"/>
                  <a:gd name="T32" fmla="*/ 1 w 614"/>
                  <a:gd name="T33" fmla="*/ 0 h 125"/>
                  <a:gd name="T34" fmla="*/ 1 w 614"/>
                  <a:gd name="T35" fmla="*/ 1 h 125"/>
                  <a:gd name="T36" fmla="*/ 1 w 614"/>
                  <a:gd name="T37" fmla="*/ 1 h 125"/>
                  <a:gd name="T38" fmla="*/ 1 w 614"/>
                  <a:gd name="T39" fmla="*/ 1 h 125"/>
                  <a:gd name="T40" fmla="*/ 1 w 614"/>
                  <a:gd name="T41" fmla="*/ 0 h 125"/>
                  <a:gd name="T42" fmla="*/ 1 w 614"/>
                  <a:gd name="T43" fmla="*/ 1 h 125"/>
                  <a:gd name="T44" fmla="*/ 1 w 614"/>
                  <a:gd name="T45" fmla="*/ 1 h 125"/>
                  <a:gd name="T46" fmla="*/ 1 w 614"/>
                  <a:gd name="T47" fmla="*/ 1 h 125"/>
                  <a:gd name="T48" fmla="*/ 1 w 614"/>
                  <a:gd name="T49" fmla="*/ 0 h 125"/>
                  <a:gd name="T50" fmla="*/ 1 w 614"/>
                  <a:gd name="T51" fmla="*/ 1 h 125"/>
                  <a:gd name="T52" fmla="*/ 1 w 614"/>
                  <a:gd name="T53" fmla="*/ 1 h 125"/>
                  <a:gd name="T54" fmla="*/ 1 w 614"/>
                  <a:gd name="T55" fmla="*/ 1 h 125"/>
                  <a:gd name="T56" fmla="*/ 1 w 614"/>
                  <a:gd name="T57" fmla="*/ 0 h 125"/>
                  <a:gd name="T58" fmla="*/ 1 w 614"/>
                  <a:gd name="T59" fmla="*/ 1 h 125"/>
                  <a:gd name="T60" fmla="*/ 1 w 614"/>
                  <a:gd name="T61" fmla="*/ 1 h 125"/>
                  <a:gd name="T62" fmla="*/ 1 w 614"/>
                  <a:gd name="T63" fmla="*/ 1 h 125"/>
                  <a:gd name="T64" fmla="*/ 1 w 614"/>
                  <a:gd name="T65" fmla="*/ 0 h 125"/>
                  <a:gd name="T66" fmla="*/ 1 w 614"/>
                  <a:gd name="T67" fmla="*/ 1 h 125"/>
                  <a:gd name="T68" fmla="*/ 1 w 614"/>
                  <a:gd name="T69" fmla="*/ 1 h 125"/>
                  <a:gd name="T70" fmla="*/ 1 w 614"/>
                  <a:gd name="T71" fmla="*/ 1 h 125"/>
                  <a:gd name="T72" fmla="*/ 1 w 614"/>
                  <a:gd name="T73" fmla="*/ 0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0 h 125"/>
                  <a:gd name="T82" fmla="*/ 1 w 614"/>
                  <a:gd name="T83" fmla="*/ 1 h 125"/>
                  <a:gd name="T84" fmla="*/ 1 w 614"/>
                  <a:gd name="T85" fmla="*/ 1 h 125"/>
                  <a:gd name="T86" fmla="*/ 1 w 614"/>
                  <a:gd name="T87" fmla="*/ 1 h 125"/>
                  <a:gd name="T88" fmla="*/ 1 w 614"/>
                  <a:gd name="T89" fmla="*/ 0 h 125"/>
                  <a:gd name="T90" fmla="*/ 1 w 614"/>
                  <a:gd name="T91" fmla="*/ 1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1 w 614"/>
                  <a:gd name="T99" fmla="*/ 1 h 125"/>
                  <a:gd name="T100" fmla="*/ 1 w 614"/>
                  <a:gd name="T101" fmla="*/ 1 h 125"/>
                  <a:gd name="T102" fmla="*/ 1 w 614"/>
                  <a:gd name="T103" fmla="*/ 1 h 125"/>
                  <a:gd name="T104" fmla="*/ 1 w 614"/>
                  <a:gd name="T105" fmla="*/ 0 h 125"/>
                  <a:gd name="T106" fmla="*/ 1 w 614"/>
                  <a:gd name="T107" fmla="*/ 1 h 125"/>
                  <a:gd name="T108" fmla="*/ 1 w 614"/>
                  <a:gd name="T109" fmla="*/ 1 h 125"/>
                  <a:gd name="T110" fmla="*/ 1 w 614"/>
                  <a:gd name="T111" fmla="*/ 1 h 125"/>
                  <a:gd name="T112" fmla="*/ 1 w 614"/>
                  <a:gd name="T113" fmla="*/ 0 h 125"/>
                  <a:gd name="T114" fmla="*/ 1 w 614"/>
                  <a:gd name="T115" fmla="*/ 1 h 125"/>
                  <a:gd name="T116" fmla="*/ 1 w 614"/>
                  <a:gd name="T117" fmla="*/ 1 h 125"/>
                  <a:gd name="T118" fmla="*/ 1 w 614"/>
                  <a:gd name="T119" fmla="*/ 1 h 125"/>
                  <a:gd name="T120" fmla="*/ 2 w 614"/>
                  <a:gd name="T121" fmla="*/ 1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5"/>
                  <a:gd name="T185" fmla="*/ 614 w 614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5">
                    <a:moveTo>
                      <a:pt x="573" y="0"/>
                    </a:moveTo>
                    <a:lnTo>
                      <a:pt x="573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5"/>
                    </a:lnTo>
                    <a:lnTo>
                      <a:pt x="556" y="13"/>
                    </a:lnTo>
                    <a:lnTo>
                      <a:pt x="555" y="20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29"/>
                    </a:lnTo>
                    <a:lnTo>
                      <a:pt x="538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5"/>
                    </a:lnTo>
                    <a:lnTo>
                      <a:pt x="519" y="13"/>
                    </a:lnTo>
                    <a:lnTo>
                      <a:pt x="517" y="20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29"/>
                    </a:lnTo>
                    <a:lnTo>
                      <a:pt x="499" y="26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5"/>
                    </a:lnTo>
                    <a:lnTo>
                      <a:pt x="482" y="13"/>
                    </a:lnTo>
                    <a:lnTo>
                      <a:pt x="482" y="20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29"/>
                    </a:lnTo>
                    <a:lnTo>
                      <a:pt x="462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5"/>
                    </a:lnTo>
                    <a:lnTo>
                      <a:pt x="447" y="13"/>
                    </a:lnTo>
                    <a:lnTo>
                      <a:pt x="446" y="20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5"/>
                    </a:lnTo>
                    <a:lnTo>
                      <a:pt x="410" y="13"/>
                    </a:lnTo>
                    <a:lnTo>
                      <a:pt x="409" y="20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5"/>
                    </a:lnTo>
                    <a:lnTo>
                      <a:pt x="374" y="13"/>
                    </a:lnTo>
                    <a:lnTo>
                      <a:pt x="374" y="20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29"/>
                    </a:lnTo>
                    <a:lnTo>
                      <a:pt x="353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5"/>
                    </a:lnTo>
                    <a:lnTo>
                      <a:pt x="338" y="13"/>
                    </a:lnTo>
                    <a:lnTo>
                      <a:pt x="337" y="20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29"/>
                    </a:lnTo>
                    <a:lnTo>
                      <a:pt x="319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5"/>
                    </a:lnTo>
                    <a:lnTo>
                      <a:pt x="301" y="13"/>
                    </a:lnTo>
                    <a:lnTo>
                      <a:pt x="300" y="20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29"/>
                    </a:lnTo>
                    <a:lnTo>
                      <a:pt x="282" y="26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5"/>
                    </a:lnTo>
                    <a:lnTo>
                      <a:pt x="265" y="13"/>
                    </a:lnTo>
                    <a:lnTo>
                      <a:pt x="265" y="20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29"/>
                    </a:lnTo>
                    <a:lnTo>
                      <a:pt x="248" y="26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5"/>
                    </a:lnTo>
                    <a:lnTo>
                      <a:pt x="228" y="13"/>
                    </a:lnTo>
                    <a:lnTo>
                      <a:pt x="228" y="20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29"/>
                    </a:lnTo>
                    <a:lnTo>
                      <a:pt x="210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5"/>
                    </a:lnTo>
                    <a:lnTo>
                      <a:pt x="192" y="13"/>
                    </a:lnTo>
                    <a:lnTo>
                      <a:pt x="191" y="20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29"/>
                    </a:lnTo>
                    <a:lnTo>
                      <a:pt x="173" y="26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6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8" y="5"/>
                    </a:lnTo>
                    <a:lnTo>
                      <a:pt x="157" y="13"/>
                    </a:lnTo>
                    <a:lnTo>
                      <a:pt x="157" y="20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29"/>
                    </a:lnTo>
                    <a:lnTo>
                      <a:pt x="139" y="26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5"/>
                    </a:lnTo>
                    <a:lnTo>
                      <a:pt x="119" y="13"/>
                    </a:lnTo>
                    <a:lnTo>
                      <a:pt x="119" y="20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29"/>
                    </a:lnTo>
                    <a:lnTo>
                      <a:pt x="101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5"/>
                    </a:lnTo>
                    <a:lnTo>
                      <a:pt x="83" y="13"/>
                    </a:lnTo>
                    <a:lnTo>
                      <a:pt x="82" y="20"/>
                    </a:lnTo>
                    <a:lnTo>
                      <a:pt x="81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5"/>
                    </a:lnTo>
                    <a:lnTo>
                      <a:pt x="49" y="13"/>
                    </a:lnTo>
                    <a:lnTo>
                      <a:pt x="48" y="20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29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3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0" name="Rectangle 528"/>
              <p:cNvSpPr>
                <a:spLocks noChangeArrowheads="1"/>
              </p:cNvSpPr>
              <p:nvPr/>
            </p:nvSpPr>
            <p:spPr bwMode="auto">
              <a:xfrm>
                <a:off x="1866" y="3589"/>
                <a:ext cx="77" cy="28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1" name="Rectangle 529"/>
              <p:cNvSpPr>
                <a:spLocks noChangeArrowheads="1"/>
              </p:cNvSpPr>
              <p:nvPr/>
            </p:nvSpPr>
            <p:spPr bwMode="auto">
              <a:xfrm>
                <a:off x="1866" y="3589"/>
                <a:ext cx="77" cy="28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2" name="Freeform 530"/>
              <p:cNvSpPr>
                <a:spLocks/>
              </p:cNvSpPr>
              <p:nvPr/>
            </p:nvSpPr>
            <p:spPr bwMode="auto">
              <a:xfrm>
                <a:off x="1841" y="3379"/>
                <a:ext cx="681" cy="119"/>
              </a:xfrm>
              <a:custGeom>
                <a:avLst/>
                <a:gdLst>
                  <a:gd name="T0" fmla="*/ 0 w 1361"/>
                  <a:gd name="T1" fmla="*/ 0 h 239"/>
                  <a:gd name="T2" fmla="*/ 1 w 1361"/>
                  <a:gd name="T3" fmla="*/ 0 h 239"/>
                  <a:gd name="T4" fmla="*/ 1 w 1361"/>
                  <a:gd name="T5" fmla="*/ 0 h 239"/>
                  <a:gd name="T6" fmla="*/ 1 w 1361"/>
                  <a:gd name="T7" fmla="*/ 0 h 239"/>
                  <a:gd name="T8" fmla="*/ 1 w 1361"/>
                  <a:gd name="T9" fmla="*/ 0 h 239"/>
                  <a:gd name="T10" fmla="*/ 2 w 1361"/>
                  <a:gd name="T11" fmla="*/ 0 h 239"/>
                  <a:gd name="T12" fmla="*/ 2 w 1361"/>
                  <a:gd name="T13" fmla="*/ 0 h 239"/>
                  <a:gd name="T14" fmla="*/ 4 w 1361"/>
                  <a:gd name="T15" fmla="*/ 0 h 239"/>
                  <a:gd name="T16" fmla="*/ 4 w 1361"/>
                  <a:gd name="T17" fmla="*/ 0 h 239"/>
                  <a:gd name="T18" fmla="*/ 4 w 1361"/>
                  <a:gd name="T19" fmla="*/ 0 h 239"/>
                  <a:gd name="T20" fmla="*/ 4 w 1361"/>
                  <a:gd name="T21" fmla="*/ 0 h 239"/>
                  <a:gd name="T22" fmla="*/ 4 w 1361"/>
                  <a:gd name="T23" fmla="*/ 0 h 239"/>
                  <a:gd name="T24" fmla="*/ 4 w 1361"/>
                  <a:gd name="T25" fmla="*/ 0 h 239"/>
                  <a:gd name="T26" fmla="*/ 4 w 1361"/>
                  <a:gd name="T27" fmla="*/ 0 h 239"/>
                  <a:gd name="T28" fmla="*/ 5 w 1361"/>
                  <a:gd name="T29" fmla="*/ 0 h 239"/>
                  <a:gd name="T30" fmla="*/ 5 w 1361"/>
                  <a:gd name="T31" fmla="*/ 0 h 239"/>
                  <a:gd name="T32" fmla="*/ 5 w 1361"/>
                  <a:gd name="T33" fmla="*/ 0 h 239"/>
                  <a:gd name="T34" fmla="*/ 5 w 1361"/>
                  <a:gd name="T35" fmla="*/ 0 h 239"/>
                  <a:gd name="T36" fmla="*/ 5 w 1361"/>
                  <a:gd name="T37" fmla="*/ 0 h 239"/>
                  <a:gd name="T38" fmla="*/ 5 w 1361"/>
                  <a:gd name="T39" fmla="*/ 0 h 239"/>
                  <a:gd name="T40" fmla="*/ 6 w 1361"/>
                  <a:gd name="T41" fmla="*/ 0 h 239"/>
                  <a:gd name="T42" fmla="*/ 5 w 1361"/>
                  <a:gd name="T43" fmla="*/ 0 h 239"/>
                  <a:gd name="T44" fmla="*/ 5 w 1361"/>
                  <a:gd name="T45" fmla="*/ 0 h 239"/>
                  <a:gd name="T46" fmla="*/ 5 w 1361"/>
                  <a:gd name="T47" fmla="*/ 0 h 239"/>
                  <a:gd name="T48" fmla="*/ 5 w 1361"/>
                  <a:gd name="T49" fmla="*/ 0 h 239"/>
                  <a:gd name="T50" fmla="*/ 5 w 1361"/>
                  <a:gd name="T51" fmla="*/ 0 h 239"/>
                  <a:gd name="T52" fmla="*/ 5 w 1361"/>
                  <a:gd name="T53" fmla="*/ 0 h 239"/>
                  <a:gd name="T54" fmla="*/ 4 w 1361"/>
                  <a:gd name="T55" fmla="*/ 0 h 239"/>
                  <a:gd name="T56" fmla="*/ 4 w 1361"/>
                  <a:gd name="T57" fmla="*/ 0 h 239"/>
                  <a:gd name="T58" fmla="*/ 4 w 1361"/>
                  <a:gd name="T59" fmla="*/ 0 h 239"/>
                  <a:gd name="T60" fmla="*/ 4 w 1361"/>
                  <a:gd name="T61" fmla="*/ 0 h 239"/>
                  <a:gd name="T62" fmla="*/ 4 w 1361"/>
                  <a:gd name="T63" fmla="*/ 0 h 239"/>
                  <a:gd name="T64" fmla="*/ 4 w 1361"/>
                  <a:gd name="T65" fmla="*/ 0 h 239"/>
                  <a:gd name="T66" fmla="*/ 4 w 1361"/>
                  <a:gd name="T67" fmla="*/ 0 h 239"/>
                  <a:gd name="T68" fmla="*/ 2 w 1361"/>
                  <a:gd name="T69" fmla="*/ 0 h 239"/>
                  <a:gd name="T70" fmla="*/ 2 w 1361"/>
                  <a:gd name="T71" fmla="*/ 0 h 239"/>
                  <a:gd name="T72" fmla="*/ 1 w 1361"/>
                  <a:gd name="T73" fmla="*/ 0 h 239"/>
                  <a:gd name="T74" fmla="*/ 1 w 1361"/>
                  <a:gd name="T75" fmla="*/ 0 h 239"/>
                  <a:gd name="T76" fmla="*/ 1 w 1361"/>
                  <a:gd name="T77" fmla="*/ 0 h 239"/>
                  <a:gd name="T78" fmla="*/ 1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2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3" name="Freeform 531"/>
              <p:cNvSpPr>
                <a:spLocks/>
              </p:cNvSpPr>
              <p:nvPr/>
            </p:nvSpPr>
            <p:spPr bwMode="auto">
              <a:xfrm>
                <a:off x="1841" y="3379"/>
                <a:ext cx="681" cy="119"/>
              </a:xfrm>
              <a:custGeom>
                <a:avLst/>
                <a:gdLst>
                  <a:gd name="T0" fmla="*/ 0 w 1361"/>
                  <a:gd name="T1" fmla="*/ 0 h 239"/>
                  <a:gd name="T2" fmla="*/ 1 w 1361"/>
                  <a:gd name="T3" fmla="*/ 0 h 239"/>
                  <a:gd name="T4" fmla="*/ 1 w 1361"/>
                  <a:gd name="T5" fmla="*/ 0 h 239"/>
                  <a:gd name="T6" fmla="*/ 1 w 1361"/>
                  <a:gd name="T7" fmla="*/ 0 h 239"/>
                  <a:gd name="T8" fmla="*/ 1 w 1361"/>
                  <a:gd name="T9" fmla="*/ 0 h 239"/>
                  <a:gd name="T10" fmla="*/ 2 w 1361"/>
                  <a:gd name="T11" fmla="*/ 0 h 239"/>
                  <a:gd name="T12" fmla="*/ 2 w 1361"/>
                  <a:gd name="T13" fmla="*/ 0 h 239"/>
                  <a:gd name="T14" fmla="*/ 4 w 1361"/>
                  <a:gd name="T15" fmla="*/ 0 h 239"/>
                  <a:gd name="T16" fmla="*/ 4 w 1361"/>
                  <a:gd name="T17" fmla="*/ 0 h 239"/>
                  <a:gd name="T18" fmla="*/ 4 w 1361"/>
                  <a:gd name="T19" fmla="*/ 0 h 239"/>
                  <a:gd name="T20" fmla="*/ 4 w 1361"/>
                  <a:gd name="T21" fmla="*/ 0 h 239"/>
                  <a:gd name="T22" fmla="*/ 4 w 1361"/>
                  <a:gd name="T23" fmla="*/ 0 h 239"/>
                  <a:gd name="T24" fmla="*/ 4 w 1361"/>
                  <a:gd name="T25" fmla="*/ 0 h 239"/>
                  <a:gd name="T26" fmla="*/ 4 w 1361"/>
                  <a:gd name="T27" fmla="*/ 0 h 239"/>
                  <a:gd name="T28" fmla="*/ 4 w 1361"/>
                  <a:gd name="T29" fmla="*/ 0 h 239"/>
                  <a:gd name="T30" fmla="*/ 5 w 1361"/>
                  <a:gd name="T31" fmla="*/ 0 h 239"/>
                  <a:gd name="T32" fmla="*/ 5 w 1361"/>
                  <a:gd name="T33" fmla="*/ 0 h 239"/>
                  <a:gd name="T34" fmla="*/ 5 w 1361"/>
                  <a:gd name="T35" fmla="*/ 0 h 239"/>
                  <a:gd name="T36" fmla="*/ 5 w 1361"/>
                  <a:gd name="T37" fmla="*/ 0 h 239"/>
                  <a:gd name="T38" fmla="*/ 5 w 1361"/>
                  <a:gd name="T39" fmla="*/ 0 h 239"/>
                  <a:gd name="T40" fmla="*/ 5 w 1361"/>
                  <a:gd name="T41" fmla="*/ 0 h 239"/>
                  <a:gd name="T42" fmla="*/ 5 w 1361"/>
                  <a:gd name="T43" fmla="*/ 0 h 239"/>
                  <a:gd name="T44" fmla="*/ 6 w 1361"/>
                  <a:gd name="T45" fmla="*/ 0 h 239"/>
                  <a:gd name="T46" fmla="*/ 5 w 1361"/>
                  <a:gd name="T47" fmla="*/ 0 h 239"/>
                  <a:gd name="T48" fmla="*/ 5 w 1361"/>
                  <a:gd name="T49" fmla="*/ 0 h 239"/>
                  <a:gd name="T50" fmla="*/ 5 w 1361"/>
                  <a:gd name="T51" fmla="*/ 0 h 239"/>
                  <a:gd name="T52" fmla="*/ 5 w 1361"/>
                  <a:gd name="T53" fmla="*/ 0 h 239"/>
                  <a:gd name="T54" fmla="*/ 5 w 1361"/>
                  <a:gd name="T55" fmla="*/ 0 h 239"/>
                  <a:gd name="T56" fmla="*/ 5 w 1361"/>
                  <a:gd name="T57" fmla="*/ 0 h 239"/>
                  <a:gd name="T58" fmla="*/ 5 w 1361"/>
                  <a:gd name="T59" fmla="*/ 0 h 239"/>
                  <a:gd name="T60" fmla="*/ 5 w 1361"/>
                  <a:gd name="T61" fmla="*/ 0 h 239"/>
                  <a:gd name="T62" fmla="*/ 4 w 1361"/>
                  <a:gd name="T63" fmla="*/ 0 h 239"/>
                  <a:gd name="T64" fmla="*/ 4 w 1361"/>
                  <a:gd name="T65" fmla="*/ 0 h 239"/>
                  <a:gd name="T66" fmla="*/ 4 w 1361"/>
                  <a:gd name="T67" fmla="*/ 0 h 239"/>
                  <a:gd name="T68" fmla="*/ 4 w 1361"/>
                  <a:gd name="T69" fmla="*/ 0 h 239"/>
                  <a:gd name="T70" fmla="*/ 4 w 1361"/>
                  <a:gd name="T71" fmla="*/ 0 h 239"/>
                  <a:gd name="T72" fmla="*/ 4 w 1361"/>
                  <a:gd name="T73" fmla="*/ 0 h 239"/>
                  <a:gd name="T74" fmla="*/ 4 w 1361"/>
                  <a:gd name="T75" fmla="*/ 0 h 239"/>
                  <a:gd name="T76" fmla="*/ 2 w 1361"/>
                  <a:gd name="T77" fmla="*/ 0 h 239"/>
                  <a:gd name="T78" fmla="*/ 2 w 1361"/>
                  <a:gd name="T79" fmla="*/ 0 h 239"/>
                  <a:gd name="T80" fmla="*/ 1 w 1361"/>
                  <a:gd name="T81" fmla="*/ 0 h 239"/>
                  <a:gd name="T82" fmla="*/ 1 w 1361"/>
                  <a:gd name="T83" fmla="*/ 0 h 239"/>
                  <a:gd name="T84" fmla="*/ 1 w 1361"/>
                  <a:gd name="T85" fmla="*/ 0 h 239"/>
                  <a:gd name="T86" fmla="*/ 1 w 1361"/>
                  <a:gd name="T87" fmla="*/ 0 h 239"/>
                  <a:gd name="T88" fmla="*/ 0 w 1361"/>
                  <a:gd name="T89" fmla="*/ 0 h 239"/>
                  <a:gd name="T90" fmla="*/ 0 w 1361"/>
                  <a:gd name="T91" fmla="*/ 0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2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7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4" name="Freeform 532"/>
              <p:cNvSpPr>
                <a:spLocks/>
              </p:cNvSpPr>
              <p:nvPr/>
            </p:nvSpPr>
            <p:spPr bwMode="auto">
              <a:xfrm>
                <a:off x="1976" y="3408"/>
                <a:ext cx="307" cy="62"/>
              </a:xfrm>
              <a:custGeom>
                <a:avLst/>
                <a:gdLst>
                  <a:gd name="T0" fmla="*/ 2 w 614"/>
                  <a:gd name="T1" fmla="*/ 0 h 126"/>
                  <a:gd name="T2" fmla="*/ 2 w 614"/>
                  <a:gd name="T3" fmla="*/ 0 h 126"/>
                  <a:gd name="T4" fmla="*/ 2 w 614"/>
                  <a:gd name="T5" fmla="*/ 0 h 126"/>
                  <a:gd name="T6" fmla="*/ 2 w 614"/>
                  <a:gd name="T7" fmla="*/ 0 h 126"/>
                  <a:gd name="T8" fmla="*/ 2 w 614"/>
                  <a:gd name="T9" fmla="*/ 0 h 126"/>
                  <a:gd name="T10" fmla="*/ 1 w 614"/>
                  <a:gd name="T11" fmla="*/ 0 h 126"/>
                  <a:gd name="T12" fmla="*/ 1 w 614"/>
                  <a:gd name="T13" fmla="*/ 0 h 126"/>
                  <a:gd name="T14" fmla="*/ 1 w 614"/>
                  <a:gd name="T15" fmla="*/ 0 h 126"/>
                  <a:gd name="T16" fmla="*/ 1 w 614"/>
                  <a:gd name="T17" fmla="*/ 0 h 126"/>
                  <a:gd name="T18" fmla="*/ 1 w 614"/>
                  <a:gd name="T19" fmla="*/ 0 h 126"/>
                  <a:gd name="T20" fmla="*/ 1 w 614"/>
                  <a:gd name="T21" fmla="*/ 0 h 126"/>
                  <a:gd name="T22" fmla="*/ 1 w 614"/>
                  <a:gd name="T23" fmla="*/ 0 h 126"/>
                  <a:gd name="T24" fmla="*/ 1 w 614"/>
                  <a:gd name="T25" fmla="*/ 0 h 126"/>
                  <a:gd name="T26" fmla="*/ 1 w 614"/>
                  <a:gd name="T27" fmla="*/ 0 h 126"/>
                  <a:gd name="T28" fmla="*/ 1 w 614"/>
                  <a:gd name="T29" fmla="*/ 0 h 126"/>
                  <a:gd name="T30" fmla="*/ 1 w 614"/>
                  <a:gd name="T31" fmla="*/ 0 h 126"/>
                  <a:gd name="T32" fmla="*/ 1 w 614"/>
                  <a:gd name="T33" fmla="*/ 0 h 126"/>
                  <a:gd name="T34" fmla="*/ 1 w 614"/>
                  <a:gd name="T35" fmla="*/ 0 h 126"/>
                  <a:gd name="T36" fmla="*/ 1 w 614"/>
                  <a:gd name="T37" fmla="*/ 0 h 126"/>
                  <a:gd name="T38" fmla="*/ 1 w 614"/>
                  <a:gd name="T39" fmla="*/ 0 h 126"/>
                  <a:gd name="T40" fmla="*/ 1 w 614"/>
                  <a:gd name="T41" fmla="*/ 0 h 126"/>
                  <a:gd name="T42" fmla="*/ 1 w 614"/>
                  <a:gd name="T43" fmla="*/ 0 h 126"/>
                  <a:gd name="T44" fmla="*/ 1 w 614"/>
                  <a:gd name="T45" fmla="*/ 0 h 126"/>
                  <a:gd name="T46" fmla="*/ 1 w 614"/>
                  <a:gd name="T47" fmla="*/ 0 h 126"/>
                  <a:gd name="T48" fmla="*/ 1 w 614"/>
                  <a:gd name="T49" fmla="*/ 0 h 126"/>
                  <a:gd name="T50" fmla="*/ 1 w 614"/>
                  <a:gd name="T51" fmla="*/ 0 h 126"/>
                  <a:gd name="T52" fmla="*/ 1 w 614"/>
                  <a:gd name="T53" fmla="*/ 0 h 126"/>
                  <a:gd name="T54" fmla="*/ 1 w 614"/>
                  <a:gd name="T55" fmla="*/ 0 h 126"/>
                  <a:gd name="T56" fmla="*/ 1 w 614"/>
                  <a:gd name="T57" fmla="*/ 0 h 126"/>
                  <a:gd name="T58" fmla="*/ 1 w 614"/>
                  <a:gd name="T59" fmla="*/ 0 h 126"/>
                  <a:gd name="T60" fmla="*/ 1 w 614"/>
                  <a:gd name="T61" fmla="*/ 0 h 126"/>
                  <a:gd name="T62" fmla="*/ 1 w 614"/>
                  <a:gd name="T63" fmla="*/ 0 h 126"/>
                  <a:gd name="T64" fmla="*/ 1 w 614"/>
                  <a:gd name="T65" fmla="*/ 0 h 126"/>
                  <a:gd name="T66" fmla="*/ 1 w 614"/>
                  <a:gd name="T67" fmla="*/ 0 h 126"/>
                  <a:gd name="T68" fmla="*/ 1 w 614"/>
                  <a:gd name="T69" fmla="*/ 0 h 126"/>
                  <a:gd name="T70" fmla="*/ 1 w 614"/>
                  <a:gd name="T71" fmla="*/ 0 h 126"/>
                  <a:gd name="T72" fmla="*/ 1 w 614"/>
                  <a:gd name="T73" fmla="*/ 0 h 126"/>
                  <a:gd name="T74" fmla="*/ 1 w 614"/>
                  <a:gd name="T75" fmla="*/ 0 h 126"/>
                  <a:gd name="T76" fmla="*/ 1 w 614"/>
                  <a:gd name="T77" fmla="*/ 0 h 126"/>
                  <a:gd name="T78" fmla="*/ 1 w 614"/>
                  <a:gd name="T79" fmla="*/ 0 h 126"/>
                  <a:gd name="T80" fmla="*/ 1 w 614"/>
                  <a:gd name="T81" fmla="*/ 0 h 126"/>
                  <a:gd name="T82" fmla="*/ 1 w 614"/>
                  <a:gd name="T83" fmla="*/ 0 h 126"/>
                  <a:gd name="T84" fmla="*/ 1 w 614"/>
                  <a:gd name="T85" fmla="*/ 0 h 126"/>
                  <a:gd name="T86" fmla="*/ 1 w 614"/>
                  <a:gd name="T87" fmla="*/ 0 h 126"/>
                  <a:gd name="T88" fmla="*/ 1 w 614"/>
                  <a:gd name="T89" fmla="*/ 0 h 126"/>
                  <a:gd name="T90" fmla="*/ 1 w 614"/>
                  <a:gd name="T91" fmla="*/ 0 h 126"/>
                  <a:gd name="T92" fmla="*/ 1 w 614"/>
                  <a:gd name="T93" fmla="*/ 0 h 126"/>
                  <a:gd name="T94" fmla="*/ 1 w 614"/>
                  <a:gd name="T95" fmla="*/ 0 h 126"/>
                  <a:gd name="T96" fmla="*/ 1 w 614"/>
                  <a:gd name="T97" fmla="*/ 0 h 126"/>
                  <a:gd name="T98" fmla="*/ 2 w 614"/>
                  <a:gd name="T99" fmla="*/ 0 h 1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6"/>
                  <a:gd name="T152" fmla="*/ 614 w 614"/>
                  <a:gd name="T153" fmla="*/ 126 h 1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6">
                    <a:moveTo>
                      <a:pt x="573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4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3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4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3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4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3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4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3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4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3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4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3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4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3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4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3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4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8" y="27"/>
                    </a:lnTo>
                    <a:lnTo>
                      <a:pt x="246" y="23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4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3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4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3"/>
                    </a:lnTo>
                    <a:lnTo>
                      <a:pt x="171" y="0"/>
                    </a:lnTo>
                    <a:lnTo>
                      <a:pt x="166" y="0"/>
                    </a:lnTo>
                    <a:lnTo>
                      <a:pt x="161" y="0"/>
                    </a:lnTo>
                    <a:lnTo>
                      <a:pt x="160" y="2"/>
                    </a:lnTo>
                    <a:lnTo>
                      <a:pt x="158" y="6"/>
                    </a:lnTo>
                    <a:lnTo>
                      <a:pt x="157" y="14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3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4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3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4"/>
                    </a:lnTo>
                    <a:lnTo>
                      <a:pt x="82" y="21"/>
                    </a:lnTo>
                    <a:lnTo>
                      <a:pt x="81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3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4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3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5" name="Freeform 533"/>
              <p:cNvSpPr>
                <a:spLocks/>
              </p:cNvSpPr>
              <p:nvPr/>
            </p:nvSpPr>
            <p:spPr bwMode="auto">
              <a:xfrm>
                <a:off x="1976" y="3408"/>
                <a:ext cx="307" cy="62"/>
              </a:xfrm>
              <a:custGeom>
                <a:avLst/>
                <a:gdLst>
                  <a:gd name="T0" fmla="*/ 2 w 614"/>
                  <a:gd name="T1" fmla="*/ 0 h 126"/>
                  <a:gd name="T2" fmla="*/ 2 w 614"/>
                  <a:gd name="T3" fmla="*/ 0 h 126"/>
                  <a:gd name="T4" fmla="*/ 2 w 614"/>
                  <a:gd name="T5" fmla="*/ 0 h 126"/>
                  <a:gd name="T6" fmla="*/ 2 w 614"/>
                  <a:gd name="T7" fmla="*/ 0 h 126"/>
                  <a:gd name="T8" fmla="*/ 2 w 614"/>
                  <a:gd name="T9" fmla="*/ 0 h 126"/>
                  <a:gd name="T10" fmla="*/ 2 w 614"/>
                  <a:gd name="T11" fmla="*/ 0 h 126"/>
                  <a:gd name="T12" fmla="*/ 2 w 614"/>
                  <a:gd name="T13" fmla="*/ 0 h 126"/>
                  <a:gd name="T14" fmla="*/ 1 w 614"/>
                  <a:gd name="T15" fmla="*/ 0 h 126"/>
                  <a:gd name="T16" fmla="*/ 1 w 614"/>
                  <a:gd name="T17" fmla="*/ 0 h 126"/>
                  <a:gd name="T18" fmla="*/ 1 w 614"/>
                  <a:gd name="T19" fmla="*/ 0 h 126"/>
                  <a:gd name="T20" fmla="*/ 1 w 614"/>
                  <a:gd name="T21" fmla="*/ 0 h 126"/>
                  <a:gd name="T22" fmla="*/ 1 w 614"/>
                  <a:gd name="T23" fmla="*/ 0 h 126"/>
                  <a:gd name="T24" fmla="*/ 1 w 614"/>
                  <a:gd name="T25" fmla="*/ 0 h 126"/>
                  <a:gd name="T26" fmla="*/ 1 w 614"/>
                  <a:gd name="T27" fmla="*/ 0 h 126"/>
                  <a:gd name="T28" fmla="*/ 1 w 614"/>
                  <a:gd name="T29" fmla="*/ 0 h 126"/>
                  <a:gd name="T30" fmla="*/ 1 w 614"/>
                  <a:gd name="T31" fmla="*/ 0 h 126"/>
                  <a:gd name="T32" fmla="*/ 1 w 614"/>
                  <a:gd name="T33" fmla="*/ 0 h 126"/>
                  <a:gd name="T34" fmla="*/ 1 w 614"/>
                  <a:gd name="T35" fmla="*/ 0 h 126"/>
                  <a:gd name="T36" fmla="*/ 1 w 614"/>
                  <a:gd name="T37" fmla="*/ 0 h 126"/>
                  <a:gd name="T38" fmla="*/ 1 w 614"/>
                  <a:gd name="T39" fmla="*/ 0 h 126"/>
                  <a:gd name="T40" fmla="*/ 1 w 614"/>
                  <a:gd name="T41" fmla="*/ 0 h 126"/>
                  <a:gd name="T42" fmla="*/ 1 w 614"/>
                  <a:gd name="T43" fmla="*/ 0 h 126"/>
                  <a:gd name="T44" fmla="*/ 1 w 614"/>
                  <a:gd name="T45" fmla="*/ 0 h 126"/>
                  <a:gd name="T46" fmla="*/ 1 w 614"/>
                  <a:gd name="T47" fmla="*/ 0 h 126"/>
                  <a:gd name="T48" fmla="*/ 1 w 614"/>
                  <a:gd name="T49" fmla="*/ 0 h 126"/>
                  <a:gd name="T50" fmla="*/ 1 w 614"/>
                  <a:gd name="T51" fmla="*/ 0 h 126"/>
                  <a:gd name="T52" fmla="*/ 1 w 614"/>
                  <a:gd name="T53" fmla="*/ 0 h 126"/>
                  <a:gd name="T54" fmla="*/ 1 w 614"/>
                  <a:gd name="T55" fmla="*/ 0 h 126"/>
                  <a:gd name="T56" fmla="*/ 1 w 614"/>
                  <a:gd name="T57" fmla="*/ 0 h 126"/>
                  <a:gd name="T58" fmla="*/ 1 w 614"/>
                  <a:gd name="T59" fmla="*/ 0 h 126"/>
                  <a:gd name="T60" fmla="*/ 1 w 614"/>
                  <a:gd name="T61" fmla="*/ 0 h 126"/>
                  <a:gd name="T62" fmla="*/ 1 w 614"/>
                  <a:gd name="T63" fmla="*/ 0 h 126"/>
                  <a:gd name="T64" fmla="*/ 1 w 614"/>
                  <a:gd name="T65" fmla="*/ 0 h 126"/>
                  <a:gd name="T66" fmla="*/ 1 w 614"/>
                  <a:gd name="T67" fmla="*/ 0 h 126"/>
                  <a:gd name="T68" fmla="*/ 1 w 614"/>
                  <a:gd name="T69" fmla="*/ 0 h 126"/>
                  <a:gd name="T70" fmla="*/ 1 w 614"/>
                  <a:gd name="T71" fmla="*/ 0 h 126"/>
                  <a:gd name="T72" fmla="*/ 1 w 614"/>
                  <a:gd name="T73" fmla="*/ 0 h 126"/>
                  <a:gd name="T74" fmla="*/ 1 w 614"/>
                  <a:gd name="T75" fmla="*/ 0 h 126"/>
                  <a:gd name="T76" fmla="*/ 1 w 614"/>
                  <a:gd name="T77" fmla="*/ 0 h 126"/>
                  <a:gd name="T78" fmla="*/ 1 w 614"/>
                  <a:gd name="T79" fmla="*/ 0 h 126"/>
                  <a:gd name="T80" fmla="*/ 1 w 614"/>
                  <a:gd name="T81" fmla="*/ 0 h 126"/>
                  <a:gd name="T82" fmla="*/ 1 w 614"/>
                  <a:gd name="T83" fmla="*/ 0 h 126"/>
                  <a:gd name="T84" fmla="*/ 1 w 614"/>
                  <a:gd name="T85" fmla="*/ 0 h 126"/>
                  <a:gd name="T86" fmla="*/ 1 w 614"/>
                  <a:gd name="T87" fmla="*/ 0 h 126"/>
                  <a:gd name="T88" fmla="*/ 1 w 614"/>
                  <a:gd name="T89" fmla="*/ 0 h 126"/>
                  <a:gd name="T90" fmla="*/ 1 w 614"/>
                  <a:gd name="T91" fmla="*/ 0 h 126"/>
                  <a:gd name="T92" fmla="*/ 1 w 614"/>
                  <a:gd name="T93" fmla="*/ 0 h 126"/>
                  <a:gd name="T94" fmla="*/ 1 w 614"/>
                  <a:gd name="T95" fmla="*/ 0 h 126"/>
                  <a:gd name="T96" fmla="*/ 1 w 614"/>
                  <a:gd name="T97" fmla="*/ 0 h 126"/>
                  <a:gd name="T98" fmla="*/ 1 w 614"/>
                  <a:gd name="T99" fmla="*/ 0 h 126"/>
                  <a:gd name="T100" fmla="*/ 1 w 614"/>
                  <a:gd name="T101" fmla="*/ 0 h 126"/>
                  <a:gd name="T102" fmla="*/ 1 w 614"/>
                  <a:gd name="T103" fmla="*/ 0 h 126"/>
                  <a:gd name="T104" fmla="*/ 1 w 614"/>
                  <a:gd name="T105" fmla="*/ 0 h 126"/>
                  <a:gd name="T106" fmla="*/ 1 w 614"/>
                  <a:gd name="T107" fmla="*/ 0 h 126"/>
                  <a:gd name="T108" fmla="*/ 1 w 614"/>
                  <a:gd name="T109" fmla="*/ 0 h 126"/>
                  <a:gd name="T110" fmla="*/ 1 w 614"/>
                  <a:gd name="T111" fmla="*/ 0 h 126"/>
                  <a:gd name="T112" fmla="*/ 1 w 614"/>
                  <a:gd name="T113" fmla="*/ 0 h 126"/>
                  <a:gd name="T114" fmla="*/ 1 w 614"/>
                  <a:gd name="T115" fmla="*/ 0 h 126"/>
                  <a:gd name="T116" fmla="*/ 1 w 614"/>
                  <a:gd name="T117" fmla="*/ 0 h 126"/>
                  <a:gd name="T118" fmla="*/ 1 w 614"/>
                  <a:gd name="T119" fmla="*/ 0 h 126"/>
                  <a:gd name="T120" fmla="*/ 2 w 614"/>
                  <a:gd name="T121" fmla="*/ 0 h 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6"/>
                  <a:gd name="T185" fmla="*/ 614 w 614"/>
                  <a:gd name="T186" fmla="*/ 126 h 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6">
                    <a:moveTo>
                      <a:pt x="573" y="0"/>
                    </a:moveTo>
                    <a:lnTo>
                      <a:pt x="573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4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3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4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3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4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3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4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3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4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3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4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3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4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3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4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3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4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8" y="27"/>
                    </a:lnTo>
                    <a:lnTo>
                      <a:pt x="246" y="23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4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3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4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3"/>
                    </a:lnTo>
                    <a:lnTo>
                      <a:pt x="171" y="0"/>
                    </a:lnTo>
                    <a:lnTo>
                      <a:pt x="166" y="0"/>
                    </a:lnTo>
                    <a:lnTo>
                      <a:pt x="161" y="0"/>
                    </a:lnTo>
                    <a:lnTo>
                      <a:pt x="160" y="2"/>
                    </a:lnTo>
                    <a:lnTo>
                      <a:pt x="158" y="6"/>
                    </a:lnTo>
                    <a:lnTo>
                      <a:pt x="157" y="14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3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4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3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4"/>
                    </a:lnTo>
                    <a:lnTo>
                      <a:pt x="82" y="21"/>
                    </a:lnTo>
                    <a:lnTo>
                      <a:pt x="81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3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4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3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3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6" name="Rectangle 534"/>
              <p:cNvSpPr>
                <a:spLocks noChangeArrowheads="1"/>
              </p:cNvSpPr>
              <p:nvPr/>
            </p:nvSpPr>
            <p:spPr bwMode="auto">
              <a:xfrm>
                <a:off x="1866" y="3424"/>
                <a:ext cx="77" cy="29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7" name="Rectangle 535"/>
              <p:cNvSpPr>
                <a:spLocks noChangeArrowheads="1"/>
              </p:cNvSpPr>
              <p:nvPr/>
            </p:nvSpPr>
            <p:spPr bwMode="auto">
              <a:xfrm>
                <a:off x="1866" y="3424"/>
                <a:ext cx="77" cy="29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8" name="Freeform 536"/>
              <p:cNvSpPr>
                <a:spLocks/>
              </p:cNvSpPr>
              <p:nvPr/>
            </p:nvSpPr>
            <p:spPr bwMode="auto">
              <a:xfrm>
                <a:off x="1841" y="3225"/>
                <a:ext cx="681" cy="119"/>
              </a:xfrm>
              <a:custGeom>
                <a:avLst/>
                <a:gdLst>
                  <a:gd name="T0" fmla="*/ 0 w 1361"/>
                  <a:gd name="T1" fmla="*/ 0 h 239"/>
                  <a:gd name="T2" fmla="*/ 1 w 1361"/>
                  <a:gd name="T3" fmla="*/ 0 h 239"/>
                  <a:gd name="T4" fmla="*/ 1 w 1361"/>
                  <a:gd name="T5" fmla="*/ 0 h 239"/>
                  <a:gd name="T6" fmla="*/ 1 w 1361"/>
                  <a:gd name="T7" fmla="*/ 0 h 239"/>
                  <a:gd name="T8" fmla="*/ 1 w 1361"/>
                  <a:gd name="T9" fmla="*/ 0 h 239"/>
                  <a:gd name="T10" fmla="*/ 2 w 1361"/>
                  <a:gd name="T11" fmla="*/ 0 h 239"/>
                  <a:gd name="T12" fmla="*/ 2 w 1361"/>
                  <a:gd name="T13" fmla="*/ 0 h 239"/>
                  <a:gd name="T14" fmla="*/ 4 w 1361"/>
                  <a:gd name="T15" fmla="*/ 0 h 239"/>
                  <a:gd name="T16" fmla="*/ 4 w 1361"/>
                  <a:gd name="T17" fmla="*/ 0 h 239"/>
                  <a:gd name="T18" fmla="*/ 4 w 1361"/>
                  <a:gd name="T19" fmla="*/ 0 h 239"/>
                  <a:gd name="T20" fmla="*/ 4 w 1361"/>
                  <a:gd name="T21" fmla="*/ 0 h 239"/>
                  <a:gd name="T22" fmla="*/ 4 w 1361"/>
                  <a:gd name="T23" fmla="*/ 0 h 239"/>
                  <a:gd name="T24" fmla="*/ 4 w 1361"/>
                  <a:gd name="T25" fmla="*/ 0 h 239"/>
                  <a:gd name="T26" fmla="*/ 4 w 1361"/>
                  <a:gd name="T27" fmla="*/ 0 h 239"/>
                  <a:gd name="T28" fmla="*/ 5 w 1361"/>
                  <a:gd name="T29" fmla="*/ 0 h 239"/>
                  <a:gd name="T30" fmla="*/ 5 w 1361"/>
                  <a:gd name="T31" fmla="*/ 0 h 239"/>
                  <a:gd name="T32" fmla="*/ 5 w 1361"/>
                  <a:gd name="T33" fmla="*/ 0 h 239"/>
                  <a:gd name="T34" fmla="*/ 5 w 1361"/>
                  <a:gd name="T35" fmla="*/ 0 h 239"/>
                  <a:gd name="T36" fmla="*/ 5 w 1361"/>
                  <a:gd name="T37" fmla="*/ 0 h 239"/>
                  <a:gd name="T38" fmla="*/ 5 w 1361"/>
                  <a:gd name="T39" fmla="*/ 0 h 239"/>
                  <a:gd name="T40" fmla="*/ 6 w 1361"/>
                  <a:gd name="T41" fmla="*/ 0 h 239"/>
                  <a:gd name="T42" fmla="*/ 5 w 1361"/>
                  <a:gd name="T43" fmla="*/ 0 h 239"/>
                  <a:gd name="T44" fmla="*/ 5 w 1361"/>
                  <a:gd name="T45" fmla="*/ 0 h 239"/>
                  <a:gd name="T46" fmla="*/ 5 w 1361"/>
                  <a:gd name="T47" fmla="*/ 0 h 239"/>
                  <a:gd name="T48" fmla="*/ 5 w 1361"/>
                  <a:gd name="T49" fmla="*/ 0 h 239"/>
                  <a:gd name="T50" fmla="*/ 5 w 1361"/>
                  <a:gd name="T51" fmla="*/ 0 h 239"/>
                  <a:gd name="T52" fmla="*/ 5 w 1361"/>
                  <a:gd name="T53" fmla="*/ 0 h 239"/>
                  <a:gd name="T54" fmla="*/ 4 w 1361"/>
                  <a:gd name="T55" fmla="*/ 0 h 239"/>
                  <a:gd name="T56" fmla="*/ 4 w 1361"/>
                  <a:gd name="T57" fmla="*/ 0 h 239"/>
                  <a:gd name="T58" fmla="*/ 4 w 1361"/>
                  <a:gd name="T59" fmla="*/ 0 h 239"/>
                  <a:gd name="T60" fmla="*/ 4 w 1361"/>
                  <a:gd name="T61" fmla="*/ 0 h 239"/>
                  <a:gd name="T62" fmla="*/ 4 w 1361"/>
                  <a:gd name="T63" fmla="*/ 0 h 239"/>
                  <a:gd name="T64" fmla="*/ 4 w 1361"/>
                  <a:gd name="T65" fmla="*/ 0 h 239"/>
                  <a:gd name="T66" fmla="*/ 4 w 1361"/>
                  <a:gd name="T67" fmla="*/ 0 h 239"/>
                  <a:gd name="T68" fmla="*/ 2 w 1361"/>
                  <a:gd name="T69" fmla="*/ 0 h 239"/>
                  <a:gd name="T70" fmla="*/ 2 w 1361"/>
                  <a:gd name="T71" fmla="*/ 0 h 239"/>
                  <a:gd name="T72" fmla="*/ 1 w 1361"/>
                  <a:gd name="T73" fmla="*/ 0 h 239"/>
                  <a:gd name="T74" fmla="*/ 1 w 1361"/>
                  <a:gd name="T75" fmla="*/ 0 h 239"/>
                  <a:gd name="T76" fmla="*/ 1 w 1361"/>
                  <a:gd name="T77" fmla="*/ 0 h 239"/>
                  <a:gd name="T78" fmla="*/ 1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8"/>
                    </a:lnTo>
                    <a:lnTo>
                      <a:pt x="966" y="56"/>
                    </a:lnTo>
                    <a:lnTo>
                      <a:pt x="990" y="64"/>
                    </a:lnTo>
                    <a:lnTo>
                      <a:pt x="1011" y="73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5"/>
                    </a:lnTo>
                    <a:lnTo>
                      <a:pt x="1051" y="141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1"/>
                    </a:lnTo>
                    <a:lnTo>
                      <a:pt x="919" y="200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9" name="Freeform 537"/>
              <p:cNvSpPr>
                <a:spLocks/>
              </p:cNvSpPr>
              <p:nvPr/>
            </p:nvSpPr>
            <p:spPr bwMode="auto">
              <a:xfrm>
                <a:off x="1841" y="3225"/>
                <a:ext cx="681" cy="119"/>
              </a:xfrm>
              <a:custGeom>
                <a:avLst/>
                <a:gdLst>
                  <a:gd name="T0" fmla="*/ 0 w 1361"/>
                  <a:gd name="T1" fmla="*/ 0 h 239"/>
                  <a:gd name="T2" fmla="*/ 1 w 1361"/>
                  <a:gd name="T3" fmla="*/ 0 h 239"/>
                  <a:gd name="T4" fmla="*/ 1 w 1361"/>
                  <a:gd name="T5" fmla="*/ 0 h 239"/>
                  <a:gd name="T6" fmla="*/ 1 w 1361"/>
                  <a:gd name="T7" fmla="*/ 0 h 239"/>
                  <a:gd name="T8" fmla="*/ 1 w 1361"/>
                  <a:gd name="T9" fmla="*/ 0 h 239"/>
                  <a:gd name="T10" fmla="*/ 2 w 1361"/>
                  <a:gd name="T11" fmla="*/ 0 h 239"/>
                  <a:gd name="T12" fmla="*/ 2 w 1361"/>
                  <a:gd name="T13" fmla="*/ 0 h 239"/>
                  <a:gd name="T14" fmla="*/ 4 w 1361"/>
                  <a:gd name="T15" fmla="*/ 0 h 239"/>
                  <a:gd name="T16" fmla="*/ 4 w 1361"/>
                  <a:gd name="T17" fmla="*/ 0 h 239"/>
                  <a:gd name="T18" fmla="*/ 4 w 1361"/>
                  <a:gd name="T19" fmla="*/ 0 h 239"/>
                  <a:gd name="T20" fmla="*/ 4 w 1361"/>
                  <a:gd name="T21" fmla="*/ 0 h 239"/>
                  <a:gd name="T22" fmla="*/ 4 w 1361"/>
                  <a:gd name="T23" fmla="*/ 0 h 239"/>
                  <a:gd name="T24" fmla="*/ 4 w 1361"/>
                  <a:gd name="T25" fmla="*/ 0 h 239"/>
                  <a:gd name="T26" fmla="*/ 4 w 1361"/>
                  <a:gd name="T27" fmla="*/ 0 h 239"/>
                  <a:gd name="T28" fmla="*/ 4 w 1361"/>
                  <a:gd name="T29" fmla="*/ 0 h 239"/>
                  <a:gd name="T30" fmla="*/ 5 w 1361"/>
                  <a:gd name="T31" fmla="*/ 0 h 239"/>
                  <a:gd name="T32" fmla="*/ 5 w 1361"/>
                  <a:gd name="T33" fmla="*/ 0 h 239"/>
                  <a:gd name="T34" fmla="*/ 5 w 1361"/>
                  <a:gd name="T35" fmla="*/ 0 h 239"/>
                  <a:gd name="T36" fmla="*/ 5 w 1361"/>
                  <a:gd name="T37" fmla="*/ 0 h 239"/>
                  <a:gd name="T38" fmla="*/ 5 w 1361"/>
                  <a:gd name="T39" fmla="*/ 0 h 239"/>
                  <a:gd name="T40" fmla="*/ 5 w 1361"/>
                  <a:gd name="T41" fmla="*/ 0 h 239"/>
                  <a:gd name="T42" fmla="*/ 5 w 1361"/>
                  <a:gd name="T43" fmla="*/ 0 h 239"/>
                  <a:gd name="T44" fmla="*/ 6 w 1361"/>
                  <a:gd name="T45" fmla="*/ 0 h 239"/>
                  <a:gd name="T46" fmla="*/ 5 w 1361"/>
                  <a:gd name="T47" fmla="*/ 0 h 239"/>
                  <a:gd name="T48" fmla="*/ 5 w 1361"/>
                  <a:gd name="T49" fmla="*/ 0 h 239"/>
                  <a:gd name="T50" fmla="*/ 5 w 1361"/>
                  <a:gd name="T51" fmla="*/ 0 h 239"/>
                  <a:gd name="T52" fmla="*/ 5 w 1361"/>
                  <a:gd name="T53" fmla="*/ 0 h 239"/>
                  <a:gd name="T54" fmla="*/ 5 w 1361"/>
                  <a:gd name="T55" fmla="*/ 0 h 239"/>
                  <a:gd name="T56" fmla="*/ 5 w 1361"/>
                  <a:gd name="T57" fmla="*/ 0 h 239"/>
                  <a:gd name="T58" fmla="*/ 5 w 1361"/>
                  <a:gd name="T59" fmla="*/ 0 h 239"/>
                  <a:gd name="T60" fmla="*/ 5 w 1361"/>
                  <a:gd name="T61" fmla="*/ 0 h 239"/>
                  <a:gd name="T62" fmla="*/ 4 w 1361"/>
                  <a:gd name="T63" fmla="*/ 0 h 239"/>
                  <a:gd name="T64" fmla="*/ 4 w 1361"/>
                  <a:gd name="T65" fmla="*/ 0 h 239"/>
                  <a:gd name="T66" fmla="*/ 4 w 1361"/>
                  <a:gd name="T67" fmla="*/ 0 h 239"/>
                  <a:gd name="T68" fmla="*/ 4 w 1361"/>
                  <a:gd name="T69" fmla="*/ 0 h 239"/>
                  <a:gd name="T70" fmla="*/ 4 w 1361"/>
                  <a:gd name="T71" fmla="*/ 0 h 239"/>
                  <a:gd name="T72" fmla="*/ 4 w 1361"/>
                  <a:gd name="T73" fmla="*/ 0 h 239"/>
                  <a:gd name="T74" fmla="*/ 4 w 1361"/>
                  <a:gd name="T75" fmla="*/ 0 h 239"/>
                  <a:gd name="T76" fmla="*/ 2 w 1361"/>
                  <a:gd name="T77" fmla="*/ 0 h 239"/>
                  <a:gd name="T78" fmla="*/ 2 w 1361"/>
                  <a:gd name="T79" fmla="*/ 0 h 239"/>
                  <a:gd name="T80" fmla="*/ 1 w 1361"/>
                  <a:gd name="T81" fmla="*/ 0 h 239"/>
                  <a:gd name="T82" fmla="*/ 1 w 1361"/>
                  <a:gd name="T83" fmla="*/ 0 h 239"/>
                  <a:gd name="T84" fmla="*/ 1 w 1361"/>
                  <a:gd name="T85" fmla="*/ 0 h 239"/>
                  <a:gd name="T86" fmla="*/ 1 w 1361"/>
                  <a:gd name="T87" fmla="*/ 0 h 239"/>
                  <a:gd name="T88" fmla="*/ 0 w 1361"/>
                  <a:gd name="T89" fmla="*/ 0 h 239"/>
                  <a:gd name="T90" fmla="*/ 0 w 1361"/>
                  <a:gd name="T91" fmla="*/ 0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8"/>
                    </a:lnTo>
                    <a:lnTo>
                      <a:pt x="966" y="56"/>
                    </a:lnTo>
                    <a:lnTo>
                      <a:pt x="990" y="64"/>
                    </a:lnTo>
                    <a:lnTo>
                      <a:pt x="1011" y="73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5"/>
                    </a:lnTo>
                    <a:lnTo>
                      <a:pt x="1051" y="141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1"/>
                    </a:lnTo>
                    <a:lnTo>
                      <a:pt x="919" y="200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0" name="Freeform 538"/>
              <p:cNvSpPr>
                <a:spLocks/>
              </p:cNvSpPr>
              <p:nvPr/>
            </p:nvSpPr>
            <p:spPr bwMode="auto">
              <a:xfrm>
                <a:off x="1976" y="3253"/>
                <a:ext cx="307" cy="63"/>
              </a:xfrm>
              <a:custGeom>
                <a:avLst/>
                <a:gdLst>
                  <a:gd name="T0" fmla="*/ 2 w 614"/>
                  <a:gd name="T1" fmla="*/ 1 h 125"/>
                  <a:gd name="T2" fmla="*/ 2 w 614"/>
                  <a:gd name="T3" fmla="*/ 1 h 125"/>
                  <a:gd name="T4" fmla="*/ 2 w 614"/>
                  <a:gd name="T5" fmla="*/ 1 h 125"/>
                  <a:gd name="T6" fmla="*/ 2 w 614"/>
                  <a:gd name="T7" fmla="*/ 0 h 125"/>
                  <a:gd name="T8" fmla="*/ 2 w 614"/>
                  <a:gd name="T9" fmla="*/ 1 h 125"/>
                  <a:gd name="T10" fmla="*/ 1 w 614"/>
                  <a:gd name="T11" fmla="*/ 1 h 125"/>
                  <a:gd name="T12" fmla="*/ 1 w 614"/>
                  <a:gd name="T13" fmla="*/ 0 h 125"/>
                  <a:gd name="T14" fmla="*/ 1 w 614"/>
                  <a:gd name="T15" fmla="*/ 1 h 125"/>
                  <a:gd name="T16" fmla="*/ 1 w 614"/>
                  <a:gd name="T17" fmla="*/ 1 h 125"/>
                  <a:gd name="T18" fmla="*/ 1 w 614"/>
                  <a:gd name="T19" fmla="*/ 0 h 125"/>
                  <a:gd name="T20" fmla="*/ 1 w 614"/>
                  <a:gd name="T21" fmla="*/ 1 h 125"/>
                  <a:gd name="T22" fmla="*/ 1 w 614"/>
                  <a:gd name="T23" fmla="*/ 1 h 125"/>
                  <a:gd name="T24" fmla="*/ 1 w 614"/>
                  <a:gd name="T25" fmla="*/ 1 h 125"/>
                  <a:gd name="T26" fmla="*/ 1 w 614"/>
                  <a:gd name="T27" fmla="*/ 1 h 125"/>
                  <a:gd name="T28" fmla="*/ 1 w 614"/>
                  <a:gd name="T29" fmla="*/ 1 h 125"/>
                  <a:gd name="T30" fmla="*/ 1 w 614"/>
                  <a:gd name="T31" fmla="*/ 1 h 125"/>
                  <a:gd name="T32" fmla="*/ 1 w 614"/>
                  <a:gd name="T33" fmla="*/ 0 h 125"/>
                  <a:gd name="T34" fmla="*/ 1 w 614"/>
                  <a:gd name="T35" fmla="*/ 1 h 125"/>
                  <a:gd name="T36" fmla="*/ 1 w 614"/>
                  <a:gd name="T37" fmla="*/ 1 h 125"/>
                  <a:gd name="T38" fmla="*/ 1 w 614"/>
                  <a:gd name="T39" fmla="*/ 0 h 125"/>
                  <a:gd name="T40" fmla="*/ 1 w 614"/>
                  <a:gd name="T41" fmla="*/ 1 h 125"/>
                  <a:gd name="T42" fmla="*/ 1 w 614"/>
                  <a:gd name="T43" fmla="*/ 1 h 125"/>
                  <a:gd name="T44" fmla="*/ 1 w 614"/>
                  <a:gd name="T45" fmla="*/ 0 h 125"/>
                  <a:gd name="T46" fmla="*/ 1 w 614"/>
                  <a:gd name="T47" fmla="*/ 1 h 125"/>
                  <a:gd name="T48" fmla="*/ 1 w 614"/>
                  <a:gd name="T49" fmla="*/ 1 h 125"/>
                  <a:gd name="T50" fmla="*/ 1 w 614"/>
                  <a:gd name="T51" fmla="*/ 1 h 125"/>
                  <a:gd name="T52" fmla="*/ 1 w 614"/>
                  <a:gd name="T53" fmla="*/ 1 h 125"/>
                  <a:gd name="T54" fmla="*/ 1 w 614"/>
                  <a:gd name="T55" fmla="*/ 1 h 125"/>
                  <a:gd name="T56" fmla="*/ 1 w 614"/>
                  <a:gd name="T57" fmla="*/ 1 h 125"/>
                  <a:gd name="T58" fmla="*/ 1 w 614"/>
                  <a:gd name="T59" fmla="*/ 0 h 125"/>
                  <a:gd name="T60" fmla="*/ 1 w 614"/>
                  <a:gd name="T61" fmla="*/ 1 h 125"/>
                  <a:gd name="T62" fmla="*/ 1 w 614"/>
                  <a:gd name="T63" fmla="*/ 1 h 125"/>
                  <a:gd name="T64" fmla="*/ 1 w 614"/>
                  <a:gd name="T65" fmla="*/ 0 h 125"/>
                  <a:gd name="T66" fmla="*/ 1 w 614"/>
                  <a:gd name="T67" fmla="*/ 1 h 125"/>
                  <a:gd name="T68" fmla="*/ 1 w 614"/>
                  <a:gd name="T69" fmla="*/ 1 h 125"/>
                  <a:gd name="T70" fmla="*/ 1 w 614"/>
                  <a:gd name="T71" fmla="*/ 0 h 125"/>
                  <a:gd name="T72" fmla="*/ 1 w 614"/>
                  <a:gd name="T73" fmla="*/ 1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1 h 125"/>
                  <a:gd name="T82" fmla="*/ 1 w 614"/>
                  <a:gd name="T83" fmla="*/ 1 h 125"/>
                  <a:gd name="T84" fmla="*/ 1 w 614"/>
                  <a:gd name="T85" fmla="*/ 0 h 125"/>
                  <a:gd name="T86" fmla="*/ 1 w 614"/>
                  <a:gd name="T87" fmla="*/ 1 h 125"/>
                  <a:gd name="T88" fmla="*/ 1 w 614"/>
                  <a:gd name="T89" fmla="*/ 1 h 125"/>
                  <a:gd name="T90" fmla="*/ 1 w 614"/>
                  <a:gd name="T91" fmla="*/ 0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2 w 614"/>
                  <a:gd name="T99" fmla="*/ 0 h 1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5"/>
                  <a:gd name="T152" fmla="*/ 614 w 614"/>
                  <a:gd name="T153" fmla="*/ 125 h 1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5">
                    <a:moveTo>
                      <a:pt x="573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29"/>
                    </a:lnTo>
                    <a:lnTo>
                      <a:pt x="538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29"/>
                    </a:lnTo>
                    <a:lnTo>
                      <a:pt x="499" y="26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29"/>
                    </a:lnTo>
                    <a:lnTo>
                      <a:pt x="462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29"/>
                    </a:lnTo>
                    <a:lnTo>
                      <a:pt x="353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29"/>
                    </a:lnTo>
                    <a:lnTo>
                      <a:pt x="319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29"/>
                    </a:lnTo>
                    <a:lnTo>
                      <a:pt x="282" y="26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29"/>
                    </a:lnTo>
                    <a:lnTo>
                      <a:pt x="248" y="26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29"/>
                    </a:lnTo>
                    <a:lnTo>
                      <a:pt x="210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29"/>
                    </a:lnTo>
                    <a:lnTo>
                      <a:pt x="173" y="26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6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29"/>
                    </a:lnTo>
                    <a:lnTo>
                      <a:pt x="139" y="26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29"/>
                    </a:lnTo>
                    <a:lnTo>
                      <a:pt x="101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1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29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1" name="Freeform 539"/>
              <p:cNvSpPr>
                <a:spLocks/>
              </p:cNvSpPr>
              <p:nvPr/>
            </p:nvSpPr>
            <p:spPr bwMode="auto">
              <a:xfrm>
                <a:off x="1976" y="3253"/>
                <a:ext cx="307" cy="63"/>
              </a:xfrm>
              <a:custGeom>
                <a:avLst/>
                <a:gdLst>
                  <a:gd name="T0" fmla="*/ 2 w 614"/>
                  <a:gd name="T1" fmla="*/ 0 h 125"/>
                  <a:gd name="T2" fmla="*/ 2 w 614"/>
                  <a:gd name="T3" fmla="*/ 1 h 125"/>
                  <a:gd name="T4" fmla="*/ 2 w 614"/>
                  <a:gd name="T5" fmla="*/ 1 h 125"/>
                  <a:gd name="T6" fmla="*/ 2 w 614"/>
                  <a:gd name="T7" fmla="*/ 1 h 125"/>
                  <a:gd name="T8" fmla="*/ 2 w 614"/>
                  <a:gd name="T9" fmla="*/ 0 h 125"/>
                  <a:gd name="T10" fmla="*/ 2 w 614"/>
                  <a:gd name="T11" fmla="*/ 1 h 125"/>
                  <a:gd name="T12" fmla="*/ 2 w 614"/>
                  <a:gd name="T13" fmla="*/ 1 h 125"/>
                  <a:gd name="T14" fmla="*/ 1 w 614"/>
                  <a:gd name="T15" fmla="*/ 1 h 125"/>
                  <a:gd name="T16" fmla="*/ 1 w 614"/>
                  <a:gd name="T17" fmla="*/ 0 h 125"/>
                  <a:gd name="T18" fmla="*/ 1 w 614"/>
                  <a:gd name="T19" fmla="*/ 1 h 125"/>
                  <a:gd name="T20" fmla="*/ 1 w 614"/>
                  <a:gd name="T21" fmla="*/ 1 h 125"/>
                  <a:gd name="T22" fmla="*/ 1 w 614"/>
                  <a:gd name="T23" fmla="*/ 1 h 125"/>
                  <a:gd name="T24" fmla="*/ 1 w 614"/>
                  <a:gd name="T25" fmla="*/ 0 h 125"/>
                  <a:gd name="T26" fmla="*/ 1 w 614"/>
                  <a:gd name="T27" fmla="*/ 1 h 125"/>
                  <a:gd name="T28" fmla="*/ 1 w 614"/>
                  <a:gd name="T29" fmla="*/ 1 h 125"/>
                  <a:gd name="T30" fmla="*/ 1 w 614"/>
                  <a:gd name="T31" fmla="*/ 1 h 125"/>
                  <a:gd name="T32" fmla="*/ 1 w 614"/>
                  <a:gd name="T33" fmla="*/ 0 h 125"/>
                  <a:gd name="T34" fmla="*/ 1 w 614"/>
                  <a:gd name="T35" fmla="*/ 1 h 125"/>
                  <a:gd name="T36" fmla="*/ 1 w 614"/>
                  <a:gd name="T37" fmla="*/ 1 h 125"/>
                  <a:gd name="T38" fmla="*/ 1 w 614"/>
                  <a:gd name="T39" fmla="*/ 1 h 125"/>
                  <a:gd name="T40" fmla="*/ 1 w 614"/>
                  <a:gd name="T41" fmla="*/ 0 h 125"/>
                  <a:gd name="T42" fmla="*/ 1 w 614"/>
                  <a:gd name="T43" fmla="*/ 1 h 125"/>
                  <a:gd name="T44" fmla="*/ 1 w 614"/>
                  <a:gd name="T45" fmla="*/ 1 h 125"/>
                  <a:gd name="T46" fmla="*/ 1 w 614"/>
                  <a:gd name="T47" fmla="*/ 1 h 125"/>
                  <a:gd name="T48" fmla="*/ 1 w 614"/>
                  <a:gd name="T49" fmla="*/ 0 h 125"/>
                  <a:gd name="T50" fmla="*/ 1 w 614"/>
                  <a:gd name="T51" fmla="*/ 1 h 125"/>
                  <a:gd name="T52" fmla="*/ 1 w 614"/>
                  <a:gd name="T53" fmla="*/ 1 h 125"/>
                  <a:gd name="T54" fmla="*/ 1 w 614"/>
                  <a:gd name="T55" fmla="*/ 1 h 125"/>
                  <a:gd name="T56" fmla="*/ 1 w 614"/>
                  <a:gd name="T57" fmla="*/ 0 h 125"/>
                  <a:gd name="T58" fmla="*/ 1 w 614"/>
                  <a:gd name="T59" fmla="*/ 1 h 125"/>
                  <a:gd name="T60" fmla="*/ 1 w 614"/>
                  <a:gd name="T61" fmla="*/ 1 h 125"/>
                  <a:gd name="T62" fmla="*/ 1 w 614"/>
                  <a:gd name="T63" fmla="*/ 1 h 125"/>
                  <a:gd name="T64" fmla="*/ 1 w 614"/>
                  <a:gd name="T65" fmla="*/ 0 h 125"/>
                  <a:gd name="T66" fmla="*/ 1 w 614"/>
                  <a:gd name="T67" fmla="*/ 1 h 125"/>
                  <a:gd name="T68" fmla="*/ 1 w 614"/>
                  <a:gd name="T69" fmla="*/ 1 h 125"/>
                  <a:gd name="T70" fmla="*/ 1 w 614"/>
                  <a:gd name="T71" fmla="*/ 1 h 125"/>
                  <a:gd name="T72" fmla="*/ 1 w 614"/>
                  <a:gd name="T73" fmla="*/ 0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0 h 125"/>
                  <a:gd name="T82" fmla="*/ 1 w 614"/>
                  <a:gd name="T83" fmla="*/ 1 h 125"/>
                  <a:gd name="T84" fmla="*/ 1 w 614"/>
                  <a:gd name="T85" fmla="*/ 1 h 125"/>
                  <a:gd name="T86" fmla="*/ 1 w 614"/>
                  <a:gd name="T87" fmla="*/ 1 h 125"/>
                  <a:gd name="T88" fmla="*/ 1 w 614"/>
                  <a:gd name="T89" fmla="*/ 0 h 125"/>
                  <a:gd name="T90" fmla="*/ 1 w 614"/>
                  <a:gd name="T91" fmla="*/ 1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1 w 614"/>
                  <a:gd name="T99" fmla="*/ 1 h 125"/>
                  <a:gd name="T100" fmla="*/ 1 w 614"/>
                  <a:gd name="T101" fmla="*/ 1 h 125"/>
                  <a:gd name="T102" fmla="*/ 1 w 614"/>
                  <a:gd name="T103" fmla="*/ 1 h 125"/>
                  <a:gd name="T104" fmla="*/ 1 w 614"/>
                  <a:gd name="T105" fmla="*/ 0 h 125"/>
                  <a:gd name="T106" fmla="*/ 1 w 614"/>
                  <a:gd name="T107" fmla="*/ 1 h 125"/>
                  <a:gd name="T108" fmla="*/ 1 w 614"/>
                  <a:gd name="T109" fmla="*/ 1 h 125"/>
                  <a:gd name="T110" fmla="*/ 1 w 614"/>
                  <a:gd name="T111" fmla="*/ 1 h 125"/>
                  <a:gd name="T112" fmla="*/ 1 w 614"/>
                  <a:gd name="T113" fmla="*/ 0 h 125"/>
                  <a:gd name="T114" fmla="*/ 1 w 614"/>
                  <a:gd name="T115" fmla="*/ 1 h 125"/>
                  <a:gd name="T116" fmla="*/ 1 w 614"/>
                  <a:gd name="T117" fmla="*/ 1 h 125"/>
                  <a:gd name="T118" fmla="*/ 1 w 614"/>
                  <a:gd name="T119" fmla="*/ 1 h 125"/>
                  <a:gd name="T120" fmla="*/ 2 w 614"/>
                  <a:gd name="T121" fmla="*/ 1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5"/>
                  <a:gd name="T185" fmla="*/ 614 w 614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5">
                    <a:moveTo>
                      <a:pt x="573" y="0"/>
                    </a:moveTo>
                    <a:lnTo>
                      <a:pt x="573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29"/>
                    </a:lnTo>
                    <a:lnTo>
                      <a:pt x="538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29"/>
                    </a:lnTo>
                    <a:lnTo>
                      <a:pt x="499" y="26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29"/>
                    </a:lnTo>
                    <a:lnTo>
                      <a:pt x="462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29"/>
                    </a:lnTo>
                    <a:lnTo>
                      <a:pt x="353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29"/>
                    </a:lnTo>
                    <a:lnTo>
                      <a:pt x="319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29"/>
                    </a:lnTo>
                    <a:lnTo>
                      <a:pt x="282" y="26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29"/>
                    </a:lnTo>
                    <a:lnTo>
                      <a:pt x="248" y="26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29"/>
                    </a:lnTo>
                    <a:lnTo>
                      <a:pt x="210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29"/>
                    </a:lnTo>
                    <a:lnTo>
                      <a:pt x="173" y="26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6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29"/>
                    </a:lnTo>
                    <a:lnTo>
                      <a:pt x="139" y="26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29"/>
                    </a:lnTo>
                    <a:lnTo>
                      <a:pt x="101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1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29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3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2" name="Rectangle 540"/>
              <p:cNvSpPr>
                <a:spLocks noChangeArrowheads="1"/>
              </p:cNvSpPr>
              <p:nvPr/>
            </p:nvSpPr>
            <p:spPr bwMode="auto">
              <a:xfrm>
                <a:off x="1866" y="3270"/>
                <a:ext cx="77" cy="28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3" name="Rectangle 541"/>
              <p:cNvSpPr>
                <a:spLocks noChangeArrowheads="1"/>
              </p:cNvSpPr>
              <p:nvPr/>
            </p:nvSpPr>
            <p:spPr bwMode="auto">
              <a:xfrm>
                <a:off x="1866" y="3270"/>
                <a:ext cx="77" cy="28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4" name="Freeform 542"/>
              <p:cNvSpPr>
                <a:spLocks/>
              </p:cNvSpPr>
              <p:nvPr/>
            </p:nvSpPr>
            <p:spPr bwMode="auto">
              <a:xfrm>
                <a:off x="1841" y="3051"/>
                <a:ext cx="681" cy="120"/>
              </a:xfrm>
              <a:custGeom>
                <a:avLst/>
                <a:gdLst>
                  <a:gd name="T0" fmla="*/ 0 w 1361"/>
                  <a:gd name="T1" fmla="*/ 1 h 239"/>
                  <a:gd name="T2" fmla="*/ 1 w 1361"/>
                  <a:gd name="T3" fmla="*/ 1 h 239"/>
                  <a:gd name="T4" fmla="*/ 1 w 1361"/>
                  <a:gd name="T5" fmla="*/ 1 h 239"/>
                  <a:gd name="T6" fmla="*/ 1 w 1361"/>
                  <a:gd name="T7" fmla="*/ 1 h 239"/>
                  <a:gd name="T8" fmla="*/ 1 w 1361"/>
                  <a:gd name="T9" fmla="*/ 0 h 239"/>
                  <a:gd name="T10" fmla="*/ 2 w 1361"/>
                  <a:gd name="T11" fmla="*/ 0 h 239"/>
                  <a:gd name="T12" fmla="*/ 2 w 1361"/>
                  <a:gd name="T13" fmla="*/ 1 h 239"/>
                  <a:gd name="T14" fmla="*/ 4 w 1361"/>
                  <a:gd name="T15" fmla="*/ 1 h 239"/>
                  <a:gd name="T16" fmla="*/ 4 w 1361"/>
                  <a:gd name="T17" fmla="*/ 1 h 239"/>
                  <a:gd name="T18" fmla="*/ 4 w 1361"/>
                  <a:gd name="T19" fmla="*/ 1 h 239"/>
                  <a:gd name="T20" fmla="*/ 4 w 1361"/>
                  <a:gd name="T21" fmla="*/ 1 h 239"/>
                  <a:gd name="T22" fmla="*/ 4 w 1361"/>
                  <a:gd name="T23" fmla="*/ 1 h 239"/>
                  <a:gd name="T24" fmla="*/ 4 w 1361"/>
                  <a:gd name="T25" fmla="*/ 1 h 239"/>
                  <a:gd name="T26" fmla="*/ 4 w 1361"/>
                  <a:gd name="T27" fmla="*/ 1 h 239"/>
                  <a:gd name="T28" fmla="*/ 5 w 1361"/>
                  <a:gd name="T29" fmla="*/ 1 h 239"/>
                  <a:gd name="T30" fmla="*/ 5 w 1361"/>
                  <a:gd name="T31" fmla="*/ 1 h 239"/>
                  <a:gd name="T32" fmla="*/ 5 w 1361"/>
                  <a:gd name="T33" fmla="*/ 1 h 239"/>
                  <a:gd name="T34" fmla="*/ 5 w 1361"/>
                  <a:gd name="T35" fmla="*/ 1 h 239"/>
                  <a:gd name="T36" fmla="*/ 5 w 1361"/>
                  <a:gd name="T37" fmla="*/ 1 h 239"/>
                  <a:gd name="T38" fmla="*/ 5 w 1361"/>
                  <a:gd name="T39" fmla="*/ 1 h 239"/>
                  <a:gd name="T40" fmla="*/ 6 w 1361"/>
                  <a:gd name="T41" fmla="*/ 1 h 239"/>
                  <a:gd name="T42" fmla="*/ 5 w 1361"/>
                  <a:gd name="T43" fmla="*/ 1 h 239"/>
                  <a:gd name="T44" fmla="*/ 5 w 1361"/>
                  <a:gd name="T45" fmla="*/ 1 h 239"/>
                  <a:gd name="T46" fmla="*/ 5 w 1361"/>
                  <a:gd name="T47" fmla="*/ 1 h 239"/>
                  <a:gd name="T48" fmla="*/ 5 w 1361"/>
                  <a:gd name="T49" fmla="*/ 1 h 239"/>
                  <a:gd name="T50" fmla="*/ 5 w 1361"/>
                  <a:gd name="T51" fmla="*/ 1 h 239"/>
                  <a:gd name="T52" fmla="*/ 5 w 1361"/>
                  <a:gd name="T53" fmla="*/ 1 h 239"/>
                  <a:gd name="T54" fmla="*/ 4 w 1361"/>
                  <a:gd name="T55" fmla="*/ 1 h 239"/>
                  <a:gd name="T56" fmla="*/ 4 w 1361"/>
                  <a:gd name="T57" fmla="*/ 1 h 239"/>
                  <a:gd name="T58" fmla="*/ 4 w 1361"/>
                  <a:gd name="T59" fmla="*/ 1 h 239"/>
                  <a:gd name="T60" fmla="*/ 4 w 1361"/>
                  <a:gd name="T61" fmla="*/ 1 h 239"/>
                  <a:gd name="T62" fmla="*/ 4 w 1361"/>
                  <a:gd name="T63" fmla="*/ 1 h 239"/>
                  <a:gd name="T64" fmla="*/ 4 w 1361"/>
                  <a:gd name="T65" fmla="*/ 1 h 239"/>
                  <a:gd name="T66" fmla="*/ 4 w 1361"/>
                  <a:gd name="T67" fmla="*/ 1 h 239"/>
                  <a:gd name="T68" fmla="*/ 2 w 1361"/>
                  <a:gd name="T69" fmla="*/ 1 h 239"/>
                  <a:gd name="T70" fmla="*/ 2 w 1361"/>
                  <a:gd name="T71" fmla="*/ 1 h 239"/>
                  <a:gd name="T72" fmla="*/ 1 w 1361"/>
                  <a:gd name="T73" fmla="*/ 1 h 239"/>
                  <a:gd name="T74" fmla="*/ 1 w 1361"/>
                  <a:gd name="T75" fmla="*/ 1 h 239"/>
                  <a:gd name="T76" fmla="*/ 1 w 1361"/>
                  <a:gd name="T77" fmla="*/ 1 h 239"/>
                  <a:gd name="T78" fmla="*/ 1 w 1361"/>
                  <a:gd name="T79" fmla="*/ 1 h 239"/>
                  <a:gd name="T80" fmla="*/ 0 w 1361"/>
                  <a:gd name="T81" fmla="*/ 1 h 239"/>
                  <a:gd name="T82" fmla="*/ 0 w 1361"/>
                  <a:gd name="T83" fmla="*/ 1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6"/>
                    </a:moveTo>
                    <a:lnTo>
                      <a:pt x="40" y="36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79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1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0"/>
                    </a:lnTo>
                    <a:lnTo>
                      <a:pt x="984" y="169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5" name="Freeform 543"/>
              <p:cNvSpPr>
                <a:spLocks/>
              </p:cNvSpPr>
              <p:nvPr/>
            </p:nvSpPr>
            <p:spPr bwMode="auto">
              <a:xfrm>
                <a:off x="1841" y="3051"/>
                <a:ext cx="681" cy="120"/>
              </a:xfrm>
              <a:custGeom>
                <a:avLst/>
                <a:gdLst>
                  <a:gd name="T0" fmla="*/ 0 w 1361"/>
                  <a:gd name="T1" fmla="*/ 1 h 239"/>
                  <a:gd name="T2" fmla="*/ 1 w 1361"/>
                  <a:gd name="T3" fmla="*/ 1 h 239"/>
                  <a:gd name="T4" fmla="*/ 1 w 1361"/>
                  <a:gd name="T5" fmla="*/ 1 h 239"/>
                  <a:gd name="T6" fmla="*/ 1 w 1361"/>
                  <a:gd name="T7" fmla="*/ 1 h 239"/>
                  <a:gd name="T8" fmla="*/ 1 w 1361"/>
                  <a:gd name="T9" fmla="*/ 0 h 239"/>
                  <a:gd name="T10" fmla="*/ 2 w 1361"/>
                  <a:gd name="T11" fmla="*/ 0 h 239"/>
                  <a:gd name="T12" fmla="*/ 2 w 1361"/>
                  <a:gd name="T13" fmla="*/ 1 h 239"/>
                  <a:gd name="T14" fmla="*/ 4 w 1361"/>
                  <a:gd name="T15" fmla="*/ 1 h 239"/>
                  <a:gd name="T16" fmla="*/ 4 w 1361"/>
                  <a:gd name="T17" fmla="*/ 1 h 239"/>
                  <a:gd name="T18" fmla="*/ 4 w 1361"/>
                  <a:gd name="T19" fmla="*/ 1 h 239"/>
                  <a:gd name="T20" fmla="*/ 4 w 1361"/>
                  <a:gd name="T21" fmla="*/ 1 h 239"/>
                  <a:gd name="T22" fmla="*/ 4 w 1361"/>
                  <a:gd name="T23" fmla="*/ 1 h 239"/>
                  <a:gd name="T24" fmla="*/ 4 w 1361"/>
                  <a:gd name="T25" fmla="*/ 1 h 239"/>
                  <a:gd name="T26" fmla="*/ 4 w 1361"/>
                  <a:gd name="T27" fmla="*/ 1 h 239"/>
                  <a:gd name="T28" fmla="*/ 4 w 1361"/>
                  <a:gd name="T29" fmla="*/ 1 h 239"/>
                  <a:gd name="T30" fmla="*/ 5 w 1361"/>
                  <a:gd name="T31" fmla="*/ 1 h 239"/>
                  <a:gd name="T32" fmla="*/ 5 w 1361"/>
                  <a:gd name="T33" fmla="*/ 1 h 239"/>
                  <a:gd name="T34" fmla="*/ 5 w 1361"/>
                  <a:gd name="T35" fmla="*/ 1 h 239"/>
                  <a:gd name="T36" fmla="*/ 5 w 1361"/>
                  <a:gd name="T37" fmla="*/ 1 h 239"/>
                  <a:gd name="T38" fmla="*/ 5 w 1361"/>
                  <a:gd name="T39" fmla="*/ 1 h 239"/>
                  <a:gd name="T40" fmla="*/ 5 w 1361"/>
                  <a:gd name="T41" fmla="*/ 1 h 239"/>
                  <a:gd name="T42" fmla="*/ 5 w 1361"/>
                  <a:gd name="T43" fmla="*/ 1 h 239"/>
                  <a:gd name="T44" fmla="*/ 6 w 1361"/>
                  <a:gd name="T45" fmla="*/ 1 h 239"/>
                  <a:gd name="T46" fmla="*/ 5 w 1361"/>
                  <a:gd name="T47" fmla="*/ 1 h 239"/>
                  <a:gd name="T48" fmla="*/ 5 w 1361"/>
                  <a:gd name="T49" fmla="*/ 1 h 239"/>
                  <a:gd name="T50" fmla="*/ 5 w 1361"/>
                  <a:gd name="T51" fmla="*/ 1 h 239"/>
                  <a:gd name="T52" fmla="*/ 5 w 1361"/>
                  <a:gd name="T53" fmla="*/ 1 h 239"/>
                  <a:gd name="T54" fmla="*/ 5 w 1361"/>
                  <a:gd name="T55" fmla="*/ 1 h 239"/>
                  <a:gd name="T56" fmla="*/ 5 w 1361"/>
                  <a:gd name="T57" fmla="*/ 1 h 239"/>
                  <a:gd name="T58" fmla="*/ 5 w 1361"/>
                  <a:gd name="T59" fmla="*/ 1 h 239"/>
                  <a:gd name="T60" fmla="*/ 5 w 1361"/>
                  <a:gd name="T61" fmla="*/ 1 h 239"/>
                  <a:gd name="T62" fmla="*/ 4 w 1361"/>
                  <a:gd name="T63" fmla="*/ 1 h 239"/>
                  <a:gd name="T64" fmla="*/ 4 w 1361"/>
                  <a:gd name="T65" fmla="*/ 1 h 239"/>
                  <a:gd name="T66" fmla="*/ 4 w 1361"/>
                  <a:gd name="T67" fmla="*/ 1 h 239"/>
                  <a:gd name="T68" fmla="*/ 4 w 1361"/>
                  <a:gd name="T69" fmla="*/ 1 h 239"/>
                  <a:gd name="T70" fmla="*/ 4 w 1361"/>
                  <a:gd name="T71" fmla="*/ 1 h 239"/>
                  <a:gd name="T72" fmla="*/ 4 w 1361"/>
                  <a:gd name="T73" fmla="*/ 1 h 239"/>
                  <a:gd name="T74" fmla="*/ 4 w 1361"/>
                  <a:gd name="T75" fmla="*/ 1 h 239"/>
                  <a:gd name="T76" fmla="*/ 2 w 1361"/>
                  <a:gd name="T77" fmla="*/ 1 h 239"/>
                  <a:gd name="T78" fmla="*/ 2 w 1361"/>
                  <a:gd name="T79" fmla="*/ 1 h 239"/>
                  <a:gd name="T80" fmla="*/ 1 w 1361"/>
                  <a:gd name="T81" fmla="*/ 1 h 239"/>
                  <a:gd name="T82" fmla="*/ 1 w 1361"/>
                  <a:gd name="T83" fmla="*/ 1 h 239"/>
                  <a:gd name="T84" fmla="*/ 1 w 1361"/>
                  <a:gd name="T85" fmla="*/ 1 h 239"/>
                  <a:gd name="T86" fmla="*/ 1 w 1361"/>
                  <a:gd name="T87" fmla="*/ 1 h 239"/>
                  <a:gd name="T88" fmla="*/ 0 w 1361"/>
                  <a:gd name="T89" fmla="*/ 1 h 239"/>
                  <a:gd name="T90" fmla="*/ 0 w 1361"/>
                  <a:gd name="T91" fmla="*/ 1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6"/>
                    </a:moveTo>
                    <a:lnTo>
                      <a:pt x="40" y="36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79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1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0"/>
                    </a:lnTo>
                    <a:lnTo>
                      <a:pt x="984" y="169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6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6" name="Freeform 544"/>
              <p:cNvSpPr>
                <a:spLocks/>
              </p:cNvSpPr>
              <p:nvPr/>
            </p:nvSpPr>
            <p:spPr bwMode="auto">
              <a:xfrm>
                <a:off x="1976" y="3080"/>
                <a:ext cx="307" cy="63"/>
              </a:xfrm>
              <a:custGeom>
                <a:avLst/>
                <a:gdLst>
                  <a:gd name="T0" fmla="*/ 2 w 614"/>
                  <a:gd name="T1" fmla="*/ 1 h 126"/>
                  <a:gd name="T2" fmla="*/ 2 w 614"/>
                  <a:gd name="T3" fmla="*/ 1 h 126"/>
                  <a:gd name="T4" fmla="*/ 2 w 614"/>
                  <a:gd name="T5" fmla="*/ 1 h 126"/>
                  <a:gd name="T6" fmla="*/ 2 w 614"/>
                  <a:gd name="T7" fmla="*/ 0 h 126"/>
                  <a:gd name="T8" fmla="*/ 2 w 614"/>
                  <a:gd name="T9" fmla="*/ 1 h 126"/>
                  <a:gd name="T10" fmla="*/ 1 w 614"/>
                  <a:gd name="T11" fmla="*/ 1 h 126"/>
                  <a:gd name="T12" fmla="*/ 1 w 614"/>
                  <a:gd name="T13" fmla="*/ 0 h 126"/>
                  <a:gd name="T14" fmla="*/ 1 w 614"/>
                  <a:gd name="T15" fmla="*/ 1 h 126"/>
                  <a:gd name="T16" fmla="*/ 1 w 614"/>
                  <a:gd name="T17" fmla="*/ 1 h 126"/>
                  <a:gd name="T18" fmla="*/ 1 w 614"/>
                  <a:gd name="T19" fmla="*/ 0 h 126"/>
                  <a:gd name="T20" fmla="*/ 1 w 614"/>
                  <a:gd name="T21" fmla="*/ 1 h 126"/>
                  <a:gd name="T22" fmla="*/ 1 w 614"/>
                  <a:gd name="T23" fmla="*/ 1 h 126"/>
                  <a:gd name="T24" fmla="*/ 1 w 614"/>
                  <a:gd name="T25" fmla="*/ 1 h 126"/>
                  <a:gd name="T26" fmla="*/ 1 w 614"/>
                  <a:gd name="T27" fmla="*/ 1 h 126"/>
                  <a:gd name="T28" fmla="*/ 1 w 614"/>
                  <a:gd name="T29" fmla="*/ 1 h 126"/>
                  <a:gd name="T30" fmla="*/ 1 w 614"/>
                  <a:gd name="T31" fmla="*/ 1 h 126"/>
                  <a:gd name="T32" fmla="*/ 1 w 614"/>
                  <a:gd name="T33" fmla="*/ 0 h 126"/>
                  <a:gd name="T34" fmla="*/ 1 w 614"/>
                  <a:gd name="T35" fmla="*/ 1 h 126"/>
                  <a:gd name="T36" fmla="*/ 1 w 614"/>
                  <a:gd name="T37" fmla="*/ 1 h 126"/>
                  <a:gd name="T38" fmla="*/ 1 w 614"/>
                  <a:gd name="T39" fmla="*/ 0 h 126"/>
                  <a:gd name="T40" fmla="*/ 1 w 614"/>
                  <a:gd name="T41" fmla="*/ 1 h 126"/>
                  <a:gd name="T42" fmla="*/ 1 w 614"/>
                  <a:gd name="T43" fmla="*/ 1 h 126"/>
                  <a:gd name="T44" fmla="*/ 1 w 614"/>
                  <a:gd name="T45" fmla="*/ 0 h 126"/>
                  <a:gd name="T46" fmla="*/ 1 w 614"/>
                  <a:gd name="T47" fmla="*/ 1 h 126"/>
                  <a:gd name="T48" fmla="*/ 1 w 614"/>
                  <a:gd name="T49" fmla="*/ 1 h 126"/>
                  <a:gd name="T50" fmla="*/ 1 w 614"/>
                  <a:gd name="T51" fmla="*/ 1 h 126"/>
                  <a:gd name="T52" fmla="*/ 1 w 614"/>
                  <a:gd name="T53" fmla="*/ 1 h 126"/>
                  <a:gd name="T54" fmla="*/ 1 w 614"/>
                  <a:gd name="T55" fmla="*/ 1 h 126"/>
                  <a:gd name="T56" fmla="*/ 1 w 614"/>
                  <a:gd name="T57" fmla="*/ 1 h 126"/>
                  <a:gd name="T58" fmla="*/ 1 w 614"/>
                  <a:gd name="T59" fmla="*/ 0 h 126"/>
                  <a:gd name="T60" fmla="*/ 1 w 614"/>
                  <a:gd name="T61" fmla="*/ 1 h 126"/>
                  <a:gd name="T62" fmla="*/ 1 w 614"/>
                  <a:gd name="T63" fmla="*/ 1 h 126"/>
                  <a:gd name="T64" fmla="*/ 1 w 614"/>
                  <a:gd name="T65" fmla="*/ 0 h 126"/>
                  <a:gd name="T66" fmla="*/ 1 w 614"/>
                  <a:gd name="T67" fmla="*/ 1 h 126"/>
                  <a:gd name="T68" fmla="*/ 1 w 614"/>
                  <a:gd name="T69" fmla="*/ 1 h 126"/>
                  <a:gd name="T70" fmla="*/ 1 w 614"/>
                  <a:gd name="T71" fmla="*/ 0 h 126"/>
                  <a:gd name="T72" fmla="*/ 1 w 614"/>
                  <a:gd name="T73" fmla="*/ 1 h 126"/>
                  <a:gd name="T74" fmla="*/ 1 w 614"/>
                  <a:gd name="T75" fmla="*/ 1 h 126"/>
                  <a:gd name="T76" fmla="*/ 1 w 614"/>
                  <a:gd name="T77" fmla="*/ 1 h 126"/>
                  <a:gd name="T78" fmla="*/ 1 w 614"/>
                  <a:gd name="T79" fmla="*/ 1 h 126"/>
                  <a:gd name="T80" fmla="*/ 1 w 614"/>
                  <a:gd name="T81" fmla="*/ 1 h 126"/>
                  <a:gd name="T82" fmla="*/ 1 w 614"/>
                  <a:gd name="T83" fmla="*/ 1 h 126"/>
                  <a:gd name="T84" fmla="*/ 1 w 614"/>
                  <a:gd name="T85" fmla="*/ 0 h 126"/>
                  <a:gd name="T86" fmla="*/ 1 w 614"/>
                  <a:gd name="T87" fmla="*/ 1 h 126"/>
                  <a:gd name="T88" fmla="*/ 1 w 614"/>
                  <a:gd name="T89" fmla="*/ 1 h 126"/>
                  <a:gd name="T90" fmla="*/ 1 w 614"/>
                  <a:gd name="T91" fmla="*/ 0 h 126"/>
                  <a:gd name="T92" fmla="*/ 1 w 614"/>
                  <a:gd name="T93" fmla="*/ 1 h 126"/>
                  <a:gd name="T94" fmla="*/ 1 w 614"/>
                  <a:gd name="T95" fmla="*/ 1 h 126"/>
                  <a:gd name="T96" fmla="*/ 1 w 614"/>
                  <a:gd name="T97" fmla="*/ 0 h 126"/>
                  <a:gd name="T98" fmla="*/ 2 w 614"/>
                  <a:gd name="T99" fmla="*/ 0 h 1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6"/>
                  <a:gd name="T152" fmla="*/ 614 w 614"/>
                  <a:gd name="T153" fmla="*/ 126 h 1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6">
                    <a:moveTo>
                      <a:pt x="573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8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6" y="0"/>
                    </a:lnTo>
                    <a:lnTo>
                      <a:pt x="161" y="0"/>
                    </a:lnTo>
                    <a:lnTo>
                      <a:pt x="160" y="2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1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7" name="Freeform 545"/>
              <p:cNvSpPr>
                <a:spLocks/>
              </p:cNvSpPr>
              <p:nvPr/>
            </p:nvSpPr>
            <p:spPr bwMode="auto">
              <a:xfrm>
                <a:off x="1976" y="3080"/>
                <a:ext cx="307" cy="63"/>
              </a:xfrm>
              <a:custGeom>
                <a:avLst/>
                <a:gdLst>
                  <a:gd name="T0" fmla="*/ 2 w 614"/>
                  <a:gd name="T1" fmla="*/ 0 h 126"/>
                  <a:gd name="T2" fmla="*/ 2 w 614"/>
                  <a:gd name="T3" fmla="*/ 1 h 126"/>
                  <a:gd name="T4" fmla="*/ 2 w 614"/>
                  <a:gd name="T5" fmla="*/ 1 h 126"/>
                  <a:gd name="T6" fmla="*/ 2 w 614"/>
                  <a:gd name="T7" fmla="*/ 1 h 126"/>
                  <a:gd name="T8" fmla="*/ 2 w 614"/>
                  <a:gd name="T9" fmla="*/ 0 h 126"/>
                  <a:gd name="T10" fmla="*/ 2 w 614"/>
                  <a:gd name="T11" fmla="*/ 1 h 126"/>
                  <a:gd name="T12" fmla="*/ 2 w 614"/>
                  <a:gd name="T13" fmla="*/ 1 h 126"/>
                  <a:gd name="T14" fmla="*/ 1 w 614"/>
                  <a:gd name="T15" fmla="*/ 1 h 126"/>
                  <a:gd name="T16" fmla="*/ 1 w 614"/>
                  <a:gd name="T17" fmla="*/ 0 h 126"/>
                  <a:gd name="T18" fmla="*/ 1 w 614"/>
                  <a:gd name="T19" fmla="*/ 1 h 126"/>
                  <a:gd name="T20" fmla="*/ 1 w 614"/>
                  <a:gd name="T21" fmla="*/ 1 h 126"/>
                  <a:gd name="T22" fmla="*/ 1 w 614"/>
                  <a:gd name="T23" fmla="*/ 1 h 126"/>
                  <a:gd name="T24" fmla="*/ 1 w 614"/>
                  <a:gd name="T25" fmla="*/ 0 h 126"/>
                  <a:gd name="T26" fmla="*/ 1 w 614"/>
                  <a:gd name="T27" fmla="*/ 1 h 126"/>
                  <a:gd name="T28" fmla="*/ 1 w 614"/>
                  <a:gd name="T29" fmla="*/ 1 h 126"/>
                  <a:gd name="T30" fmla="*/ 1 w 614"/>
                  <a:gd name="T31" fmla="*/ 1 h 126"/>
                  <a:gd name="T32" fmla="*/ 1 w 614"/>
                  <a:gd name="T33" fmla="*/ 0 h 126"/>
                  <a:gd name="T34" fmla="*/ 1 w 614"/>
                  <a:gd name="T35" fmla="*/ 1 h 126"/>
                  <a:gd name="T36" fmla="*/ 1 w 614"/>
                  <a:gd name="T37" fmla="*/ 1 h 126"/>
                  <a:gd name="T38" fmla="*/ 1 w 614"/>
                  <a:gd name="T39" fmla="*/ 1 h 126"/>
                  <a:gd name="T40" fmla="*/ 1 w 614"/>
                  <a:gd name="T41" fmla="*/ 0 h 126"/>
                  <a:gd name="T42" fmla="*/ 1 w 614"/>
                  <a:gd name="T43" fmla="*/ 1 h 126"/>
                  <a:gd name="T44" fmla="*/ 1 w 614"/>
                  <a:gd name="T45" fmla="*/ 1 h 126"/>
                  <a:gd name="T46" fmla="*/ 1 w 614"/>
                  <a:gd name="T47" fmla="*/ 1 h 126"/>
                  <a:gd name="T48" fmla="*/ 1 w 614"/>
                  <a:gd name="T49" fmla="*/ 0 h 126"/>
                  <a:gd name="T50" fmla="*/ 1 w 614"/>
                  <a:gd name="T51" fmla="*/ 1 h 126"/>
                  <a:gd name="T52" fmla="*/ 1 w 614"/>
                  <a:gd name="T53" fmla="*/ 1 h 126"/>
                  <a:gd name="T54" fmla="*/ 1 w 614"/>
                  <a:gd name="T55" fmla="*/ 1 h 126"/>
                  <a:gd name="T56" fmla="*/ 1 w 614"/>
                  <a:gd name="T57" fmla="*/ 0 h 126"/>
                  <a:gd name="T58" fmla="*/ 1 w 614"/>
                  <a:gd name="T59" fmla="*/ 1 h 126"/>
                  <a:gd name="T60" fmla="*/ 1 w 614"/>
                  <a:gd name="T61" fmla="*/ 1 h 126"/>
                  <a:gd name="T62" fmla="*/ 1 w 614"/>
                  <a:gd name="T63" fmla="*/ 1 h 126"/>
                  <a:gd name="T64" fmla="*/ 1 w 614"/>
                  <a:gd name="T65" fmla="*/ 0 h 126"/>
                  <a:gd name="T66" fmla="*/ 1 w 614"/>
                  <a:gd name="T67" fmla="*/ 1 h 126"/>
                  <a:gd name="T68" fmla="*/ 1 w 614"/>
                  <a:gd name="T69" fmla="*/ 1 h 126"/>
                  <a:gd name="T70" fmla="*/ 1 w 614"/>
                  <a:gd name="T71" fmla="*/ 1 h 126"/>
                  <a:gd name="T72" fmla="*/ 1 w 614"/>
                  <a:gd name="T73" fmla="*/ 0 h 126"/>
                  <a:gd name="T74" fmla="*/ 1 w 614"/>
                  <a:gd name="T75" fmla="*/ 1 h 126"/>
                  <a:gd name="T76" fmla="*/ 1 w 614"/>
                  <a:gd name="T77" fmla="*/ 1 h 126"/>
                  <a:gd name="T78" fmla="*/ 1 w 614"/>
                  <a:gd name="T79" fmla="*/ 1 h 126"/>
                  <a:gd name="T80" fmla="*/ 1 w 614"/>
                  <a:gd name="T81" fmla="*/ 0 h 126"/>
                  <a:gd name="T82" fmla="*/ 1 w 614"/>
                  <a:gd name="T83" fmla="*/ 1 h 126"/>
                  <a:gd name="T84" fmla="*/ 1 w 614"/>
                  <a:gd name="T85" fmla="*/ 1 h 126"/>
                  <a:gd name="T86" fmla="*/ 1 w 614"/>
                  <a:gd name="T87" fmla="*/ 1 h 126"/>
                  <a:gd name="T88" fmla="*/ 1 w 614"/>
                  <a:gd name="T89" fmla="*/ 0 h 126"/>
                  <a:gd name="T90" fmla="*/ 1 w 614"/>
                  <a:gd name="T91" fmla="*/ 1 h 126"/>
                  <a:gd name="T92" fmla="*/ 1 w 614"/>
                  <a:gd name="T93" fmla="*/ 1 h 126"/>
                  <a:gd name="T94" fmla="*/ 1 w 614"/>
                  <a:gd name="T95" fmla="*/ 1 h 126"/>
                  <a:gd name="T96" fmla="*/ 1 w 614"/>
                  <a:gd name="T97" fmla="*/ 0 h 126"/>
                  <a:gd name="T98" fmla="*/ 1 w 614"/>
                  <a:gd name="T99" fmla="*/ 1 h 126"/>
                  <a:gd name="T100" fmla="*/ 1 w 614"/>
                  <a:gd name="T101" fmla="*/ 1 h 126"/>
                  <a:gd name="T102" fmla="*/ 1 w 614"/>
                  <a:gd name="T103" fmla="*/ 1 h 126"/>
                  <a:gd name="T104" fmla="*/ 1 w 614"/>
                  <a:gd name="T105" fmla="*/ 0 h 126"/>
                  <a:gd name="T106" fmla="*/ 1 w 614"/>
                  <a:gd name="T107" fmla="*/ 1 h 126"/>
                  <a:gd name="T108" fmla="*/ 1 w 614"/>
                  <a:gd name="T109" fmla="*/ 1 h 126"/>
                  <a:gd name="T110" fmla="*/ 1 w 614"/>
                  <a:gd name="T111" fmla="*/ 1 h 126"/>
                  <a:gd name="T112" fmla="*/ 1 w 614"/>
                  <a:gd name="T113" fmla="*/ 0 h 126"/>
                  <a:gd name="T114" fmla="*/ 1 w 614"/>
                  <a:gd name="T115" fmla="*/ 1 h 126"/>
                  <a:gd name="T116" fmla="*/ 1 w 614"/>
                  <a:gd name="T117" fmla="*/ 1 h 126"/>
                  <a:gd name="T118" fmla="*/ 1 w 614"/>
                  <a:gd name="T119" fmla="*/ 1 h 126"/>
                  <a:gd name="T120" fmla="*/ 2 w 614"/>
                  <a:gd name="T121" fmla="*/ 1 h 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6"/>
                  <a:gd name="T185" fmla="*/ 614 w 614"/>
                  <a:gd name="T186" fmla="*/ 126 h 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6">
                    <a:moveTo>
                      <a:pt x="573" y="0"/>
                    </a:moveTo>
                    <a:lnTo>
                      <a:pt x="573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8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6" y="0"/>
                    </a:lnTo>
                    <a:lnTo>
                      <a:pt x="161" y="0"/>
                    </a:lnTo>
                    <a:lnTo>
                      <a:pt x="160" y="2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1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3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8" name="Rectangle 546"/>
              <p:cNvSpPr>
                <a:spLocks noChangeArrowheads="1"/>
              </p:cNvSpPr>
              <p:nvPr/>
            </p:nvSpPr>
            <p:spPr bwMode="auto">
              <a:xfrm>
                <a:off x="1866" y="3096"/>
                <a:ext cx="77" cy="29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9" name="Rectangle 547"/>
              <p:cNvSpPr>
                <a:spLocks noChangeArrowheads="1"/>
              </p:cNvSpPr>
              <p:nvPr/>
            </p:nvSpPr>
            <p:spPr bwMode="auto">
              <a:xfrm>
                <a:off x="1866" y="3096"/>
                <a:ext cx="77" cy="29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0" name="Freeform 548"/>
              <p:cNvSpPr>
                <a:spLocks/>
              </p:cNvSpPr>
              <p:nvPr/>
            </p:nvSpPr>
            <p:spPr bwMode="auto">
              <a:xfrm>
                <a:off x="2968" y="3535"/>
                <a:ext cx="680" cy="119"/>
              </a:xfrm>
              <a:custGeom>
                <a:avLst/>
                <a:gdLst>
                  <a:gd name="T0" fmla="*/ 0 w 1361"/>
                  <a:gd name="T1" fmla="*/ 0 h 239"/>
                  <a:gd name="T2" fmla="*/ 0 w 1361"/>
                  <a:gd name="T3" fmla="*/ 0 h 239"/>
                  <a:gd name="T4" fmla="*/ 0 w 1361"/>
                  <a:gd name="T5" fmla="*/ 0 h 239"/>
                  <a:gd name="T6" fmla="*/ 0 w 1361"/>
                  <a:gd name="T7" fmla="*/ 0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0 h 239"/>
                  <a:gd name="T14" fmla="*/ 3 w 1361"/>
                  <a:gd name="T15" fmla="*/ 0 h 239"/>
                  <a:gd name="T16" fmla="*/ 3 w 1361"/>
                  <a:gd name="T17" fmla="*/ 0 h 239"/>
                  <a:gd name="T18" fmla="*/ 3 w 1361"/>
                  <a:gd name="T19" fmla="*/ 0 h 239"/>
                  <a:gd name="T20" fmla="*/ 3 w 1361"/>
                  <a:gd name="T21" fmla="*/ 0 h 239"/>
                  <a:gd name="T22" fmla="*/ 3 w 1361"/>
                  <a:gd name="T23" fmla="*/ 0 h 239"/>
                  <a:gd name="T24" fmla="*/ 3 w 1361"/>
                  <a:gd name="T25" fmla="*/ 0 h 239"/>
                  <a:gd name="T26" fmla="*/ 3 w 1361"/>
                  <a:gd name="T27" fmla="*/ 0 h 239"/>
                  <a:gd name="T28" fmla="*/ 4 w 1361"/>
                  <a:gd name="T29" fmla="*/ 0 h 239"/>
                  <a:gd name="T30" fmla="*/ 4 w 1361"/>
                  <a:gd name="T31" fmla="*/ 0 h 239"/>
                  <a:gd name="T32" fmla="*/ 4 w 1361"/>
                  <a:gd name="T33" fmla="*/ 0 h 239"/>
                  <a:gd name="T34" fmla="*/ 4 w 1361"/>
                  <a:gd name="T35" fmla="*/ 0 h 239"/>
                  <a:gd name="T36" fmla="*/ 4 w 1361"/>
                  <a:gd name="T37" fmla="*/ 0 h 239"/>
                  <a:gd name="T38" fmla="*/ 4 w 1361"/>
                  <a:gd name="T39" fmla="*/ 0 h 239"/>
                  <a:gd name="T40" fmla="*/ 5 w 1361"/>
                  <a:gd name="T41" fmla="*/ 0 h 239"/>
                  <a:gd name="T42" fmla="*/ 4 w 1361"/>
                  <a:gd name="T43" fmla="*/ 0 h 239"/>
                  <a:gd name="T44" fmla="*/ 4 w 1361"/>
                  <a:gd name="T45" fmla="*/ 0 h 239"/>
                  <a:gd name="T46" fmla="*/ 4 w 1361"/>
                  <a:gd name="T47" fmla="*/ 0 h 239"/>
                  <a:gd name="T48" fmla="*/ 4 w 1361"/>
                  <a:gd name="T49" fmla="*/ 0 h 239"/>
                  <a:gd name="T50" fmla="*/ 4 w 1361"/>
                  <a:gd name="T51" fmla="*/ 0 h 239"/>
                  <a:gd name="T52" fmla="*/ 4 w 1361"/>
                  <a:gd name="T53" fmla="*/ 0 h 239"/>
                  <a:gd name="T54" fmla="*/ 3 w 1361"/>
                  <a:gd name="T55" fmla="*/ 0 h 239"/>
                  <a:gd name="T56" fmla="*/ 3 w 1361"/>
                  <a:gd name="T57" fmla="*/ 0 h 239"/>
                  <a:gd name="T58" fmla="*/ 3 w 1361"/>
                  <a:gd name="T59" fmla="*/ 0 h 239"/>
                  <a:gd name="T60" fmla="*/ 3 w 1361"/>
                  <a:gd name="T61" fmla="*/ 0 h 239"/>
                  <a:gd name="T62" fmla="*/ 3 w 1361"/>
                  <a:gd name="T63" fmla="*/ 0 h 239"/>
                  <a:gd name="T64" fmla="*/ 3 w 1361"/>
                  <a:gd name="T65" fmla="*/ 0 h 239"/>
                  <a:gd name="T66" fmla="*/ 3 w 1361"/>
                  <a:gd name="T67" fmla="*/ 0 h 239"/>
                  <a:gd name="T68" fmla="*/ 1 w 1361"/>
                  <a:gd name="T69" fmla="*/ 0 h 239"/>
                  <a:gd name="T70" fmla="*/ 1 w 1361"/>
                  <a:gd name="T71" fmla="*/ 0 h 239"/>
                  <a:gd name="T72" fmla="*/ 0 w 1361"/>
                  <a:gd name="T73" fmla="*/ 0 h 239"/>
                  <a:gd name="T74" fmla="*/ 0 w 1361"/>
                  <a:gd name="T75" fmla="*/ 0 h 239"/>
                  <a:gd name="T76" fmla="*/ 0 w 1361"/>
                  <a:gd name="T77" fmla="*/ 0 h 239"/>
                  <a:gd name="T78" fmla="*/ 0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4"/>
                    </a:lnTo>
                    <a:lnTo>
                      <a:pt x="1011" y="73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5"/>
                    </a:lnTo>
                    <a:lnTo>
                      <a:pt x="1051" y="140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1"/>
                    </a:lnTo>
                    <a:lnTo>
                      <a:pt x="919" y="200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" name="Freeform 549"/>
              <p:cNvSpPr>
                <a:spLocks/>
              </p:cNvSpPr>
              <p:nvPr/>
            </p:nvSpPr>
            <p:spPr bwMode="auto">
              <a:xfrm>
                <a:off x="2968" y="3535"/>
                <a:ext cx="680" cy="119"/>
              </a:xfrm>
              <a:custGeom>
                <a:avLst/>
                <a:gdLst>
                  <a:gd name="T0" fmla="*/ 0 w 1361"/>
                  <a:gd name="T1" fmla="*/ 0 h 239"/>
                  <a:gd name="T2" fmla="*/ 0 w 1361"/>
                  <a:gd name="T3" fmla="*/ 0 h 239"/>
                  <a:gd name="T4" fmla="*/ 0 w 1361"/>
                  <a:gd name="T5" fmla="*/ 0 h 239"/>
                  <a:gd name="T6" fmla="*/ 0 w 1361"/>
                  <a:gd name="T7" fmla="*/ 0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0 h 239"/>
                  <a:gd name="T14" fmla="*/ 3 w 1361"/>
                  <a:gd name="T15" fmla="*/ 0 h 239"/>
                  <a:gd name="T16" fmla="*/ 3 w 1361"/>
                  <a:gd name="T17" fmla="*/ 0 h 239"/>
                  <a:gd name="T18" fmla="*/ 3 w 1361"/>
                  <a:gd name="T19" fmla="*/ 0 h 239"/>
                  <a:gd name="T20" fmla="*/ 3 w 1361"/>
                  <a:gd name="T21" fmla="*/ 0 h 239"/>
                  <a:gd name="T22" fmla="*/ 3 w 1361"/>
                  <a:gd name="T23" fmla="*/ 0 h 239"/>
                  <a:gd name="T24" fmla="*/ 3 w 1361"/>
                  <a:gd name="T25" fmla="*/ 0 h 239"/>
                  <a:gd name="T26" fmla="*/ 3 w 1361"/>
                  <a:gd name="T27" fmla="*/ 0 h 239"/>
                  <a:gd name="T28" fmla="*/ 3 w 1361"/>
                  <a:gd name="T29" fmla="*/ 0 h 239"/>
                  <a:gd name="T30" fmla="*/ 4 w 1361"/>
                  <a:gd name="T31" fmla="*/ 0 h 239"/>
                  <a:gd name="T32" fmla="*/ 4 w 1361"/>
                  <a:gd name="T33" fmla="*/ 0 h 239"/>
                  <a:gd name="T34" fmla="*/ 4 w 1361"/>
                  <a:gd name="T35" fmla="*/ 0 h 239"/>
                  <a:gd name="T36" fmla="*/ 4 w 1361"/>
                  <a:gd name="T37" fmla="*/ 0 h 239"/>
                  <a:gd name="T38" fmla="*/ 4 w 1361"/>
                  <a:gd name="T39" fmla="*/ 0 h 239"/>
                  <a:gd name="T40" fmla="*/ 4 w 1361"/>
                  <a:gd name="T41" fmla="*/ 0 h 239"/>
                  <a:gd name="T42" fmla="*/ 4 w 1361"/>
                  <a:gd name="T43" fmla="*/ 0 h 239"/>
                  <a:gd name="T44" fmla="*/ 5 w 1361"/>
                  <a:gd name="T45" fmla="*/ 0 h 239"/>
                  <a:gd name="T46" fmla="*/ 4 w 1361"/>
                  <a:gd name="T47" fmla="*/ 0 h 239"/>
                  <a:gd name="T48" fmla="*/ 4 w 1361"/>
                  <a:gd name="T49" fmla="*/ 0 h 239"/>
                  <a:gd name="T50" fmla="*/ 4 w 1361"/>
                  <a:gd name="T51" fmla="*/ 0 h 239"/>
                  <a:gd name="T52" fmla="*/ 4 w 1361"/>
                  <a:gd name="T53" fmla="*/ 0 h 239"/>
                  <a:gd name="T54" fmla="*/ 4 w 1361"/>
                  <a:gd name="T55" fmla="*/ 0 h 239"/>
                  <a:gd name="T56" fmla="*/ 4 w 1361"/>
                  <a:gd name="T57" fmla="*/ 0 h 239"/>
                  <a:gd name="T58" fmla="*/ 4 w 1361"/>
                  <a:gd name="T59" fmla="*/ 0 h 239"/>
                  <a:gd name="T60" fmla="*/ 4 w 1361"/>
                  <a:gd name="T61" fmla="*/ 0 h 239"/>
                  <a:gd name="T62" fmla="*/ 3 w 1361"/>
                  <a:gd name="T63" fmla="*/ 0 h 239"/>
                  <a:gd name="T64" fmla="*/ 3 w 1361"/>
                  <a:gd name="T65" fmla="*/ 0 h 239"/>
                  <a:gd name="T66" fmla="*/ 3 w 1361"/>
                  <a:gd name="T67" fmla="*/ 0 h 239"/>
                  <a:gd name="T68" fmla="*/ 3 w 1361"/>
                  <a:gd name="T69" fmla="*/ 0 h 239"/>
                  <a:gd name="T70" fmla="*/ 3 w 1361"/>
                  <a:gd name="T71" fmla="*/ 0 h 239"/>
                  <a:gd name="T72" fmla="*/ 3 w 1361"/>
                  <a:gd name="T73" fmla="*/ 0 h 239"/>
                  <a:gd name="T74" fmla="*/ 3 w 1361"/>
                  <a:gd name="T75" fmla="*/ 0 h 239"/>
                  <a:gd name="T76" fmla="*/ 1 w 1361"/>
                  <a:gd name="T77" fmla="*/ 0 h 239"/>
                  <a:gd name="T78" fmla="*/ 1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w 1361"/>
                  <a:gd name="T85" fmla="*/ 0 h 239"/>
                  <a:gd name="T86" fmla="*/ 0 w 1361"/>
                  <a:gd name="T87" fmla="*/ 0 h 239"/>
                  <a:gd name="T88" fmla="*/ 0 w 1361"/>
                  <a:gd name="T89" fmla="*/ 0 h 239"/>
                  <a:gd name="T90" fmla="*/ 0 w 1361"/>
                  <a:gd name="T91" fmla="*/ 0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4"/>
                    </a:lnTo>
                    <a:lnTo>
                      <a:pt x="1011" y="73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5"/>
                    </a:lnTo>
                    <a:lnTo>
                      <a:pt x="1051" y="140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1"/>
                    </a:lnTo>
                    <a:lnTo>
                      <a:pt x="919" y="200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" name="Freeform 550"/>
              <p:cNvSpPr>
                <a:spLocks/>
              </p:cNvSpPr>
              <p:nvPr/>
            </p:nvSpPr>
            <p:spPr bwMode="auto">
              <a:xfrm>
                <a:off x="3102" y="3563"/>
                <a:ext cx="308" cy="63"/>
              </a:xfrm>
              <a:custGeom>
                <a:avLst/>
                <a:gdLst>
                  <a:gd name="T0" fmla="*/ 3 w 614"/>
                  <a:gd name="T1" fmla="*/ 1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0 h 125"/>
                  <a:gd name="T8" fmla="*/ 3 w 614"/>
                  <a:gd name="T9" fmla="*/ 1 h 125"/>
                  <a:gd name="T10" fmla="*/ 2 w 614"/>
                  <a:gd name="T11" fmla="*/ 1 h 125"/>
                  <a:gd name="T12" fmla="*/ 2 w 614"/>
                  <a:gd name="T13" fmla="*/ 0 h 125"/>
                  <a:gd name="T14" fmla="*/ 2 w 614"/>
                  <a:gd name="T15" fmla="*/ 1 h 125"/>
                  <a:gd name="T16" fmla="*/ 2 w 614"/>
                  <a:gd name="T17" fmla="*/ 1 h 125"/>
                  <a:gd name="T18" fmla="*/ 2 w 614"/>
                  <a:gd name="T19" fmla="*/ 0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1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0 h 125"/>
                  <a:gd name="T40" fmla="*/ 2 w 614"/>
                  <a:gd name="T41" fmla="*/ 1 h 125"/>
                  <a:gd name="T42" fmla="*/ 2 w 614"/>
                  <a:gd name="T43" fmla="*/ 1 h 125"/>
                  <a:gd name="T44" fmla="*/ 2 w 614"/>
                  <a:gd name="T45" fmla="*/ 0 h 125"/>
                  <a:gd name="T46" fmla="*/ 2 w 614"/>
                  <a:gd name="T47" fmla="*/ 1 h 125"/>
                  <a:gd name="T48" fmla="*/ 2 w 614"/>
                  <a:gd name="T49" fmla="*/ 1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1 w 614"/>
                  <a:gd name="T57" fmla="*/ 1 h 125"/>
                  <a:gd name="T58" fmla="*/ 1 w 614"/>
                  <a:gd name="T59" fmla="*/ 0 h 125"/>
                  <a:gd name="T60" fmla="*/ 1 w 614"/>
                  <a:gd name="T61" fmla="*/ 1 h 125"/>
                  <a:gd name="T62" fmla="*/ 1 w 614"/>
                  <a:gd name="T63" fmla="*/ 1 h 125"/>
                  <a:gd name="T64" fmla="*/ 1 w 614"/>
                  <a:gd name="T65" fmla="*/ 0 h 125"/>
                  <a:gd name="T66" fmla="*/ 1 w 614"/>
                  <a:gd name="T67" fmla="*/ 1 h 125"/>
                  <a:gd name="T68" fmla="*/ 1 w 614"/>
                  <a:gd name="T69" fmla="*/ 1 h 125"/>
                  <a:gd name="T70" fmla="*/ 1 w 614"/>
                  <a:gd name="T71" fmla="*/ 0 h 125"/>
                  <a:gd name="T72" fmla="*/ 1 w 614"/>
                  <a:gd name="T73" fmla="*/ 1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1 h 125"/>
                  <a:gd name="T82" fmla="*/ 1 w 614"/>
                  <a:gd name="T83" fmla="*/ 1 h 125"/>
                  <a:gd name="T84" fmla="*/ 1 w 614"/>
                  <a:gd name="T85" fmla="*/ 0 h 125"/>
                  <a:gd name="T86" fmla="*/ 1 w 614"/>
                  <a:gd name="T87" fmla="*/ 1 h 125"/>
                  <a:gd name="T88" fmla="*/ 1 w 614"/>
                  <a:gd name="T89" fmla="*/ 1 h 125"/>
                  <a:gd name="T90" fmla="*/ 1 w 614"/>
                  <a:gd name="T91" fmla="*/ 0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3 w 614"/>
                  <a:gd name="T99" fmla="*/ 0 h 1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5"/>
                  <a:gd name="T152" fmla="*/ 614 w 614"/>
                  <a:gd name="T153" fmla="*/ 125 h 1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5">
                    <a:moveTo>
                      <a:pt x="572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0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29"/>
                    </a:lnTo>
                    <a:lnTo>
                      <a:pt x="538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0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29"/>
                    </a:lnTo>
                    <a:lnTo>
                      <a:pt x="499" y="26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0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29"/>
                    </a:lnTo>
                    <a:lnTo>
                      <a:pt x="462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0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8" y="20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0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29"/>
                    </a:lnTo>
                    <a:lnTo>
                      <a:pt x="353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0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29"/>
                    </a:lnTo>
                    <a:lnTo>
                      <a:pt x="319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0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29"/>
                    </a:lnTo>
                    <a:lnTo>
                      <a:pt x="282" y="26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0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29"/>
                    </a:lnTo>
                    <a:lnTo>
                      <a:pt x="247" y="26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0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29"/>
                    </a:lnTo>
                    <a:lnTo>
                      <a:pt x="210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0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29"/>
                    </a:lnTo>
                    <a:lnTo>
                      <a:pt x="173" y="26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1"/>
                    </a:lnTo>
                    <a:lnTo>
                      <a:pt x="158" y="6"/>
                    </a:lnTo>
                    <a:lnTo>
                      <a:pt x="156" y="13"/>
                    </a:lnTo>
                    <a:lnTo>
                      <a:pt x="156" y="20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29"/>
                    </a:lnTo>
                    <a:lnTo>
                      <a:pt x="139" y="26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0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29"/>
                    </a:lnTo>
                    <a:lnTo>
                      <a:pt x="101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0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0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29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3" name="Freeform 551"/>
              <p:cNvSpPr>
                <a:spLocks/>
              </p:cNvSpPr>
              <p:nvPr/>
            </p:nvSpPr>
            <p:spPr bwMode="auto">
              <a:xfrm>
                <a:off x="3102" y="3563"/>
                <a:ext cx="308" cy="63"/>
              </a:xfrm>
              <a:custGeom>
                <a:avLst/>
                <a:gdLst>
                  <a:gd name="T0" fmla="*/ 3 w 614"/>
                  <a:gd name="T1" fmla="*/ 0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1 h 125"/>
                  <a:gd name="T8" fmla="*/ 3 w 614"/>
                  <a:gd name="T9" fmla="*/ 0 h 125"/>
                  <a:gd name="T10" fmla="*/ 3 w 614"/>
                  <a:gd name="T11" fmla="*/ 1 h 125"/>
                  <a:gd name="T12" fmla="*/ 2 w 614"/>
                  <a:gd name="T13" fmla="*/ 1 h 125"/>
                  <a:gd name="T14" fmla="*/ 2 w 614"/>
                  <a:gd name="T15" fmla="*/ 1 h 125"/>
                  <a:gd name="T16" fmla="*/ 2 w 614"/>
                  <a:gd name="T17" fmla="*/ 0 h 125"/>
                  <a:gd name="T18" fmla="*/ 2 w 614"/>
                  <a:gd name="T19" fmla="*/ 1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0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1 h 125"/>
                  <a:gd name="T40" fmla="*/ 2 w 614"/>
                  <a:gd name="T41" fmla="*/ 0 h 125"/>
                  <a:gd name="T42" fmla="*/ 2 w 614"/>
                  <a:gd name="T43" fmla="*/ 1 h 125"/>
                  <a:gd name="T44" fmla="*/ 2 w 614"/>
                  <a:gd name="T45" fmla="*/ 1 h 125"/>
                  <a:gd name="T46" fmla="*/ 2 w 614"/>
                  <a:gd name="T47" fmla="*/ 1 h 125"/>
                  <a:gd name="T48" fmla="*/ 2 w 614"/>
                  <a:gd name="T49" fmla="*/ 0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2 w 614"/>
                  <a:gd name="T57" fmla="*/ 0 h 125"/>
                  <a:gd name="T58" fmla="*/ 2 w 614"/>
                  <a:gd name="T59" fmla="*/ 1 h 125"/>
                  <a:gd name="T60" fmla="*/ 2 w 614"/>
                  <a:gd name="T61" fmla="*/ 1 h 125"/>
                  <a:gd name="T62" fmla="*/ 2 w 614"/>
                  <a:gd name="T63" fmla="*/ 1 h 125"/>
                  <a:gd name="T64" fmla="*/ 2 w 614"/>
                  <a:gd name="T65" fmla="*/ 0 h 125"/>
                  <a:gd name="T66" fmla="*/ 2 w 614"/>
                  <a:gd name="T67" fmla="*/ 1 h 125"/>
                  <a:gd name="T68" fmla="*/ 2 w 614"/>
                  <a:gd name="T69" fmla="*/ 1 h 125"/>
                  <a:gd name="T70" fmla="*/ 1 w 614"/>
                  <a:gd name="T71" fmla="*/ 1 h 125"/>
                  <a:gd name="T72" fmla="*/ 1 w 614"/>
                  <a:gd name="T73" fmla="*/ 0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0 h 125"/>
                  <a:gd name="T82" fmla="*/ 1 w 614"/>
                  <a:gd name="T83" fmla="*/ 1 h 125"/>
                  <a:gd name="T84" fmla="*/ 1 w 614"/>
                  <a:gd name="T85" fmla="*/ 1 h 125"/>
                  <a:gd name="T86" fmla="*/ 1 w 614"/>
                  <a:gd name="T87" fmla="*/ 1 h 125"/>
                  <a:gd name="T88" fmla="*/ 1 w 614"/>
                  <a:gd name="T89" fmla="*/ 0 h 125"/>
                  <a:gd name="T90" fmla="*/ 1 w 614"/>
                  <a:gd name="T91" fmla="*/ 1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1 w 614"/>
                  <a:gd name="T99" fmla="*/ 1 h 125"/>
                  <a:gd name="T100" fmla="*/ 1 w 614"/>
                  <a:gd name="T101" fmla="*/ 1 h 125"/>
                  <a:gd name="T102" fmla="*/ 1 w 614"/>
                  <a:gd name="T103" fmla="*/ 1 h 125"/>
                  <a:gd name="T104" fmla="*/ 1 w 614"/>
                  <a:gd name="T105" fmla="*/ 0 h 125"/>
                  <a:gd name="T106" fmla="*/ 1 w 614"/>
                  <a:gd name="T107" fmla="*/ 1 h 125"/>
                  <a:gd name="T108" fmla="*/ 1 w 614"/>
                  <a:gd name="T109" fmla="*/ 1 h 125"/>
                  <a:gd name="T110" fmla="*/ 1 w 614"/>
                  <a:gd name="T111" fmla="*/ 1 h 125"/>
                  <a:gd name="T112" fmla="*/ 1 w 614"/>
                  <a:gd name="T113" fmla="*/ 0 h 125"/>
                  <a:gd name="T114" fmla="*/ 1 w 614"/>
                  <a:gd name="T115" fmla="*/ 1 h 125"/>
                  <a:gd name="T116" fmla="*/ 1 w 614"/>
                  <a:gd name="T117" fmla="*/ 1 h 125"/>
                  <a:gd name="T118" fmla="*/ 1 w 614"/>
                  <a:gd name="T119" fmla="*/ 1 h 125"/>
                  <a:gd name="T120" fmla="*/ 3 w 614"/>
                  <a:gd name="T121" fmla="*/ 1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5"/>
                  <a:gd name="T185" fmla="*/ 614 w 614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5">
                    <a:moveTo>
                      <a:pt x="572" y="0"/>
                    </a:moveTo>
                    <a:lnTo>
                      <a:pt x="572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0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29"/>
                    </a:lnTo>
                    <a:lnTo>
                      <a:pt x="538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0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29"/>
                    </a:lnTo>
                    <a:lnTo>
                      <a:pt x="499" y="26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0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29"/>
                    </a:lnTo>
                    <a:lnTo>
                      <a:pt x="462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0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8" y="20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0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29"/>
                    </a:lnTo>
                    <a:lnTo>
                      <a:pt x="353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0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29"/>
                    </a:lnTo>
                    <a:lnTo>
                      <a:pt x="319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0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29"/>
                    </a:lnTo>
                    <a:lnTo>
                      <a:pt x="282" y="26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0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29"/>
                    </a:lnTo>
                    <a:lnTo>
                      <a:pt x="247" y="26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0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29"/>
                    </a:lnTo>
                    <a:lnTo>
                      <a:pt x="210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0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29"/>
                    </a:lnTo>
                    <a:lnTo>
                      <a:pt x="173" y="26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1"/>
                    </a:lnTo>
                    <a:lnTo>
                      <a:pt x="158" y="6"/>
                    </a:lnTo>
                    <a:lnTo>
                      <a:pt x="156" y="13"/>
                    </a:lnTo>
                    <a:lnTo>
                      <a:pt x="156" y="20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29"/>
                    </a:lnTo>
                    <a:lnTo>
                      <a:pt x="139" y="26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0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29"/>
                    </a:lnTo>
                    <a:lnTo>
                      <a:pt x="101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0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0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29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2" y="0"/>
                    </a:lnTo>
                  </a:path>
                </a:pathLst>
              </a:cu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" name="Rectangle 552"/>
              <p:cNvSpPr>
                <a:spLocks noChangeArrowheads="1"/>
              </p:cNvSpPr>
              <p:nvPr/>
            </p:nvSpPr>
            <p:spPr bwMode="auto">
              <a:xfrm>
                <a:off x="2993" y="3580"/>
                <a:ext cx="77" cy="28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5" name="Rectangle 553"/>
              <p:cNvSpPr>
                <a:spLocks noChangeArrowheads="1"/>
              </p:cNvSpPr>
              <p:nvPr/>
            </p:nvSpPr>
            <p:spPr bwMode="auto">
              <a:xfrm>
                <a:off x="2993" y="3580"/>
                <a:ext cx="77" cy="28"/>
              </a:xfrm>
              <a:prstGeom prst="rect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6" name="Freeform 554"/>
              <p:cNvSpPr>
                <a:spLocks/>
              </p:cNvSpPr>
              <p:nvPr/>
            </p:nvSpPr>
            <p:spPr bwMode="auto">
              <a:xfrm>
                <a:off x="2968" y="3370"/>
                <a:ext cx="680" cy="120"/>
              </a:xfrm>
              <a:custGeom>
                <a:avLst/>
                <a:gdLst>
                  <a:gd name="T0" fmla="*/ 0 w 1361"/>
                  <a:gd name="T1" fmla="*/ 1 h 239"/>
                  <a:gd name="T2" fmla="*/ 0 w 1361"/>
                  <a:gd name="T3" fmla="*/ 1 h 239"/>
                  <a:gd name="T4" fmla="*/ 0 w 1361"/>
                  <a:gd name="T5" fmla="*/ 1 h 239"/>
                  <a:gd name="T6" fmla="*/ 0 w 1361"/>
                  <a:gd name="T7" fmla="*/ 1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1 h 239"/>
                  <a:gd name="T14" fmla="*/ 3 w 1361"/>
                  <a:gd name="T15" fmla="*/ 1 h 239"/>
                  <a:gd name="T16" fmla="*/ 3 w 1361"/>
                  <a:gd name="T17" fmla="*/ 1 h 239"/>
                  <a:gd name="T18" fmla="*/ 3 w 1361"/>
                  <a:gd name="T19" fmla="*/ 1 h 239"/>
                  <a:gd name="T20" fmla="*/ 3 w 1361"/>
                  <a:gd name="T21" fmla="*/ 1 h 239"/>
                  <a:gd name="T22" fmla="*/ 3 w 1361"/>
                  <a:gd name="T23" fmla="*/ 1 h 239"/>
                  <a:gd name="T24" fmla="*/ 3 w 1361"/>
                  <a:gd name="T25" fmla="*/ 1 h 239"/>
                  <a:gd name="T26" fmla="*/ 3 w 1361"/>
                  <a:gd name="T27" fmla="*/ 1 h 239"/>
                  <a:gd name="T28" fmla="*/ 4 w 1361"/>
                  <a:gd name="T29" fmla="*/ 1 h 239"/>
                  <a:gd name="T30" fmla="*/ 4 w 1361"/>
                  <a:gd name="T31" fmla="*/ 1 h 239"/>
                  <a:gd name="T32" fmla="*/ 4 w 1361"/>
                  <a:gd name="T33" fmla="*/ 1 h 239"/>
                  <a:gd name="T34" fmla="*/ 4 w 1361"/>
                  <a:gd name="T35" fmla="*/ 1 h 239"/>
                  <a:gd name="T36" fmla="*/ 4 w 1361"/>
                  <a:gd name="T37" fmla="*/ 1 h 239"/>
                  <a:gd name="T38" fmla="*/ 4 w 1361"/>
                  <a:gd name="T39" fmla="*/ 1 h 239"/>
                  <a:gd name="T40" fmla="*/ 5 w 1361"/>
                  <a:gd name="T41" fmla="*/ 1 h 239"/>
                  <a:gd name="T42" fmla="*/ 4 w 1361"/>
                  <a:gd name="T43" fmla="*/ 1 h 239"/>
                  <a:gd name="T44" fmla="*/ 4 w 1361"/>
                  <a:gd name="T45" fmla="*/ 1 h 239"/>
                  <a:gd name="T46" fmla="*/ 4 w 1361"/>
                  <a:gd name="T47" fmla="*/ 1 h 239"/>
                  <a:gd name="T48" fmla="*/ 4 w 1361"/>
                  <a:gd name="T49" fmla="*/ 1 h 239"/>
                  <a:gd name="T50" fmla="*/ 4 w 1361"/>
                  <a:gd name="T51" fmla="*/ 1 h 239"/>
                  <a:gd name="T52" fmla="*/ 4 w 1361"/>
                  <a:gd name="T53" fmla="*/ 1 h 239"/>
                  <a:gd name="T54" fmla="*/ 3 w 1361"/>
                  <a:gd name="T55" fmla="*/ 1 h 239"/>
                  <a:gd name="T56" fmla="*/ 3 w 1361"/>
                  <a:gd name="T57" fmla="*/ 1 h 239"/>
                  <a:gd name="T58" fmla="*/ 3 w 1361"/>
                  <a:gd name="T59" fmla="*/ 1 h 239"/>
                  <a:gd name="T60" fmla="*/ 3 w 1361"/>
                  <a:gd name="T61" fmla="*/ 1 h 239"/>
                  <a:gd name="T62" fmla="*/ 3 w 1361"/>
                  <a:gd name="T63" fmla="*/ 1 h 239"/>
                  <a:gd name="T64" fmla="*/ 3 w 1361"/>
                  <a:gd name="T65" fmla="*/ 1 h 239"/>
                  <a:gd name="T66" fmla="*/ 3 w 1361"/>
                  <a:gd name="T67" fmla="*/ 1 h 239"/>
                  <a:gd name="T68" fmla="*/ 1 w 1361"/>
                  <a:gd name="T69" fmla="*/ 1 h 239"/>
                  <a:gd name="T70" fmla="*/ 1 w 1361"/>
                  <a:gd name="T71" fmla="*/ 1 h 239"/>
                  <a:gd name="T72" fmla="*/ 0 w 1361"/>
                  <a:gd name="T73" fmla="*/ 1 h 239"/>
                  <a:gd name="T74" fmla="*/ 0 w 1361"/>
                  <a:gd name="T75" fmla="*/ 1 h 239"/>
                  <a:gd name="T76" fmla="*/ 0 w 1361"/>
                  <a:gd name="T77" fmla="*/ 1 h 239"/>
                  <a:gd name="T78" fmla="*/ 0 w 1361"/>
                  <a:gd name="T79" fmla="*/ 1 h 239"/>
                  <a:gd name="T80" fmla="*/ 0 w 1361"/>
                  <a:gd name="T81" fmla="*/ 1 h 239"/>
                  <a:gd name="T82" fmla="*/ 0 w 1361"/>
                  <a:gd name="T83" fmla="*/ 1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4"/>
                    </a:lnTo>
                    <a:lnTo>
                      <a:pt x="1011" y="72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1"/>
                    </a:lnTo>
                    <a:lnTo>
                      <a:pt x="919" y="199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7" name="Freeform 555"/>
              <p:cNvSpPr>
                <a:spLocks/>
              </p:cNvSpPr>
              <p:nvPr/>
            </p:nvSpPr>
            <p:spPr bwMode="auto">
              <a:xfrm>
                <a:off x="2968" y="3370"/>
                <a:ext cx="680" cy="120"/>
              </a:xfrm>
              <a:custGeom>
                <a:avLst/>
                <a:gdLst>
                  <a:gd name="T0" fmla="*/ 0 w 1361"/>
                  <a:gd name="T1" fmla="*/ 1 h 239"/>
                  <a:gd name="T2" fmla="*/ 0 w 1361"/>
                  <a:gd name="T3" fmla="*/ 1 h 239"/>
                  <a:gd name="T4" fmla="*/ 0 w 1361"/>
                  <a:gd name="T5" fmla="*/ 1 h 239"/>
                  <a:gd name="T6" fmla="*/ 0 w 1361"/>
                  <a:gd name="T7" fmla="*/ 1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1 h 239"/>
                  <a:gd name="T14" fmla="*/ 3 w 1361"/>
                  <a:gd name="T15" fmla="*/ 1 h 239"/>
                  <a:gd name="T16" fmla="*/ 3 w 1361"/>
                  <a:gd name="T17" fmla="*/ 1 h 239"/>
                  <a:gd name="T18" fmla="*/ 3 w 1361"/>
                  <a:gd name="T19" fmla="*/ 1 h 239"/>
                  <a:gd name="T20" fmla="*/ 3 w 1361"/>
                  <a:gd name="T21" fmla="*/ 1 h 239"/>
                  <a:gd name="T22" fmla="*/ 3 w 1361"/>
                  <a:gd name="T23" fmla="*/ 1 h 239"/>
                  <a:gd name="T24" fmla="*/ 3 w 1361"/>
                  <a:gd name="T25" fmla="*/ 1 h 239"/>
                  <a:gd name="T26" fmla="*/ 3 w 1361"/>
                  <a:gd name="T27" fmla="*/ 1 h 239"/>
                  <a:gd name="T28" fmla="*/ 3 w 1361"/>
                  <a:gd name="T29" fmla="*/ 1 h 239"/>
                  <a:gd name="T30" fmla="*/ 4 w 1361"/>
                  <a:gd name="T31" fmla="*/ 1 h 239"/>
                  <a:gd name="T32" fmla="*/ 4 w 1361"/>
                  <a:gd name="T33" fmla="*/ 1 h 239"/>
                  <a:gd name="T34" fmla="*/ 4 w 1361"/>
                  <a:gd name="T35" fmla="*/ 1 h 239"/>
                  <a:gd name="T36" fmla="*/ 4 w 1361"/>
                  <a:gd name="T37" fmla="*/ 1 h 239"/>
                  <a:gd name="T38" fmla="*/ 4 w 1361"/>
                  <a:gd name="T39" fmla="*/ 1 h 239"/>
                  <a:gd name="T40" fmla="*/ 4 w 1361"/>
                  <a:gd name="T41" fmla="*/ 1 h 239"/>
                  <a:gd name="T42" fmla="*/ 4 w 1361"/>
                  <a:gd name="T43" fmla="*/ 1 h 239"/>
                  <a:gd name="T44" fmla="*/ 5 w 1361"/>
                  <a:gd name="T45" fmla="*/ 1 h 239"/>
                  <a:gd name="T46" fmla="*/ 4 w 1361"/>
                  <a:gd name="T47" fmla="*/ 1 h 239"/>
                  <a:gd name="T48" fmla="*/ 4 w 1361"/>
                  <a:gd name="T49" fmla="*/ 1 h 239"/>
                  <a:gd name="T50" fmla="*/ 4 w 1361"/>
                  <a:gd name="T51" fmla="*/ 1 h 239"/>
                  <a:gd name="T52" fmla="*/ 4 w 1361"/>
                  <a:gd name="T53" fmla="*/ 1 h 239"/>
                  <a:gd name="T54" fmla="*/ 4 w 1361"/>
                  <a:gd name="T55" fmla="*/ 1 h 239"/>
                  <a:gd name="T56" fmla="*/ 4 w 1361"/>
                  <a:gd name="T57" fmla="*/ 1 h 239"/>
                  <a:gd name="T58" fmla="*/ 4 w 1361"/>
                  <a:gd name="T59" fmla="*/ 1 h 239"/>
                  <a:gd name="T60" fmla="*/ 4 w 1361"/>
                  <a:gd name="T61" fmla="*/ 1 h 239"/>
                  <a:gd name="T62" fmla="*/ 3 w 1361"/>
                  <a:gd name="T63" fmla="*/ 1 h 239"/>
                  <a:gd name="T64" fmla="*/ 3 w 1361"/>
                  <a:gd name="T65" fmla="*/ 1 h 239"/>
                  <a:gd name="T66" fmla="*/ 3 w 1361"/>
                  <a:gd name="T67" fmla="*/ 1 h 239"/>
                  <a:gd name="T68" fmla="*/ 3 w 1361"/>
                  <a:gd name="T69" fmla="*/ 1 h 239"/>
                  <a:gd name="T70" fmla="*/ 3 w 1361"/>
                  <a:gd name="T71" fmla="*/ 1 h 239"/>
                  <a:gd name="T72" fmla="*/ 3 w 1361"/>
                  <a:gd name="T73" fmla="*/ 1 h 239"/>
                  <a:gd name="T74" fmla="*/ 3 w 1361"/>
                  <a:gd name="T75" fmla="*/ 1 h 239"/>
                  <a:gd name="T76" fmla="*/ 1 w 1361"/>
                  <a:gd name="T77" fmla="*/ 1 h 239"/>
                  <a:gd name="T78" fmla="*/ 1 w 1361"/>
                  <a:gd name="T79" fmla="*/ 1 h 239"/>
                  <a:gd name="T80" fmla="*/ 0 w 1361"/>
                  <a:gd name="T81" fmla="*/ 1 h 239"/>
                  <a:gd name="T82" fmla="*/ 0 w 1361"/>
                  <a:gd name="T83" fmla="*/ 1 h 239"/>
                  <a:gd name="T84" fmla="*/ 0 w 1361"/>
                  <a:gd name="T85" fmla="*/ 1 h 239"/>
                  <a:gd name="T86" fmla="*/ 0 w 1361"/>
                  <a:gd name="T87" fmla="*/ 1 h 239"/>
                  <a:gd name="T88" fmla="*/ 0 w 1361"/>
                  <a:gd name="T89" fmla="*/ 1 h 239"/>
                  <a:gd name="T90" fmla="*/ 0 w 1361"/>
                  <a:gd name="T91" fmla="*/ 1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4"/>
                    </a:lnTo>
                    <a:lnTo>
                      <a:pt x="1011" y="72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1"/>
                    </a:lnTo>
                    <a:lnTo>
                      <a:pt x="919" y="199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8" name="Freeform 556"/>
              <p:cNvSpPr>
                <a:spLocks/>
              </p:cNvSpPr>
              <p:nvPr/>
            </p:nvSpPr>
            <p:spPr bwMode="auto">
              <a:xfrm>
                <a:off x="3102" y="3399"/>
                <a:ext cx="308" cy="63"/>
              </a:xfrm>
              <a:custGeom>
                <a:avLst/>
                <a:gdLst>
                  <a:gd name="T0" fmla="*/ 3 w 614"/>
                  <a:gd name="T1" fmla="*/ 1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0 h 125"/>
                  <a:gd name="T8" fmla="*/ 3 w 614"/>
                  <a:gd name="T9" fmla="*/ 1 h 125"/>
                  <a:gd name="T10" fmla="*/ 2 w 614"/>
                  <a:gd name="T11" fmla="*/ 1 h 125"/>
                  <a:gd name="T12" fmla="*/ 2 w 614"/>
                  <a:gd name="T13" fmla="*/ 0 h 125"/>
                  <a:gd name="T14" fmla="*/ 2 w 614"/>
                  <a:gd name="T15" fmla="*/ 1 h 125"/>
                  <a:gd name="T16" fmla="*/ 2 w 614"/>
                  <a:gd name="T17" fmla="*/ 1 h 125"/>
                  <a:gd name="T18" fmla="*/ 2 w 614"/>
                  <a:gd name="T19" fmla="*/ 0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1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0 h 125"/>
                  <a:gd name="T40" fmla="*/ 2 w 614"/>
                  <a:gd name="T41" fmla="*/ 1 h 125"/>
                  <a:gd name="T42" fmla="*/ 2 w 614"/>
                  <a:gd name="T43" fmla="*/ 1 h 125"/>
                  <a:gd name="T44" fmla="*/ 2 w 614"/>
                  <a:gd name="T45" fmla="*/ 0 h 125"/>
                  <a:gd name="T46" fmla="*/ 2 w 614"/>
                  <a:gd name="T47" fmla="*/ 1 h 125"/>
                  <a:gd name="T48" fmla="*/ 2 w 614"/>
                  <a:gd name="T49" fmla="*/ 1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1 w 614"/>
                  <a:gd name="T57" fmla="*/ 1 h 125"/>
                  <a:gd name="T58" fmla="*/ 1 w 614"/>
                  <a:gd name="T59" fmla="*/ 0 h 125"/>
                  <a:gd name="T60" fmla="*/ 1 w 614"/>
                  <a:gd name="T61" fmla="*/ 1 h 125"/>
                  <a:gd name="T62" fmla="*/ 1 w 614"/>
                  <a:gd name="T63" fmla="*/ 1 h 125"/>
                  <a:gd name="T64" fmla="*/ 1 w 614"/>
                  <a:gd name="T65" fmla="*/ 0 h 125"/>
                  <a:gd name="T66" fmla="*/ 1 w 614"/>
                  <a:gd name="T67" fmla="*/ 1 h 125"/>
                  <a:gd name="T68" fmla="*/ 1 w 614"/>
                  <a:gd name="T69" fmla="*/ 1 h 125"/>
                  <a:gd name="T70" fmla="*/ 1 w 614"/>
                  <a:gd name="T71" fmla="*/ 0 h 125"/>
                  <a:gd name="T72" fmla="*/ 1 w 614"/>
                  <a:gd name="T73" fmla="*/ 1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1 h 125"/>
                  <a:gd name="T82" fmla="*/ 1 w 614"/>
                  <a:gd name="T83" fmla="*/ 1 h 125"/>
                  <a:gd name="T84" fmla="*/ 1 w 614"/>
                  <a:gd name="T85" fmla="*/ 0 h 125"/>
                  <a:gd name="T86" fmla="*/ 1 w 614"/>
                  <a:gd name="T87" fmla="*/ 1 h 125"/>
                  <a:gd name="T88" fmla="*/ 1 w 614"/>
                  <a:gd name="T89" fmla="*/ 1 h 125"/>
                  <a:gd name="T90" fmla="*/ 1 w 614"/>
                  <a:gd name="T91" fmla="*/ 0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3 w 614"/>
                  <a:gd name="T99" fmla="*/ 0 h 1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5"/>
                  <a:gd name="T152" fmla="*/ 614 w 614"/>
                  <a:gd name="T153" fmla="*/ 125 h 1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5">
                    <a:moveTo>
                      <a:pt x="572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0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29"/>
                    </a:lnTo>
                    <a:lnTo>
                      <a:pt x="538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0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29"/>
                    </a:lnTo>
                    <a:lnTo>
                      <a:pt x="499" y="26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0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29"/>
                    </a:lnTo>
                    <a:lnTo>
                      <a:pt x="462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0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8" y="20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0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29"/>
                    </a:lnTo>
                    <a:lnTo>
                      <a:pt x="353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0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29"/>
                    </a:lnTo>
                    <a:lnTo>
                      <a:pt x="319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0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29"/>
                    </a:lnTo>
                    <a:lnTo>
                      <a:pt x="282" y="26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0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29"/>
                    </a:lnTo>
                    <a:lnTo>
                      <a:pt x="247" y="26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0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29"/>
                    </a:lnTo>
                    <a:lnTo>
                      <a:pt x="210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0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29"/>
                    </a:lnTo>
                    <a:lnTo>
                      <a:pt x="173" y="26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1"/>
                    </a:lnTo>
                    <a:lnTo>
                      <a:pt x="158" y="6"/>
                    </a:lnTo>
                    <a:lnTo>
                      <a:pt x="156" y="13"/>
                    </a:lnTo>
                    <a:lnTo>
                      <a:pt x="156" y="20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29"/>
                    </a:lnTo>
                    <a:lnTo>
                      <a:pt x="139" y="26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0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29"/>
                    </a:lnTo>
                    <a:lnTo>
                      <a:pt x="101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0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0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29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9" name="Freeform 557"/>
              <p:cNvSpPr>
                <a:spLocks/>
              </p:cNvSpPr>
              <p:nvPr/>
            </p:nvSpPr>
            <p:spPr bwMode="auto">
              <a:xfrm>
                <a:off x="3102" y="3399"/>
                <a:ext cx="308" cy="63"/>
              </a:xfrm>
              <a:custGeom>
                <a:avLst/>
                <a:gdLst>
                  <a:gd name="T0" fmla="*/ 3 w 614"/>
                  <a:gd name="T1" fmla="*/ 0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1 h 125"/>
                  <a:gd name="T8" fmla="*/ 3 w 614"/>
                  <a:gd name="T9" fmla="*/ 0 h 125"/>
                  <a:gd name="T10" fmla="*/ 3 w 614"/>
                  <a:gd name="T11" fmla="*/ 1 h 125"/>
                  <a:gd name="T12" fmla="*/ 2 w 614"/>
                  <a:gd name="T13" fmla="*/ 1 h 125"/>
                  <a:gd name="T14" fmla="*/ 2 w 614"/>
                  <a:gd name="T15" fmla="*/ 1 h 125"/>
                  <a:gd name="T16" fmla="*/ 2 w 614"/>
                  <a:gd name="T17" fmla="*/ 0 h 125"/>
                  <a:gd name="T18" fmla="*/ 2 w 614"/>
                  <a:gd name="T19" fmla="*/ 1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0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1 h 125"/>
                  <a:gd name="T40" fmla="*/ 2 w 614"/>
                  <a:gd name="T41" fmla="*/ 0 h 125"/>
                  <a:gd name="T42" fmla="*/ 2 w 614"/>
                  <a:gd name="T43" fmla="*/ 1 h 125"/>
                  <a:gd name="T44" fmla="*/ 2 w 614"/>
                  <a:gd name="T45" fmla="*/ 1 h 125"/>
                  <a:gd name="T46" fmla="*/ 2 w 614"/>
                  <a:gd name="T47" fmla="*/ 1 h 125"/>
                  <a:gd name="T48" fmla="*/ 2 w 614"/>
                  <a:gd name="T49" fmla="*/ 0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2 w 614"/>
                  <a:gd name="T57" fmla="*/ 0 h 125"/>
                  <a:gd name="T58" fmla="*/ 2 w 614"/>
                  <a:gd name="T59" fmla="*/ 1 h 125"/>
                  <a:gd name="T60" fmla="*/ 2 w 614"/>
                  <a:gd name="T61" fmla="*/ 1 h 125"/>
                  <a:gd name="T62" fmla="*/ 2 w 614"/>
                  <a:gd name="T63" fmla="*/ 1 h 125"/>
                  <a:gd name="T64" fmla="*/ 2 w 614"/>
                  <a:gd name="T65" fmla="*/ 0 h 125"/>
                  <a:gd name="T66" fmla="*/ 2 w 614"/>
                  <a:gd name="T67" fmla="*/ 1 h 125"/>
                  <a:gd name="T68" fmla="*/ 2 w 614"/>
                  <a:gd name="T69" fmla="*/ 1 h 125"/>
                  <a:gd name="T70" fmla="*/ 1 w 614"/>
                  <a:gd name="T71" fmla="*/ 1 h 125"/>
                  <a:gd name="T72" fmla="*/ 1 w 614"/>
                  <a:gd name="T73" fmla="*/ 0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0 h 125"/>
                  <a:gd name="T82" fmla="*/ 1 w 614"/>
                  <a:gd name="T83" fmla="*/ 1 h 125"/>
                  <a:gd name="T84" fmla="*/ 1 w 614"/>
                  <a:gd name="T85" fmla="*/ 1 h 125"/>
                  <a:gd name="T86" fmla="*/ 1 w 614"/>
                  <a:gd name="T87" fmla="*/ 1 h 125"/>
                  <a:gd name="T88" fmla="*/ 1 w 614"/>
                  <a:gd name="T89" fmla="*/ 0 h 125"/>
                  <a:gd name="T90" fmla="*/ 1 w 614"/>
                  <a:gd name="T91" fmla="*/ 1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1 w 614"/>
                  <a:gd name="T99" fmla="*/ 1 h 125"/>
                  <a:gd name="T100" fmla="*/ 1 w 614"/>
                  <a:gd name="T101" fmla="*/ 1 h 125"/>
                  <a:gd name="T102" fmla="*/ 1 w 614"/>
                  <a:gd name="T103" fmla="*/ 1 h 125"/>
                  <a:gd name="T104" fmla="*/ 1 w 614"/>
                  <a:gd name="T105" fmla="*/ 0 h 125"/>
                  <a:gd name="T106" fmla="*/ 1 w 614"/>
                  <a:gd name="T107" fmla="*/ 1 h 125"/>
                  <a:gd name="T108" fmla="*/ 1 w 614"/>
                  <a:gd name="T109" fmla="*/ 1 h 125"/>
                  <a:gd name="T110" fmla="*/ 1 w 614"/>
                  <a:gd name="T111" fmla="*/ 1 h 125"/>
                  <a:gd name="T112" fmla="*/ 1 w 614"/>
                  <a:gd name="T113" fmla="*/ 0 h 125"/>
                  <a:gd name="T114" fmla="*/ 1 w 614"/>
                  <a:gd name="T115" fmla="*/ 1 h 125"/>
                  <a:gd name="T116" fmla="*/ 1 w 614"/>
                  <a:gd name="T117" fmla="*/ 1 h 125"/>
                  <a:gd name="T118" fmla="*/ 1 w 614"/>
                  <a:gd name="T119" fmla="*/ 1 h 125"/>
                  <a:gd name="T120" fmla="*/ 3 w 614"/>
                  <a:gd name="T121" fmla="*/ 1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5"/>
                  <a:gd name="T185" fmla="*/ 614 w 614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5">
                    <a:moveTo>
                      <a:pt x="572" y="0"/>
                    </a:moveTo>
                    <a:lnTo>
                      <a:pt x="572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0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29"/>
                    </a:lnTo>
                    <a:lnTo>
                      <a:pt x="538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0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29"/>
                    </a:lnTo>
                    <a:lnTo>
                      <a:pt x="499" y="26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0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29"/>
                    </a:lnTo>
                    <a:lnTo>
                      <a:pt x="462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0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8" y="20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0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29"/>
                    </a:lnTo>
                    <a:lnTo>
                      <a:pt x="353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0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29"/>
                    </a:lnTo>
                    <a:lnTo>
                      <a:pt x="319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0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29"/>
                    </a:lnTo>
                    <a:lnTo>
                      <a:pt x="282" y="26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0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29"/>
                    </a:lnTo>
                    <a:lnTo>
                      <a:pt x="247" y="26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0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29"/>
                    </a:lnTo>
                    <a:lnTo>
                      <a:pt x="210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0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29"/>
                    </a:lnTo>
                    <a:lnTo>
                      <a:pt x="173" y="26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1"/>
                    </a:lnTo>
                    <a:lnTo>
                      <a:pt x="158" y="6"/>
                    </a:lnTo>
                    <a:lnTo>
                      <a:pt x="156" y="13"/>
                    </a:lnTo>
                    <a:lnTo>
                      <a:pt x="156" y="20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29"/>
                    </a:lnTo>
                    <a:lnTo>
                      <a:pt x="139" y="26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0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29"/>
                    </a:lnTo>
                    <a:lnTo>
                      <a:pt x="101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0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0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29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0" name="Rectangle 558"/>
              <p:cNvSpPr>
                <a:spLocks noChangeArrowheads="1"/>
              </p:cNvSpPr>
              <p:nvPr/>
            </p:nvSpPr>
            <p:spPr bwMode="auto">
              <a:xfrm>
                <a:off x="2993" y="3415"/>
                <a:ext cx="77" cy="29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1" name="Rectangle 559"/>
              <p:cNvSpPr>
                <a:spLocks noChangeArrowheads="1"/>
              </p:cNvSpPr>
              <p:nvPr/>
            </p:nvSpPr>
            <p:spPr bwMode="auto">
              <a:xfrm>
                <a:off x="2993" y="3415"/>
                <a:ext cx="77" cy="2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2" name="Freeform 560"/>
              <p:cNvSpPr>
                <a:spLocks/>
              </p:cNvSpPr>
              <p:nvPr/>
            </p:nvSpPr>
            <p:spPr bwMode="auto">
              <a:xfrm>
                <a:off x="2968" y="3197"/>
                <a:ext cx="680" cy="120"/>
              </a:xfrm>
              <a:custGeom>
                <a:avLst/>
                <a:gdLst>
                  <a:gd name="T0" fmla="*/ 0 w 1361"/>
                  <a:gd name="T1" fmla="*/ 1 h 239"/>
                  <a:gd name="T2" fmla="*/ 0 w 1361"/>
                  <a:gd name="T3" fmla="*/ 1 h 239"/>
                  <a:gd name="T4" fmla="*/ 0 w 1361"/>
                  <a:gd name="T5" fmla="*/ 1 h 239"/>
                  <a:gd name="T6" fmla="*/ 0 w 1361"/>
                  <a:gd name="T7" fmla="*/ 1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1 h 239"/>
                  <a:gd name="T14" fmla="*/ 3 w 1361"/>
                  <a:gd name="T15" fmla="*/ 1 h 239"/>
                  <a:gd name="T16" fmla="*/ 3 w 1361"/>
                  <a:gd name="T17" fmla="*/ 1 h 239"/>
                  <a:gd name="T18" fmla="*/ 3 w 1361"/>
                  <a:gd name="T19" fmla="*/ 1 h 239"/>
                  <a:gd name="T20" fmla="*/ 3 w 1361"/>
                  <a:gd name="T21" fmla="*/ 1 h 239"/>
                  <a:gd name="T22" fmla="*/ 3 w 1361"/>
                  <a:gd name="T23" fmla="*/ 1 h 239"/>
                  <a:gd name="T24" fmla="*/ 3 w 1361"/>
                  <a:gd name="T25" fmla="*/ 1 h 239"/>
                  <a:gd name="T26" fmla="*/ 3 w 1361"/>
                  <a:gd name="T27" fmla="*/ 1 h 239"/>
                  <a:gd name="T28" fmla="*/ 4 w 1361"/>
                  <a:gd name="T29" fmla="*/ 1 h 239"/>
                  <a:gd name="T30" fmla="*/ 4 w 1361"/>
                  <a:gd name="T31" fmla="*/ 1 h 239"/>
                  <a:gd name="T32" fmla="*/ 4 w 1361"/>
                  <a:gd name="T33" fmla="*/ 1 h 239"/>
                  <a:gd name="T34" fmla="*/ 4 w 1361"/>
                  <a:gd name="T35" fmla="*/ 1 h 239"/>
                  <a:gd name="T36" fmla="*/ 4 w 1361"/>
                  <a:gd name="T37" fmla="*/ 1 h 239"/>
                  <a:gd name="T38" fmla="*/ 4 w 1361"/>
                  <a:gd name="T39" fmla="*/ 1 h 239"/>
                  <a:gd name="T40" fmla="*/ 5 w 1361"/>
                  <a:gd name="T41" fmla="*/ 1 h 239"/>
                  <a:gd name="T42" fmla="*/ 4 w 1361"/>
                  <a:gd name="T43" fmla="*/ 1 h 239"/>
                  <a:gd name="T44" fmla="*/ 4 w 1361"/>
                  <a:gd name="T45" fmla="*/ 1 h 239"/>
                  <a:gd name="T46" fmla="*/ 4 w 1361"/>
                  <a:gd name="T47" fmla="*/ 1 h 239"/>
                  <a:gd name="T48" fmla="*/ 4 w 1361"/>
                  <a:gd name="T49" fmla="*/ 1 h 239"/>
                  <a:gd name="T50" fmla="*/ 4 w 1361"/>
                  <a:gd name="T51" fmla="*/ 1 h 239"/>
                  <a:gd name="T52" fmla="*/ 4 w 1361"/>
                  <a:gd name="T53" fmla="*/ 1 h 239"/>
                  <a:gd name="T54" fmla="*/ 3 w 1361"/>
                  <a:gd name="T55" fmla="*/ 1 h 239"/>
                  <a:gd name="T56" fmla="*/ 3 w 1361"/>
                  <a:gd name="T57" fmla="*/ 1 h 239"/>
                  <a:gd name="T58" fmla="*/ 3 w 1361"/>
                  <a:gd name="T59" fmla="*/ 1 h 239"/>
                  <a:gd name="T60" fmla="*/ 3 w 1361"/>
                  <a:gd name="T61" fmla="*/ 1 h 239"/>
                  <a:gd name="T62" fmla="*/ 3 w 1361"/>
                  <a:gd name="T63" fmla="*/ 1 h 239"/>
                  <a:gd name="T64" fmla="*/ 3 w 1361"/>
                  <a:gd name="T65" fmla="*/ 1 h 239"/>
                  <a:gd name="T66" fmla="*/ 3 w 1361"/>
                  <a:gd name="T67" fmla="*/ 1 h 239"/>
                  <a:gd name="T68" fmla="*/ 1 w 1361"/>
                  <a:gd name="T69" fmla="*/ 1 h 239"/>
                  <a:gd name="T70" fmla="*/ 1 w 1361"/>
                  <a:gd name="T71" fmla="*/ 1 h 239"/>
                  <a:gd name="T72" fmla="*/ 0 w 1361"/>
                  <a:gd name="T73" fmla="*/ 1 h 239"/>
                  <a:gd name="T74" fmla="*/ 0 w 1361"/>
                  <a:gd name="T75" fmla="*/ 1 h 239"/>
                  <a:gd name="T76" fmla="*/ 0 w 1361"/>
                  <a:gd name="T77" fmla="*/ 1 h 239"/>
                  <a:gd name="T78" fmla="*/ 0 w 1361"/>
                  <a:gd name="T79" fmla="*/ 1 h 239"/>
                  <a:gd name="T80" fmla="*/ 0 w 1361"/>
                  <a:gd name="T81" fmla="*/ 1 h 239"/>
                  <a:gd name="T82" fmla="*/ 0 w 1361"/>
                  <a:gd name="T83" fmla="*/ 1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79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2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1"/>
                    </a:lnTo>
                    <a:lnTo>
                      <a:pt x="984" y="169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3" name="Freeform 561"/>
              <p:cNvSpPr>
                <a:spLocks/>
              </p:cNvSpPr>
              <p:nvPr/>
            </p:nvSpPr>
            <p:spPr bwMode="auto">
              <a:xfrm>
                <a:off x="2968" y="3197"/>
                <a:ext cx="680" cy="120"/>
              </a:xfrm>
              <a:custGeom>
                <a:avLst/>
                <a:gdLst>
                  <a:gd name="T0" fmla="*/ 0 w 1361"/>
                  <a:gd name="T1" fmla="*/ 1 h 239"/>
                  <a:gd name="T2" fmla="*/ 0 w 1361"/>
                  <a:gd name="T3" fmla="*/ 1 h 239"/>
                  <a:gd name="T4" fmla="*/ 0 w 1361"/>
                  <a:gd name="T5" fmla="*/ 1 h 239"/>
                  <a:gd name="T6" fmla="*/ 0 w 1361"/>
                  <a:gd name="T7" fmla="*/ 1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1 h 239"/>
                  <a:gd name="T14" fmla="*/ 3 w 1361"/>
                  <a:gd name="T15" fmla="*/ 1 h 239"/>
                  <a:gd name="T16" fmla="*/ 3 w 1361"/>
                  <a:gd name="T17" fmla="*/ 1 h 239"/>
                  <a:gd name="T18" fmla="*/ 3 w 1361"/>
                  <a:gd name="T19" fmla="*/ 1 h 239"/>
                  <a:gd name="T20" fmla="*/ 3 w 1361"/>
                  <a:gd name="T21" fmla="*/ 1 h 239"/>
                  <a:gd name="T22" fmla="*/ 3 w 1361"/>
                  <a:gd name="T23" fmla="*/ 1 h 239"/>
                  <a:gd name="T24" fmla="*/ 3 w 1361"/>
                  <a:gd name="T25" fmla="*/ 1 h 239"/>
                  <a:gd name="T26" fmla="*/ 3 w 1361"/>
                  <a:gd name="T27" fmla="*/ 1 h 239"/>
                  <a:gd name="T28" fmla="*/ 3 w 1361"/>
                  <a:gd name="T29" fmla="*/ 1 h 239"/>
                  <a:gd name="T30" fmla="*/ 4 w 1361"/>
                  <a:gd name="T31" fmla="*/ 1 h 239"/>
                  <a:gd name="T32" fmla="*/ 4 w 1361"/>
                  <a:gd name="T33" fmla="*/ 1 h 239"/>
                  <a:gd name="T34" fmla="*/ 4 w 1361"/>
                  <a:gd name="T35" fmla="*/ 1 h 239"/>
                  <a:gd name="T36" fmla="*/ 4 w 1361"/>
                  <a:gd name="T37" fmla="*/ 1 h 239"/>
                  <a:gd name="T38" fmla="*/ 4 w 1361"/>
                  <a:gd name="T39" fmla="*/ 1 h 239"/>
                  <a:gd name="T40" fmla="*/ 4 w 1361"/>
                  <a:gd name="T41" fmla="*/ 1 h 239"/>
                  <a:gd name="T42" fmla="*/ 4 w 1361"/>
                  <a:gd name="T43" fmla="*/ 1 h 239"/>
                  <a:gd name="T44" fmla="*/ 5 w 1361"/>
                  <a:gd name="T45" fmla="*/ 1 h 239"/>
                  <a:gd name="T46" fmla="*/ 4 w 1361"/>
                  <a:gd name="T47" fmla="*/ 1 h 239"/>
                  <a:gd name="T48" fmla="*/ 4 w 1361"/>
                  <a:gd name="T49" fmla="*/ 1 h 239"/>
                  <a:gd name="T50" fmla="*/ 4 w 1361"/>
                  <a:gd name="T51" fmla="*/ 1 h 239"/>
                  <a:gd name="T52" fmla="*/ 4 w 1361"/>
                  <a:gd name="T53" fmla="*/ 1 h 239"/>
                  <a:gd name="T54" fmla="*/ 4 w 1361"/>
                  <a:gd name="T55" fmla="*/ 1 h 239"/>
                  <a:gd name="T56" fmla="*/ 4 w 1361"/>
                  <a:gd name="T57" fmla="*/ 1 h 239"/>
                  <a:gd name="T58" fmla="*/ 4 w 1361"/>
                  <a:gd name="T59" fmla="*/ 1 h 239"/>
                  <a:gd name="T60" fmla="*/ 4 w 1361"/>
                  <a:gd name="T61" fmla="*/ 1 h 239"/>
                  <a:gd name="T62" fmla="*/ 3 w 1361"/>
                  <a:gd name="T63" fmla="*/ 1 h 239"/>
                  <a:gd name="T64" fmla="*/ 3 w 1361"/>
                  <a:gd name="T65" fmla="*/ 1 h 239"/>
                  <a:gd name="T66" fmla="*/ 3 w 1361"/>
                  <a:gd name="T67" fmla="*/ 1 h 239"/>
                  <a:gd name="T68" fmla="*/ 3 w 1361"/>
                  <a:gd name="T69" fmla="*/ 1 h 239"/>
                  <a:gd name="T70" fmla="*/ 3 w 1361"/>
                  <a:gd name="T71" fmla="*/ 1 h 239"/>
                  <a:gd name="T72" fmla="*/ 3 w 1361"/>
                  <a:gd name="T73" fmla="*/ 1 h 239"/>
                  <a:gd name="T74" fmla="*/ 3 w 1361"/>
                  <a:gd name="T75" fmla="*/ 1 h 239"/>
                  <a:gd name="T76" fmla="*/ 1 w 1361"/>
                  <a:gd name="T77" fmla="*/ 1 h 239"/>
                  <a:gd name="T78" fmla="*/ 1 w 1361"/>
                  <a:gd name="T79" fmla="*/ 1 h 239"/>
                  <a:gd name="T80" fmla="*/ 0 w 1361"/>
                  <a:gd name="T81" fmla="*/ 1 h 239"/>
                  <a:gd name="T82" fmla="*/ 0 w 1361"/>
                  <a:gd name="T83" fmla="*/ 1 h 239"/>
                  <a:gd name="T84" fmla="*/ 0 w 1361"/>
                  <a:gd name="T85" fmla="*/ 1 h 239"/>
                  <a:gd name="T86" fmla="*/ 0 w 1361"/>
                  <a:gd name="T87" fmla="*/ 1 h 239"/>
                  <a:gd name="T88" fmla="*/ 0 w 1361"/>
                  <a:gd name="T89" fmla="*/ 1 h 239"/>
                  <a:gd name="T90" fmla="*/ 0 w 1361"/>
                  <a:gd name="T91" fmla="*/ 1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79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2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1"/>
                    </a:lnTo>
                    <a:lnTo>
                      <a:pt x="984" y="169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4" name="Freeform 562"/>
              <p:cNvSpPr>
                <a:spLocks/>
              </p:cNvSpPr>
              <p:nvPr/>
            </p:nvSpPr>
            <p:spPr bwMode="auto">
              <a:xfrm>
                <a:off x="3102" y="3226"/>
                <a:ext cx="308" cy="63"/>
              </a:xfrm>
              <a:custGeom>
                <a:avLst/>
                <a:gdLst>
                  <a:gd name="T0" fmla="*/ 3 w 614"/>
                  <a:gd name="T1" fmla="*/ 1 h 126"/>
                  <a:gd name="T2" fmla="*/ 3 w 614"/>
                  <a:gd name="T3" fmla="*/ 1 h 126"/>
                  <a:gd name="T4" fmla="*/ 3 w 614"/>
                  <a:gd name="T5" fmla="*/ 1 h 126"/>
                  <a:gd name="T6" fmla="*/ 3 w 614"/>
                  <a:gd name="T7" fmla="*/ 0 h 126"/>
                  <a:gd name="T8" fmla="*/ 3 w 614"/>
                  <a:gd name="T9" fmla="*/ 1 h 126"/>
                  <a:gd name="T10" fmla="*/ 2 w 614"/>
                  <a:gd name="T11" fmla="*/ 1 h 126"/>
                  <a:gd name="T12" fmla="*/ 2 w 614"/>
                  <a:gd name="T13" fmla="*/ 0 h 126"/>
                  <a:gd name="T14" fmla="*/ 2 w 614"/>
                  <a:gd name="T15" fmla="*/ 1 h 126"/>
                  <a:gd name="T16" fmla="*/ 2 w 614"/>
                  <a:gd name="T17" fmla="*/ 1 h 126"/>
                  <a:gd name="T18" fmla="*/ 2 w 614"/>
                  <a:gd name="T19" fmla="*/ 0 h 126"/>
                  <a:gd name="T20" fmla="*/ 2 w 614"/>
                  <a:gd name="T21" fmla="*/ 1 h 126"/>
                  <a:gd name="T22" fmla="*/ 2 w 614"/>
                  <a:gd name="T23" fmla="*/ 1 h 126"/>
                  <a:gd name="T24" fmla="*/ 2 w 614"/>
                  <a:gd name="T25" fmla="*/ 1 h 126"/>
                  <a:gd name="T26" fmla="*/ 2 w 614"/>
                  <a:gd name="T27" fmla="*/ 1 h 126"/>
                  <a:gd name="T28" fmla="*/ 2 w 614"/>
                  <a:gd name="T29" fmla="*/ 1 h 126"/>
                  <a:gd name="T30" fmla="*/ 2 w 614"/>
                  <a:gd name="T31" fmla="*/ 1 h 126"/>
                  <a:gd name="T32" fmla="*/ 2 w 614"/>
                  <a:gd name="T33" fmla="*/ 0 h 126"/>
                  <a:gd name="T34" fmla="*/ 2 w 614"/>
                  <a:gd name="T35" fmla="*/ 1 h 126"/>
                  <a:gd name="T36" fmla="*/ 2 w 614"/>
                  <a:gd name="T37" fmla="*/ 1 h 126"/>
                  <a:gd name="T38" fmla="*/ 2 w 614"/>
                  <a:gd name="T39" fmla="*/ 0 h 126"/>
                  <a:gd name="T40" fmla="*/ 2 w 614"/>
                  <a:gd name="T41" fmla="*/ 1 h 126"/>
                  <a:gd name="T42" fmla="*/ 2 w 614"/>
                  <a:gd name="T43" fmla="*/ 1 h 126"/>
                  <a:gd name="T44" fmla="*/ 2 w 614"/>
                  <a:gd name="T45" fmla="*/ 0 h 126"/>
                  <a:gd name="T46" fmla="*/ 2 w 614"/>
                  <a:gd name="T47" fmla="*/ 1 h 126"/>
                  <a:gd name="T48" fmla="*/ 2 w 614"/>
                  <a:gd name="T49" fmla="*/ 1 h 126"/>
                  <a:gd name="T50" fmla="*/ 2 w 614"/>
                  <a:gd name="T51" fmla="*/ 1 h 126"/>
                  <a:gd name="T52" fmla="*/ 2 w 614"/>
                  <a:gd name="T53" fmla="*/ 1 h 126"/>
                  <a:gd name="T54" fmla="*/ 2 w 614"/>
                  <a:gd name="T55" fmla="*/ 1 h 126"/>
                  <a:gd name="T56" fmla="*/ 1 w 614"/>
                  <a:gd name="T57" fmla="*/ 1 h 126"/>
                  <a:gd name="T58" fmla="*/ 1 w 614"/>
                  <a:gd name="T59" fmla="*/ 0 h 126"/>
                  <a:gd name="T60" fmla="*/ 1 w 614"/>
                  <a:gd name="T61" fmla="*/ 1 h 126"/>
                  <a:gd name="T62" fmla="*/ 1 w 614"/>
                  <a:gd name="T63" fmla="*/ 1 h 126"/>
                  <a:gd name="T64" fmla="*/ 1 w 614"/>
                  <a:gd name="T65" fmla="*/ 0 h 126"/>
                  <a:gd name="T66" fmla="*/ 1 w 614"/>
                  <a:gd name="T67" fmla="*/ 1 h 126"/>
                  <a:gd name="T68" fmla="*/ 1 w 614"/>
                  <a:gd name="T69" fmla="*/ 1 h 126"/>
                  <a:gd name="T70" fmla="*/ 1 w 614"/>
                  <a:gd name="T71" fmla="*/ 0 h 126"/>
                  <a:gd name="T72" fmla="*/ 1 w 614"/>
                  <a:gd name="T73" fmla="*/ 1 h 126"/>
                  <a:gd name="T74" fmla="*/ 1 w 614"/>
                  <a:gd name="T75" fmla="*/ 1 h 126"/>
                  <a:gd name="T76" fmla="*/ 1 w 614"/>
                  <a:gd name="T77" fmla="*/ 1 h 126"/>
                  <a:gd name="T78" fmla="*/ 1 w 614"/>
                  <a:gd name="T79" fmla="*/ 1 h 126"/>
                  <a:gd name="T80" fmla="*/ 1 w 614"/>
                  <a:gd name="T81" fmla="*/ 1 h 126"/>
                  <a:gd name="T82" fmla="*/ 1 w 614"/>
                  <a:gd name="T83" fmla="*/ 1 h 126"/>
                  <a:gd name="T84" fmla="*/ 1 w 614"/>
                  <a:gd name="T85" fmla="*/ 0 h 126"/>
                  <a:gd name="T86" fmla="*/ 1 w 614"/>
                  <a:gd name="T87" fmla="*/ 1 h 126"/>
                  <a:gd name="T88" fmla="*/ 1 w 614"/>
                  <a:gd name="T89" fmla="*/ 1 h 126"/>
                  <a:gd name="T90" fmla="*/ 1 w 614"/>
                  <a:gd name="T91" fmla="*/ 0 h 126"/>
                  <a:gd name="T92" fmla="*/ 1 w 614"/>
                  <a:gd name="T93" fmla="*/ 1 h 126"/>
                  <a:gd name="T94" fmla="*/ 1 w 614"/>
                  <a:gd name="T95" fmla="*/ 1 h 126"/>
                  <a:gd name="T96" fmla="*/ 1 w 614"/>
                  <a:gd name="T97" fmla="*/ 0 h 126"/>
                  <a:gd name="T98" fmla="*/ 3 w 614"/>
                  <a:gd name="T99" fmla="*/ 0 h 1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6"/>
                  <a:gd name="T152" fmla="*/ 614 w 614"/>
                  <a:gd name="T153" fmla="*/ 126 h 1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6">
                    <a:moveTo>
                      <a:pt x="572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4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4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4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4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4"/>
                    </a:lnTo>
                    <a:lnTo>
                      <a:pt x="408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4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4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4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4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4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4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2"/>
                    </a:lnTo>
                    <a:lnTo>
                      <a:pt x="158" y="6"/>
                    </a:lnTo>
                    <a:lnTo>
                      <a:pt x="156" y="14"/>
                    </a:lnTo>
                    <a:lnTo>
                      <a:pt x="156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4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4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4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5" name="Freeform 563"/>
              <p:cNvSpPr>
                <a:spLocks/>
              </p:cNvSpPr>
              <p:nvPr/>
            </p:nvSpPr>
            <p:spPr bwMode="auto">
              <a:xfrm>
                <a:off x="3102" y="3226"/>
                <a:ext cx="308" cy="63"/>
              </a:xfrm>
              <a:custGeom>
                <a:avLst/>
                <a:gdLst>
                  <a:gd name="T0" fmla="*/ 3 w 614"/>
                  <a:gd name="T1" fmla="*/ 0 h 126"/>
                  <a:gd name="T2" fmla="*/ 3 w 614"/>
                  <a:gd name="T3" fmla="*/ 1 h 126"/>
                  <a:gd name="T4" fmla="*/ 3 w 614"/>
                  <a:gd name="T5" fmla="*/ 1 h 126"/>
                  <a:gd name="T6" fmla="*/ 3 w 614"/>
                  <a:gd name="T7" fmla="*/ 1 h 126"/>
                  <a:gd name="T8" fmla="*/ 3 w 614"/>
                  <a:gd name="T9" fmla="*/ 0 h 126"/>
                  <a:gd name="T10" fmla="*/ 3 w 614"/>
                  <a:gd name="T11" fmla="*/ 1 h 126"/>
                  <a:gd name="T12" fmla="*/ 2 w 614"/>
                  <a:gd name="T13" fmla="*/ 1 h 126"/>
                  <a:gd name="T14" fmla="*/ 2 w 614"/>
                  <a:gd name="T15" fmla="*/ 1 h 126"/>
                  <a:gd name="T16" fmla="*/ 2 w 614"/>
                  <a:gd name="T17" fmla="*/ 0 h 126"/>
                  <a:gd name="T18" fmla="*/ 2 w 614"/>
                  <a:gd name="T19" fmla="*/ 1 h 126"/>
                  <a:gd name="T20" fmla="*/ 2 w 614"/>
                  <a:gd name="T21" fmla="*/ 1 h 126"/>
                  <a:gd name="T22" fmla="*/ 2 w 614"/>
                  <a:gd name="T23" fmla="*/ 1 h 126"/>
                  <a:gd name="T24" fmla="*/ 2 w 614"/>
                  <a:gd name="T25" fmla="*/ 0 h 126"/>
                  <a:gd name="T26" fmla="*/ 2 w 614"/>
                  <a:gd name="T27" fmla="*/ 1 h 126"/>
                  <a:gd name="T28" fmla="*/ 2 w 614"/>
                  <a:gd name="T29" fmla="*/ 1 h 126"/>
                  <a:gd name="T30" fmla="*/ 2 w 614"/>
                  <a:gd name="T31" fmla="*/ 1 h 126"/>
                  <a:gd name="T32" fmla="*/ 2 w 614"/>
                  <a:gd name="T33" fmla="*/ 0 h 126"/>
                  <a:gd name="T34" fmla="*/ 2 w 614"/>
                  <a:gd name="T35" fmla="*/ 1 h 126"/>
                  <a:gd name="T36" fmla="*/ 2 w 614"/>
                  <a:gd name="T37" fmla="*/ 1 h 126"/>
                  <a:gd name="T38" fmla="*/ 2 w 614"/>
                  <a:gd name="T39" fmla="*/ 1 h 126"/>
                  <a:gd name="T40" fmla="*/ 2 w 614"/>
                  <a:gd name="T41" fmla="*/ 0 h 126"/>
                  <a:gd name="T42" fmla="*/ 2 w 614"/>
                  <a:gd name="T43" fmla="*/ 1 h 126"/>
                  <a:gd name="T44" fmla="*/ 2 w 614"/>
                  <a:gd name="T45" fmla="*/ 1 h 126"/>
                  <a:gd name="T46" fmla="*/ 2 w 614"/>
                  <a:gd name="T47" fmla="*/ 1 h 126"/>
                  <a:gd name="T48" fmla="*/ 2 w 614"/>
                  <a:gd name="T49" fmla="*/ 0 h 126"/>
                  <a:gd name="T50" fmla="*/ 2 w 614"/>
                  <a:gd name="T51" fmla="*/ 1 h 126"/>
                  <a:gd name="T52" fmla="*/ 2 w 614"/>
                  <a:gd name="T53" fmla="*/ 1 h 126"/>
                  <a:gd name="T54" fmla="*/ 2 w 614"/>
                  <a:gd name="T55" fmla="*/ 1 h 126"/>
                  <a:gd name="T56" fmla="*/ 2 w 614"/>
                  <a:gd name="T57" fmla="*/ 0 h 126"/>
                  <a:gd name="T58" fmla="*/ 2 w 614"/>
                  <a:gd name="T59" fmla="*/ 1 h 126"/>
                  <a:gd name="T60" fmla="*/ 2 w 614"/>
                  <a:gd name="T61" fmla="*/ 1 h 126"/>
                  <a:gd name="T62" fmla="*/ 2 w 614"/>
                  <a:gd name="T63" fmla="*/ 1 h 126"/>
                  <a:gd name="T64" fmla="*/ 2 w 614"/>
                  <a:gd name="T65" fmla="*/ 0 h 126"/>
                  <a:gd name="T66" fmla="*/ 2 w 614"/>
                  <a:gd name="T67" fmla="*/ 1 h 126"/>
                  <a:gd name="T68" fmla="*/ 2 w 614"/>
                  <a:gd name="T69" fmla="*/ 1 h 126"/>
                  <a:gd name="T70" fmla="*/ 1 w 614"/>
                  <a:gd name="T71" fmla="*/ 1 h 126"/>
                  <a:gd name="T72" fmla="*/ 1 w 614"/>
                  <a:gd name="T73" fmla="*/ 0 h 126"/>
                  <a:gd name="T74" fmla="*/ 1 w 614"/>
                  <a:gd name="T75" fmla="*/ 1 h 126"/>
                  <a:gd name="T76" fmla="*/ 1 w 614"/>
                  <a:gd name="T77" fmla="*/ 1 h 126"/>
                  <a:gd name="T78" fmla="*/ 1 w 614"/>
                  <a:gd name="T79" fmla="*/ 1 h 126"/>
                  <a:gd name="T80" fmla="*/ 1 w 614"/>
                  <a:gd name="T81" fmla="*/ 0 h 126"/>
                  <a:gd name="T82" fmla="*/ 1 w 614"/>
                  <a:gd name="T83" fmla="*/ 1 h 126"/>
                  <a:gd name="T84" fmla="*/ 1 w 614"/>
                  <a:gd name="T85" fmla="*/ 1 h 126"/>
                  <a:gd name="T86" fmla="*/ 1 w 614"/>
                  <a:gd name="T87" fmla="*/ 1 h 126"/>
                  <a:gd name="T88" fmla="*/ 1 w 614"/>
                  <a:gd name="T89" fmla="*/ 0 h 126"/>
                  <a:gd name="T90" fmla="*/ 1 w 614"/>
                  <a:gd name="T91" fmla="*/ 1 h 126"/>
                  <a:gd name="T92" fmla="*/ 1 w 614"/>
                  <a:gd name="T93" fmla="*/ 1 h 126"/>
                  <a:gd name="T94" fmla="*/ 1 w 614"/>
                  <a:gd name="T95" fmla="*/ 1 h 126"/>
                  <a:gd name="T96" fmla="*/ 1 w 614"/>
                  <a:gd name="T97" fmla="*/ 0 h 126"/>
                  <a:gd name="T98" fmla="*/ 1 w 614"/>
                  <a:gd name="T99" fmla="*/ 1 h 126"/>
                  <a:gd name="T100" fmla="*/ 1 w 614"/>
                  <a:gd name="T101" fmla="*/ 1 h 126"/>
                  <a:gd name="T102" fmla="*/ 1 w 614"/>
                  <a:gd name="T103" fmla="*/ 1 h 126"/>
                  <a:gd name="T104" fmla="*/ 1 w 614"/>
                  <a:gd name="T105" fmla="*/ 0 h 126"/>
                  <a:gd name="T106" fmla="*/ 1 w 614"/>
                  <a:gd name="T107" fmla="*/ 1 h 126"/>
                  <a:gd name="T108" fmla="*/ 1 w 614"/>
                  <a:gd name="T109" fmla="*/ 1 h 126"/>
                  <a:gd name="T110" fmla="*/ 1 w 614"/>
                  <a:gd name="T111" fmla="*/ 1 h 126"/>
                  <a:gd name="T112" fmla="*/ 1 w 614"/>
                  <a:gd name="T113" fmla="*/ 0 h 126"/>
                  <a:gd name="T114" fmla="*/ 1 w 614"/>
                  <a:gd name="T115" fmla="*/ 1 h 126"/>
                  <a:gd name="T116" fmla="*/ 1 w 614"/>
                  <a:gd name="T117" fmla="*/ 1 h 126"/>
                  <a:gd name="T118" fmla="*/ 1 w 614"/>
                  <a:gd name="T119" fmla="*/ 1 h 126"/>
                  <a:gd name="T120" fmla="*/ 3 w 614"/>
                  <a:gd name="T121" fmla="*/ 1 h 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6"/>
                  <a:gd name="T185" fmla="*/ 614 w 614"/>
                  <a:gd name="T186" fmla="*/ 126 h 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6">
                    <a:moveTo>
                      <a:pt x="572" y="0"/>
                    </a:moveTo>
                    <a:lnTo>
                      <a:pt x="572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4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4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4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4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4"/>
                    </a:lnTo>
                    <a:lnTo>
                      <a:pt x="408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4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4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4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4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4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4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2"/>
                    </a:lnTo>
                    <a:lnTo>
                      <a:pt x="158" y="6"/>
                    </a:lnTo>
                    <a:lnTo>
                      <a:pt x="156" y="14"/>
                    </a:lnTo>
                    <a:lnTo>
                      <a:pt x="156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4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4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4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6" name="Rectangle 564"/>
              <p:cNvSpPr>
                <a:spLocks noChangeArrowheads="1"/>
              </p:cNvSpPr>
              <p:nvPr/>
            </p:nvSpPr>
            <p:spPr bwMode="auto">
              <a:xfrm>
                <a:off x="2993" y="3242"/>
                <a:ext cx="77" cy="29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7" name="Rectangle 565"/>
              <p:cNvSpPr>
                <a:spLocks noChangeArrowheads="1"/>
              </p:cNvSpPr>
              <p:nvPr/>
            </p:nvSpPr>
            <p:spPr bwMode="auto">
              <a:xfrm>
                <a:off x="2993" y="3242"/>
                <a:ext cx="77" cy="2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8" name="Freeform 566"/>
              <p:cNvSpPr>
                <a:spLocks/>
              </p:cNvSpPr>
              <p:nvPr/>
            </p:nvSpPr>
            <p:spPr bwMode="auto">
              <a:xfrm>
                <a:off x="2968" y="3034"/>
                <a:ext cx="680" cy="119"/>
              </a:xfrm>
              <a:custGeom>
                <a:avLst/>
                <a:gdLst>
                  <a:gd name="T0" fmla="*/ 0 w 1361"/>
                  <a:gd name="T1" fmla="*/ 0 h 239"/>
                  <a:gd name="T2" fmla="*/ 0 w 1361"/>
                  <a:gd name="T3" fmla="*/ 0 h 239"/>
                  <a:gd name="T4" fmla="*/ 0 w 1361"/>
                  <a:gd name="T5" fmla="*/ 0 h 239"/>
                  <a:gd name="T6" fmla="*/ 0 w 1361"/>
                  <a:gd name="T7" fmla="*/ 0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0 h 239"/>
                  <a:gd name="T14" fmla="*/ 3 w 1361"/>
                  <a:gd name="T15" fmla="*/ 0 h 239"/>
                  <a:gd name="T16" fmla="*/ 3 w 1361"/>
                  <a:gd name="T17" fmla="*/ 0 h 239"/>
                  <a:gd name="T18" fmla="*/ 3 w 1361"/>
                  <a:gd name="T19" fmla="*/ 0 h 239"/>
                  <a:gd name="T20" fmla="*/ 3 w 1361"/>
                  <a:gd name="T21" fmla="*/ 0 h 239"/>
                  <a:gd name="T22" fmla="*/ 3 w 1361"/>
                  <a:gd name="T23" fmla="*/ 0 h 239"/>
                  <a:gd name="T24" fmla="*/ 3 w 1361"/>
                  <a:gd name="T25" fmla="*/ 0 h 239"/>
                  <a:gd name="T26" fmla="*/ 3 w 1361"/>
                  <a:gd name="T27" fmla="*/ 0 h 239"/>
                  <a:gd name="T28" fmla="*/ 4 w 1361"/>
                  <a:gd name="T29" fmla="*/ 0 h 239"/>
                  <a:gd name="T30" fmla="*/ 4 w 1361"/>
                  <a:gd name="T31" fmla="*/ 0 h 239"/>
                  <a:gd name="T32" fmla="*/ 4 w 1361"/>
                  <a:gd name="T33" fmla="*/ 0 h 239"/>
                  <a:gd name="T34" fmla="*/ 4 w 1361"/>
                  <a:gd name="T35" fmla="*/ 0 h 239"/>
                  <a:gd name="T36" fmla="*/ 4 w 1361"/>
                  <a:gd name="T37" fmla="*/ 0 h 239"/>
                  <a:gd name="T38" fmla="*/ 4 w 1361"/>
                  <a:gd name="T39" fmla="*/ 0 h 239"/>
                  <a:gd name="T40" fmla="*/ 5 w 1361"/>
                  <a:gd name="T41" fmla="*/ 0 h 239"/>
                  <a:gd name="T42" fmla="*/ 4 w 1361"/>
                  <a:gd name="T43" fmla="*/ 0 h 239"/>
                  <a:gd name="T44" fmla="*/ 4 w 1361"/>
                  <a:gd name="T45" fmla="*/ 0 h 239"/>
                  <a:gd name="T46" fmla="*/ 4 w 1361"/>
                  <a:gd name="T47" fmla="*/ 0 h 239"/>
                  <a:gd name="T48" fmla="*/ 4 w 1361"/>
                  <a:gd name="T49" fmla="*/ 0 h 239"/>
                  <a:gd name="T50" fmla="*/ 4 w 1361"/>
                  <a:gd name="T51" fmla="*/ 0 h 239"/>
                  <a:gd name="T52" fmla="*/ 4 w 1361"/>
                  <a:gd name="T53" fmla="*/ 0 h 239"/>
                  <a:gd name="T54" fmla="*/ 3 w 1361"/>
                  <a:gd name="T55" fmla="*/ 0 h 239"/>
                  <a:gd name="T56" fmla="*/ 3 w 1361"/>
                  <a:gd name="T57" fmla="*/ 0 h 239"/>
                  <a:gd name="T58" fmla="*/ 3 w 1361"/>
                  <a:gd name="T59" fmla="*/ 0 h 239"/>
                  <a:gd name="T60" fmla="*/ 3 w 1361"/>
                  <a:gd name="T61" fmla="*/ 0 h 239"/>
                  <a:gd name="T62" fmla="*/ 3 w 1361"/>
                  <a:gd name="T63" fmla="*/ 0 h 239"/>
                  <a:gd name="T64" fmla="*/ 3 w 1361"/>
                  <a:gd name="T65" fmla="*/ 0 h 239"/>
                  <a:gd name="T66" fmla="*/ 3 w 1361"/>
                  <a:gd name="T67" fmla="*/ 0 h 239"/>
                  <a:gd name="T68" fmla="*/ 1 w 1361"/>
                  <a:gd name="T69" fmla="*/ 0 h 239"/>
                  <a:gd name="T70" fmla="*/ 1 w 1361"/>
                  <a:gd name="T71" fmla="*/ 0 h 239"/>
                  <a:gd name="T72" fmla="*/ 0 w 1361"/>
                  <a:gd name="T73" fmla="*/ 0 h 239"/>
                  <a:gd name="T74" fmla="*/ 0 w 1361"/>
                  <a:gd name="T75" fmla="*/ 0 h 239"/>
                  <a:gd name="T76" fmla="*/ 0 w 1361"/>
                  <a:gd name="T77" fmla="*/ 0 h 239"/>
                  <a:gd name="T78" fmla="*/ 0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3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4"/>
                    </a:lnTo>
                    <a:lnTo>
                      <a:pt x="1011" y="72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9" name="Freeform 567"/>
              <p:cNvSpPr>
                <a:spLocks/>
              </p:cNvSpPr>
              <p:nvPr/>
            </p:nvSpPr>
            <p:spPr bwMode="auto">
              <a:xfrm>
                <a:off x="2968" y="3034"/>
                <a:ext cx="680" cy="119"/>
              </a:xfrm>
              <a:custGeom>
                <a:avLst/>
                <a:gdLst>
                  <a:gd name="T0" fmla="*/ 0 w 1361"/>
                  <a:gd name="T1" fmla="*/ 0 h 239"/>
                  <a:gd name="T2" fmla="*/ 0 w 1361"/>
                  <a:gd name="T3" fmla="*/ 0 h 239"/>
                  <a:gd name="T4" fmla="*/ 0 w 1361"/>
                  <a:gd name="T5" fmla="*/ 0 h 239"/>
                  <a:gd name="T6" fmla="*/ 0 w 1361"/>
                  <a:gd name="T7" fmla="*/ 0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0 h 239"/>
                  <a:gd name="T14" fmla="*/ 3 w 1361"/>
                  <a:gd name="T15" fmla="*/ 0 h 239"/>
                  <a:gd name="T16" fmla="*/ 3 w 1361"/>
                  <a:gd name="T17" fmla="*/ 0 h 239"/>
                  <a:gd name="T18" fmla="*/ 3 w 1361"/>
                  <a:gd name="T19" fmla="*/ 0 h 239"/>
                  <a:gd name="T20" fmla="*/ 3 w 1361"/>
                  <a:gd name="T21" fmla="*/ 0 h 239"/>
                  <a:gd name="T22" fmla="*/ 3 w 1361"/>
                  <a:gd name="T23" fmla="*/ 0 h 239"/>
                  <a:gd name="T24" fmla="*/ 3 w 1361"/>
                  <a:gd name="T25" fmla="*/ 0 h 239"/>
                  <a:gd name="T26" fmla="*/ 3 w 1361"/>
                  <a:gd name="T27" fmla="*/ 0 h 239"/>
                  <a:gd name="T28" fmla="*/ 3 w 1361"/>
                  <a:gd name="T29" fmla="*/ 0 h 239"/>
                  <a:gd name="T30" fmla="*/ 4 w 1361"/>
                  <a:gd name="T31" fmla="*/ 0 h 239"/>
                  <a:gd name="T32" fmla="*/ 4 w 1361"/>
                  <a:gd name="T33" fmla="*/ 0 h 239"/>
                  <a:gd name="T34" fmla="*/ 4 w 1361"/>
                  <a:gd name="T35" fmla="*/ 0 h 239"/>
                  <a:gd name="T36" fmla="*/ 4 w 1361"/>
                  <a:gd name="T37" fmla="*/ 0 h 239"/>
                  <a:gd name="T38" fmla="*/ 4 w 1361"/>
                  <a:gd name="T39" fmla="*/ 0 h 239"/>
                  <a:gd name="T40" fmla="*/ 4 w 1361"/>
                  <a:gd name="T41" fmla="*/ 0 h 239"/>
                  <a:gd name="T42" fmla="*/ 4 w 1361"/>
                  <a:gd name="T43" fmla="*/ 0 h 239"/>
                  <a:gd name="T44" fmla="*/ 5 w 1361"/>
                  <a:gd name="T45" fmla="*/ 0 h 239"/>
                  <a:gd name="T46" fmla="*/ 4 w 1361"/>
                  <a:gd name="T47" fmla="*/ 0 h 239"/>
                  <a:gd name="T48" fmla="*/ 4 w 1361"/>
                  <a:gd name="T49" fmla="*/ 0 h 239"/>
                  <a:gd name="T50" fmla="*/ 4 w 1361"/>
                  <a:gd name="T51" fmla="*/ 0 h 239"/>
                  <a:gd name="T52" fmla="*/ 4 w 1361"/>
                  <a:gd name="T53" fmla="*/ 0 h 239"/>
                  <a:gd name="T54" fmla="*/ 4 w 1361"/>
                  <a:gd name="T55" fmla="*/ 0 h 239"/>
                  <a:gd name="T56" fmla="*/ 4 w 1361"/>
                  <a:gd name="T57" fmla="*/ 0 h 239"/>
                  <a:gd name="T58" fmla="*/ 4 w 1361"/>
                  <a:gd name="T59" fmla="*/ 0 h 239"/>
                  <a:gd name="T60" fmla="*/ 4 w 1361"/>
                  <a:gd name="T61" fmla="*/ 0 h 239"/>
                  <a:gd name="T62" fmla="*/ 3 w 1361"/>
                  <a:gd name="T63" fmla="*/ 0 h 239"/>
                  <a:gd name="T64" fmla="*/ 3 w 1361"/>
                  <a:gd name="T65" fmla="*/ 0 h 239"/>
                  <a:gd name="T66" fmla="*/ 3 w 1361"/>
                  <a:gd name="T67" fmla="*/ 0 h 239"/>
                  <a:gd name="T68" fmla="*/ 3 w 1361"/>
                  <a:gd name="T69" fmla="*/ 0 h 239"/>
                  <a:gd name="T70" fmla="*/ 3 w 1361"/>
                  <a:gd name="T71" fmla="*/ 0 h 239"/>
                  <a:gd name="T72" fmla="*/ 3 w 1361"/>
                  <a:gd name="T73" fmla="*/ 0 h 239"/>
                  <a:gd name="T74" fmla="*/ 3 w 1361"/>
                  <a:gd name="T75" fmla="*/ 0 h 239"/>
                  <a:gd name="T76" fmla="*/ 1 w 1361"/>
                  <a:gd name="T77" fmla="*/ 0 h 239"/>
                  <a:gd name="T78" fmla="*/ 1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w 1361"/>
                  <a:gd name="T85" fmla="*/ 0 h 239"/>
                  <a:gd name="T86" fmla="*/ 0 w 1361"/>
                  <a:gd name="T87" fmla="*/ 0 h 239"/>
                  <a:gd name="T88" fmla="*/ 0 w 1361"/>
                  <a:gd name="T89" fmla="*/ 0 h 239"/>
                  <a:gd name="T90" fmla="*/ 0 w 1361"/>
                  <a:gd name="T91" fmla="*/ 0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3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4"/>
                    </a:lnTo>
                    <a:lnTo>
                      <a:pt x="1011" y="72"/>
                    </a:lnTo>
                    <a:lnTo>
                      <a:pt x="1029" y="80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0" name="Freeform 568"/>
              <p:cNvSpPr>
                <a:spLocks/>
              </p:cNvSpPr>
              <p:nvPr/>
            </p:nvSpPr>
            <p:spPr bwMode="auto">
              <a:xfrm>
                <a:off x="3102" y="3062"/>
                <a:ext cx="308" cy="63"/>
              </a:xfrm>
              <a:custGeom>
                <a:avLst/>
                <a:gdLst>
                  <a:gd name="T0" fmla="*/ 3 w 614"/>
                  <a:gd name="T1" fmla="*/ 1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0 h 125"/>
                  <a:gd name="T8" fmla="*/ 3 w 614"/>
                  <a:gd name="T9" fmla="*/ 1 h 125"/>
                  <a:gd name="T10" fmla="*/ 2 w 614"/>
                  <a:gd name="T11" fmla="*/ 1 h 125"/>
                  <a:gd name="T12" fmla="*/ 2 w 614"/>
                  <a:gd name="T13" fmla="*/ 0 h 125"/>
                  <a:gd name="T14" fmla="*/ 2 w 614"/>
                  <a:gd name="T15" fmla="*/ 1 h 125"/>
                  <a:gd name="T16" fmla="*/ 2 w 614"/>
                  <a:gd name="T17" fmla="*/ 1 h 125"/>
                  <a:gd name="T18" fmla="*/ 2 w 614"/>
                  <a:gd name="T19" fmla="*/ 0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1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0 h 125"/>
                  <a:gd name="T40" fmla="*/ 2 w 614"/>
                  <a:gd name="T41" fmla="*/ 1 h 125"/>
                  <a:gd name="T42" fmla="*/ 2 w 614"/>
                  <a:gd name="T43" fmla="*/ 1 h 125"/>
                  <a:gd name="T44" fmla="*/ 2 w 614"/>
                  <a:gd name="T45" fmla="*/ 0 h 125"/>
                  <a:gd name="T46" fmla="*/ 2 w 614"/>
                  <a:gd name="T47" fmla="*/ 1 h 125"/>
                  <a:gd name="T48" fmla="*/ 2 w 614"/>
                  <a:gd name="T49" fmla="*/ 1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1 w 614"/>
                  <a:gd name="T57" fmla="*/ 1 h 125"/>
                  <a:gd name="T58" fmla="*/ 1 w 614"/>
                  <a:gd name="T59" fmla="*/ 0 h 125"/>
                  <a:gd name="T60" fmla="*/ 1 w 614"/>
                  <a:gd name="T61" fmla="*/ 1 h 125"/>
                  <a:gd name="T62" fmla="*/ 1 w 614"/>
                  <a:gd name="T63" fmla="*/ 1 h 125"/>
                  <a:gd name="T64" fmla="*/ 1 w 614"/>
                  <a:gd name="T65" fmla="*/ 0 h 125"/>
                  <a:gd name="T66" fmla="*/ 1 w 614"/>
                  <a:gd name="T67" fmla="*/ 1 h 125"/>
                  <a:gd name="T68" fmla="*/ 1 w 614"/>
                  <a:gd name="T69" fmla="*/ 1 h 125"/>
                  <a:gd name="T70" fmla="*/ 1 w 614"/>
                  <a:gd name="T71" fmla="*/ 0 h 125"/>
                  <a:gd name="T72" fmla="*/ 1 w 614"/>
                  <a:gd name="T73" fmla="*/ 1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1 h 125"/>
                  <a:gd name="T82" fmla="*/ 1 w 614"/>
                  <a:gd name="T83" fmla="*/ 1 h 125"/>
                  <a:gd name="T84" fmla="*/ 1 w 614"/>
                  <a:gd name="T85" fmla="*/ 0 h 125"/>
                  <a:gd name="T86" fmla="*/ 1 w 614"/>
                  <a:gd name="T87" fmla="*/ 1 h 125"/>
                  <a:gd name="T88" fmla="*/ 1 w 614"/>
                  <a:gd name="T89" fmla="*/ 1 h 125"/>
                  <a:gd name="T90" fmla="*/ 1 w 614"/>
                  <a:gd name="T91" fmla="*/ 0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3 w 614"/>
                  <a:gd name="T99" fmla="*/ 0 h 1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5"/>
                  <a:gd name="T152" fmla="*/ 614 w 614"/>
                  <a:gd name="T153" fmla="*/ 125 h 1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5">
                    <a:moveTo>
                      <a:pt x="572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0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29"/>
                    </a:lnTo>
                    <a:lnTo>
                      <a:pt x="538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0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29"/>
                    </a:lnTo>
                    <a:lnTo>
                      <a:pt x="499" y="26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0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29"/>
                    </a:lnTo>
                    <a:lnTo>
                      <a:pt x="462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0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8" y="20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0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29"/>
                    </a:lnTo>
                    <a:lnTo>
                      <a:pt x="353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0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29"/>
                    </a:lnTo>
                    <a:lnTo>
                      <a:pt x="319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0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29"/>
                    </a:lnTo>
                    <a:lnTo>
                      <a:pt x="282" y="26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0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29"/>
                    </a:lnTo>
                    <a:lnTo>
                      <a:pt x="247" y="26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0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29"/>
                    </a:lnTo>
                    <a:lnTo>
                      <a:pt x="210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0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29"/>
                    </a:lnTo>
                    <a:lnTo>
                      <a:pt x="173" y="26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1"/>
                    </a:lnTo>
                    <a:lnTo>
                      <a:pt x="158" y="6"/>
                    </a:lnTo>
                    <a:lnTo>
                      <a:pt x="156" y="13"/>
                    </a:lnTo>
                    <a:lnTo>
                      <a:pt x="156" y="20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29"/>
                    </a:lnTo>
                    <a:lnTo>
                      <a:pt x="139" y="26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0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29"/>
                    </a:lnTo>
                    <a:lnTo>
                      <a:pt x="101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0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0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29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1" name="Freeform 569"/>
              <p:cNvSpPr>
                <a:spLocks/>
              </p:cNvSpPr>
              <p:nvPr/>
            </p:nvSpPr>
            <p:spPr bwMode="auto">
              <a:xfrm>
                <a:off x="3102" y="3062"/>
                <a:ext cx="308" cy="63"/>
              </a:xfrm>
              <a:custGeom>
                <a:avLst/>
                <a:gdLst>
                  <a:gd name="T0" fmla="*/ 3 w 614"/>
                  <a:gd name="T1" fmla="*/ 0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1 h 125"/>
                  <a:gd name="T8" fmla="*/ 3 w 614"/>
                  <a:gd name="T9" fmla="*/ 0 h 125"/>
                  <a:gd name="T10" fmla="*/ 3 w 614"/>
                  <a:gd name="T11" fmla="*/ 1 h 125"/>
                  <a:gd name="T12" fmla="*/ 2 w 614"/>
                  <a:gd name="T13" fmla="*/ 1 h 125"/>
                  <a:gd name="T14" fmla="*/ 2 w 614"/>
                  <a:gd name="T15" fmla="*/ 1 h 125"/>
                  <a:gd name="T16" fmla="*/ 2 w 614"/>
                  <a:gd name="T17" fmla="*/ 0 h 125"/>
                  <a:gd name="T18" fmla="*/ 2 w 614"/>
                  <a:gd name="T19" fmla="*/ 1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0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1 h 125"/>
                  <a:gd name="T40" fmla="*/ 2 w 614"/>
                  <a:gd name="T41" fmla="*/ 0 h 125"/>
                  <a:gd name="T42" fmla="*/ 2 w 614"/>
                  <a:gd name="T43" fmla="*/ 1 h 125"/>
                  <a:gd name="T44" fmla="*/ 2 w 614"/>
                  <a:gd name="T45" fmla="*/ 1 h 125"/>
                  <a:gd name="T46" fmla="*/ 2 w 614"/>
                  <a:gd name="T47" fmla="*/ 1 h 125"/>
                  <a:gd name="T48" fmla="*/ 2 w 614"/>
                  <a:gd name="T49" fmla="*/ 0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2 w 614"/>
                  <a:gd name="T57" fmla="*/ 0 h 125"/>
                  <a:gd name="T58" fmla="*/ 2 w 614"/>
                  <a:gd name="T59" fmla="*/ 1 h 125"/>
                  <a:gd name="T60" fmla="*/ 2 w 614"/>
                  <a:gd name="T61" fmla="*/ 1 h 125"/>
                  <a:gd name="T62" fmla="*/ 2 w 614"/>
                  <a:gd name="T63" fmla="*/ 1 h 125"/>
                  <a:gd name="T64" fmla="*/ 2 w 614"/>
                  <a:gd name="T65" fmla="*/ 0 h 125"/>
                  <a:gd name="T66" fmla="*/ 2 w 614"/>
                  <a:gd name="T67" fmla="*/ 1 h 125"/>
                  <a:gd name="T68" fmla="*/ 2 w 614"/>
                  <a:gd name="T69" fmla="*/ 1 h 125"/>
                  <a:gd name="T70" fmla="*/ 1 w 614"/>
                  <a:gd name="T71" fmla="*/ 1 h 125"/>
                  <a:gd name="T72" fmla="*/ 1 w 614"/>
                  <a:gd name="T73" fmla="*/ 0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0 h 125"/>
                  <a:gd name="T82" fmla="*/ 1 w 614"/>
                  <a:gd name="T83" fmla="*/ 1 h 125"/>
                  <a:gd name="T84" fmla="*/ 1 w 614"/>
                  <a:gd name="T85" fmla="*/ 1 h 125"/>
                  <a:gd name="T86" fmla="*/ 1 w 614"/>
                  <a:gd name="T87" fmla="*/ 1 h 125"/>
                  <a:gd name="T88" fmla="*/ 1 w 614"/>
                  <a:gd name="T89" fmla="*/ 0 h 125"/>
                  <a:gd name="T90" fmla="*/ 1 w 614"/>
                  <a:gd name="T91" fmla="*/ 1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1 w 614"/>
                  <a:gd name="T99" fmla="*/ 1 h 125"/>
                  <a:gd name="T100" fmla="*/ 1 w 614"/>
                  <a:gd name="T101" fmla="*/ 1 h 125"/>
                  <a:gd name="T102" fmla="*/ 1 w 614"/>
                  <a:gd name="T103" fmla="*/ 1 h 125"/>
                  <a:gd name="T104" fmla="*/ 1 w 614"/>
                  <a:gd name="T105" fmla="*/ 0 h 125"/>
                  <a:gd name="T106" fmla="*/ 1 w 614"/>
                  <a:gd name="T107" fmla="*/ 1 h 125"/>
                  <a:gd name="T108" fmla="*/ 1 w 614"/>
                  <a:gd name="T109" fmla="*/ 1 h 125"/>
                  <a:gd name="T110" fmla="*/ 1 w 614"/>
                  <a:gd name="T111" fmla="*/ 1 h 125"/>
                  <a:gd name="T112" fmla="*/ 1 w 614"/>
                  <a:gd name="T113" fmla="*/ 0 h 125"/>
                  <a:gd name="T114" fmla="*/ 1 w 614"/>
                  <a:gd name="T115" fmla="*/ 1 h 125"/>
                  <a:gd name="T116" fmla="*/ 1 w 614"/>
                  <a:gd name="T117" fmla="*/ 1 h 125"/>
                  <a:gd name="T118" fmla="*/ 1 w 614"/>
                  <a:gd name="T119" fmla="*/ 1 h 125"/>
                  <a:gd name="T120" fmla="*/ 3 w 614"/>
                  <a:gd name="T121" fmla="*/ 1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5"/>
                  <a:gd name="T185" fmla="*/ 614 w 614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5">
                    <a:moveTo>
                      <a:pt x="572" y="0"/>
                    </a:moveTo>
                    <a:lnTo>
                      <a:pt x="572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0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29"/>
                    </a:lnTo>
                    <a:lnTo>
                      <a:pt x="538" y="26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0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29"/>
                    </a:lnTo>
                    <a:lnTo>
                      <a:pt x="499" y="26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0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29"/>
                    </a:lnTo>
                    <a:lnTo>
                      <a:pt x="462" y="26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0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29"/>
                    </a:lnTo>
                    <a:lnTo>
                      <a:pt x="428" y="26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8" y="20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29"/>
                    </a:lnTo>
                    <a:lnTo>
                      <a:pt x="391" y="26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0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29"/>
                    </a:lnTo>
                    <a:lnTo>
                      <a:pt x="353" y="26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0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29"/>
                    </a:lnTo>
                    <a:lnTo>
                      <a:pt x="319" y="26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0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29"/>
                    </a:lnTo>
                    <a:lnTo>
                      <a:pt x="282" y="26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0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29"/>
                    </a:lnTo>
                    <a:lnTo>
                      <a:pt x="247" y="26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0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29"/>
                    </a:lnTo>
                    <a:lnTo>
                      <a:pt x="210" y="26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0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29"/>
                    </a:lnTo>
                    <a:lnTo>
                      <a:pt x="173" y="26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1"/>
                    </a:lnTo>
                    <a:lnTo>
                      <a:pt x="158" y="6"/>
                    </a:lnTo>
                    <a:lnTo>
                      <a:pt x="156" y="13"/>
                    </a:lnTo>
                    <a:lnTo>
                      <a:pt x="156" y="20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29"/>
                    </a:lnTo>
                    <a:lnTo>
                      <a:pt x="139" y="26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0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29"/>
                    </a:lnTo>
                    <a:lnTo>
                      <a:pt x="101" y="26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0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29"/>
                    </a:lnTo>
                    <a:lnTo>
                      <a:pt x="64" y="26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0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29"/>
                    </a:lnTo>
                    <a:lnTo>
                      <a:pt x="30" y="26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2" name="Rectangle 570"/>
              <p:cNvSpPr>
                <a:spLocks noChangeArrowheads="1"/>
              </p:cNvSpPr>
              <p:nvPr/>
            </p:nvSpPr>
            <p:spPr bwMode="auto">
              <a:xfrm>
                <a:off x="2993" y="3079"/>
                <a:ext cx="77" cy="28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3" name="Rectangle 571"/>
              <p:cNvSpPr>
                <a:spLocks noChangeArrowheads="1"/>
              </p:cNvSpPr>
              <p:nvPr/>
            </p:nvSpPr>
            <p:spPr bwMode="auto">
              <a:xfrm>
                <a:off x="2993" y="3079"/>
                <a:ext cx="77" cy="28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4" name="Freeform 572"/>
              <p:cNvSpPr>
                <a:spLocks/>
              </p:cNvSpPr>
              <p:nvPr/>
            </p:nvSpPr>
            <p:spPr bwMode="auto">
              <a:xfrm>
                <a:off x="2968" y="2859"/>
                <a:ext cx="680" cy="120"/>
              </a:xfrm>
              <a:custGeom>
                <a:avLst/>
                <a:gdLst>
                  <a:gd name="T0" fmla="*/ 0 w 1361"/>
                  <a:gd name="T1" fmla="*/ 1 h 239"/>
                  <a:gd name="T2" fmla="*/ 0 w 1361"/>
                  <a:gd name="T3" fmla="*/ 1 h 239"/>
                  <a:gd name="T4" fmla="*/ 0 w 1361"/>
                  <a:gd name="T5" fmla="*/ 1 h 239"/>
                  <a:gd name="T6" fmla="*/ 0 w 1361"/>
                  <a:gd name="T7" fmla="*/ 1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1 h 239"/>
                  <a:gd name="T14" fmla="*/ 3 w 1361"/>
                  <a:gd name="T15" fmla="*/ 1 h 239"/>
                  <a:gd name="T16" fmla="*/ 3 w 1361"/>
                  <a:gd name="T17" fmla="*/ 1 h 239"/>
                  <a:gd name="T18" fmla="*/ 3 w 1361"/>
                  <a:gd name="T19" fmla="*/ 1 h 239"/>
                  <a:gd name="T20" fmla="*/ 3 w 1361"/>
                  <a:gd name="T21" fmla="*/ 1 h 239"/>
                  <a:gd name="T22" fmla="*/ 3 w 1361"/>
                  <a:gd name="T23" fmla="*/ 1 h 239"/>
                  <a:gd name="T24" fmla="*/ 3 w 1361"/>
                  <a:gd name="T25" fmla="*/ 1 h 239"/>
                  <a:gd name="T26" fmla="*/ 3 w 1361"/>
                  <a:gd name="T27" fmla="*/ 1 h 239"/>
                  <a:gd name="T28" fmla="*/ 4 w 1361"/>
                  <a:gd name="T29" fmla="*/ 1 h 239"/>
                  <a:gd name="T30" fmla="*/ 4 w 1361"/>
                  <a:gd name="T31" fmla="*/ 1 h 239"/>
                  <a:gd name="T32" fmla="*/ 4 w 1361"/>
                  <a:gd name="T33" fmla="*/ 1 h 239"/>
                  <a:gd name="T34" fmla="*/ 4 w 1361"/>
                  <a:gd name="T35" fmla="*/ 1 h 239"/>
                  <a:gd name="T36" fmla="*/ 4 w 1361"/>
                  <a:gd name="T37" fmla="*/ 1 h 239"/>
                  <a:gd name="T38" fmla="*/ 4 w 1361"/>
                  <a:gd name="T39" fmla="*/ 1 h 239"/>
                  <a:gd name="T40" fmla="*/ 5 w 1361"/>
                  <a:gd name="T41" fmla="*/ 1 h 239"/>
                  <a:gd name="T42" fmla="*/ 4 w 1361"/>
                  <a:gd name="T43" fmla="*/ 1 h 239"/>
                  <a:gd name="T44" fmla="*/ 4 w 1361"/>
                  <a:gd name="T45" fmla="*/ 1 h 239"/>
                  <a:gd name="T46" fmla="*/ 4 w 1361"/>
                  <a:gd name="T47" fmla="*/ 1 h 239"/>
                  <a:gd name="T48" fmla="*/ 4 w 1361"/>
                  <a:gd name="T49" fmla="*/ 1 h 239"/>
                  <a:gd name="T50" fmla="*/ 4 w 1361"/>
                  <a:gd name="T51" fmla="*/ 1 h 239"/>
                  <a:gd name="T52" fmla="*/ 4 w 1361"/>
                  <a:gd name="T53" fmla="*/ 1 h 239"/>
                  <a:gd name="T54" fmla="*/ 3 w 1361"/>
                  <a:gd name="T55" fmla="*/ 1 h 239"/>
                  <a:gd name="T56" fmla="*/ 3 w 1361"/>
                  <a:gd name="T57" fmla="*/ 1 h 239"/>
                  <a:gd name="T58" fmla="*/ 3 w 1361"/>
                  <a:gd name="T59" fmla="*/ 1 h 239"/>
                  <a:gd name="T60" fmla="*/ 3 w 1361"/>
                  <a:gd name="T61" fmla="*/ 1 h 239"/>
                  <a:gd name="T62" fmla="*/ 3 w 1361"/>
                  <a:gd name="T63" fmla="*/ 1 h 239"/>
                  <a:gd name="T64" fmla="*/ 3 w 1361"/>
                  <a:gd name="T65" fmla="*/ 1 h 239"/>
                  <a:gd name="T66" fmla="*/ 3 w 1361"/>
                  <a:gd name="T67" fmla="*/ 1 h 239"/>
                  <a:gd name="T68" fmla="*/ 1 w 1361"/>
                  <a:gd name="T69" fmla="*/ 1 h 239"/>
                  <a:gd name="T70" fmla="*/ 1 w 1361"/>
                  <a:gd name="T71" fmla="*/ 1 h 239"/>
                  <a:gd name="T72" fmla="*/ 0 w 1361"/>
                  <a:gd name="T73" fmla="*/ 1 h 239"/>
                  <a:gd name="T74" fmla="*/ 0 w 1361"/>
                  <a:gd name="T75" fmla="*/ 1 h 239"/>
                  <a:gd name="T76" fmla="*/ 0 w 1361"/>
                  <a:gd name="T77" fmla="*/ 1 h 239"/>
                  <a:gd name="T78" fmla="*/ 0 w 1361"/>
                  <a:gd name="T79" fmla="*/ 1 h 239"/>
                  <a:gd name="T80" fmla="*/ 0 w 1361"/>
                  <a:gd name="T81" fmla="*/ 1 h 239"/>
                  <a:gd name="T82" fmla="*/ 0 w 1361"/>
                  <a:gd name="T83" fmla="*/ 1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79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2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5" name="Freeform 573"/>
              <p:cNvSpPr>
                <a:spLocks/>
              </p:cNvSpPr>
              <p:nvPr/>
            </p:nvSpPr>
            <p:spPr bwMode="auto">
              <a:xfrm>
                <a:off x="2968" y="2859"/>
                <a:ext cx="680" cy="120"/>
              </a:xfrm>
              <a:custGeom>
                <a:avLst/>
                <a:gdLst>
                  <a:gd name="T0" fmla="*/ 0 w 1361"/>
                  <a:gd name="T1" fmla="*/ 1 h 239"/>
                  <a:gd name="T2" fmla="*/ 0 w 1361"/>
                  <a:gd name="T3" fmla="*/ 1 h 239"/>
                  <a:gd name="T4" fmla="*/ 0 w 1361"/>
                  <a:gd name="T5" fmla="*/ 1 h 239"/>
                  <a:gd name="T6" fmla="*/ 0 w 1361"/>
                  <a:gd name="T7" fmla="*/ 1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1 h 239"/>
                  <a:gd name="T14" fmla="*/ 3 w 1361"/>
                  <a:gd name="T15" fmla="*/ 1 h 239"/>
                  <a:gd name="T16" fmla="*/ 3 w 1361"/>
                  <a:gd name="T17" fmla="*/ 1 h 239"/>
                  <a:gd name="T18" fmla="*/ 3 w 1361"/>
                  <a:gd name="T19" fmla="*/ 1 h 239"/>
                  <a:gd name="T20" fmla="*/ 3 w 1361"/>
                  <a:gd name="T21" fmla="*/ 1 h 239"/>
                  <a:gd name="T22" fmla="*/ 3 w 1361"/>
                  <a:gd name="T23" fmla="*/ 1 h 239"/>
                  <a:gd name="T24" fmla="*/ 3 w 1361"/>
                  <a:gd name="T25" fmla="*/ 1 h 239"/>
                  <a:gd name="T26" fmla="*/ 3 w 1361"/>
                  <a:gd name="T27" fmla="*/ 1 h 239"/>
                  <a:gd name="T28" fmla="*/ 3 w 1361"/>
                  <a:gd name="T29" fmla="*/ 1 h 239"/>
                  <a:gd name="T30" fmla="*/ 4 w 1361"/>
                  <a:gd name="T31" fmla="*/ 1 h 239"/>
                  <a:gd name="T32" fmla="*/ 4 w 1361"/>
                  <a:gd name="T33" fmla="*/ 1 h 239"/>
                  <a:gd name="T34" fmla="*/ 4 w 1361"/>
                  <a:gd name="T35" fmla="*/ 1 h 239"/>
                  <a:gd name="T36" fmla="*/ 4 w 1361"/>
                  <a:gd name="T37" fmla="*/ 1 h 239"/>
                  <a:gd name="T38" fmla="*/ 4 w 1361"/>
                  <a:gd name="T39" fmla="*/ 1 h 239"/>
                  <a:gd name="T40" fmla="*/ 4 w 1361"/>
                  <a:gd name="T41" fmla="*/ 1 h 239"/>
                  <a:gd name="T42" fmla="*/ 4 w 1361"/>
                  <a:gd name="T43" fmla="*/ 1 h 239"/>
                  <a:gd name="T44" fmla="*/ 5 w 1361"/>
                  <a:gd name="T45" fmla="*/ 1 h 239"/>
                  <a:gd name="T46" fmla="*/ 4 w 1361"/>
                  <a:gd name="T47" fmla="*/ 1 h 239"/>
                  <a:gd name="T48" fmla="*/ 4 w 1361"/>
                  <a:gd name="T49" fmla="*/ 1 h 239"/>
                  <a:gd name="T50" fmla="*/ 4 w 1361"/>
                  <a:gd name="T51" fmla="*/ 1 h 239"/>
                  <a:gd name="T52" fmla="*/ 4 w 1361"/>
                  <a:gd name="T53" fmla="*/ 1 h 239"/>
                  <a:gd name="T54" fmla="*/ 4 w 1361"/>
                  <a:gd name="T55" fmla="*/ 1 h 239"/>
                  <a:gd name="T56" fmla="*/ 4 w 1361"/>
                  <a:gd name="T57" fmla="*/ 1 h 239"/>
                  <a:gd name="T58" fmla="*/ 4 w 1361"/>
                  <a:gd name="T59" fmla="*/ 1 h 239"/>
                  <a:gd name="T60" fmla="*/ 4 w 1361"/>
                  <a:gd name="T61" fmla="*/ 1 h 239"/>
                  <a:gd name="T62" fmla="*/ 3 w 1361"/>
                  <a:gd name="T63" fmla="*/ 1 h 239"/>
                  <a:gd name="T64" fmla="*/ 3 w 1361"/>
                  <a:gd name="T65" fmla="*/ 1 h 239"/>
                  <a:gd name="T66" fmla="*/ 3 w 1361"/>
                  <a:gd name="T67" fmla="*/ 1 h 239"/>
                  <a:gd name="T68" fmla="*/ 3 w 1361"/>
                  <a:gd name="T69" fmla="*/ 1 h 239"/>
                  <a:gd name="T70" fmla="*/ 3 w 1361"/>
                  <a:gd name="T71" fmla="*/ 1 h 239"/>
                  <a:gd name="T72" fmla="*/ 3 w 1361"/>
                  <a:gd name="T73" fmla="*/ 1 h 239"/>
                  <a:gd name="T74" fmla="*/ 3 w 1361"/>
                  <a:gd name="T75" fmla="*/ 1 h 239"/>
                  <a:gd name="T76" fmla="*/ 1 w 1361"/>
                  <a:gd name="T77" fmla="*/ 1 h 239"/>
                  <a:gd name="T78" fmla="*/ 1 w 1361"/>
                  <a:gd name="T79" fmla="*/ 1 h 239"/>
                  <a:gd name="T80" fmla="*/ 0 w 1361"/>
                  <a:gd name="T81" fmla="*/ 1 h 239"/>
                  <a:gd name="T82" fmla="*/ 0 w 1361"/>
                  <a:gd name="T83" fmla="*/ 1 h 239"/>
                  <a:gd name="T84" fmla="*/ 0 w 1361"/>
                  <a:gd name="T85" fmla="*/ 1 h 239"/>
                  <a:gd name="T86" fmla="*/ 0 w 1361"/>
                  <a:gd name="T87" fmla="*/ 1 h 239"/>
                  <a:gd name="T88" fmla="*/ 0 w 1361"/>
                  <a:gd name="T89" fmla="*/ 1 h 239"/>
                  <a:gd name="T90" fmla="*/ 0 w 1361"/>
                  <a:gd name="T91" fmla="*/ 1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79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2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6" name="Freeform 574"/>
              <p:cNvSpPr>
                <a:spLocks/>
              </p:cNvSpPr>
              <p:nvPr/>
            </p:nvSpPr>
            <p:spPr bwMode="auto">
              <a:xfrm>
                <a:off x="3102" y="2888"/>
                <a:ext cx="308" cy="63"/>
              </a:xfrm>
              <a:custGeom>
                <a:avLst/>
                <a:gdLst>
                  <a:gd name="T0" fmla="*/ 3 w 614"/>
                  <a:gd name="T1" fmla="*/ 1 h 126"/>
                  <a:gd name="T2" fmla="*/ 3 w 614"/>
                  <a:gd name="T3" fmla="*/ 1 h 126"/>
                  <a:gd name="T4" fmla="*/ 3 w 614"/>
                  <a:gd name="T5" fmla="*/ 1 h 126"/>
                  <a:gd name="T6" fmla="*/ 3 w 614"/>
                  <a:gd name="T7" fmla="*/ 0 h 126"/>
                  <a:gd name="T8" fmla="*/ 3 w 614"/>
                  <a:gd name="T9" fmla="*/ 1 h 126"/>
                  <a:gd name="T10" fmla="*/ 2 w 614"/>
                  <a:gd name="T11" fmla="*/ 1 h 126"/>
                  <a:gd name="T12" fmla="*/ 2 w 614"/>
                  <a:gd name="T13" fmla="*/ 0 h 126"/>
                  <a:gd name="T14" fmla="*/ 2 w 614"/>
                  <a:gd name="T15" fmla="*/ 1 h 126"/>
                  <a:gd name="T16" fmla="*/ 2 w 614"/>
                  <a:gd name="T17" fmla="*/ 1 h 126"/>
                  <a:gd name="T18" fmla="*/ 2 w 614"/>
                  <a:gd name="T19" fmla="*/ 0 h 126"/>
                  <a:gd name="T20" fmla="*/ 2 w 614"/>
                  <a:gd name="T21" fmla="*/ 1 h 126"/>
                  <a:gd name="T22" fmla="*/ 2 w 614"/>
                  <a:gd name="T23" fmla="*/ 1 h 126"/>
                  <a:gd name="T24" fmla="*/ 2 w 614"/>
                  <a:gd name="T25" fmla="*/ 1 h 126"/>
                  <a:gd name="T26" fmla="*/ 2 w 614"/>
                  <a:gd name="T27" fmla="*/ 1 h 126"/>
                  <a:gd name="T28" fmla="*/ 2 w 614"/>
                  <a:gd name="T29" fmla="*/ 1 h 126"/>
                  <a:gd name="T30" fmla="*/ 2 w 614"/>
                  <a:gd name="T31" fmla="*/ 1 h 126"/>
                  <a:gd name="T32" fmla="*/ 2 w 614"/>
                  <a:gd name="T33" fmla="*/ 0 h 126"/>
                  <a:gd name="T34" fmla="*/ 2 w 614"/>
                  <a:gd name="T35" fmla="*/ 1 h 126"/>
                  <a:gd name="T36" fmla="*/ 2 w 614"/>
                  <a:gd name="T37" fmla="*/ 1 h 126"/>
                  <a:gd name="T38" fmla="*/ 2 w 614"/>
                  <a:gd name="T39" fmla="*/ 0 h 126"/>
                  <a:gd name="T40" fmla="*/ 2 w 614"/>
                  <a:gd name="T41" fmla="*/ 1 h 126"/>
                  <a:gd name="T42" fmla="*/ 2 w 614"/>
                  <a:gd name="T43" fmla="*/ 1 h 126"/>
                  <a:gd name="T44" fmla="*/ 2 w 614"/>
                  <a:gd name="T45" fmla="*/ 0 h 126"/>
                  <a:gd name="T46" fmla="*/ 2 w 614"/>
                  <a:gd name="T47" fmla="*/ 1 h 126"/>
                  <a:gd name="T48" fmla="*/ 2 w 614"/>
                  <a:gd name="T49" fmla="*/ 1 h 126"/>
                  <a:gd name="T50" fmla="*/ 2 w 614"/>
                  <a:gd name="T51" fmla="*/ 1 h 126"/>
                  <a:gd name="T52" fmla="*/ 2 w 614"/>
                  <a:gd name="T53" fmla="*/ 1 h 126"/>
                  <a:gd name="T54" fmla="*/ 2 w 614"/>
                  <a:gd name="T55" fmla="*/ 1 h 126"/>
                  <a:gd name="T56" fmla="*/ 1 w 614"/>
                  <a:gd name="T57" fmla="*/ 1 h 126"/>
                  <a:gd name="T58" fmla="*/ 1 w 614"/>
                  <a:gd name="T59" fmla="*/ 0 h 126"/>
                  <a:gd name="T60" fmla="*/ 1 w 614"/>
                  <a:gd name="T61" fmla="*/ 1 h 126"/>
                  <a:gd name="T62" fmla="*/ 1 w 614"/>
                  <a:gd name="T63" fmla="*/ 1 h 126"/>
                  <a:gd name="T64" fmla="*/ 1 w 614"/>
                  <a:gd name="T65" fmla="*/ 0 h 126"/>
                  <a:gd name="T66" fmla="*/ 1 w 614"/>
                  <a:gd name="T67" fmla="*/ 1 h 126"/>
                  <a:gd name="T68" fmla="*/ 1 w 614"/>
                  <a:gd name="T69" fmla="*/ 1 h 126"/>
                  <a:gd name="T70" fmla="*/ 1 w 614"/>
                  <a:gd name="T71" fmla="*/ 0 h 126"/>
                  <a:gd name="T72" fmla="*/ 1 w 614"/>
                  <a:gd name="T73" fmla="*/ 1 h 126"/>
                  <a:gd name="T74" fmla="*/ 1 w 614"/>
                  <a:gd name="T75" fmla="*/ 1 h 126"/>
                  <a:gd name="T76" fmla="*/ 1 w 614"/>
                  <a:gd name="T77" fmla="*/ 1 h 126"/>
                  <a:gd name="T78" fmla="*/ 1 w 614"/>
                  <a:gd name="T79" fmla="*/ 1 h 126"/>
                  <a:gd name="T80" fmla="*/ 1 w 614"/>
                  <a:gd name="T81" fmla="*/ 1 h 126"/>
                  <a:gd name="T82" fmla="*/ 1 w 614"/>
                  <a:gd name="T83" fmla="*/ 1 h 126"/>
                  <a:gd name="T84" fmla="*/ 1 w 614"/>
                  <a:gd name="T85" fmla="*/ 0 h 126"/>
                  <a:gd name="T86" fmla="*/ 1 w 614"/>
                  <a:gd name="T87" fmla="*/ 1 h 126"/>
                  <a:gd name="T88" fmla="*/ 1 w 614"/>
                  <a:gd name="T89" fmla="*/ 1 h 126"/>
                  <a:gd name="T90" fmla="*/ 1 w 614"/>
                  <a:gd name="T91" fmla="*/ 0 h 126"/>
                  <a:gd name="T92" fmla="*/ 1 w 614"/>
                  <a:gd name="T93" fmla="*/ 1 h 126"/>
                  <a:gd name="T94" fmla="*/ 1 w 614"/>
                  <a:gd name="T95" fmla="*/ 1 h 126"/>
                  <a:gd name="T96" fmla="*/ 1 w 614"/>
                  <a:gd name="T97" fmla="*/ 0 h 126"/>
                  <a:gd name="T98" fmla="*/ 3 w 614"/>
                  <a:gd name="T99" fmla="*/ 0 h 1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6"/>
                  <a:gd name="T152" fmla="*/ 614 w 614"/>
                  <a:gd name="T153" fmla="*/ 126 h 1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6">
                    <a:moveTo>
                      <a:pt x="572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4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4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4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4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4"/>
                    </a:lnTo>
                    <a:lnTo>
                      <a:pt x="408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4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4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4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4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4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4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2"/>
                    </a:lnTo>
                    <a:lnTo>
                      <a:pt x="158" y="6"/>
                    </a:lnTo>
                    <a:lnTo>
                      <a:pt x="156" y="14"/>
                    </a:lnTo>
                    <a:lnTo>
                      <a:pt x="156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4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4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4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7" name="Freeform 575"/>
              <p:cNvSpPr>
                <a:spLocks/>
              </p:cNvSpPr>
              <p:nvPr/>
            </p:nvSpPr>
            <p:spPr bwMode="auto">
              <a:xfrm>
                <a:off x="3102" y="2888"/>
                <a:ext cx="308" cy="63"/>
              </a:xfrm>
              <a:custGeom>
                <a:avLst/>
                <a:gdLst>
                  <a:gd name="T0" fmla="*/ 3 w 614"/>
                  <a:gd name="T1" fmla="*/ 0 h 126"/>
                  <a:gd name="T2" fmla="*/ 3 w 614"/>
                  <a:gd name="T3" fmla="*/ 1 h 126"/>
                  <a:gd name="T4" fmla="*/ 3 w 614"/>
                  <a:gd name="T5" fmla="*/ 1 h 126"/>
                  <a:gd name="T6" fmla="*/ 3 w 614"/>
                  <a:gd name="T7" fmla="*/ 1 h 126"/>
                  <a:gd name="T8" fmla="*/ 3 w 614"/>
                  <a:gd name="T9" fmla="*/ 0 h 126"/>
                  <a:gd name="T10" fmla="*/ 3 w 614"/>
                  <a:gd name="T11" fmla="*/ 1 h 126"/>
                  <a:gd name="T12" fmla="*/ 2 w 614"/>
                  <a:gd name="T13" fmla="*/ 1 h 126"/>
                  <a:gd name="T14" fmla="*/ 2 w 614"/>
                  <a:gd name="T15" fmla="*/ 1 h 126"/>
                  <a:gd name="T16" fmla="*/ 2 w 614"/>
                  <a:gd name="T17" fmla="*/ 0 h 126"/>
                  <a:gd name="T18" fmla="*/ 2 w 614"/>
                  <a:gd name="T19" fmla="*/ 1 h 126"/>
                  <a:gd name="T20" fmla="*/ 2 w 614"/>
                  <a:gd name="T21" fmla="*/ 1 h 126"/>
                  <a:gd name="T22" fmla="*/ 2 w 614"/>
                  <a:gd name="T23" fmla="*/ 1 h 126"/>
                  <a:gd name="T24" fmla="*/ 2 w 614"/>
                  <a:gd name="T25" fmla="*/ 0 h 126"/>
                  <a:gd name="T26" fmla="*/ 2 w 614"/>
                  <a:gd name="T27" fmla="*/ 1 h 126"/>
                  <a:gd name="T28" fmla="*/ 2 w 614"/>
                  <a:gd name="T29" fmla="*/ 1 h 126"/>
                  <a:gd name="T30" fmla="*/ 2 w 614"/>
                  <a:gd name="T31" fmla="*/ 1 h 126"/>
                  <a:gd name="T32" fmla="*/ 2 w 614"/>
                  <a:gd name="T33" fmla="*/ 0 h 126"/>
                  <a:gd name="T34" fmla="*/ 2 w 614"/>
                  <a:gd name="T35" fmla="*/ 1 h 126"/>
                  <a:gd name="T36" fmla="*/ 2 w 614"/>
                  <a:gd name="T37" fmla="*/ 1 h 126"/>
                  <a:gd name="T38" fmla="*/ 2 w 614"/>
                  <a:gd name="T39" fmla="*/ 1 h 126"/>
                  <a:gd name="T40" fmla="*/ 2 w 614"/>
                  <a:gd name="T41" fmla="*/ 0 h 126"/>
                  <a:gd name="T42" fmla="*/ 2 w 614"/>
                  <a:gd name="T43" fmla="*/ 1 h 126"/>
                  <a:gd name="T44" fmla="*/ 2 w 614"/>
                  <a:gd name="T45" fmla="*/ 1 h 126"/>
                  <a:gd name="T46" fmla="*/ 2 w 614"/>
                  <a:gd name="T47" fmla="*/ 1 h 126"/>
                  <a:gd name="T48" fmla="*/ 2 w 614"/>
                  <a:gd name="T49" fmla="*/ 0 h 126"/>
                  <a:gd name="T50" fmla="*/ 2 w 614"/>
                  <a:gd name="T51" fmla="*/ 1 h 126"/>
                  <a:gd name="T52" fmla="*/ 2 w 614"/>
                  <a:gd name="T53" fmla="*/ 1 h 126"/>
                  <a:gd name="T54" fmla="*/ 2 w 614"/>
                  <a:gd name="T55" fmla="*/ 1 h 126"/>
                  <a:gd name="T56" fmla="*/ 2 w 614"/>
                  <a:gd name="T57" fmla="*/ 0 h 126"/>
                  <a:gd name="T58" fmla="*/ 2 w 614"/>
                  <a:gd name="T59" fmla="*/ 1 h 126"/>
                  <a:gd name="T60" fmla="*/ 2 w 614"/>
                  <a:gd name="T61" fmla="*/ 1 h 126"/>
                  <a:gd name="T62" fmla="*/ 2 w 614"/>
                  <a:gd name="T63" fmla="*/ 1 h 126"/>
                  <a:gd name="T64" fmla="*/ 2 w 614"/>
                  <a:gd name="T65" fmla="*/ 0 h 126"/>
                  <a:gd name="T66" fmla="*/ 2 w 614"/>
                  <a:gd name="T67" fmla="*/ 1 h 126"/>
                  <a:gd name="T68" fmla="*/ 2 w 614"/>
                  <a:gd name="T69" fmla="*/ 1 h 126"/>
                  <a:gd name="T70" fmla="*/ 1 w 614"/>
                  <a:gd name="T71" fmla="*/ 1 h 126"/>
                  <a:gd name="T72" fmla="*/ 1 w 614"/>
                  <a:gd name="T73" fmla="*/ 0 h 126"/>
                  <a:gd name="T74" fmla="*/ 1 w 614"/>
                  <a:gd name="T75" fmla="*/ 1 h 126"/>
                  <a:gd name="T76" fmla="*/ 1 w 614"/>
                  <a:gd name="T77" fmla="*/ 1 h 126"/>
                  <a:gd name="T78" fmla="*/ 1 w 614"/>
                  <a:gd name="T79" fmla="*/ 1 h 126"/>
                  <a:gd name="T80" fmla="*/ 1 w 614"/>
                  <a:gd name="T81" fmla="*/ 0 h 126"/>
                  <a:gd name="T82" fmla="*/ 1 w 614"/>
                  <a:gd name="T83" fmla="*/ 1 h 126"/>
                  <a:gd name="T84" fmla="*/ 1 w 614"/>
                  <a:gd name="T85" fmla="*/ 1 h 126"/>
                  <a:gd name="T86" fmla="*/ 1 w 614"/>
                  <a:gd name="T87" fmla="*/ 1 h 126"/>
                  <a:gd name="T88" fmla="*/ 1 w 614"/>
                  <a:gd name="T89" fmla="*/ 0 h 126"/>
                  <a:gd name="T90" fmla="*/ 1 w 614"/>
                  <a:gd name="T91" fmla="*/ 1 h 126"/>
                  <a:gd name="T92" fmla="*/ 1 w 614"/>
                  <a:gd name="T93" fmla="*/ 1 h 126"/>
                  <a:gd name="T94" fmla="*/ 1 w 614"/>
                  <a:gd name="T95" fmla="*/ 1 h 126"/>
                  <a:gd name="T96" fmla="*/ 1 w 614"/>
                  <a:gd name="T97" fmla="*/ 0 h 126"/>
                  <a:gd name="T98" fmla="*/ 1 w 614"/>
                  <a:gd name="T99" fmla="*/ 1 h 126"/>
                  <a:gd name="T100" fmla="*/ 1 w 614"/>
                  <a:gd name="T101" fmla="*/ 1 h 126"/>
                  <a:gd name="T102" fmla="*/ 1 w 614"/>
                  <a:gd name="T103" fmla="*/ 1 h 126"/>
                  <a:gd name="T104" fmla="*/ 1 w 614"/>
                  <a:gd name="T105" fmla="*/ 0 h 126"/>
                  <a:gd name="T106" fmla="*/ 1 w 614"/>
                  <a:gd name="T107" fmla="*/ 1 h 126"/>
                  <a:gd name="T108" fmla="*/ 1 w 614"/>
                  <a:gd name="T109" fmla="*/ 1 h 126"/>
                  <a:gd name="T110" fmla="*/ 1 w 614"/>
                  <a:gd name="T111" fmla="*/ 1 h 126"/>
                  <a:gd name="T112" fmla="*/ 1 w 614"/>
                  <a:gd name="T113" fmla="*/ 0 h 126"/>
                  <a:gd name="T114" fmla="*/ 1 w 614"/>
                  <a:gd name="T115" fmla="*/ 1 h 126"/>
                  <a:gd name="T116" fmla="*/ 1 w 614"/>
                  <a:gd name="T117" fmla="*/ 1 h 126"/>
                  <a:gd name="T118" fmla="*/ 1 w 614"/>
                  <a:gd name="T119" fmla="*/ 1 h 126"/>
                  <a:gd name="T120" fmla="*/ 3 w 614"/>
                  <a:gd name="T121" fmla="*/ 1 h 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6"/>
                  <a:gd name="T185" fmla="*/ 614 w 614"/>
                  <a:gd name="T186" fmla="*/ 126 h 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6">
                    <a:moveTo>
                      <a:pt x="572" y="0"/>
                    </a:moveTo>
                    <a:lnTo>
                      <a:pt x="572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4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4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4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4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4"/>
                    </a:lnTo>
                    <a:lnTo>
                      <a:pt x="408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4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4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4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4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4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4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2"/>
                    </a:lnTo>
                    <a:lnTo>
                      <a:pt x="158" y="6"/>
                    </a:lnTo>
                    <a:lnTo>
                      <a:pt x="156" y="14"/>
                    </a:lnTo>
                    <a:lnTo>
                      <a:pt x="156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4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4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4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8" name="Rectangle 576"/>
              <p:cNvSpPr>
                <a:spLocks noChangeArrowheads="1"/>
              </p:cNvSpPr>
              <p:nvPr/>
            </p:nvSpPr>
            <p:spPr bwMode="auto">
              <a:xfrm>
                <a:off x="2993" y="2904"/>
                <a:ext cx="77" cy="29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9" name="Rectangle 577"/>
              <p:cNvSpPr>
                <a:spLocks noChangeArrowheads="1"/>
              </p:cNvSpPr>
              <p:nvPr/>
            </p:nvSpPr>
            <p:spPr bwMode="auto">
              <a:xfrm>
                <a:off x="2993" y="2904"/>
                <a:ext cx="77" cy="2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0" name="Freeform 578"/>
              <p:cNvSpPr>
                <a:spLocks/>
              </p:cNvSpPr>
              <p:nvPr/>
            </p:nvSpPr>
            <p:spPr bwMode="auto">
              <a:xfrm>
                <a:off x="2968" y="2685"/>
                <a:ext cx="680" cy="120"/>
              </a:xfrm>
              <a:custGeom>
                <a:avLst/>
                <a:gdLst>
                  <a:gd name="T0" fmla="*/ 0 w 1361"/>
                  <a:gd name="T1" fmla="*/ 1 h 240"/>
                  <a:gd name="T2" fmla="*/ 0 w 1361"/>
                  <a:gd name="T3" fmla="*/ 1 h 240"/>
                  <a:gd name="T4" fmla="*/ 0 w 1361"/>
                  <a:gd name="T5" fmla="*/ 1 h 240"/>
                  <a:gd name="T6" fmla="*/ 0 w 1361"/>
                  <a:gd name="T7" fmla="*/ 1 h 240"/>
                  <a:gd name="T8" fmla="*/ 0 w 1361"/>
                  <a:gd name="T9" fmla="*/ 0 h 240"/>
                  <a:gd name="T10" fmla="*/ 1 w 1361"/>
                  <a:gd name="T11" fmla="*/ 0 h 240"/>
                  <a:gd name="T12" fmla="*/ 1 w 1361"/>
                  <a:gd name="T13" fmla="*/ 1 h 240"/>
                  <a:gd name="T14" fmla="*/ 3 w 1361"/>
                  <a:gd name="T15" fmla="*/ 1 h 240"/>
                  <a:gd name="T16" fmla="*/ 3 w 1361"/>
                  <a:gd name="T17" fmla="*/ 1 h 240"/>
                  <a:gd name="T18" fmla="*/ 3 w 1361"/>
                  <a:gd name="T19" fmla="*/ 1 h 240"/>
                  <a:gd name="T20" fmla="*/ 3 w 1361"/>
                  <a:gd name="T21" fmla="*/ 1 h 240"/>
                  <a:gd name="T22" fmla="*/ 3 w 1361"/>
                  <a:gd name="T23" fmla="*/ 1 h 240"/>
                  <a:gd name="T24" fmla="*/ 3 w 1361"/>
                  <a:gd name="T25" fmla="*/ 1 h 240"/>
                  <a:gd name="T26" fmla="*/ 3 w 1361"/>
                  <a:gd name="T27" fmla="*/ 1 h 240"/>
                  <a:gd name="T28" fmla="*/ 4 w 1361"/>
                  <a:gd name="T29" fmla="*/ 1 h 240"/>
                  <a:gd name="T30" fmla="*/ 4 w 1361"/>
                  <a:gd name="T31" fmla="*/ 1 h 240"/>
                  <a:gd name="T32" fmla="*/ 4 w 1361"/>
                  <a:gd name="T33" fmla="*/ 1 h 240"/>
                  <a:gd name="T34" fmla="*/ 4 w 1361"/>
                  <a:gd name="T35" fmla="*/ 1 h 240"/>
                  <a:gd name="T36" fmla="*/ 4 w 1361"/>
                  <a:gd name="T37" fmla="*/ 1 h 240"/>
                  <a:gd name="T38" fmla="*/ 4 w 1361"/>
                  <a:gd name="T39" fmla="*/ 1 h 240"/>
                  <a:gd name="T40" fmla="*/ 5 w 1361"/>
                  <a:gd name="T41" fmla="*/ 1 h 240"/>
                  <a:gd name="T42" fmla="*/ 4 w 1361"/>
                  <a:gd name="T43" fmla="*/ 1 h 240"/>
                  <a:gd name="T44" fmla="*/ 4 w 1361"/>
                  <a:gd name="T45" fmla="*/ 1 h 240"/>
                  <a:gd name="T46" fmla="*/ 4 w 1361"/>
                  <a:gd name="T47" fmla="*/ 1 h 240"/>
                  <a:gd name="T48" fmla="*/ 4 w 1361"/>
                  <a:gd name="T49" fmla="*/ 1 h 240"/>
                  <a:gd name="T50" fmla="*/ 4 w 1361"/>
                  <a:gd name="T51" fmla="*/ 1 h 240"/>
                  <a:gd name="T52" fmla="*/ 4 w 1361"/>
                  <a:gd name="T53" fmla="*/ 1 h 240"/>
                  <a:gd name="T54" fmla="*/ 3 w 1361"/>
                  <a:gd name="T55" fmla="*/ 1 h 240"/>
                  <a:gd name="T56" fmla="*/ 3 w 1361"/>
                  <a:gd name="T57" fmla="*/ 1 h 240"/>
                  <a:gd name="T58" fmla="*/ 3 w 1361"/>
                  <a:gd name="T59" fmla="*/ 1 h 240"/>
                  <a:gd name="T60" fmla="*/ 3 w 1361"/>
                  <a:gd name="T61" fmla="*/ 1 h 240"/>
                  <a:gd name="T62" fmla="*/ 3 w 1361"/>
                  <a:gd name="T63" fmla="*/ 1 h 240"/>
                  <a:gd name="T64" fmla="*/ 3 w 1361"/>
                  <a:gd name="T65" fmla="*/ 1 h 240"/>
                  <a:gd name="T66" fmla="*/ 3 w 1361"/>
                  <a:gd name="T67" fmla="*/ 1 h 240"/>
                  <a:gd name="T68" fmla="*/ 1 w 1361"/>
                  <a:gd name="T69" fmla="*/ 1 h 240"/>
                  <a:gd name="T70" fmla="*/ 1 w 1361"/>
                  <a:gd name="T71" fmla="*/ 1 h 240"/>
                  <a:gd name="T72" fmla="*/ 0 w 1361"/>
                  <a:gd name="T73" fmla="*/ 1 h 240"/>
                  <a:gd name="T74" fmla="*/ 0 w 1361"/>
                  <a:gd name="T75" fmla="*/ 1 h 240"/>
                  <a:gd name="T76" fmla="*/ 0 w 1361"/>
                  <a:gd name="T77" fmla="*/ 1 h 240"/>
                  <a:gd name="T78" fmla="*/ 0 w 1361"/>
                  <a:gd name="T79" fmla="*/ 1 h 240"/>
                  <a:gd name="T80" fmla="*/ 0 w 1361"/>
                  <a:gd name="T81" fmla="*/ 1 h 240"/>
                  <a:gd name="T82" fmla="*/ 0 w 1361"/>
                  <a:gd name="T83" fmla="*/ 1 h 2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40"/>
                  <a:gd name="T128" fmla="*/ 1361 w 1361"/>
                  <a:gd name="T129" fmla="*/ 240 h 2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40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9"/>
                    </a:lnTo>
                    <a:lnTo>
                      <a:pt x="884" y="29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8"/>
                    </a:lnTo>
                    <a:lnTo>
                      <a:pt x="966" y="57"/>
                    </a:lnTo>
                    <a:lnTo>
                      <a:pt x="990" y="64"/>
                    </a:lnTo>
                    <a:lnTo>
                      <a:pt x="1011" y="73"/>
                    </a:lnTo>
                    <a:lnTo>
                      <a:pt x="1029" y="80"/>
                    </a:lnTo>
                    <a:lnTo>
                      <a:pt x="1044" y="85"/>
                    </a:lnTo>
                    <a:lnTo>
                      <a:pt x="1048" y="88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5"/>
                    </a:lnTo>
                    <a:lnTo>
                      <a:pt x="1051" y="141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1"/>
                    </a:lnTo>
                    <a:lnTo>
                      <a:pt x="939" y="191"/>
                    </a:lnTo>
                    <a:lnTo>
                      <a:pt x="919" y="200"/>
                    </a:lnTo>
                    <a:lnTo>
                      <a:pt x="899" y="207"/>
                    </a:lnTo>
                    <a:lnTo>
                      <a:pt x="884" y="212"/>
                    </a:lnTo>
                    <a:lnTo>
                      <a:pt x="270" y="212"/>
                    </a:lnTo>
                    <a:lnTo>
                      <a:pt x="270" y="240"/>
                    </a:lnTo>
                    <a:lnTo>
                      <a:pt x="218" y="240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1" name="Freeform 579"/>
              <p:cNvSpPr>
                <a:spLocks/>
              </p:cNvSpPr>
              <p:nvPr/>
            </p:nvSpPr>
            <p:spPr bwMode="auto">
              <a:xfrm>
                <a:off x="2968" y="2685"/>
                <a:ext cx="680" cy="120"/>
              </a:xfrm>
              <a:custGeom>
                <a:avLst/>
                <a:gdLst>
                  <a:gd name="T0" fmla="*/ 0 w 1361"/>
                  <a:gd name="T1" fmla="*/ 1 h 240"/>
                  <a:gd name="T2" fmla="*/ 0 w 1361"/>
                  <a:gd name="T3" fmla="*/ 1 h 240"/>
                  <a:gd name="T4" fmla="*/ 0 w 1361"/>
                  <a:gd name="T5" fmla="*/ 1 h 240"/>
                  <a:gd name="T6" fmla="*/ 0 w 1361"/>
                  <a:gd name="T7" fmla="*/ 1 h 240"/>
                  <a:gd name="T8" fmla="*/ 0 w 1361"/>
                  <a:gd name="T9" fmla="*/ 0 h 240"/>
                  <a:gd name="T10" fmla="*/ 1 w 1361"/>
                  <a:gd name="T11" fmla="*/ 0 h 240"/>
                  <a:gd name="T12" fmla="*/ 1 w 1361"/>
                  <a:gd name="T13" fmla="*/ 1 h 240"/>
                  <a:gd name="T14" fmla="*/ 3 w 1361"/>
                  <a:gd name="T15" fmla="*/ 1 h 240"/>
                  <a:gd name="T16" fmla="*/ 3 w 1361"/>
                  <a:gd name="T17" fmla="*/ 1 h 240"/>
                  <a:gd name="T18" fmla="*/ 3 w 1361"/>
                  <a:gd name="T19" fmla="*/ 1 h 240"/>
                  <a:gd name="T20" fmla="*/ 3 w 1361"/>
                  <a:gd name="T21" fmla="*/ 1 h 240"/>
                  <a:gd name="T22" fmla="*/ 3 w 1361"/>
                  <a:gd name="T23" fmla="*/ 1 h 240"/>
                  <a:gd name="T24" fmla="*/ 3 w 1361"/>
                  <a:gd name="T25" fmla="*/ 1 h 240"/>
                  <a:gd name="T26" fmla="*/ 3 w 1361"/>
                  <a:gd name="T27" fmla="*/ 1 h 240"/>
                  <a:gd name="T28" fmla="*/ 3 w 1361"/>
                  <a:gd name="T29" fmla="*/ 1 h 240"/>
                  <a:gd name="T30" fmla="*/ 4 w 1361"/>
                  <a:gd name="T31" fmla="*/ 1 h 240"/>
                  <a:gd name="T32" fmla="*/ 4 w 1361"/>
                  <a:gd name="T33" fmla="*/ 1 h 240"/>
                  <a:gd name="T34" fmla="*/ 4 w 1361"/>
                  <a:gd name="T35" fmla="*/ 1 h 240"/>
                  <a:gd name="T36" fmla="*/ 4 w 1361"/>
                  <a:gd name="T37" fmla="*/ 1 h 240"/>
                  <a:gd name="T38" fmla="*/ 4 w 1361"/>
                  <a:gd name="T39" fmla="*/ 1 h 240"/>
                  <a:gd name="T40" fmla="*/ 4 w 1361"/>
                  <a:gd name="T41" fmla="*/ 1 h 240"/>
                  <a:gd name="T42" fmla="*/ 4 w 1361"/>
                  <a:gd name="T43" fmla="*/ 1 h 240"/>
                  <a:gd name="T44" fmla="*/ 5 w 1361"/>
                  <a:gd name="T45" fmla="*/ 1 h 240"/>
                  <a:gd name="T46" fmla="*/ 4 w 1361"/>
                  <a:gd name="T47" fmla="*/ 1 h 240"/>
                  <a:gd name="T48" fmla="*/ 4 w 1361"/>
                  <a:gd name="T49" fmla="*/ 1 h 240"/>
                  <a:gd name="T50" fmla="*/ 4 w 1361"/>
                  <a:gd name="T51" fmla="*/ 1 h 240"/>
                  <a:gd name="T52" fmla="*/ 4 w 1361"/>
                  <a:gd name="T53" fmla="*/ 1 h 240"/>
                  <a:gd name="T54" fmla="*/ 4 w 1361"/>
                  <a:gd name="T55" fmla="*/ 1 h 240"/>
                  <a:gd name="T56" fmla="*/ 4 w 1361"/>
                  <a:gd name="T57" fmla="*/ 1 h 240"/>
                  <a:gd name="T58" fmla="*/ 4 w 1361"/>
                  <a:gd name="T59" fmla="*/ 1 h 240"/>
                  <a:gd name="T60" fmla="*/ 4 w 1361"/>
                  <a:gd name="T61" fmla="*/ 1 h 240"/>
                  <a:gd name="T62" fmla="*/ 3 w 1361"/>
                  <a:gd name="T63" fmla="*/ 1 h 240"/>
                  <a:gd name="T64" fmla="*/ 3 w 1361"/>
                  <a:gd name="T65" fmla="*/ 1 h 240"/>
                  <a:gd name="T66" fmla="*/ 3 w 1361"/>
                  <a:gd name="T67" fmla="*/ 1 h 240"/>
                  <a:gd name="T68" fmla="*/ 3 w 1361"/>
                  <a:gd name="T69" fmla="*/ 1 h 240"/>
                  <a:gd name="T70" fmla="*/ 3 w 1361"/>
                  <a:gd name="T71" fmla="*/ 1 h 240"/>
                  <a:gd name="T72" fmla="*/ 3 w 1361"/>
                  <a:gd name="T73" fmla="*/ 1 h 240"/>
                  <a:gd name="T74" fmla="*/ 3 w 1361"/>
                  <a:gd name="T75" fmla="*/ 1 h 240"/>
                  <a:gd name="T76" fmla="*/ 1 w 1361"/>
                  <a:gd name="T77" fmla="*/ 1 h 240"/>
                  <a:gd name="T78" fmla="*/ 1 w 1361"/>
                  <a:gd name="T79" fmla="*/ 1 h 240"/>
                  <a:gd name="T80" fmla="*/ 0 w 1361"/>
                  <a:gd name="T81" fmla="*/ 1 h 240"/>
                  <a:gd name="T82" fmla="*/ 0 w 1361"/>
                  <a:gd name="T83" fmla="*/ 1 h 240"/>
                  <a:gd name="T84" fmla="*/ 0 w 1361"/>
                  <a:gd name="T85" fmla="*/ 1 h 240"/>
                  <a:gd name="T86" fmla="*/ 0 w 1361"/>
                  <a:gd name="T87" fmla="*/ 1 h 240"/>
                  <a:gd name="T88" fmla="*/ 0 w 1361"/>
                  <a:gd name="T89" fmla="*/ 1 h 240"/>
                  <a:gd name="T90" fmla="*/ 0 w 1361"/>
                  <a:gd name="T91" fmla="*/ 1 h 2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40"/>
                  <a:gd name="T140" fmla="*/ 1361 w 1361"/>
                  <a:gd name="T141" fmla="*/ 240 h 24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40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9"/>
                    </a:lnTo>
                    <a:lnTo>
                      <a:pt x="884" y="29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8"/>
                    </a:lnTo>
                    <a:lnTo>
                      <a:pt x="966" y="57"/>
                    </a:lnTo>
                    <a:lnTo>
                      <a:pt x="990" y="64"/>
                    </a:lnTo>
                    <a:lnTo>
                      <a:pt x="1011" y="73"/>
                    </a:lnTo>
                    <a:lnTo>
                      <a:pt x="1029" y="80"/>
                    </a:lnTo>
                    <a:lnTo>
                      <a:pt x="1044" y="85"/>
                    </a:lnTo>
                    <a:lnTo>
                      <a:pt x="1048" y="88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5"/>
                    </a:lnTo>
                    <a:lnTo>
                      <a:pt x="1051" y="141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1"/>
                    </a:lnTo>
                    <a:lnTo>
                      <a:pt x="939" y="191"/>
                    </a:lnTo>
                    <a:lnTo>
                      <a:pt x="919" y="200"/>
                    </a:lnTo>
                    <a:lnTo>
                      <a:pt x="899" y="207"/>
                    </a:lnTo>
                    <a:lnTo>
                      <a:pt x="884" y="212"/>
                    </a:lnTo>
                    <a:lnTo>
                      <a:pt x="270" y="212"/>
                    </a:lnTo>
                    <a:lnTo>
                      <a:pt x="270" y="240"/>
                    </a:lnTo>
                    <a:lnTo>
                      <a:pt x="218" y="240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2" name="Freeform 580"/>
              <p:cNvSpPr>
                <a:spLocks/>
              </p:cNvSpPr>
              <p:nvPr/>
            </p:nvSpPr>
            <p:spPr bwMode="auto">
              <a:xfrm>
                <a:off x="3102" y="2714"/>
                <a:ext cx="308" cy="63"/>
              </a:xfrm>
              <a:custGeom>
                <a:avLst/>
                <a:gdLst>
                  <a:gd name="T0" fmla="*/ 3 w 614"/>
                  <a:gd name="T1" fmla="*/ 1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0 h 125"/>
                  <a:gd name="T8" fmla="*/ 3 w 614"/>
                  <a:gd name="T9" fmla="*/ 1 h 125"/>
                  <a:gd name="T10" fmla="*/ 2 w 614"/>
                  <a:gd name="T11" fmla="*/ 1 h 125"/>
                  <a:gd name="T12" fmla="*/ 2 w 614"/>
                  <a:gd name="T13" fmla="*/ 0 h 125"/>
                  <a:gd name="T14" fmla="*/ 2 w 614"/>
                  <a:gd name="T15" fmla="*/ 1 h 125"/>
                  <a:gd name="T16" fmla="*/ 2 w 614"/>
                  <a:gd name="T17" fmla="*/ 1 h 125"/>
                  <a:gd name="T18" fmla="*/ 2 w 614"/>
                  <a:gd name="T19" fmla="*/ 0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1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0 h 125"/>
                  <a:gd name="T40" fmla="*/ 2 w 614"/>
                  <a:gd name="T41" fmla="*/ 1 h 125"/>
                  <a:gd name="T42" fmla="*/ 2 w 614"/>
                  <a:gd name="T43" fmla="*/ 1 h 125"/>
                  <a:gd name="T44" fmla="*/ 2 w 614"/>
                  <a:gd name="T45" fmla="*/ 0 h 125"/>
                  <a:gd name="T46" fmla="*/ 2 w 614"/>
                  <a:gd name="T47" fmla="*/ 1 h 125"/>
                  <a:gd name="T48" fmla="*/ 2 w 614"/>
                  <a:gd name="T49" fmla="*/ 1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1 w 614"/>
                  <a:gd name="T57" fmla="*/ 1 h 125"/>
                  <a:gd name="T58" fmla="*/ 1 w 614"/>
                  <a:gd name="T59" fmla="*/ 0 h 125"/>
                  <a:gd name="T60" fmla="*/ 1 w 614"/>
                  <a:gd name="T61" fmla="*/ 1 h 125"/>
                  <a:gd name="T62" fmla="*/ 1 w 614"/>
                  <a:gd name="T63" fmla="*/ 1 h 125"/>
                  <a:gd name="T64" fmla="*/ 1 w 614"/>
                  <a:gd name="T65" fmla="*/ 0 h 125"/>
                  <a:gd name="T66" fmla="*/ 1 w 614"/>
                  <a:gd name="T67" fmla="*/ 1 h 125"/>
                  <a:gd name="T68" fmla="*/ 1 w 614"/>
                  <a:gd name="T69" fmla="*/ 1 h 125"/>
                  <a:gd name="T70" fmla="*/ 1 w 614"/>
                  <a:gd name="T71" fmla="*/ 0 h 125"/>
                  <a:gd name="T72" fmla="*/ 1 w 614"/>
                  <a:gd name="T73" fmla="*/ 1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1 h 125"/>
                  <a:gd name="T82" fmla="*/ 1 w 614"/>
                  <a:gd name="T83" fmla="*/ 1 h 125"/>
                  <a:gd name="T84" fmla="*/ 1 w 614"/>
                  <a:gd name="T85" fmla="*/ 0 h 125"/>
                  <a:gd name="T86" fmla="*/ 1 w 614"/>
                  <a:gd name="T87" fmla="*/ 1 h 125"/>
                  <a:gd name="T88" fmla="*/ 1 w 614"/>
                  <a:gd name="T89" fmla="*/ 1 h 125"/>
                  <a:gd name="T90" fmla="*/ 1 w 614"/>
                  <a:gd name="T91" fmla="*/ 0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3 w 614"/>
                  <a:gd name="T99" fmla="*/ 0 h 1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5"/>
                  <a:gd name="T152" fmla="*/ 614 w 614"/>
                  <a:gd name="T153" fmla="*/ 125 h 1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5">
                    <a:moveTo>
                      <a:pt x="572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8" y="21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1"/>
                    </a:lnTo>
                    <a:lnTo>
                      <a:pt x="158" y="6"/>
                    </a:lnTo>
                    <a:lnTo>
                      <a:pt x="156" y="13"/>
                    </a:lnTo>
                    <a:lnTo>
                      <a:pt x="156" y="21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3" name="Freeform 581"/>
              <p:cNvSpPr>
                <a:spLocks/>
              </p:cNvSpPr>
              <p:nvPr/>
            </p:nvSpPr>
            <p:spPr bwMode="auto">
              <a:xfrm>
                <a:off x="3102" y="2714"/>
                <a:ext cx="308" cy="63"/>
              </a:xfrm>
              <a:custGeom>
                <a:avLst/>
                <a:gdLst>
                  <a:gd name="T0" fmla="*/ 3 w 614"/>
                  <a:gd name="T1" fmla="*/ 0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1 h 125"/>
                  <a:gd name="T8" fmla="*/ 3 w 614"/>
                  <a:gd name="T9" fmla="*/ 0 h 125"/>
                  <a:gd name="T10" fmla="*/ 3 w 614"/>
                  <a:gd name="T11" fmla="*/ 1 h 125"/>
                  <a:gd name="T12" fmla="*/ 2 w 614"/>
                  <a:gd name="T13" fmla="*/ 1 h 125"/>
                  <a:gd name="T14" fmla="*/ 2 w 614"/>
                  <a:gd name="T15" fmla="*/ 1 h 125"/>
                  <a:gd name="T16" fmla="*/ 2 w 614"/>
                  <a:gd name="T17" fmla="*/ 0 h 125"/>
                  <a:gd name="T18" fmla="*/ 2 w 614"/>
                  <a:gd name="T19" fmla="*/ 1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0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1 h 125"/>
                  <a:gd name="T40" fmla="*/ 2 w 614"/>
                  <a:gd name="T41" fmla="*/ 0 h 125"/>
                  <a:gd name="T42" fmla="*/ 2 w 614"/>
                  <a:gd name="T43" fmla="*/ 1 h 125"/>
                  <a:gd name="T44" fmla="*/ 2 w 614"/>
                  <a:gd name="T45" fmla="*/ 1 h 125"/>
                  <a:gd name="T46" fmla="*/ 2 w 614"/>
                  <a:gd name="T47" fmla="*/ 1 h 125"/>
                  <a:gd name="T48" fmla="*/ 2 w 614"/>
                  <a:gd name="T49" fmla="*/ 0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2 w 614"/>
                  <a:gd name="T57" fmla="*/ 0 h 125"/>
                  <a:gd name="T58" fmla="*/ 2 w 614"/>
                  <a:gd name="T59" fmla="*/ 1 h 125"/>
                  <a:gd name="T60" fmla="*/ 2 w 614"/>
                  <a:gd name="T61" fmla="*/ 1 h 125"/>
                  <a:gd name="T62" fmla="*/ 2 w 614"/>
                  <a:gd name="T63" fmla="*/ 1 h 125"/>
                  <a:gd name="T64" fmla="*/ 2 w 614"/>
                  <a:gd name="T65" fmla="*/ 0 h 125"/>
                  <a:gd name="T66" fmla="*/ 2 w 614"/>
                  <a:gd name="T67" fmla="*/ 1 h 125"/>
                  <a:gd name="T68" fmla="*/ 2 w 614"/>
                  <a:gd name="T69" fmla="*/ 1 h 125"/>
                  <a:gd name="T70" fmla="*/ 1 w 614"/>
                  <a:gd name="T71" fmla="*/ 1 h 125"/>
                  <a:gd name="T72" fmla="*/ 1 w 614"/>
                  <a:gd name="T73" fmla="*/ 0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0 h 125"/>
                  <a:gd name="T82" fmla="*/ 1 w 614"/>
                  <a:gd name="T83" fmla="*/ 1 h 125"/>
                  <a:gd name="T84" fmla="*/ 1 w 614"/>
                  <a:gd name="T85" fmla="*/ 1 h 125"/>
                  <a:gd name="T86" fmla="*/ 1 w 614"/>
                  <a:gd name="T87" fmla="*/ 1 h 125"/>
                  <a:gd name="T88" fmla="*/ 1 w 614"/>
                  <a:gd name="T89" fmla="*/ 0 h 125"/>
                  <a:gd name="T90" fmla="*/ 1 w 614"/>
                  <a:gd name="T91" fmla="*/ 1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1 w 614"/>
                  <a:gd name="T99" fmla="*/ 1 h 125"/>
                  <a:gd name="T100" fmla="*/ 1 w 614"/>
                  <a:gd name="T101" fmla="*/ 1 h 125"/>
                  <a:gd name="T102" fmla="*/ 1 w 614"/>
                  <a:gd name="T103" fmla="*/ 1 h 125"/>
                  <a:gd name="T104" fmla="*/ 1 w 614"/>
                  <a:gd name="T105" fmla="*/ 0 h 125"/>
                  <a:gd name="T106" fmla="*/ 1 w 614"/>
                  <a:gd name="T107" fmla="*/ 1 h 125"/>
                  <a:gd name="T108" fmla="*/ 1 w 614"/>
                  <a:gd name="T109" fmla="*/ 1 h 125"/>
                  <a:gd name="T110" fmla="*/ 1 w 614"/>
                  <a:gd name="T111" fmla="*/ 1 h 125"/>
                  <a:gd name="T112" fmla="*/ 1 w 614"/>
                  <a:gd name="T113" fmla="*/ 0 h 125"/>
                  <a:gd name="T114" fmla="*/ 1 w 614"/>
                  <a:gd name="T115" fmla="*/ 1 h 125"/>
                  <a:gd name="T116" fmla="*/ 1 w 614"/>
                  <a:gd name="T117" fmla="*/ 1 h 125"/>
                  <a:gd name="T118" fmla="*/ 1 w 614"/>
                  <a:gd name="T119" fmla="*/ 1 h 125"/>
                  <a:gd name="T120" fmla="*/ 3 w 614"/>
                  <a:gd name="T121" fmla="*/ 1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5"/>
                  <a:gd name="T185" fmla="*/ 614 w 614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5">
                    <a:moveTo>
                      <a:pt x="572" y="0"/>
                    </a:moveTo>
                    <a:lnTo>
                      <a:pt x="572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8" y="21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9" y="1"/>
                    </a:lnTo>
                    <a:lnTo>
                      <a:pt x="158" y="6"/>
                    </a:lnTo>
                    <a:lnTo>
                      <a:pt x="156" y="13"/>
                    </a:lnTo>
                    <a:lnTo>
                      <a:pt x="156" y="21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4" name="Rectangle 582"/>
              <p:cNvSpPr>
                <a:spLocks noChangeArrowheads="1"/>
              </p:cNvSpPr>
              <p:nvPr/>
            </p:nvSpPr>
            <p:spPr bwMode="auto">
              <a:xfrm>
                <a:off x="2993" y="2730"/>
                <a:ext cx="77" cy="29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5" name="Rectangle 583"/>
              <p:cNvSpPr>
                <a:spLocks noChangeArrowheads="1"/>
              </p:cNvSpPr>
              <p:nvPr/>
            </p:nvSpPr>
            <p:spPr bwMode="auto">
              <a:xfrm>
                <a:off x="2993" y="2730"/>
                <a:ext cx="77" cy="2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6" name="Freeform 584"/>
              <p:cNvSpPr>
                <a:spLocks/>
              </p:cNvSpPr>
              <p:nvPr/>
            </p:nvSpPr>
            <p:spPr bwMode="auto">
              <a:xfrm>
                <a:off x="4418" y="3540"/>
                <a:ext cx="680" cy="119"/>
              </a:xfrm>
              <a:custGeom>
                <a:avLst/>
                <a:gdLst>
                  <a:gd name="T0" fmla="*/ 0 w 1361"/>
                  <a:gd name="T1" fmla="*/ 0 h 239"/>
                  <a:gd name="T2" fmla="*/ 0 w 1361"/>
                  <a:gd name="T3" fmla="*/ 0 h 239"/>
                  <a:gd name="T4" fmla="*/ 0 w 1361"/>
                  <a:gd name="T5" fmla="*/ 0 h 239"/>
                  <a:gd name="T6" fmla="*/ 0 w 1361"/>
                  <a:gd name="T7" fmla="*/ 0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0 h 239"/>
                  <a:gd name="T14" fmla="*/ 3 w 1361"/>
                  <a:gd name="T15" fmla="*/ 0 h 239"/>
                  <a:gd name="T16" fmla="*/ 3 w 1361"/>
                  <a:gd name="T17" fmla="*/ 0 h 239"/>
                  <a:gd name="T18" fmla="*/ 3 w 1361"/>
                  <a:gd name="T19" fmla="*/ 0 h 239"/>
                  <a:gd name="T20" fmla="*/ 3 w 1361"/>
                  <a:gd name="T21" fmla="*/ 0 h 239"/>
                  <a:gd name="T22" fmla="*/ 3 w 1361"/>
                  <a:gd name="T23" fmla="*/ 0 h 239"/>
                  <a:gd name="T24" fmla="*/ 3 w 1361"/>
                  <a:gd name="T25" fmla="*/ 0 h 239"/>
                  <a:gd name="T26" fmla="*/ 3 w 1361"/>
                  <a:gd name="T27" fmla="*/ 0 h 239"/>
                  <a:gd name="T28" fmla="*/ 4 w 1361"/>
                  <a:gd name="T29" fmla="*/ 0 h 239"/>
                  <a:gd name="T30" fmla="*/ 4 w 1361"/>
                  <a:gd name="T31" fmla="*/ 0 h 239"/>
                  <a:gd name="T32" fmla="*/ 4 w 1361"/>
                  <a:gd name="T33" fmla="*/ 0 h 239"/>
                  <a:gd name="T34" fmla="*/ 4 w 1361"/>
                  <a:gd name="T35" fmla="*/ 0 h 239"/>
                  <a:gd name="T36" fmla="*/ 4 w 1361"/>
                  <a:gd name="T37" fmla="*/ 0 h 239"/>
                  <a:gd name="T38" fmla="*/ 4 w 1361"/>
                  <a:gd name="T39" fmla="*/ 0 h 239"/>
                  <a:gd name="T40" fmla="*/ 5 w 1361"/>
                  <a:gd name="T41" fmla="*/ 0 h 239"/>
                  <a:gd name="T42" fmla="*/ 4 w 1361"/>
                  <a:gd name="T43" fmla="*/ 0 h 239"/>
                  <a:gd name="T44" fmla="*/ 4 w 1361"/>
                  <a:gd name="T45" fmla="*/ 0 h 239"/>
                  <a:gd name="T46" fmla="*/ 4 w 1361"/>
                  <a:gd name="T47" fmla="*/ 0 h 239"/>
                  <a:gd name="T48" fmla="*/ 4 w 1361"/>
                  <a:gd name="T49" fmla="*/ 0 h 239"/>
                  <a:gd name="T50" fmla="*/ 4 w 1361"/>
                  <a:gd name="T51" fmla="*/ 0 h 239"/>
                  <a:gd name="T52" fmla="*/ 4 w 1361"/>
                  <a:gd name="T53" fmla="*/ 0 h 239"/>
                  <a:gd name="T54" fmla="*/ 3 w 1361"/>
                  <a:gd name="T55" fmla="*/ 0 h 239"/>
                  <a:gd name="T56" fmla="*/ 3 w 1361"/>
                  <a:gd name="T57" fmla="*/ 0 h 239"/>
                  <a:gd name="T58" fmla="*/ 3 w 1361"/>
                  <a:gd name="T59" fmla="*/ 0 h 239"/>
                  <a:gd name="T60" fmla="*/ 3 w 1361"/>
                  <a:gd name="T61" fmla="*/ 0 h 239"/>
                  <a:gd name="T62" fmla="*/ 3 w 1361"/>
                  <a:gd name="T63" fmla="*/ 0 h 239"/>
                  <a:gd name="T64" fmla="*/ 3 w 1361"/>
                  <a:gd name="T65" fmla="*/ 0 h 239"/>
                  <a:gd name="T66" fmla="*/ 3 w 1361"/>
                  <a:gd name="T67" fmla="*/ 0 h 239"/>
                  <a:gd name="T68" fmla="*/ 1 w 1361"/>
                  <a:gd name="T69" fmla="*/ 0 h 239"/>
                  <a:gd name="T70" fmla="*/ 1 w 1361"/>
                  <a:gd name="T71" fmla="*/ 0 h 239"/>
                  <a:gd name="T72" fmla="*/ 0 w 1361"/>
                  <a:gd name="T73" fmla="*/ 0 h 239"/>
                  <a:gd name="T74" fmla="*/ 0 w 1361"/>
                  <a:gd name="T75" fmla="*/ 0 h 239"/>
                  <a:gd name="T76" fmla="*/ 0 w 1361"/>
                  <a:gd name="T77" fmla="*/ 0 h 239"/>
                  <a:gd name="T78" fmla="*/ 0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6"/>
                    </a:moveTo>
                    <a:lnTo>
                      <a:pt x="40" y="36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79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1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0"/>
                    </a:lnTo>
                    <a:lnTo>
                      <a:pt x="984" y="169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7" name="Freeform 585"/>
              <p:cNvSpPr>
                <a:spLocks/>
              </p:cNvSpPr>
              <p:nvPr/>
            </p:nvSpPr>
            <p:spPr bwMode="auto">
              <a:xfrm>
                <a:off x="4418" y="3540"/>
                <a:ext cx="680" cy="119"/>
              </a:xfrm>
              <a:custGeom>
                <a:avLst/>
                <a:gdLst>
                  <a:gd name="T0" fmla="*/ 0 w 1361"/>
                  <a:gd name="T1" fmla="*/ 0 h 239"/>
                  <a:gd name="T2" fmla="*/ 0 w 1361"/>
                  <a:gd name="T3" fmla="*/ 0 h 239"/>
                  <a:gd name="T4" fmla="*/ 0 w 1361"/>
                  <a:gd name="T5" fmla="*/ 0 h 239"/>
                  <a:gd name="T6" fmla="*/ 0 w 1361"/>
                  <a:gd name="T7" fmla="*/ 0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0 h 239"/>
                  <a:gd name="T14" fmla="*/ 3 w 1361"/>
                  <a:gd name="T15" fmla="*/ 0 h 239"/>
                  <a:gd name="T16" fmla="*/ 3 w 1361"/>
                  <a:gd name="T17" fmla="*/ 0 h 239"/>
                  <a:gd name="T18" fmla="*/ 3 w 1361"/>
                  <a:gd name="T19" fmla="*/ 0 h 239"/>
                  <a:gd name="T20" fmla="*/ 3 w 1361"/>
                  <a:gd name="T21" fmla="*/ 0 h 239"/>
                  <a:gd name="T22" fmla="*/ 3 w 1361"/>
                  <a:gd name="T23" fmla="*/ 0 h 239"/>
                  <a:gd name="T24" fmla="*/ 3 w 1361"/>
                  <a:gd name="T25" fmla="*/ 0 h 239"/>
                  <a:gd name="T26" fmla="*/ 3 w 1361"/>
                  <a:gd name="T27" fmla="*/ 0 h 239"/>
                  <a:gd name="T28" fmla="*/ 3 w 1361"/>
                  <a:gd name="T29" fmla="*/ 0 h 239"/>
                  <a:gd name="T30" fmla="*/ 4 w 1361"/>
                  <a:gd name="T31" fmla="*/ 0 h 239"/>
                  <a:gd name="T32" fmla="*/ 4 w 1361"/>
                  <a:gd name="T33" fmla="*/ 0 h 239"/>
                  <a:gd name="T34" fmla="*/ 4 w 1361"/>
                  <a:gd name="T35" fmla="*/ 0 h 239"/>
                  <a:gd name="T36" fmla="*/ 4 w 1361"/>
                  <a:gd name="T37" fmla="*/ 0 h 239"/>
                  <a:gd name="T38" fmla="*/ 4 w 1361"/>
                  <a:gd name="T39" fmla="*/ 0 h 239"/>
                  <a:gd name="T40" fmla="*/ 4 w 1361"/>
                  <a:gd name="T41" fmla="*/ 0 h 239"/>
                  <a:gd name="T42" fmla="*/ 4 w 1361"/>
                  <a:gd name="T43" fmla="*/ 0 h 239"/>
                  <a:gd name="T44" fmla="*/ 5 w 1361"/>
                  <a:gd name="T45" fmla="*/ 0 h 239"/>
                  <a:gd name="T46" fmla="*/ 4 w 1361"/>
                  <a:gd name="T47" fmla="*/ 0 h 239"/>
                  <a:gd name="T48" fmla="*/ 4 w 1361"/>
                  <a:gd name="T49" fmla="*/ 0 h 239"/>
                  <a:gd name="T50" fmla="*/ 4 w 1361"/>
                  <a:gd name="T51" fmla="*/ 0 h 239"/>
                  <a:gd name="T52" fmla="*/ 4 w 1361"/>
                  <a:gd name="T53" fmla="*/ 0 h 239"/>
                  <a:gd name="T54" fmla="*/ 4 w 1361"/>
                  <a:gd name="T55" fmla="*/ 0 h 239"/>
                  <a:gd name="T56" fmla="*/ 4 w 1361"/>
                  <a:gd name="T57" fmla="*/ 0 h 239"/>
                  <a:gd name="T58" fmla="*/ 4 w 1361"/>
                  <a:gd name="T59" fmla="*/ 0 h 239"/>
                  <a:gd name="T60" fmla="*/ 4 w 1361"/>
                  <a:gd name="T61" fmla="*/ 0 h 239"/>
                  <a:gd name="T62" fmla="*/ 3 w 1361"/>
                  <a:gd name="T63" fmla="*/ 0 h 239"/>
                  <a:gd name="T64" fmla="*/ 3 w 1361"/>
                  <a:gd name="T65" fmla="*/ 0 h 239"/>
                  <a:gd name="T66" fmla="*/ 3 w 1361"/>
                  <a:gd name="T67" fmla="*/ 0 h 239"/>
                  <a:gd name="T68" fmla="*/ 3 w 1361"/>
                  <a:gd name="T69" fmla="*/ 0 h 239"/>
                  <a:gd name="T70" fmla="*/ 3 w 1361"/>
                  <a:gd name="T71" fmla="*/ 0 h 239"/>
                  <a:gd name="T72" fmla="*/ 3 w 1361"/>
                  <a:gd name="T73" fmla="*/ 0 h 239"/>
                  <a:gd name="T74" fmla="*/ 3 w 1361"/>
                  <a:gd name="T75" fmla="*/ 0 h 239"/>
                  <a:gd name="T76" fmla="*/ 1 w 1361"/>
                  <a:gd name="T77" fmla="*/ 0 h 239"/>
                  <a:gd name="T78" fmla="*/ 1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w 1361"/>
                  <a:gd name="T85" fmla="*/ 0 h 239"/>
                  <a:gd name="T86" fmla="*/ 0 w 1361"/>
                  <a:gd name="T87" fmla="*/ 0 h 239"/>
                  <a:gd name="T88" fmla="*/ 0 w 1361"/>
                  <a:gd name="T89" fmla="*/ 0 h 239"/>
                  <a:gd name="T90" fmla="*/ 0 w 1361"/>
                  <a:gd name="T91" fmla="*/ 0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6"/>
                    </a:moveTo>
                    <a:lnTo>
                      <a:pt x="40" y="36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79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1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0"/>
                    </a:lnTo>
                    <a:lnTo>
                      <a:pt x="984" y="169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8" name="Freeform 586"/>
              <p:cNvSpPr>
                <a:spLocks/>
              </p:cNvSpPr>
              <p:nvPr/>
            </p:nvSpPr>
            <p:spPr bwMode="auto">
              <a:xfrm>
                <a:off x="4552" y="3569"/>
                <a:ext cx="308" cy="62"/>
              </a:xfrm>
              <a:custGeom>
                <a:avLst/>
                <a:gdLst>
                  <a:gd name="T0" fmla="*/ 3 w 614"/>
                  <a:gd name="T1" fmla="*/ 0 h 126"/>
                  <a:gd name="T2" fmla="*/ 3 w 614"/>
                  <a:gd name="T3" fmla="*/ 0 h 126"/>
                  <a:gd name="T4" fmla="*/ 3 w 614"/>
                  <a:gd name="T5" fmla="*/ 0 h 126"/>
                  <a:gd name="T6" fmla="*/ 3 w 614"/>
                  <a:gd name="T7" fmla="*/ 0 h 126"/>
                  <a:gd name="T8" fmla="*/ 3 w 614"/>
                  <a:gd name="T9" fmla="*/ 0 h 126"/>
                  <a:gd name="T10" fmla="*/ 2 w 614"/>
                  <a:gd name="T11" fmla="*/ 0 h 126"/>
                  <a:gd name="T12" fmla="*/ 2 w 614"/>
                  <a:gd name="T13" fmla="*/ 0 h 126"/>
                  <a:gd name="T14" fmla="*/ 2 w 614"/>
                  <a:gd name="T15" fmla="*/ 0 h 126"/>
                  <a:gd name="T16" fmla="*/ 2 w 614"/>
                  <a:gd name="T17" fmla="*/ 0 h 126"/>
                  <a:gd name="T18" fmla="*/ 2 w 614"/>
                  <a:gd name="T19" fmla="*/ 0 h 126"/>
                  <a:gd name="T20" fmla="*/ 2 w 614"/>
                  <a:gd name="T21" fmla="*/ 0 h 126"/>
                  <a:gd name="T22" fmla="*/ 2 w 614"/>
                  <a:gd name="T23" fmla="*/ 0 h 126"/>
                  <a:gd name="T24" fmla="*/ 2 w 614"/>
                  <a:gd name="T25" fmla="*/ 0 h 126"/>
                  <a:gd name="T26" fmla="*/ 2 w 614"/>
                  <a:gd name="T27" fmla="*/ 0 h 126"/>
                  <a:gd name="T28" fmla="*/ 2 w 614"/>
                  <a:gd name="T29" fmla="*/ 0 h 126"/>
                  <a:gd name="T30" fmla="*/ 2 w 614"/>
                  <a:gd name="T31" fmla="*/ 0 h 126"/>
                  <a:gd name="T32" fmla="*/ 2 w 614"/>
                  <a:gd name="T33" fmla="*/ 0 h 126"/>
                  <a:gd name="T34" fmla="*/ 2 w 614"/>
                  <a:gd name="T35" fmla="*/ 0 h 126"/>
                  <a:gd name="T36" fmla="*/ 2 w 614"/>
                  <a:gd name="T37" fmla="*/ 0 h 126"/>
                  <a:gd name="T38" fmla="*/ 2 w 614"/>
                  <a:gd name="T39" fmla="*/ 0 h 126"/>
                  <a:gd name="T40" fmla="*/ 2 w 614"/>
                  <a:gd name="T41" fmla="*/ 0 h 126"/>
                  <a:gd name="T42" fmla="*/ 2 w 614"/>
                  <a:gd name="T43" fmla="*/ 0 h 126"/>
                  <a:gd name="T44" fmla="*/ 2 w 614"/>
                  <a:gd name="T45" fmla="*/ 0 h 126"/>
                  <a:gd name="T46" fmla="*/ 2 w 614"/>
                  <a:gd name="T47" fmla="*/ 0 h 126"/>
                  <a:gd name="T48" fmla="*/ 2 w 614"/>
                  <a:gd name="T49" fmla="*/ 0 h 126"/>
                  <a:gd name="T50" fmla="*/ 2 w 614"/>
                  <a:gd name="T51" fmla="*/ 0 h 126"/>
                  <a:gd name="T52" fmla="*/ 2 w 614"/>
                  <a:gd name="T53" fmla="*/ 0 h 126"/>
                  <a:gd name="T54" fmla="*/ 2 w 614"/>
                  <a:gd name="T55" fmla="*/ 0 h 126"/>
                  <a:gd name="T56" fmla="*/ 1 w 614"/>
                  <a:gd name="T57" fmla="*/ 0 h 126"/>
                  <a:gd name="T58" fmla="*/ 1 w 614"/>
                  <a:gd name="T59" fmla="*/ 0 h 126"/>
                  <a:gd name="T60" fmla="*/ 1 w 614"/>
                  <a:gd name="T61" fmla="*/ 0 h 126"/>
                  <a:gd name="T62" fmla="*/ 1 w 614"/>
                  <a:gd name="T63" fmla="*/ 0 h 126"/>
                  <a:gd name="T64" fmla="*/ 1 w 614"/>
                  <a:gd name="T65" fmla="*/ 0 h 126"/>
                  <a:gd name="T66" fmla="*/ 1 w 614"/>
                  <a:gd name="T67" fmla="*/ 0 h 126"/>
                  <a:gd name="T68" fmla="*/ 1 w 614"/>
                  <a:gd name="T69" fmla="*/ 0 h 126"/>
                  <a:gd name="T70" fmla="*/ 1 w 614"/>
                  <a:gd name="T71" fmla="*/ 0 h 126"/>
                  <a:gd name="T72" fmla="*/ 1 w 614"/>
                  <a:gd name="T73" fmla="*/ 0 h 126"/>
                  <a:gd name="T74" fmla="*/ 1 w 614"/>
                  <a:gd name="T75" fmla="*/ 0 h 126"/>
                  <a:gd name="T76" fmla="*/ 1 w 614"/>
                  <a:gd name="T77" fmla="*/ 0 h 126"/>
                  <a:gd name="T78" fmla="*/ 1 w 614"/>
                  <a:gd name="T79" fmla="*/ 0 h 126"/>
                  <a:gd name="T80" fmla="*/ 1 w 614"/>
                  <a:gd name="T81" fmla="*/ 0 h 126"/>
                  <a:gd name="T82" fmla="*/ 1 w 614"/>
                  <a:gd name="T83" fmla="*/ 0 h 126"/>
                  <a:gd name="T84" fmla="*/ 1 w 614"/>
                  <a:gd name="T85" fmla="*/ 0 h 126"/>
                  <a:gd name="T86" fmla="*/ 1 w 614"/>
                  <a:gd name="T87" fmla="*/ 0 h 126"/>
                  <a:gd name="T88" fmla="*/ 1 w 614"/>
                  <a:gd name="T89" fmla="*/ 0 h 126"/>
                  <a:gd name="T90" fmla="*/ 1 w 614"/>
                  <a:gd name="T91" fmla="*/ 0 h 126"/>
                  <a:gd name="T92" fmla="*/ 1 w 614"/>
                  <a:gd name="T93" fmla="*/ 0 h 126"/>
                  <a:gd name="T94" fmla="*/ 1 w 614"/>
                  <a:gd name="T95" fmla="*/ 0 h 126"/>
                  <a:gd name="T96" fmla="*/ 1 w 614"/>
                  <a:gd name="T97" fmla="*/ 0 h 126"/>
                  <a:gd name="T98" fmla="*/ 3 w 614"/>
                  <a:gd name="T99" fmla="*/ 0 h 1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6"/>
                  <a:gd name="T152" fmla="*/ 614 w 614"/>
                  <a:gd name="T153" fmla="*/ 126 h 1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6">
                    <a:moveTo>
                      <a:pt x="573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60" y="2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9" name="Freeform 587"/>
              <p:cNvSpPr>
                <a:spLocks/>
              </p:cNvSpPr>
              <p:nvPr/>
            </p:nvSpPr>
            <p:spPr bwMode="auto">
              <a:xfrm>
                <a:off x="4552" y="3569"/>
                <a:ext cx="308" cy="62"/>
              </a:xfrm>
              <a:custGeom>
                <a:avLst/>
                <a:gdLst>
                  <a:gd name="T0" fmla="*/ 3 w 614"/>
                  <a:gd name="T1" fmla="*/ 0 h 126"/>
                  <a:gd name="T2" fmla="*/ 3 w 614"/>
                  <a:gd name="T3" fmla="*/ 0 h 126"/>
                  <a:gd name="T4" fmla="*/ 3 w 614"/>
                  <a:gd name="T5" fmla="*/ 0 h 126"/>
                  <a:gd name="T6" fmla="*/ 3 w 614"/>
                  <a:gd name="T7" fmla="*/ 0 h 126"/>
                  <a:gd name="T8" fmla="*/ 3 w 614"/>
                  <a:gd name="T9" fmla="*/ 0 h 126"/>
                  <a:gd name="T10" fmla="*/ 3 w 614"/>
                  <a:gd name="T11" fmla="*/ 0 h 126"/>
                  <a:gd name="T12" fmla="*/ 2 w 614"/>
                  <a:gd name="T13" fmla="*/ 0 h 126"/>
                  <a:gd name="T14" fmla="*/ 2 w 614"/>
                  <a:gd name="T15" fmla="*/ 0 h 126"/>
                  <a:gd name="T16" fmla="*/ 2 w 614"/>
                  <a:gd name="T17" fmla="*/ 0 h 126"/>
                  <a:gd name="T18" fmla="*/ 2 w 614"/>
                  <a:gd name="T19" fmla="*/ 0 h 126"/>
                  <a:gd name="T20" fmla="*/ 2 w 614"/>
                  <a:gd name="T21" fmla="*/ 0 h 126"/>
                  <a:gd name="T22" fmla="*/ 2 w 614"/>
                  <a:gd name="T23" fmla="*/ 0 h 126"/>
                  <a:gd name="T24" fmla="*/ 2 w 614"/>
                  <a:gd name="T25" fmla="*/ 0 h 126"/>
                  <a:gd name="T26" fmla="*/ 2 w 614"/>
                  <a:gd name="T27" fmla="*/ 0 h 126"/>
                  <a:gd name="T28" fmla="*/ 2 w 614"/>
                  <a:gd name="T29" fmla="*/ 0 h 126"/>
                  <a:gd name="T30" fmla="*/ 2 w 614"/>
                  <a:gd name="T31" fmla="*/ 0 h 126"/>
                  <a:gd name="T32" fmla="*/ 2 w 614"/>
                  <a:gd name="T33" fmla="*/ 0 h 126"/>
                  <a:gd name="T34" fmla="*/ 2 w 614"/>
                  <a:gd name="T35" fmla="*/ 0 h 126"/>
                  <a:gd name="T36" fmla="*/ 2 w 614"/>
                  <a:gd name="T37" fmla="*/ 0 h 126"/>
                  <a:gd name="T38" fmla="*/ 2 w 614"/>
                  <a:gd name="T39" fmla="*/ 0 h 126"/>
                  <a:gd name="T40" fmla="*/ 2 w 614"/>
                  <a:gd name="T41" fmla="*/ 0 h 126"/>
                  <a:gd name="T42" fmla="*/ 2 w 614"/>
                  <a:gd name="T43" fmla="*/ 0 h 126"/>
                  <a:gd name="T44" fmla="*/ 2 w 614"/>
                  <a:gd name="T45" fmla="*/ 0 h 126"/>
                  <a:gd name="T46" fmla="*/ 2 w 614"/>
                  <a:gd name="T47" fmla="*/ 0 h 126"/>
                  <a:gd name="T48" fmla="*/ 2 w 614"/>
                  <a:gd name="T49" fmla="*/ 0 h 126"/>
                  <a:gd name="T50" fmla="*/ 2 w 614"/>
                  <a:gd name="T51" fmla="*/ 0 h 126"/>
                  <a:gd name="T52" fmla="*/ 2 w 614"/>
                  <a:gd name="T53" fmla="*/ 0 h 126"/>
                  <a:gd name="T54" fmla="*/ 2 w 614"/>
                  <a:gd name="T55" fmla="*/ 0 h 126"/>
                  <a:gd name="T56" fmla="*/ 2 w 614"/>
                  <a:gd name="T57" fmla="*/ 0 h 126"/>
                  <a:gd name="T58" fmla="*/ 2 w 614"/>
                  <a:gd name="T59" fmla="*/ 0 h 126"/>
                  <a:gd name="T60" fmla="*/ 2 w 614"/>
                  <a:gd name="T61" fmla="*/ 0 h 126"/>
                  <a:gd name="T62" fmla="*/ 2 w 614"/>
                  <a:gd name="T63" fmla="*/ 0 h 126"/>
                  <a:gd name="T64" fmla="*/ 2 w 614"/>
                  <a:gd name="T65" fmla="*/ 0 h 126"/>
                  <a:gd name="T66" fmla="*/ 2 w 614"/>
                  <a:gd name="T67" fmla="*/ 0 h 126"/>
                  <a:gd name="T68" fmla="*/ 2 w 614"/>
                  <a:gd name="T69" fmla="*/ 0 h 126"/>
                  <a:gd name="T70" fmla="*/ 1 w 614"/>
                  <a:gd name="T71" fmla="*/ 0 h 126"/>
                  <a:gd name="T72" fmla="*/ 1 w 614"/>
                  <a:gd name="T73" fmla="*/ 0 h 126"/>
                  <a:gd name="T74" fmla="*/ 1 w 614"/>
                  <a:gd name="T75" fmla="*/ 0 h 126"/>
                  <a:gd name="T76" fmla="*/ 1 w 614"/>
                  <a:gd name="T77" fmla="*/ 0 h 126"/>
                  <a:gd name="T78" fmla="*/ 1 w 614"/>
                  <a:gd name="T79" fmla="*/ 0 h 126"/>
                  <a:gd name="T80" fmla="*/ 1 w 614"/>
                  <a:gd name="T81" fmla="*/ 0 h 126"/>
                  <a:gd name="T82" fmla="*/ 1 w 614"/>
                  <a:gd name="T83" fmla="*/ 0 h 126"/>
                  <a:gd name="T84" fmla="*/ 1 w 614"/>
                  <a:gd name="T85" fmla="*/ 0 h 126"/>
                  <a:gd name="T86" fmla="*/ 1 w 614"/>
                  <a:gd name="T87" fmla="*/ 0 h 126"/>
                  <a:gd name="T88" fmla="*/ 1 w 614"/>
                  <a:gd name="T89" fmla="*/ 0 h 126"/>
                  <a:gd name="T90" fmla="*/ 1 w 614"/>
                  <a:gd name="T91" fmla="*/ 0 h 126"/>
                  <a:gd name="T92" fmla="*/ 1 w 614"/>
                  <a:gd name="T93" fmla="*/ 0 h 126"/>
                  <a:gd name="T94" fmla="*/ 1 w 614"/>
                  <a:gd name="T95" fmla="*/ 0 h 126"/>
                  <a:gd name="T96" fmla="*/ 1 w 614"/>
                  <a:gd name="T97" fmla="*/ 0 h 126"/>
                  <a:gd name="T98" fmla="*/ 1 w 614"/>
                  <a:gd name="T99" fmla="*/ 0 h 126"/>
                  <a:gd name="T100" fmla="*/ 1 w 614"/>
                  <a:gd name="T101" fmla="*/ 0 h 126"/>
                  <a:gd name="T102" fmla="*/ 1 w 614"/>
                  <a:gd name="T103" fmla="*/ 0 h 126"/>
                  <a:gd name="T104" fmla="*/ 1 w 614"/>
                  <a:gd name="T105" fmla="*/ 0 h 126"/>
                  <a:gd name="T106" fmla="*/ 1 w 614"/>
                  <a:gd name="T107" fmla="*/ 0 h 126"/>
                  <a:gd name="T108" fmla="*/ 1 w 614"/>
                  <a:gd name="T109" fmla="*/ 0 h 126"/>
                  <a:gd name="T110" fmla="*/ 1 w 614"/>
                  <a:gd name="T111" fmla="*/ 0 h 126"/>
                  <a:gd name="T112" fmla="*/ 1 w 614"/>
                  <a:gd name="T113" fmla="*/ 0 h 126"/>
                  <a:gd name="T114" fmla="*/ 1 w 614"/>
                  <a:gd name="T115" fmla="*/ 0 h 126"/>
                  <a:gd name="T116" fmla="*/ 1 w 614"/>
                  <a:gd name="T117" fmla="*/ 0 h 126"/>
                  <a:gd name="T118" fmla="*/ 1 w 614"/>
                  <a:gd name="T119" fmla="*/ 0 h 126"/>
                  <a:gd name="T120" fmla="*/ 3 w 614"/>
                  <a:gd name="T121" fmla="*/ 0 h 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6"/>
                  <a:gd name="T185" fmla="*/ 614 w 614"/>
                  <a:gd name="T186" fmla="*/ 126 h 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6">
                    <a:moveTo>
                      <a:pt x="573" y="0"/>
                    </a:moveTo>
                    <a:lnTo>
                      <a:pt x="573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60" y="2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0" name="Rectangle 588"/>
              <p:cNvSpPr>
                <a:spLocks noChangeArrowheads="1"/>
              </p:cNvSpPr>
              <p:nvPr/>
            </p:nvSpPr>
            <p:spPr bwMode="auto">
              <a:xfrm>
                <a:off x="4443" y="3585"/>
                <a:ext cx="77" cy="29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1" name="Rectangle 589"/>
              <p:cNvSpPr>
                <a:spLocks noChangeArrowheads="1"/>
              </p:cNvSpPr>
              <p:nvPr/>
            </p:nvSpPr>
            <p:spPr bwMode="auto">
              <a:xfrm>
                <a:off x="4443" y="3585"/>
                <a:ext cx="77" cy="2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2" name="Freeform 590"/>
              <p:cNvSpPr>
                <a:spLocks/>
              </p:cNvSpPr>
              <p:nvPr/>
            </p:nvSpPr>
            <p:spPr bwMode="auto">
              <a:xfrm>
                <a:off x="4418" y="3375"/>
                <a:ext cx="680" cy="120"/>
              </a:xfrm>
              <a:custGeom>
                <a:avLst/>
                <a:gdLst>
                  <a:gd name="T0" fmla="*/ 0 w 1361"/>
                  <a:gd name="T1" fmla="*/ 1 h 240"/>
                  <a:gd name="T2" fmla="*/ 0 w 1361"/>
                  <a:gd name="T3" fmla="*/ 1 h 240"/>
                  <a:gd name="T4" fmla="*/ 0 w 1361"/>
                  <a:gd name="T5" fmla="*/ 1 h 240"/>
                  <a:gd name="T6" fmla="*/ 0 w 1361"/>
                  <a:gd name="T7" fmla="*/ 1 h 240"/>
                  <a:gd name="T8" fmla="*/ 0 w 1361"/>
                  <a:gd name="T9" fmla="*/ 0 h 240"/>
                  <a:gd name="T10" fmla="*/ 1 w 1361"/>
                  <a:gd name="T11" fmla="*/ 0 h 240"/>
                  <a:gd name="T12" fmla="*/ 1 w 1361"/>
                  <a:gd name="T13" fmla="*/ 1 h 240"/>
                  <a:gd name="T14" fmla="*/ 3 w 1361"/>
                  <a:gd name="T15" fmla="*/ 1 h 240"/>
                  <a:gd name="T16" fmla="*/ 3 w 1361"/>
                  <a:gd name="T17" fmla="*/ 1 h 240"/>
                  <a:gd name="T18" fmla="*/ 3 w 1361"/>
                  <a:gd name="T19" fmla="*/ 1 h 240"/>
                  <a:gd name="T20" fmla="*/ 3 w 1361"/>
                  <a:gd name="T21" fmla="*/ 1 h 240"/>
                  <a:gd name="T22" fmla="*/ 3 w 1361"/>
                  <a:gd name="T23" fmla="*/ 1 h 240"/>
                  <a:gd name="T24" fmla="*/ 3 w 1361"/>
                  <a:gd name="T25" fmla="*/ 1 h 240"/>
                  <a:gd name="T26" fmla="*/ 3 w 1361"/>
                  <a:gd name="T27" fmla="*/ 1 h 240"/>
                  <a:gd name="T28" fmla="*/ 4 w 1361"/>
                  <a:gd name="T29" fmla="*/ 1 h 240"/>
                  <a:gd name="T30" fmla="*/ 4 w 1361"/>
                  <a:gd name="T31" fmla="*/ 1 h 240"/>
                  <a:gd name="T32" fmla="*/ 4 w 1361"/>
                  <a:gd name="T33" fmla="*/ 1 h 240"/>
                  <a:gd name="T34" fmla="*/ 4 w 1361"/>
                  <a:gd name="T35" fmla="*/ 1 h 240"/>
                  <a:gd name="T36" fmla="*/ 4 w 1361"/>
                  <a:gd name="T37" fmla="*/ 1 h 240"/>
                  <a:gd name="T38" fmla="*/ 4 w 1361"/>
                  <a:gd name="T39" fmla="*/ 1 h 240"/>
                  <a:gd name="T40" fmla="*/ 5 w 1361"/>
                  <a:gd name="T41" fmla="*/ 1 h 240"/>
                  <a:gd name="T42" fmla="*/ 4 w 1361"/>
                  <a:gd name="T43" fmla="*/ 1 h 240"/>
                  <a:gd name="T44" fmla="*/ 4 w 1361"/>
                  <a:gd name="T45" fmla="*/ 1 h 240"/>
                  <a:gd name="T46" fmla="*/ 4 w 1361"/>
                  <a:gd name="T47" fmla="*/ 1 h 240"/>
                  <a:gd name="T48" fmla="*/ 4 w 1361"/>
                  <a:gd name="T49" fmla="*/ 1 h 240"/>
                  <a:gd name="T50" fmla="*/ 4 w 1361"/>
                  <a:gd name="T51" fmla="*/ 1 h 240"/>
                  <a:gd name="T52" fmla="*/ 4 w 1361"/>
                  <a:gd name="T53" fmla="*/ 1 h 240"/>
                  <a:gd name="T54" fmla="*/ 3 w 1361"/>
                  <a:gd name="T55" fmla="*/ 1 h 240"/>
                  <a:gd name="T56" fmla="*/ 3 w 1361"/>
                  <a:gd name="T57" fmla="*/ 1 h 240"/>
                  <a:gd name="T58" fmla="*/ 3 w 1361"/>
                  <a:gd name="T59" fmla="*/ 1 h 240"/>
                  <a:gd name="T60" fmla="*/ 3 w 1361"/>
                  <a:gd name="T61" fmla="*/ 1 h 240"/>
                  <a:gd name="T62" fmla="*/ 3 w 1361"/>
                  <a:gd name="T63" fmla="*/ 1 h 240"/>
                  <a:gd name="T64" fmla="*/ 3 w 1361"/>
                  <a:gd name="T65" fmla="*/ 1 h 240"/>
                  <a:gd name="T66" fmla="*/ 3 w 1361"/>
                  <a:gd name="T67" fmla="*/ 1 h 240"/>
                  <a:gd name="T68" fmla="*/ 1 w 1361"/>
                  <a:gd name="T69" fmla="*/ 1 h 240"/>
                  <a:gd name="T70" fmla="*/ 1 w 1361"/>
                  <a:gd name="T71" fmla="*/ 1 h 240"/>
                  <a:gd name="T72" fmla="*/ 0 w 1361"/>
                  <a:gd name="T73" fmla="*/ 1 h 240"/>
                  <a:gd name="T74" fmla="*/ 0 w 1361"/>
                  <a:gd name="T75" fmla="*/ 1 h 240"/>
                  <a:gd name="T76" fmla="*/ 0 w 1361"/>
                  <a:gd name="T77" fmla="*/ 1 h 240"/>
                  <a:gd name="T78" fmla="*/ 0 w 1361"/>
                  <a:gd name="T79" fmla="*/ 1 h 240"/>
                  <a:gd name="T80" fmla="*/ 0 w 1361"/>
                  <a:gd name="T81" fmla="*/ 1 h 240"/>
                  <a:gd name="T82" fmla="*/ 0 w 1361"/>
                  <a:gd name="T83" fmla="*/ 1 h 2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40"/>
                  <a:gd name="T128" fmla="*/ 1361 w 1361"/>
                  <a:gd name="T129" fmla="*/ 240 h 2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40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9"/>
                    </a:lnTo>
                    <a:lnTo>
                      <a:pt x="884" y="29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8"/>
                    </a:lnTo>
                    <a:lnTo>
                      <a:pt x="966" y="57"/>
                    </a:lnTo>
                    <a:lnTo>
                      <a:pt x="990" y="64"/>
                    </a:lnTo>
                    <a:lnTo>
                      <a:pt x="1011" y="73"/>
                    </a:lnTo>
                    <a:lnTo>
                      <a:pt x="1029" y="80"/>
                    </a:lnTo>
                    <a:lnTo>
                      <a:pt x="1044" y="85"/>
                    </a:lnTo>
                    <a:lnTo>
                      <a:pt x="1048" y="88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5"/>
                    </a:lnTo>
                    <a:lnTo>
                      <a:pt x="1051" y="141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1"/>
                    </a:lnTo>
                    <a:lnTo>
                      <a:pt x="939" y="191"/>
                    </a:lnTo>
                    <a:lnTo>
                      <a:pt x="919" y="200"/>
                    </a:lnTo>
                    <a:lnTo>
                      <a:pt x="899" y="207"/>
                    </a:lnTo>
                    <a:lnTo>
                      <a:pt x="884" y="212"/>
                    </a:lnTo>
                    <a:lnTo>
                      <a:pt x="270" y="212"/>
                    </a:lnTo>
                    <a:lnTo>
                      <a:pt x="270" y="240"/>
                    </a:lnTo>
                    <a:lnTo>
                      <a:pt x="218" y="240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3" name="Freeform 591"/>
              <p:cNvSpPr>
                <a:spLocks/>
              </p:cNvSpPr>
              <p:nvPr/>
            </p:nvSpPr>
            <p:spPr bwMode="auto">
              <a:xfrm>
                <a:off x="4418" y="3375"/>
                <a:ext cx="680" cy="120"/>
              </a:xfrm>
              <a:custGeom>
                <a:avLst/>
                <a:gdLst>
                  <a:gd name="T0" fmla="*/ 0 w 1361"/>
                  <a:gd name="T1" fmla="*/ 1 h 240"/>
                  <a:gd name="T2" fmla="*/ 0 w 1361"/>
                  <a:gd name="T3" fmla="*/ 1 h 240"/>
                  <a:gd name="T4" fmla="*/ 0 w 1361"/>
                  <a:gd name="T5" fmla="*/ 1 h 240"/>
                  <a:gd name="T6" fmla="*/ 0 w 1361"/>
                  <a:gd name="T7" fmla="*/ 1 h 240"/>
                  <a:gd name="T8" fmla="*/ 0 w 1361"/>
                  <a:gd name="T9" fmla="*/ 0 h 240"/>
                  <a:gd name="T10" fmla="*/ 1 w 1361"/>
                  <a:gd name="T11" fmla="*/ 0 h 240"/>
                  <a:gd name="T12" fmla="*/ 1 w 1361"/>
                  <a:gd name="T13" fmla="*/ 1 h 240"/>
                  <a:gd name="T14" fmla="*/ 3 w 1361"/>
                  <a:gd name="T15" fmla="*/ 1 h 240"/>
                  <a:gd name="T16" fmla="*/ 3 w 1361"/>
                  <a:gd name="T17" fmla="*/ 1 h 240"/>
                  <a:gd name="T18" fmla="*/ 3 w 1361"/>
                  <a:gd name="T19" fmla="*/ 1 h 240"/>
                  <a:gd name="T20" fmla="*/ 3 w 1361"/>
                  <a:gd name="T21" fmla="*/ 1 h 240"/>
                  <a:gd name="T22" fmla="*/ 3 w 1361"/>
                  <a:gd name="T23" fmla="*/ 1 h 240"/>
                  <a:gd name="T24" fmla="*/ 3 w 1361"/>
                  <a:gd name="T25" fmla="*/ 1 h 240"/>
                  <a:gd name="T26" fmla="*/ 3 w 1361"/>
                  <a:gd name="T27" fmla="*/ 1 h 240"/>
                  <a:gd name="T28" fmla="*/ 3 w 1361"/>
                  <a:gd name="T29" fmla="*/ 1 h 240"/>
                  <a:gd name="T30" fmla="*/ 4 w 1361"/>
                  <a:gd name="T31" fmla="*/ 1 h 240"/>
                  <a:gd name="T32" fmla="*/ 4 w 1361"/>
                  <a:gd name="T33" fmla="*/ 1 h 240"/>
                  <a:gd name="T34" fmla="*/ 4 w 1361"/>
                  <a:gd name="T35" fmla="*/ 1 h 240"/>
                  <a:gd name="T36" fmla="*/ 4 w 1361"/>
                  <a:gd name="T37" fmla="*/ 1 h 240"/>
                  <a:gd name="T38" fmla="*/ 4 w 1361"/>
                  <a:gd name="T39" fmla="*/ 1 h 240"/>
                  <a:gd name="T40" fmla="*/ 4 w 1361"/>
                  <a:gd name="T41" fmla="*/ 1 h 240"/>
                  <a:gd name="T42" fmla="*/ 4 w 1361"/>
                  <a:gd name="T43" fmla="*/ 1 h 240"/>
                  <a:gd name="T44" fmla="*/ 5 w 1361"/>
                  <a:gd name="T45" fmla="*/ 1 h 240"/>
                  <a:gd name="T46" fmla="*/ 4 w 1361"/>
                  <a:gd name="T47" fmla="*/ 1 h 240"/>
                  <a:gd name="T48" fmla="*/ 4 w 1361"/>
                  <a:gd name="T49" fmla="*/ 1 h 240"/>
                  <a:gd name="T50" fmla="*/ 4 w 1361"/>
                  <a:gd name="T51" fmla="*/ 1 h 240"/>
                  <a:gd name="T52" fmla="*/ 4 w 1361"/>
                  <a:gd name="T53" fmla="*/ 1 h 240"/>
                  <a:gd name="T54" fmla="*/ 4 w 1361"/>
                  <a:gd name="T55" fmla="*/ 1 h 240"/>
                  <a:gd name="T56" fmla="*/ 4 w 1361"/>
                  <a:gd name="T57" fmla="*/ 1 h 240"/>
                  <a:gd name="T58" fmla="*/ 4 w 1361"/>
                  <a:gd name="T59" fmla="*/ 1 h 240"/>
                  <a:gd name="T60" fmla="*/ 4 w 1361"/>
                  <a:gd name="T61" fmla="*/ 1 h 240"/>
                  <a:gd name="T62" fmla="*/ 3 w 1361"/>
                  <a:gd name="T63" fmla="*/ 1 h 240"/>
                  <a:gd name="T64" fmla="*/ 3 w 1361"/>
                  <a:gd name="T65" fmla="*/ 1 h 240"/>
                  <a:gd name="T66" fmla="*/ 3 w 1361"/>
                  <a:gd name="T67" fmla="*/ 1 h 240"/>
                  <a:gd name="T68" fmla="*/ 3 w 1361"/>
                  <a:gd name="T69" fmla="*/ 1 h 240"/>
                  <a:gd name="T70" fmla="*/ 3 w 1361"/>
                  <a:gd name="T71" fmla="*/ 1 h 240"/>
                  <a:gd name="T72" fmla="*/ 3 w 1361"/>
                  <a:gd name="T73" fmla="*/ 1 h 240"/>
                  <a:gd name="T74" fmla="*/ 3 w 1361"/>
                  <a:gd name="T75" fmla="*/ 1 h 240"/>
                  <a:gd name="T76" fmla="*/ 1 w 1361"/>
                  <a:gd name="T77" fmla="*/ 1 h 240"/>
                  <a:gd name="T78" fmla="*/ 1 w 1361"/>
                  <a:gd name="T79" fmla="*/ 1 h 240"/>
                  <a:gd name="T80" fmla="*/ 0 w 1361"/>
                  <a:gd name="T81" fmla="*/ 1 h 240"/>
                  <a:gd name="T82" fmla="*/ 0 w 1361"/>
                  <a:gd name="T83" fmla="*/ 1 h 240"/>
                  <a:gd name="T84" fmla="*/ 0 w 1361"/>
                  <a:gd name="T85" fmla="*/ 1 h 240"/>
                  <a:gd name="T86" fmla="*/ 0 w 1361"/>
                  <a:gd name="T87" fmla="*/ 1 h 240"/>
                  <a:gd name="T88" fmla="*/ 0 w 1361"/>
                  <a:gd name="T89" fmla="*/ 1 h 240"/>
                  <a:gd name="T90" fmla="*/ 0 w 1361"/>
                  <a:gd name="T91" fmla="*/ 1 h 2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40"/>
                  <a:gd name="T140" fmla="*/ 1361 w 1361"/>
                  <a:gd name="T141" fmla="*/ 240 h 24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40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9"/>
                    </a:lnTo>
                    <a:lnTo>
                      <a:pt x="884" y="29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8"/>
                    </a:lnTo>
                    <a:lnTo>
                      <a:pt x="966" y="57"/>
                    </a:lnTo>
                    <a:lnTo>
                      <a:pt x="990" y="64"/>
                    </a:lnTo>
                    <a:lnTo>
                      <a:pt x="1011" y="73"/>
                    </a:lnTo>
                    <a:lnTo>
                      <a:pt x="1029" y="80"/>
                    </a:lnTo>
                    <a:lnTo>
                      <a:pt x="1044" y="85"/>
                    </a:lnTo>
                    <a:lnTo>
                      <a:pt x="1048" y="88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5"/>
                    </a:lnTo>
                    <a:lnTo>
                      <a:pt x="1051" y="141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1"/>
                    </a:lnTo>
                    <a:lnTo>
                      <a:pt x="939" y="191"/>
                    </a:lnTo>
                    <a:lnTo>
                      <a:pt x="919" y="200"/>
                    </a:lnTo>
                    <a:lnTo>
                      <a:pt x="899" y="207"/>
                    </a:lnTo>
                    <a:lnTo>
                      <a:pt x="884" y="212"/>
                    </a:lnTo>
                    <a:lnTo>
                      <a:pt x="270" y="212"/>
                    </a:lnTo>
                    <a:lnTo>
                      <a:pt x="270" y="240"/>
                    </a:lnTo>
                    <a:lnTo>
                      <a:pt x="218" y="240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4" name="Freeform 592"/>
              <p:cNvSpPr>
                <a:spLocks/>
              </p:cNvSpPr>
              <p:nvPr/>
            </p:nvSpPr>
            <p:spPr bwMode="auto">
              <a:xfrm>
                <a:off x="4552" y="3404"/>
                <a:ext cx="308" cy="63"/>
              </a:xfrm>
              <a:custGeom>
                <a:avLst/>
                <a:gdLst>
                  <a:gd name="T0" fmla="*/ 3 w 614"/>
                  <a:gd name="T1" fmla="*/ 1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0 h 125"/>
                  <a:gd name="T8" fmla="*/ 3 w 614"/>
                  <a:gd name="T9" fmla="*/ 1 h 125"/>
                  <a:gd name="T10" fmla="*/ 2 w 614"/>
                  <a:gd name="T11" fmla="*/ 1 h 125"/>
                  <a:gd name="T12" fmla="*/ 2 w 614"/>
                  <a:gd name="T13" fmla="*/ 0 h 125"/>
                  <a:gd name="T14" fmla="*/ 2 w 614"/>
                  <a:gd name="T15" fmla="*/ 1 h 125"/>
                  <a:gd name="T16" fmla="*/ 2 w 614"/>
                  <a:gd name="T17" fmla="*/ 1 h 125"/>
                  <a:gd name="T18" fmla="*/ 2 w 614"/>
                  <a:gd name="T19" fmla="*/ 0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1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0 h 125"/>
                  <a:gd name="T40" fmla="*/ 2 w 614"/>
                  <a:gd name="T41" fmla="*/ 1 h 125"/>
                  <a:gd name="T42" fmla="*/ 2 w 614"/>
                  <a:gd name="T43" fmla="*/ 1 h 125"/>
                  <a:gd name="T44" fmla="*/ 2 w 614"/>
                  <a:gd name="T45" fmla="*/ 0 h 125"/>
                  <a:gd name="T46" fmla="*/ 2 w 614"/>
                  <a:gd name="T47" fmla="*/ 1 h 125"/>
                  <a:gd name="T48" fmla="*/ 2 w 614"/>
                  <a:gd name="T49" fmla="*/ 1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1 w 614"/>
                  <a:gd name="T57" fmla="*/ 1 h 125"/>
                  <a:gd name="T58" fmla="*/ 1 w 614"/>
                  <a:gd name="T59" fmla="*/ 0 h 125"/>
                  <a:gd name="T60" fmla="*/ 1 w 614"/>
                  <a:gd name="T61" fmla="*/ 1 h 125"/>
                  <a:gd name="T62" fmla="*/ 1 w 614"/>
                  <a:gd name="T63" fmla="*/ 1 h 125"/>
                  <a:gd name="T64" fmla="*/ 1 w 614"/>
                  <a:gd name="T65" fmla="*/ 0 h 125"/>
                  <a:gd name="T66" fmla="*/ 1 w 614"/>
                  <a:gd name="T67" fmla="*/ 1 h 125"/>
                  <a:gd name="T68" fmla="*/ 1 w 614"/>
                  <a:gd name="T69" fmla="*/ 1 h 125"/>
                  <a:gd name="T70" fmla="*/ 1 w 614"/>
                  <a:gd name="T71" fmla="*/ 0 h 125"/>
                  <a:gd name="T72" fmla="*/ 1 w 614"/>
                  <a:gd name="T73" fmla="*/ 1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1 h 125"/>
                  <a:gd name="T82" fmla="*/ 1 w 614"/>
                  <a:gd name="T83" fmla="*/ 1 h 125"/>
                  <a:gd name="T84" fmla="*/ 1 w 614"/>
                  <a:gd name="T85" fmla="*/ 0 h 125"/>
                  <a:gd name="T86" fmla="*/ 1 w 614"/>
                  <a:gd name="T87" fmla="*/ 1 h 125"/>
                  <a:gd name="T88" fmla="*/ 1 w 614"/>
                  <a:gd name="T89" fmla="*/ 1 h 125"/>
                  <a:gd name="T90" fmla="*/ 1 w 614"/>
                  <a:gd name="T91" fmla="*/ 0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3 w 614"/>
                  <a:gd name="T99" fmla="*/ 0 h 1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5"/>
                  <a:gd name="T152" fmla="*/ 614 w 614"/>
                  <a:gd name="T153" fmla="*/ 125 h 1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5">
                    <a:moveTo>
                      <a:pt x="573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60" y="2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5" name="Freeform 593"/>
              <p:cNvSpPr>
                <a:spLocks/>
              </p:cNvSpPr>
              <p:nvPr/>
            </p:nvSpPr>
            <p:spPr bwMode="auto">
              <a:xfrm>
                <a:off x="4552" y="3404"/>
                <a:ext cx="308" cy="63"/>
              </a:xfrm>
              <a:custGeom>
                <a:avLst/>
                <a:gdLst>
                  <a:gd name="T0" fmla="*/ 3 w 614"/>
                  <a:gd name="T1" fmla="*/ 0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1 h 125"/>
                  <a:gd name="T8" fmla="*/ 3 w 614"/>
                  <a:gd name="T9" fmla="*/ 0 h 125"/>
                  <a:gd name="T10" fmla="*/ 3 w 614"/>
                  <a:gd name="T11" fmla="*/ 1 h 125"/>
                  <a:gd name="T12" fmla="*/ 2 w 614"/>
                  <a:gd name="T13" fmla="*/ 1 h 125"/>
                  <a:gd name="T14" fmla="*/ 2 w 614"/>
                  <a:gd name="T15" fmla="*/ 1 h 125"/>
                  <a:gd name="T16" fmla="*/ 2 w 614"/>
                  <a:gd name="T17" fmla="*/ 0 h 125"/>
                  <a:gd name="T18" fmla="*/ 2 w 614"/>
                  <a:gd name="T19" fmla="*/ 1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0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1 h 125"/>
                  <a:gd name="T40" fmla="*/ 2 w 614"/>
                  <a:gd name="T41" fmla="*/ 0 h 125"/>
                  <a:gd name="T42" fmla="*/ 2 w 614"/>
                  <a:gd name="T43" fmla="*/ 1 h 125"/>
                  <a:gd name="T44" fmla="*/ 2 w 614"/>
                  <a:gd name="T45" fmla="*/ 1 h 125"/>
                  <a:gd name="T46" fmla="*/ 2 w 614"/>
                  <a:gd name="T47" fmla="*/ 1 h 125"/>
                  <a:gd name="T48" fmla="*/ 2 w 614"/>
                  <a:gd name="T49" fmla="*/ 0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2 w 614"/>
                  <a:gd name="T57" fmla="*/ 0 h 125"/>
                  <a:gd name="T58" fmla="*/ 2 w 614"/>
                  <a:gd name="T59" fmla="*/ 1 h 125"/>
                  <a:gd name="T60" fmla="*/ 2 w 614"/>
                  <a:gd name="T61" fmla="*/ 1 h 125"/>
                  <a:gd name="T62" fmla="*/ 2 w 614"/>
                  <a:gd name="T63" fmla="*/ 1 h 125"/>
                  <a:gd name="T64" fmla="*/ 2 w 614"/>
                  <a:gd name="T65" fmla="*/ 0 h 125"/>
                  <a:gd name="T66" fmla="*/ 2 w 614"/>
                  <a:gd name="T67" fmla="*/ 1 h 125"/>
                  <a:gd name="T68" fmla="*/ 2 w 614"/>
                  <a:gd name="T69" fmla="*/ 1 h 125"/>
                  <a:gd name="T70" fmla="*/ 1 w 614"/>
                  <a:gd name="T71" fmla="*/ 1 h 125"/>
                  <a:gd name="T72" fmla="*/ 1 w 614"/>
                  <a:gd name="T73" fmla="*/ 0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0 h 125"/>
                  <a:gd name="T82" fmla="*/ 1 w 614"/>
                  <a:gd name="T83" fmla="*/ 1 h 125"/>
                  <a:gd name="T84" fmla="*/ 1 w 614"/>
                  <a:gd name="T85" fmla="*/ 1 h 125"/>
                  <a:gd name="T86" fmla="*/ 1 w 614"/>
                  <a:gd name="T87" fmla="*/ 1 h 125"/>
                  <a:gd name="T88" fmla="*/ 1 w 614"/>
                  <a:gd name="T89" fmla="*/ 0 h 125"/>
                  <a:gd name="T90" fmla="*/ 1 w 614"/>
                  <a:gd name="T91" fmla="*/ 1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1 w 614"/>
                  <a:gd name="T99" fmla="*/ 1 h 125"/>
                  <a:gd name="T100" fmla="*/ 1 w 614"/>
                  <a:gd name="T101" fmla="*/ 1 h 125"/>
                  <a:gd name="T102" fmla="*/ 1 w 614"/>
                  <a:gd name="T103" fmla="*/ 1 h 125"/>
                  <a:gd name="T104" fmla="*/ 1 w 614"/>
                  <a:gd name="T105" fmla="*/ 0 h 125"/>
                  <a:gd name="T106" fmla="*/ 1 w 614"/>
                  <a:gd name="T107" fmla="*/ 1 h 125"/>
                  <a:gd name="T108" fmla="*/ 1 w 614"/>
                  <a:gd name="T109" fmla="*/ 1 h 125"/>
                  <a:gd name="T110" fmla="*/ 1 w 614"/>
                  <a:gd name="T111" fmla="*/ 1 h 125"/>
                  <a:gd name="T112" fmla="*/ 1 w 614"/>
                  <a:gd name="T113" fmla="*/ 0 h 125"/>
                  <a:gd name="T114" fmla="*/ 1 w 614"/>
                  <a:gd name="T115" fmla="*/ 1 h 125"/>
                  <a:gd name="T116" fmla="*/ 1 w 614"/>
                  <a:gd name="T117" fmla="*/ 1 h 125"/>
                  <a:gd name="T118" fmla="*/ 1 w 614"/>
                  <a:gd name="T119" fmla="*/ 1 h 125"/>
                  <a:gd name="T120" fmla="*/ 3 w 614"/>
                  <a:gd name="T121" fmla="*/ 1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5"/>
                  <a:gd name="T185" fmla="*/ 614 w 614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5">
                    <a:moveTo>
                      <a:pt x="573" y="0"/>
                    </a:moveTo>
                    <a:lnTo>
                      <a:pt x="573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60" y="2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6" name="Rectangle 594"/>
              <p:cNvSpPr>
                <a:spLocks noChangeArrowheads="1"/>
              </p:cNvSpPr>
              <p:nvPr/>
            </p:nvSpPr>
            <p:spPr bwMode="auto">
              <a:xfrm>
                <a:off x="4443" y="3420"/>
                <a:ext cx="77" cy="29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7" name="Rectangle 595"/>
              <p:cNvSpPr>
                <a:spLocks noChangeArrowheads="1"/>
              </p:cNvSpPr>
              <p:nvPr/>
            </p:nvSpPr>
            <p:spPr bwMode="auto">
              <a:xfrm>
                <a:off x="4443" y="3420"/>
                <a:ext cx="77" cy="2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8" name="Freeform 596"/>
              <p:cNvSpPr>
                <a:spLocks/>
              </p:cNvSpPr>
              <p:nvPr/>
            </p:nvSpPr>
            <p:spPr bwMode="auto">
              <a:xfrm>
                <a:off x="4418" y="3202"/>
                <a:ext cx="680" cy="119"/>
              </a:xfrm>
              <a:custGeom>
                <a:avLst/>
                <a:gdLst>
                  <a:gd name="T0" fmla="*/ 0 w 1361"/>
                  <a:gd name="T1" fmla="*/ 0 h 239"/>
                  <a:gd name="T2" fmla="*/ 0 w 1361"/>
                  <a:gd name="T3" fmla="*/ 0 h 239"/>
                  <a:gd name="T4" fmla="*/ 0 w 1361"/>
                  <a:gd name="T5" fmla="*/ 0 h 239"/>
                  <a:gd name="T6" fmla="*/ 0 w 1361"/>
                  <a:gd name="T7" fmla="*/ 0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0 h 239"/>
                  <a:gd name="T14" fmla="*/ 3 w 1361"/>
                  <a:gd name="T15" fmla="*/ 0 h 239"/>
                  <a:gd name="T16" fmla="*/ 3 w 1361"/>
                  <a:gd name="T17" fmla="*/ 0 h 239"/>
                  <a:gd name="T18" fmla="*/ 3 w 1361"/>
                  <a:gd name="T19" fmla="*/ 0 h 239"/>
                  <a:gd name="T20" fmla="*/ 3 w 1361"/>
                  <a:gd name="T21" fmla="*/ 0 h 239"/>
                  <a:gd name="T22" fmla="*/ 3 w 1361"/>
                  <a:gd name="T23" fmla="*/ 0 h 239"/>
                  <a:gd name="T24" fmla="*/ 3 w 1361"/>
                  <a:gd name="T25" fmla="*/ 0 h 239"/>
                  <a:gd name="T26" fmla="*/ 3 w 1361"/>
                  <a:gd name="T27" fmla="*/ 0 h 239"/>
                  <a:gd name="T28" fmla="*/ 4 w 1361"/>
                  <a:gd name="T29" fmla="*/ 0 h 239"/>
                  <a:gd name="T30" fmla="*/ 4 w 1361"/>
                  <a:gd name="T31" fmla="*/ 0 h 239"/>
                  <a:gd name="T32" fmla="*/ 4 w 1361"/>
                  <a:gd name="T33" fmla="*/ 0 h 239"/>
                  <a:gd name="T34" fmla="*/ 4 w 1361"/>
                  <a:gd name="T35" fmla="*/ 0 h 239"/>
                  <a:gd name="T36" fmla="*/ 4 w 1361"/>
                  <a:gd name="T37" fmla="*/ 0 h 239"/>
                  <a:gd name="T38" fmla="*/ 4 w 1361"/>
                  <a:gd name="T39" fmla="*/ 0 h 239"/>
                  <a:gd name="T40" fmla="*/ 5 w 1361"/>
                  <a:gd name="T41" fmla="*/ 0 h 239"/>
                  <a:gd name="T42" fmla="*/ 4 w 1361"/>
                  <a:gd name="T43" fmla="*/ 0 h 239"/>
                  <a:gd name="T44" fmla="*/ 4 w 1361"/>
                  <a:gd name="T45" fmla="*/ 0 h 239"/>
                  <a:gd name="T46" fmla="*/ 4 w 1361"/>
                  <a:gd name="T47" fmla="*/ 0 h 239"/>
                  <a:gd name="T48" fmla="*/ 4 w 1361"/>
                  <a:gd name="T49" fmla="*/ 0 h 239"/>
                  <a:gd name="T50" fmla="*/ 4 w 1361"/>
                  <a:gd name="T51" fmla="*/ 0 h 239"/>
                  <a:gd name="T52" fmla="*/ 4 w 1361"/>
                  <a:gd name="T53" fmla="*/ 0 h 239"/>
                  <a:gd name="T54" fmla="*/ 3 w 1361"/>
                  <a:gd name="T55" fmla="*/ 0 h 239"/>
                  <a:gd name="T56" fmla="*/ 3 w 1361"/>
                  <a:gd name="T57" fmla="*/ 0 h 239"/>
                  <a:gd name="T58" fmla="*/ 3 w 1361"/>
                  <a:gd name="T59" fmla="*/ 0 h 239"/>
                  <a:gd name="T60" fmla="*/ 3 w 1361"/>
                  <a:gd name="T61" fmla="*/ 0 h 239"/>
                  <a:gd name="T62" fmla="*/ 3 w 1361"/>
                  <a:gd name="T63" fmla="*/ 0 h 239"/>
                  <a:gd name="T64" fmla="*/ 3 w 1361"/>
                  <a:gd name="T65" fmla="*/ 0 h 239"/>
                  <a:gd name="T66" fmla="*/ 3 w 1361"/>
                  <a:gd name="T67" fmla="*/ 0 h 239"/>
                  <a:gd name="T68" fmla="*/ 1 w 1361"/>
                  <a:gd name="T69" fmla="*/ 0 h 239"/>
                  <a:gd name="T70" fmla="*/ 1 w 1361"/>
                  <a:gd name="T71" fmla="*/ 0 h 239"/>
                  <a:gd name="T72" fmla="*/ 0 w 1361"/>
                  <a:gd name="T73" fmla="*/ 0 h 239"/>
                  <a:gd name="T74" fmla="*/ 0 w 1361"/>
                  <a:gd name="T75" fmla="*/ 0 h 239"/>
                  <a:gd name="T76" fmla="*/ 0 w 1361"/>
                  <a:gd name="T77" fmla="*/ 0 h 239"/>
                  <a:gd name="T78" fmla="*/ 0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39"/>
                  <a:gd name="T128" fmla="*/ 1361 w 1361"/>
                  <a:gd name="T129" fmla="*/ 239 h 2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79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1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0"/>
                    </a:lnTo>
                    <a:lnTo>
                      <a:pt x="984" y="169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29" name="Freeform 597"/>
              <p:cNvSpPr>
                <a:spLocks/>
              </p:cNvSpPr>
              <p:nvPr/>
            </p:nvSpPr>
            <p:spPr bwMode="auto">
              <a:xfrm>
                <a:off x="4418" y="3202"/>
                <a:ext cx="680" cy="119"/>
              </a:xfrm>
              <a:custGeom>
                <a:avLst/>
                <a:gdLst>
                  <a:gd name="T0" fmla="*/ 0 w 1361"/>
                  <a:gd name="T1" fmla="*/ 0 h 239"/>
                  <a:gd name="T2" fmla="*/ 0 w 1361"/>
                  <a:gd name="T3" fmla="*/ 0 h 239"/>
                  <a:gd name="T4" fmla="*/ 0 w 1361"/>
                  <a:gd name="T5" fmla="*/ 0 h 239"/>
                  <a:gd name="T6" fmla="*/ 0 w 1361"/>
                  <a:gd name="T7" fmla="*/ 0 h 239"/>
                  <a:gd name="T8" fmla="*/ 0 w 1361"/>
                  <a:gd name="T9" fmla="*/ 0 h 239"/>
                  <a:gd name="T10" fmla="*/ 1 w 1361"/>
                  <a:gd name="T11" fmla="*/ 0 h 239"/>
                  <a:gd name="T12" fmla="*/ 1 w 1361"/>
                  <a:gd name="T13" fmla="*/ 0 h 239"/>
                  <a:gd name="T14" fmla="*/ 3 w 1361"/>
                  <a:gd name="T15" fmla="*/ 0 h 239"/>
                  <a:gd name="T16" fmla="*/ 3 w 1361"/>
                  <a:gd name="T17" fmla="*/ 0 h 239"/>
                  <a:gd name="T18" fmla="*/ 3 w 1361"/>
                  <a:gd name="T19" fmla="*/ 0 h 239"/>
                  <a:gd name="T20" fmla="*/ 3 w 1361"/>
                  <a:gd name="T21" fmla="*/ 0 h 239"/>
                  <a:gd name="T22" fmla="*/ 3 w 1361"/>
                  <a:gd name="T23" fmla="*/ 0 h 239"/>
                  <a:gd name="T24" fmla="*/ 3 w 1361"/>
                  <a:gd name="T25" fmla="*/ 0 h 239"/>
                  <a:gd name="T26" fmla="*/ 3 w 1361"/>
                  <a:gd name="T27" fmla="*/ 0 h 239"/>
                  <a:gd name="T28" fmla="*/ 3 w 1361"/>
                  <a:gd name="T29" fmla="*/ 0 h 239"/>
                  <a:gd name="T30" fmla="*/ 4 w 1361"/>
                  <a:gd name="T31" fmla="*/ 0 h 239"/>
                  <a:gd name="T32" fmla="*/ 4 w 1361"/>
                  <a:gd name="T33" fmla="*/ 0 h 239"/>
                  <a:gd name="T34" fmla="*/ 4 w 1361"/>
                  <a:gd name="T35" fmla="*/ 0 h 239"/>
                  <a:gd name="T36" fmla="*/ 4 w 1361"/>
                  <a:gd name="T37" fmla="*/ 0 h 239"/>
                  <a:gd name="T38" fmla="*/ 4 w 1361"/>
                  <a:gd name="T39" fmla="*/ 0 h 239"/>
                  <a:gd name="T40" fmla="*/ 4 w 1361"/>
                  <a:gd name="T41" fmla="*/ 0 h 239"/>
                  <a:gd name="T42" fmla="*/ 4 w 1361"/>
                  <a:gd name="T43" fmla="*/ 0 h 239"/>
                  <a:gd name="T44" fmla="*/ 5 w 1361"/>
                  <a:gd name="T45" fmla="*/ 0 h 239"/>
                  <a:gd name="T46" fmla="*/ 4 w 1361"/>
                  <a:gd name="T47" fmla="*/ 0 h 239"/>
                  <a:gd name="T48" fmla="*/ 4 w 1361"/>
                  <a:gd name="T49" fmla="*/ 0 h 239"/>
                  <a:gd name="T50" fmla="*/ 4 w 1361"/>
                  <a:gd name="T51" fmla="*/ 0 h 239"/>
                  <a:gd name="T52" fmla="*/ 4 w 1361"/>
                  <a:gd name="T53" fmla="*/ 0 h 239"/>
                  <a:gd name="T54" fmla="*/ 4 w 1361"/>
                  <a:gd name="T55" fmla="*/ 0 h 239"/>
                  <a:gd name="T56" fmla="*/ 4 w 1361"/>
                  <a:gd name="T57" fmla="*/ 0 h 239"/>
                  <a:gd name="T58" fmla="*/ 4 w 1361"/>
                  <a:gd name="T59" fmla="*/ 0 h 239"/>
                  <a:gd name="T60" fmla="*/ 4 w 1361"/>
                  <a:gd name="T61" fmla="*/ 0 h 239"/>
                  <a:gd name="T62" fmla="*/ 3 w 1361"/>
                  <a:gd name="T63" fmla="*/ 0 h 239"/>
                  <a:gd name="T64" fmla="*/ 3 w 1361"/>
                  <a:gd name="T65" fmla="*/ 0 h 239"/>
                  <a:gd name="T66" fmla="*/ 3 w 1361"/>
                  <a:gd name="T67" fmla="*/ 0 h 239"/>
                  <a:gd name="T68" fmla="*/ 3 w 1361"/>
                  <a:gd name="T69" fmla="*/ 0 h 239"/>
                  <a:gd name="T70" fmla="*/ 3 w 1361"/>
                  <a:gd name="T71" fmla="*/ 0 h 239"/>
                  <a:gd name="T72" fmla="*/ 3 w 1361"/>
                  <a:gd name="T73" fmla="*/ 0 h 239"/>
                  <a:gd name="T74" fmla="*/ 3 w 1361"/>
                  <a:gd name="T75" fmla="*/ 0 h 239"/>
                  <a:gd name="T76" fmla="*/ 1 w 1361"/>
                  <a:gd name="T77" fmla="*/ 0 h 239"/>
                  <a:gd name="T78" fmla="*/ 1 w 1361"/>
                  <a:gd name="T79" fmla="*/ 0 h 239"/>
                  <a:gd name="T80" fmla="*/ 0 w 1361"/>
                  <a:gd name="T81" fmla="*/ 0 h 239"/>
                  <a:gd name="T82" fmla="*/ 0 w 1361"/>
                  <a:gd name="T83" fmla="*/ 0 h 239"/>
                  <a:gd name="T84" fmla="*/ 0 w 1361"/>
                  <a:gd name="T85" fmla="*/ 0 h 239"/>
                  <a:gd name="T86" fmla="*/ 0 w 1361"/>
                  <a:gd name="T87" fmla="*/ 0 h 239"/>
                  <a:gd name="T88" fmla="*/ 0 w 1361"/>
                  <a:gd name="T89" fmla="*/ 0 h 239"/>
                  <a:gd name="T90" fmla="*/ 0 w 1361"/>
                  <a:gd name="T91" fmla="*/ 0 h 2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39"/>
                  <a:gd name="T140" fmla="*/ 1361 w 1361"/>
                  <a:gd name="T141" fmla="*/ 239 h 2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39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7"/>
                    </a:lnTo>
                    <a:lnTo>
                      <a:pt x="204" y="57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2"/>
                    </a:lnTo>
                    <a:lnTo>
                      <a:pt x="920" y="38"/>
                    </a:lnTo>
                    <a:lnTo>
                      <a:pt x="942" y="47"/>
                    </a:lnTo>
                    <a:lnTo>
                      <a:pt x="966" y="56"/>
                    </a:lnTo>
                    <a:lnTo>
                      <a:pt x="990" y="63"/>
                    </a:lnTo>
                    <a:lnTo>
                      <a:pt x="1011" y="72"/>
                    </a:lnTo>
                    <a:lnTo>
                      <a:pt x="1029" y="79"/>
                    </a:lnTo>
                    <a:lnTo>
                      <a:pt x="1044" y="84"/>
                    </a:lnTo>
                    <a:lnTo>
                      <a:pt x="1048" y="87"/>
                    </a:lnTo>
                    <a:lnTo>
                      <a:pt x="1051" y="93"/>
                    </a:lnTo>
                    <a:lnTo>
                      <a:pt x="1051" y="97"/>
                    </a:lnTo>
                    <a:lnTo>
                      <a:pt x="1053" y="101"/>
                    </a:lnTo>
                    <a:lnTo>
                      <a:pt x="1361" y="116"/>
                    </a:lnTo>
                    <a:lnTo>
                      <a:pt x="1053" y="128"/>
                    </a:lnTo>
                    <a:lnTo>
                      <a:pt x="1051" y="134"/>
                    </a:lnTo>
                    <a:lnTo>
                      <a:pt x="1051" y="140"/>
                    </a:lnTo>
                    <a:lnTo>
                      <a:pt x="1048" y="144"/>
                    </a:lnTo>
                    <a:lnTo>
                      <a:pt x="1044" y="147"/>
                    </a:lnTo>
                    <a:lnTo>
                      <a:pt x="1026" y="153"/>
                    </a:lnTo>
                    <a:lnTo>
                      <a:pt x="1007" y="160"/>
                    </a:lnTo>
                    <a:lnTo>
                      <a:pt x="984" y="169"/>
                    </a:lnTo>
                    <a:lnTo>
                      <a:pt x="962" y="180"/>
                    </a:lnTo>
                    <a:lnTo>
                      <a:pt x="939" y="190"/>
                    </a:lnTo>
                    <a:lnTo>
                      <a:pt x="919" y="199"/>
                    </a:lnTo>
                    <a:lnTo>
                      <a:pt x="899" y="206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39"/>
                    </a:lnTo>
                    <a:lnTo>
                      <a:pt x="218" y="239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6"/>
                    </a:lnTo>
                    <a:lnTo>
                      <a:pt x="0" y="206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0" name="Freeform 598"/>
              <p:cNvSpPr>
                <a:spLocks/>
              </p:cNvSpPr>
              <p:nvPr/>
            </p:nvSpPr>
            <p:spPr bwMode="auto">
              <a:xfrm>
                <a:off x="4552" y="3231"/>
                <a:ext cx="308" cy="62"/>
              </a:xfrm>
              <a:custGeom>
                <a:avLst/>
                <a:gdLst>
                  <a:gd name="T0" fmla="*/ 3 w 614"/>
                  <a:gd name="T1" fmla="*/ 0 h 126"/>
                  <a:gd name="T2" fmla="*/ 3 w 614"/>
                  <a:gd name="T3" fmla="*/ 0 h 126"/>
                  <a:gd name="T4" fmla="*/ 3 w 614"/>
                  <a:gd name="T5" fmla="*/ 0 h 126"/>
                  <a:gd name="T6" fmla="*/ 3 w 614"/>
                  <a:gd name="T7" fmla="*/ 0 h 126"/>
                  <a:gd name="T8" fmla="*/ 3 w 614"/>
                  <a:gd name="T9" fmla="*/ 0 h 126"/>
                  <a:gd name="T10" fmla="*/ 2 w 614"/>
                  <a:gd name="T11" fmla="*/ 0 h 126"/>
                  <a:gd name="T12" fmla="*/ 2 w 614"/>
                  <a:gd name="T13" fmla="*/ 0 h 126"/>
                  <a:gd name="T14" fmla="*/ 2 w 614"/>
                  <a:gd name="T15" fmla="*/ 0 h 126"/>
                  <a:gd name="T16" fmla="*/ 2 w 614"/>
                  <a:gd name="T17" fmla="*/ 0 h 126"/>
                  <a:gd name="T18" fmla="*/ 2 w 614"/>
                  <a:gd name="T19" fmla="*/ 0 h 126"/>
                  <a:gd name="T20" fmla="*/ 2 w 614"/>
                  <a:gd name="T21" fmla="*/ 0 h 126"/>
                  <a:gd name="T22" fmla="*/ 2 w 614"/>
                  <a:gd name="T23" fmla="*/ 0 h 126"/>
                  <a:gd name="T24" fmla="*/ 2 w 614"/>
                  <a:gd name="T25" fmla="*/ 0 h 126"/>
                  <a:gd name="T26" fmla="*/ 2 w 614"/>
                  <a:gd name="T27" fmla="*/ 0 h 126"/>
                  <a:gd name="T28" fmla="*/ 2 w 614"/>
                  <a:gd name="T29" fmla="*/ 0 h 126"/>
                  <a:gd name="T30" fmla="*/ 2 w 614"/>
                  <a:gd name="T31" fmla="*/ 0 h 126"/>
                  <a:gd name="T32" fmla="*/ 2 w 614"/>
                  <a:gd name="T33" fmla="*/ 0 h 126"/>
                  <a:gd name="T34" fmla="*/ 2 w 614"/>
                  <a:gd name="T35" fmla="*/ 0 h 126"/>
                  <a:gd name="T36" fmla="*/ 2 w 614"/>
                  <a:gd name="T37" fmla="*/ 0 h 126"/>
                  <a:gd name="T38" fmla="*/ 2 w 614"/>
                  <a:gd name="T39" fmla="*/ 0 h 126"/>
                  <a:gd name="T40" fmla="*/ 2 w 614"/>
                  <a:gd name="T41" fmla="*/ 0 h 126"/>
                  <a:gd name="T42" fmla="*/ 2 w 614"/>
                  <a:gd name="T43" fmla="*/ 0 h 126"/>
                  <a:gd name="T44" fmla="*/ 2 w 614"/>
                  <a:gd name="T45" fmla="*/ 0 h 126"/>
                  <a:gd name="T46" fmla="*/ 2 w 614"/>
                  <a:gd name="T47" fmla="*/ 0 h 126"/>
                  <a:gd name="T48" fmla="*/ 2 w 614"/>
                  <a:gd name="T49" fmla="*/ 0 h 126"/>
                  <a:gd name="T50" fmla="*/ 2 w 614"/>
                  <a:gd name="T51" fmla="*/ 0 h 126"/>
                  <a:gd name="T52" fmla="*/ 2 w 614"/>
                  <a:gd name="T53" fmla="*/ 0 h 126"/>
                  <a:gd name="T54" fmla="*/ 2 w 614"/>
                  <a:gd name="T55" fmla="*/ 0 h 126"/>
                  <a:gd name="T56" fmla="*/ 1 w 614"/>
                  <a:gd name="T57" fmla="*/ 0 h 126"/>
                  <a:gd name="T58" fmla="*/ 1 w 614"/>
                  <a:gd name="T59" fmla="*/ 0 h 126"/>
                  <a:gd name="T60" fmla="*/ 1 w 614"/>
                  <a:gd name="T61" fmla="*/ 0 h 126"/>
                  <a:gd name="T62" fmla="*/ 1 w 614"/>
                  <a:gd name="T63" fmla="*/ 0 h 126"/>
                  <a:gd name="T64" fmla="*/ 1 w 614"/>
                  <a:gd name="T65" fmla="*/ 0 h 126"/>
                  <a:gd name="T66" fmla="*/ 1 w 614"/>
                  <a:gd name="T67" fmla="*/ 0 h 126"/>
                  <a:gd name="T68" fmla="*/ 1 w 614"/>
                  <a:gd name="T69" fmla="*/ 0 h 126"/>
                  <a:gd name="T70" fmla="*/ 1 w 614"/>
                  <a:gd name="T71" fmla="*/ 0 h 126"/>
                  <a:gd name="T72" fmla="*/ 1 w 614"/>
                  <a:gd name="T73" fmla="*/ 0 h 126"/>
                  <a:gd name="T74" fmla="*/ 1 w 614"/>
                  <a:gd name="T75" fmla="*/ 0 h 126"/>
                  <a:gd name="T76" fmla="*/ 1 w 614"/>
                  <a:gd name="T77" fmla="*/ 0 h 126"/>
                  <a:gd name="T78" fmla="*/ 1 w 614"/>
                  <a:gd name="T79" fmla="*/ 0 h 126"/>
                  <a:gd name="T80" fmla="*/ 1 w 614"/>
                  <a:gd name="T81" fmla="*/ 0 h 126"/>
                  <a:gd name="T82" fmla="*/ 1 w 614"/>
                  <a:gd name="T83" fmla="*/ 0 h 126"/>
                  <a:gd name="T84" fmla="*/ 1 w 614"/>
                  <a:gd name="T85" fmla="*/ 0 h 126"/>
                  <a:gd name="T86" fmla="*/ 1 w 614"/>
                  <a:gd name="T87" fmla="*/ 0 h 126"/>
                  <a:gd name="T88" fmla="*/ 1 w 614"/>
                  <a:gd name="T89" fmla="*/ 0 h 126"/>
                  <a:gd name="T90" fmla="*/ 1 w 614"/>
                  <a:gd name="T91" fmla="*/ 0 h 126"/>
                  <a:gd name="T92" fmla="*/ 1 w 614"/>
                  <a:gd name="T93" fmla="*/ 0 h 126"/>
                  <a:gd name="T94" fmla="*/ 1 w 614"/>
                  <a:gd name="T95" fmla="*/ 0 h 126"/>
                  <a:gd name="T96" fmla="*/ 1 w 614"/>
                  <a:gd name="T97" fmla="*/ 0 h 126"/>
                  <a:gd name="T98" fmla="*/ 3 w 614"/>
                  <a:gd name="T99" fmla="*/ 0 h 1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6"/>
                  <a:gd name="T152" fmla="*/ 614 w 614"/>
                  <a:gd name="T153" fmla="*/ 126 h 1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6">
                    <a:moveTo>
                      <a:pt x="573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60" y="2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1" name="Freeform 599"/>
              <p:cNvSpPr>
                <a:spLocks/>
              </p:cNvSpPr>
              <p:nvPr/>
            </p:nvSpPr>
            <p:spPr bwMode="auto">
              <a:xfrm>
                <a:off x="4552" y="3231"/>
                <a:ext cx="308" cy="62"/>
              </a:xfrm>
              <a:custGeom>
                <a:avLst/>
                <a:gdLst>
                  <a:gd name="T0" fmla="*/ 3 w 614"/>
                  <a:gd name="T1" fmla="*/ 0 h 126"/>
                  <a:gd name="T2" fmla="*/ 3 w 614"/>
                  <a:gd name="T3" fmla="*/ 0 h 126"/>
                  <a:gd name="T4" fmla="*/ 3 w 614"/>
                  <a:gd name="T5" fmla="*/ 0 h 126"/>
                  <a:gd name="T6" fmla="*/ 3 w 614"/>
                  <a:gd name="T7" fmla="*/ 0 h 126"/>
                  <a:gd name="T8" fmla="*/ 3 w 614"/>
                  <a:gd name="T9" fmla="*/ 0 h 126"/>
                  <a:gd name="T10" fmla="*/ 3 w 614"/>
                  <a:gd name="T11" fmla="*/ 0 h 126"/>
                  <a:gd name="T12" fmla="*/ 2 w 614"/>
                  <a:gd name="T13" fmla="*/ 0 h 126"/>
                  <a:gd name="T14" fmla="*/ 2 w 614"/>
                  <a:gd name="T15" fmla="*/ 0 h 126"/>
                  <a:gd name="T16" fmla="*/ 2 w 614"/>
                  <a:gd name="T17" fmla="*/ 0 h 126"/>
                  <a:gd name="T18" fmla="*/ 2 w 614"/>
                  <a:gd name="T19" fmla="*/ 0 h 126"/>
                  <a:gd name="T20" fmla="*/ 2 w 614"/>
                  <a:gd name="T21" fmla="*/ 0 h 126"/>
                  <a:gd name="T22" fmla="*/ 2 w 614"/>
                  <a:gd name="T23" fmla="*/ 0 h 126"/>
                  <a:gd name="T24" fmla="*/ 2 w 614"/>
                  <a:gd name="T25" fmla="*/ 0 h 126"/>
                  <a:gd name="T26" fmla="*/ 2 w 614"/>
                  <a:gd name="T27" fmla="*/ 0 h 126"/>
                  <a:gd name="T28" fmla="*/ 2 w 614"/>
                  <a:gd name="T29" fmla="*/ 0 h 126"/>
                  <a:gd name="T30" fmla="*/ 2 w 614"/>
                  <a:gd name="T31" fmla="*/ 0 h 126"/>
                  <a:gd name="T32" fmla="*/ 2 w 614"/>
                  <a:gd name="T33" fmla="*/ 0 h 126"/>
                  <a:gd name="T34" fmla="*/ 2 w 614"/>
                  <a:gd name="T35" fmla="*/ 0 h 126"/>
                  <a:gd name="T36" fmla="*/ 2 w 614"/>
                  <a:gd name="T37" fmla="*/ 0 h 126"/>
                  <a:gd name="T38" fmla="*/ 2 w 614"/>
                  <a:gd name="T39" fmla="*/ 0 h 126"/>
                  <a:gd name="T40" fmla="*/ 2 w 614"/>
                  <a:gd name="T41" fmla="*/ 0 h 126"/>
                  <a:gd name="T42" fmla="*/ 2 w 614"/>
                  <a:gd name="T43" fmla="*/ 0 h 126"/>
                  <a:gd name="T44" fmla="*/ 2 w 614"/>
                  <a:gd name="T45" fmla="*/ 0 h 126"/>
                  <a:gd name="T46" fmla="*/ 2 w 614"/>
                  <a:gd name="T47" fmla="*/ 0 h 126"/>
                  <a:gd name="T48" fmla="*/ 2 w 614"/>
                  <a:gd name="T49" fmla="*/ 0 h 126"/>
                  <a:gd name="T50" fmla="*/ 2 w 614"/>
                  <a:gd name="T51" fmla="*/ 0 h 126"/>
                  <a:gd name="T52" fmla="*/ 2 w 614"/>
                  <a:gd name="T53" fmla="*/ 0 h 126"/>
                  <a:gd name="T54" fmla="*/ 2 w 614"/>
                  <a:gd name="T55" fmla="*/ 0 h 126"/>
                  <a:gd name="T56" fmla="*/ 2 w 614"/>
                  <a:gd name="T57" fmla="*/ 0 h 126"/>
                  <a:gd name="T58" fmla="*/ 2 w 614"/>
                  <a:gd name="T59" fmla="*/ 0 h 126"/>
                  <a:gd name="T60" fmla="*/ 2 w 614"/>
                  <a:gd name="T61" fmla="*/ 0 h 126"/>
                  <a:gd name="T62" fmla="*/ 2 w 614"/>
                  <a:gd name="T63" fmla="*/ 0 h 126"/>
                  <a:gd name="T64" fmla="*/ 2 w 614"/>
                  <a:gd name="T65" fmla="*/ 0 h 126"/>
                  <a:gd name="T66" fmla="*/ 2 w 614"/>
                  <a:gd name="T67" fmla="*/ 0 h 126"/>
                  <a:gd name="T68" fmla="*/ 2 w 614"/>
                  <a:gd name="T69" fmla="*/ 0 h 126"/>
                  <a:gd name="T70" fmla="*/ 1 w 614"/>
                  <a:gd name="T71" fmla="*/ 0 h 126"/>
                  <a:gd name="T72" fmla="*/ 1 w 614"/>
                  <a:gd name="T73" fmla="*/ 0 h 126"/>
                  <a:gd name="T74" fmla="*/ 1 w 614"/>
                  <a:gd name="T75" fmla="*/ 0 h 126"/>
                  <a:gd name="T76" fmla="*/ 1 w 614"/>
                  <a:gd name="T77" fmla="*/ 0 h 126"/>
                  <a:gd name="T78" fmla="*/ 1 w 614"/>
                  <a:gd name="T79" fmla="*/ 0 h 126"/>
                  <a:gd name="T80" fmla="*/ 1 w 614"/>
                  <a:gd name="T81" fmla="*/ 0 h 126"/>
                  <a:gd name="T82" fmla="*/ 1 w 614"/>
                  <a:gd name="T83" fmla="*/ 0 h 126"/>
                  <a:gd name="T84" fmla="*/ 1 w 614"/>
                  <a:gd name="T85" fmla="*/ 0 h 126"/>
                  <a:gd name="T86" fmla="*/ 1 w 614"/>
                  <a:gd name="T87" fmla="*/ 0 h 126"/>
                  <a:gd name="T88" fmla="*/ 1 w 614"/>
                  <a:gd name="T89" fmla="*/ 0 h 126"/>
                  <a:gd name="T90" fmla="*/ 1 w 614"/>
                  <a:gd name="T91" fmla="*/ 0 h 126"/>
                  <a:gd name="T92" fmla="*/ 1 w 614"/>
                  <a:gd name="T93" fmla="*/ 0 h 126"/>
                  <a:gd name="T94" fmla="*/ 1 w 614"/>
                  <a:gd name="T95" fmla="*/ 0 h 126"/>
                  <a:gd name="T96" fmla="*/ 1 w 614"/>
                  <a:gd name="T97" fmla="*/ 0 h 126"/>
                  <a:gd name="T98" fmla="*/ 1 w 614"/>
                  <a:gd name="T99" fmla="*/ 0 h 126"/>
                  <a:gd name="T100" fmla="*/ 1 w 614"/>
                  <a:gd name="T101" fmla="*/ 0 h 126"/>
                  <a:gd name="T102" fmla="*/ 1 w 614"/>
                  <a:gd name="T103" fmla="*/ 0 h 126"/>
                  <a:gd name="T104" fmla="*/ 1 w 614"/>
                  <a:gd name="T105" fmla="*/ 0 h 126"/>
                  <a:gd name="T106" fmla="*/ 1 w 614"/>
                  <a:gd name="T107" fmla="*/ 0 h 126"/>
                  <a:gd name="T108" fmla="*/ 1 w 614"/>
                  <a:gd name="T109" fmla="*/ 0 h 126"/>
                  <a:gd name="T110" fmla="*/ 1 w 614"/>
                  <a:gd name="T111" fmla="*/ 0 h 126"/>
                  <a:gd name="T112" fmla="*/ 1 w 614"/>
                  <a:gd name="T113" fmla="*/ 0 h 126"/>
                  <a:gd name="T114" fmla="*/ 1 w 614"/>
                  <a:gd name="T115" fmla="*/ 0 h 126"/>
                  <a:gd name="T116" fmla="*/ 1 w 614"/>
                  <a:gd name="T117" fmla="*/ 0 h 126"/>
                  <a:gd name="T118" fmla="*/ 1 w 614"/>
                  <a:gd name="T119" fmla="*/ 0 h 126"/>
                  <a:gd name="T120" fmla="*/ 3 w 614"/>
                  <a:gd name="T121" fmla="*/ 0 h 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6"/>
                  <a:gd name="T185" fmla="*/ 614 w 614"/>
                  <a:gd name="T186" fmla="*/ 126 h 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6">
                    <a:moveTo>
                      <a:pt x="573" y="0"/>
                    </a:moveTo>
                    <a:lnTo>
                      <a:pt x="573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2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3"/>
                    </a:lnTo>
                    <a:lnTo>
                      <a:pt x="544" y="33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2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3"/>
                    </a:lnTo>
                    <a:lnTo>
                      <a:pt x="505" y="33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2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3"/>
                    </a:lnTo>
                    <a:lnTo>
                      <a:pt x="471" y="33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2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3"/>
                    </a:lnTo>
                    <a:lnTo>
                      <a:pt x="434" y="33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2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3"/>
                    </a:lnTo>
                    <a:lnTo>
                      <a:pt x="397" y="33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2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3"/>
                    </a:lnTo>
                    <a:lnTo>
                      <a:pt x="362" y="33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2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3"/>
                    </a:lnTo>
                    <a:lnTo>
                      <a:pt x="325" y="33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2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3"/>
                    </a:lnTo>
                    <a:lnTo>
                      <a:pt x="288" y="33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2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3"/>
                    </a:lnTo>
                    <a:lnTo>
                      <a:pt x="253" y="33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2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3"/>
                    </a:lnTo>
                    <a:lnTo>
                      <a:pt x="216" y="33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2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3"/>
                    </a:lnTo>
                    <a:lnTo>
                      <a:pt x="179" y="33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60" y="2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3"/>
                    </a:lnTo>
                    <a:lnTo>
                      <a:pt x="145" y="33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2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3"/>
                    </a:lnTo>
                    <a:lnTo>
                      <a:pt x="107" y="33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3"/>
                    </a:lnTo>
                    <a:lnTo>
                      <a:pt x="70" y="33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3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14" y="126"/>
                    </a:lnTo>
                    <a:lnTo>
                      <a:pt x="614" y="0"/>
                    </a:lnTo>
                    <a:lnTo>
                      <a:pt x="5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2" name="Rectangle 600"/>
              <p:cNvSpPr>
                <a:spLocks noChangeArrowheads="1"/>
              </p:cNvSpPr>
              <p:nvPr/>
            </p:nvSpPr>
            <p:spPr bwMode="auto">
              <a:xfrm>
                <a:off x="4443" y="3247"/>
                <a:ext cx="77" cy="29"/>
              </a:xfrm>
              <a:prstGeom prst="rect">
                <a:avLst/>
              </a:prstGeom>
              <a:solidFill>
                <a:srgbClr val="9900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3" name="Rectangle 601"/>
              <p:cNvSpPr>
                <a:spLocks noChangeArrowheads="1"/>
              </p:cNvSpPr>
              <p:nvPr/>
            </p:nvSpPr>
            <p:spPr bwMode="auto">
              <a:xfrm>
                <a:off x="4443" y="3247"/>
                <a:ext cx="77" cy="29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4" name="Freeform 602"/>
              <p:cNvSpPr>
                <a:spLocks/>
              </p:cNvSpPr>
              <p:nvPr/>
            </p:nvSpPr>
            <p:spPr bwMode="auto">
              <a:xfrm>
                <a:off x="4418" y="3039"/>
                <a:ext cx="680" cy="119"/>
              </a:xfrm>
              <a:custGeom>
                <a:avLst/>
                <a:gdLst>
                  <a:gd name="T0" fmla="*/ 0 w 1361"/>
                  <a:gd name="T1" fmla="*/ 0 h 240"/>
                  <a:gd name="T2" fmla="*/ 0 w 1361"/>
                  <a:gd name="T3" fmla="*/ 0 h 240"/>
                  <a:gd name="T4" fmla="*/ 0 w 1361"/>
                  <a:gd name="T5" fmla="*/ 0 h 240"/>
                  <a:gd name="T6" fmla="*/ 0 w 1361"/>
                  <a:gd name="T7" fmla="*/ 0 h 240"/>
                  <a:gd name="T8" fmla="*/ 0 w 1361"/>
                  <a:gd name="T9" fmla="*/ 0 h 240"/>
                  <a:gd name="T10" fmla="*/ 1 w 1361"/>
                  <a:gd name="T11" fmla="*/ 0 h 240"/>
                  <a:gd name="T12" fmla="*/ 1 w 1361"/>
                  <a:gd name="T13" fmla="*/ 0 h 240"/>
                  <a:gd name="T14" fmla="*/ 3 w 1361"/>
                  <a:gd name="T15" fmla="*/ 0 h 240"/>
                  <a:gd name="T16" fmla="*/ 3 w 1361"/>
                  <a:gd name="T17" fmla="*/ 0 h 240"/>
                  <a:gd name="T18" fmla="*/ 3 w 1361"/>
                  <a:gd name="T19" fmla="*/ 0 h 240"/>
                  <a:gd name="T20" fmla="*/ 3 w 1361"/>
                  <a:gd name="T21" fmla="*/ 0 h 240"/>
                  <a:gd name="T22" fmla="*/ 3 w 1361"/>
                  <a:gd name="T23" fmla="*/ 0 h 240"/>
                  <a:gd name="T24" fmla="*/ 3 w 1361"/>
                  <a:gd name="T25" fmla="*/ 0 h 240"/>
                  <a:gd name="T26" fmla="*/ 3 w 1361"/>
                  <a:gd name="T27" fmla="*/ 0 h 240"/>
                  <a:gd name="T28" fmla="*/ 4 w 1361"/>
                  <a:gd name="T29" fmla="*/ 0 h 240"/>
                  <a:gd name="T30" fmla="*/ 4 w 1361"/>
                  <a:gd name="T31" fmla="*/ 0 h 240"/>
                  <a:gd name="T32" fmla="*/ 4 w 1361"/>
                  <a:gd name="T33" fmla="*/ 0 h 240"/>
                  <a:gd name="T34" fmla="*/ 4 w 1361"/>
                  <a:gd name="T35" fmla="*/ 0 h 240"/>
                  <a:gd name="T36" fmla="*/ 4 w 1361"/>
                  <a:gd name="T37" fmla="*/ 0 h 240"/>
                  <a:gd name="T38" fmla="*/ 4 w 1361"/>
                  <a:gd name="T39" fmla="*/ 0 h 240"/>
                  <a:gd name="T40" fmla="*/ 5 w 1361"/>
                  <a:gd name="T41" fmla="*/ 0 h 240"/>
                  <a:gd name="T42" fmla="*/ 4 w 1361"/>
                  <a:gd name="T43" fmla="*/ 0 h 240"/>
                  <a:gd name="T44" fmla="*/ 4 w 1361"/>
                  <a:gd name="T45" fmla="*/ 0 h 240"/>
                  <a:gd name="T46" fmla="*/ 4 w 1361"/>
                  <a:gd name="T47" fmla="*/ 0 h 240"/>
                  <a:gd name="T48" fmla="*/ 4 w 1361"/>
                  <a:gd name="T49" fmla="*/ 0 h 240"/>
                  <a:gd name="T50" fmla="*/ 4 w 1361"/>
                  <a:gd name="T51" fmla="*/ 0 h 240"/>
                  <a:gd name="T52" fmla="*/ 4 w 1361"/>
                  <a:gd name="T53" fmla="*/ 0 h 240"/>
                  <a:gd name="T54" fmla="*/ 3 w 1361"/>
                  <a:gd name="T55" fmla="*/ 0 h 240"/>
                  <a:gd name="T56" fmla="*/ 3 w 1361"/>
                  <a:gd name="T57" fmla="*/ 0 h 240"/>
                  <a:gd name="T58" fmla="*/ 3 w 1361"/>
                  <a:gd name="T59" fmla="*/ 0 h 240"/>
                  <a:gd name="T60" fmla="*/ 3 w 1361"/>
                  <a:gd name="T61" fmla="*/ 0 h 240"/>
                  <a:gd name="T62" fmla="*/ 3 w 1361"/>
                  <a:gd name="T63" fmla="*/ 0 h 240"/>
                  <a:gd name="T64" fmla="*/ 3 w 1361"/>
                  <a:gd name="T65" fmla="*/ 0 h 240"/>
                  <a:gd name="T66" fmla="*/ 3 w 1361"/>
                  <a:gd name="T67" fmla="*/ 0 h 240"/>
                  <a:gd name="T68" fmla="*/ 1 w 1361"/>
                  <a:gd name="T69" fmla="*/ 0 h 240"/>
                  <a:gd name="T70" fmla="*/ 1 w 1361"/>
                  <a:gd name="T71" fmla="*/ 0 h 240"/>
                  <a:gd name="T72" fmla="*/ 0 w 1361"/>
                  <a:gd name="T73" fmla="*/ 0 h 240"/>
                  <a:gd name="T74" fmla="*/ 0 w 1361"/>
                  <a:gd name="T75" fmla="*/ 0 h 240"/>
                  <a:gd name="T76" fmla="*/ 0 w 1361"/>
                  <a:gd name="T77" fmla="*/ 0 h 240"/>
                  <a:gd name="T78" fmla="*/ 0 w 1361"/>
                  <a:gd name="T79" fmla="*/ 0 h 240"/>
                  <a:gd name="T80" fmla="*/ 0 w 1361"/>
                  <a:gd name="T81" fmla="*/ 0 h 240"/>
                  <a:gd name="T82" fmla="*/ 0 w 1361"/>
                  <a:gd name="T83" fmla="*/ 0 h 2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1"/>
                  <a:gd name="T127" fmla="*/ 0 h 240"/>
                  <a:gd name="T128" fmla="*/ 1361 w 1361"/>
                  <a:gd name="T129" fmla="*/ 240 h 2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1" h="240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8"/>
                    </a:lnTo>
                    <a:lnTo>
                      <a:pt x="966" y="57"/>
                    </a:lnTo>
                    <a:lnTo>
                      <a:pt x="990" y="64"/>
                    </a:lnTo>
                    <a:lnTo>
                      <a:pt x="1011" y="73"/>
                    </a:lnTo>
                    <a:lnTo>
                      <a:pt x="1029" y="80"/>
                    </a:lnTo>
                    <a:lnTo>
                      <a:pt x="1044" y="85"/>
                    </a:lnTo>
                    <a:lnTo>
                      <a:pt x="1048" y="88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5"/>
                    </a:lnTo>
                    <a:lnTo>
                      <a:pt x="1051" y="141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1"/>
                    </a:lnTo>
                    <a:lnTo>
                      <a:pt x="919" y="200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40"/>
                    </a:lnTo>
                    <a:lnTo>
                      <a:pt x="218" y="240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5" name="Freeform 603"/>
              <p:cNvSpPr>
                <a:spLocks/>
              </p:cNvSpPr>
              <p:nvPr/>
            </p:nvSpPr>
            <p:spPr bwMode="auto">
              <a:xfrm>
                <a:off x="4418" y="3039"/>
                <a:ext cx="680" cy="119"/>
              </a:xfrm>
              <a:custGeom>
                <a:avLst/>
                <a:gdLst>
                  <a:gd name="T0" fmla="*/ 0 w 1361"/>
                  <a:gd name="T1" fmla="*/ 0 h 240"/>
                  <a:gd name="T2" fmla="*/ 0 w 1361"/>
                  <a:gd name="T3" fmla="*/ 0 h 240"/>
                  <a:gd name="T4" fmla="*/ 0 w 1361"/>
                  <a:gd name="T5" fmla="*/ 0 h 240"/>
                  <a:gd name="T6" fmla="*/ 0 w 1361"/>
                  <a:gd name="T7" fmla="*/ 0 h 240"/>
                  <a:gd name="T8" fmla="*/ 0 w 1361"/>
                  <a:gd name="T9" fmla="*/ 0 h 240"/>
                  <a:gd name="T10" fmla="*/ 1 w 1361"/>
                  <a:gd name="T11" fmla="*/ 0 h 240"/>
                  <a:gd name="T12" fmla="*/ 1 w 1361"/>
                  <a:gd name="T13" fmla="*/ 0 h 240"/>
                  <a:gd name="T14" fmla="*/ 3 w 1361"/>
                  <a:gd name="T15" fmla="*/ 0 h 240"/>
                  <a:gd name="T16" fmla="*/ 3 w 1361"/>
                  <a:gd name="T17" fmla="*/ 0 h 240"/>
                  <a:gd name="T18" fmla="*/ 3 w 1361"/>
                  <a:gd name="T19" fmla="*/ 0 h 240"/>
                  <a:gd name="T20" fmla="*/ 3 w 1361"/>
                  <a:gd name="T21" fmla="*/ 0 h 240"/>
                  <a:gd name="T22" fmla="*/ 3 w 1361"/>
                  <a:gd name="T23" fmla="*/ 0 h 240"/>
                  <a:gd name="T24" fmla="*/ 3 w 1361"/>
                  <a:gd name="T25" fmla="*/ 0 h 240"/>
                  <a:gd name="T26" fmla="*/ 3 w 1361"/>
                  <a:gd name="T27" fmla="*/ 0 h 240"/>
                  <a:gd name="T28" fmla="*/ 3 w 1361"/>
                  <a:gd name="T29" fmla="*/ 0 h 240"/>
                  <a:gd name="T30" fmla="*/ 4 w 1361"/>
                  <a:gd name="T31" fmla="*/ 0 h 240"/>
                  <a:gd name="T32" fmla="*/ 4 w 1361"/>
                  <a:gd name="T33" fmla="*/ 0 h 240"/>
                  <a:gd name="T34" fmla="*/ 4 w 1361"/>
                  <a:gd name="T35" fmla="*/ 0 h 240"/>
                  <a:gd name="T36" fmla="*/ 4 w 1361"/>
                  <a:gd name="T37" fmla="*/ 0 h 240"/>
                  <a:gd name="T38" fmla="*/ 4 w 1361"/>
                  <a:gd name="T39" fmla="*/ 0 h 240"/>
                  <a:gd name="T40" fmla="*/ 4 w 1361"/>
                  <a:gd name="T41" fmla="*/ 0 h 240"/>
                  <a:gd name="T42" fmla="*/ 4 w 1361"/>
                  <a:gd name="T43" fmla="*/ 0 h 240"/>
                  <a:gd name="T44" fmla="*/ 5 w 1361"/>
                  <a:gd name="T45" fmla="*/ 0 h 240"/>
                  <a:gd name="T46" fmla="*/ 4 w 1361"/>
                  <a:gd name="T47" fmla="*/ 0 h 240"/>
                  <a:gd name="T48" fmla="*/ 4 w 1361"/>
                  <a:gd name="T49" fmla="*/ 0 h 240"/>
                  <a:gd name="T50" fmla="*/ 4 w 1361"/>
                  <a:gd name="T51" fmla="*/ 0 h 240"/>
                  <a:gd name="T52" fmla="*/ 4 w 1361"/>
                  <a:gd name="T53" fmla="*/ 0 h 240"/>
                  <a:gd name="T54" fmla="*/ 4 w 1361"/>
                  <a:gd name="T55" fmla="*/ 0 h 240"/>
                  <a:gd name="T56" fmla="*/ 4 w 1361"/>
                  <a:gd name="T57" fmla="*/ 0 h 240"/>
                  <a:gd name="T58" fmla="*/ 4 w 1361"/>
                  <a:gd name="T59" fmla="*/ 0 h 240"/>
                  <a:gd name="T60" fmla="*/ 4 w 1361"/>
                  <a:gd name="T61" fmla="*/ 0 h 240"/>
                  <a:gd name="T62" fmla="*/ 3 w 1361"/>
                  <a:gd name="T63" fmla="*/ 0 h 240"/>
                  <a:gd name="T64" fmla="*/ 3 w 1361"/>
                  <a:gd name="T65" fmla="*/ 0 h 240"/>
                  <a:gd name="T66" fmla="*/ 3 w 1361"/>
                  <a:gd name="T67" fmla="*/ 0 h 240"/>
                  <a:gd name="T68" fmla="*/ 3 w 1361"/>
                  <a:gd name="T69" fmla="*/ 0 h 240"/>
                  <a:gd name="T70" fmla="*/ 3 w 1361"/>
                  <a:gd name="T71" fmla="*/ 0 h 240"/>
                  <a:gd name="T72" fmla="*/ 3 w 1361"/>
                  <a:gd name="T73" fmla="*/ 0 h 240"/>
                  <a:gd name="T74" fmla="*/ 3 w 1361"/>
                  <a:gd name="T75" fmla="*/ 0 h 240"/>
                  <a:gd name="T76" fmla="*/ 1 w 1361"/>
                  <a:gd name="T77" fmla="*/ 0 h 240"/>
                  <a:gd name="T78" fmla="*/ 1 w 1361"/>
                  <a:gd name="T79" fmla="*/ 0 h 240"/>
                  <a:gd name="T80" fmla="*/ 0 w 1361"/>
                  <a:gd name="T81" fmla="*/ 0 h 240"/>
                  <a:gd name="T82" fmla="*/ 0 w 1361"/>
                  <a:gd name="T83" fmla="*/ 0 h 240"/>
                  <a:gd name="T84" fmla="*/ 0 w 1361"/>
                  <a:gd name="T85" fmla="*/ 0 h 240"/>
                  <a:gd name="T86" fmla="*/ 0 w 1361"/>
                  <a:gd name="T87" fmla="*/ 0 h 240"/>
                  <a:gd name="T88" fmla="*/ 0 w 1361"/>
                  <a:gd name="T89" fmla="*/ 0 h 240"/>
                  <a:gd name="T90" fmla="*/ 0 w 1361"/>
                  <a:gd name="T91" fmla="*/ 0 h 2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61"/>
                  <a:gd name="T139" fmla="*/ 0 h 240"/>
                  <a:gd name="T140" fmla="*/ 1361 w 1361"/>
                  <a:gd name="T141" fmla="*/ 240 h 24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61" h="240">
                    <a:moveTo>
                      <a:pt x="0" y="37"/>
                    </a:moveTo>
                    <a:lnTo>
                      <a:pt x="40" y="37"/>
                    </a:lnTo>
                    <a:lnTo>
                      <a:pt x="51" y="58"/>
                    </a:lnTo>
                    <a:lnTo>
                      <a:pt x="204" y="58"/>
                    </a:lnTo>
                    <a:lnTo>
                      <a:pt x="218" y="0"/>
                    </a:lnTo>
                    <a:lnTo>
                      <a:pt x="270" y="0"/>
                    </a:lnTo>
                    <a:lnTo>
                      <a:pt x="270" y="28"/>
                    </a:lnTo>
                    <a:lnTo>
                      <a:pt x="884" y="28"/>
                    </a:lnTo>
                    <a:lnTo>
                      <a:pt x="901" y="33"/>
                    </a:lnTo>
                    <a:lnTo>
                      <a:pt x="920" y="39"/>
                    </a:lnTo>
                    <a:lnTo>
                      <a:pt x="942" y="48"/>
                    </a:lnTo>
                    <a:lnTo>
                      <a:pt x="966" y="57"/>
                    </a:lnTo>
                    <a:lnTo>
                      <a:pt x="990" y="64"/>
                    </a:lnTo>
                    <a:lnTo>
                      <a:pt x="1011" y="73"/>
                    </a:lnTo>
                    <a:lnTo>
                      <a:pt x="1029" y="80"/>
                    </a:lnTo>
                    <a:lnTo>
                      <a:pt x="1044" y="85"/>
                    </a:lnTo>
                    <a:lnTo>
                      <a:pt x="1048" y="88"/>
                    </a:lnTo>
                    <a:lnTo>
                      <a:pt x="1051" y="93"/>
                    </a:lnTo>
                    <a:lnTo>
                      <a:pt x="1051" y="98"/>
                    </a:lnTo>
                    <a:lnTo>
                      <a:pt x="1053" y="102"/>
                    </a:lnTo>
                    <a:lnTo>
                      <a:pt x="1361" y="117"/>
                    </a:lnTo>
                    <a:lnTo>
                      <a:pt x="1053" y="129"/>
                    </a:lnTo>
                    <a:lnTo>
                      <a:pt x="1051" y="135"/>
                    </a:lnTo>
                    <a:lnTo>
                      <a:pt x="1051" y="141"/>
                    </a:lnTo>
                    <a:lnTo>
                      <a:pt x="1048" y="145"/>
                    </a:lnTo>
                    <a:lnTo>
                      <a:pt x="1044" y="148"/>
                    </a:lnTo>
                    <a:lnTo>
                      <a:pt x="1026" y="154"/>
                    </a:lnTo>
                    <a:lnTo>
                      <a:pt x="1007" y="161"/>
                    </a:lnTo>
                    <a:lnTo>
                      <a:pt x="984" y="170"/>
                    </a:lnTo>
                    <a:lnTo>
                      <a:pt x="962" y="180"/>
                    </a:lnTo>
                    <a:lnTo>
                      <a:pt x="939" y="191"/>
                    </a:lnTo>
                    <a:lnTo>
                      <a:pt x="919" y="200"/>
                    </a:lnTo>
                    <a:lnTo>
                      <a:pt x="899" y="207"/>
                    </a:lnTo>
                    <a:lnTo>
                      <a:pt x="884" y="211"/>
                    </a:lnTo>
                    <a:lnTo>
                      <a:pt x="270" y="211"/>
                    </a:lnTo>
                    <a:lnTo>
                      <a:pt x="270" y="240"/>
                    </a:lnTo>
                    <a:lnTo>
                      <a:pt x="218" y="240"/>
                    </a:lnTo>
                    <a:lnTo>
                      <a:pt x="204" y="183"/>
                    </a:lnTo>
                    <a:lnTo>
                      <a:pt x="51" y="183"/>
                    </a:lnTo>
                    <a:lnTo>
                      <a:pt x="40" y="207"/>
                    </a:lnTo>
                    <a:lnTo>
                      <a:pt x="0" y="207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6" name="Freeform 604"/>
              <p:cNvSpPr>
                <a:spLocks/>
              </p:cNvSpPr>
              <p:nvPr/>
            </p:nvSpPr>
            <p:spPr bwMode="auto">
              <a:xfrm>
                <a:off x="4552" y="3067"/>
                <a:ext cx="308" cy="63"/>
              </a:xfrm>
              <a:custGeom>
                <a:avLst/>
                <a:gdLst>
                  <a:gd name="T0" fmla="*/ 3 w 614"/>
                  <a:gd name="T1" fmla="*/ 1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0 h 125"/>
                  <a:gd name="T8" fmla="*/ 3 w 614"/>
                  <a:gd name="T9" fmla="*/ 1 h 125"/>
                  <a:gd name="T10" fmla="*/ 2 w 614"/>
                  <a:gd name="T11" fmla="*/ 1 h 125"/>
                  <a:gd name="T12" fmla="*/ 2 w 614"/>
                  <a:gd name="T13" fmla="*/ 0 h 125"/>
                  <a:gd name="T14" fmla="*/ 2 w 614"/>
                  <a:gd name="T15" fmla="*/ 1 h 125"/>
                  <a:gd name="T16" fmla="*/ 2 w 614"/>
                  <a:gd name="T17" fmla="*/ 1 h 125"/>
                  <a:gd name="T18" fmla="*/ 2 w 614"/>
                  <a:gd name="T19" fmla="*/ 0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1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0 h 125"/>
                  <a:gd name="T40" fmla="*/ 2 w 614"/>
                  <a:gd name="T41" fmla="*/ 1 h 125"/>
                  <a:gd name="T42" fmla="*/ 2 w 614"/>
                  <a:gd name="T43" fmla="*/ 1 h 125"/>
                  <a:gd name="T44" fmla="*/ 2 w 614"/>
                  <a:gd name="T45" fmla="*/ 0 h 125"/>
                  <a:gd name="T46" fmla="*/ 2 w 614"/>
                  <a:gd name="T47" fmla="*/ 1 h 125"/>
                  <a:gd name="T48" fmla="*/ 2 w 614"/>
                  <a:gd name="T49" fmla="*/ 1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1 w 614"/>
                  <a:gd name="T57" fmla="*/ 1 h 125"/>
                  <a:gd name="T58" fmla="*/ 1 w 614"/>
                  <a:gd name="T59" fmla="*/ 0 h 125"/>
                  <a:gd name="T60" fmla="*/ 1 w 614"/>
                  <a:gd name="T61" fmla="*/ 1 h 125"/>
                  <a:gd name="T62" fmla="*/ 1 w 614"/>
                  <a:gd name="T63" fmla="*/ 1 h 125"/>
                  <a:gd name="T64" fmla="*/ 1 w 614"/>
                  <a:gd name="T65" fmla="*/ 0 h 125"/>
                  <a:gd name="T66" fmla="*/ 1 w 614"/>
                  <a:gd name="T67" fmla="*/ 1 h 125"/>
                  <a:gd name="T68" fmla="*/ 1 w 614"/>
                  <a:gd name="T69" fmla="*/ 1 h 125"/>
                  <a:gd name="T70" fmla="*/ 1 w 614"/>
                  <a:gd name="T71" fmla="*/ 0 h 125"/>
                  <a:gd name="T72" fmla="*/ 1 w 614"/>
                  <a:gd name="T73" fmla="*/ 1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1 h 125"/>
                  <a:gd name="T82" fmla="*/ 1 w 614"/>
                  <a:gd name="T83" fmla="*/ 1 h 125"/>
                  <a:gd name="T84" fmla="*/ 1 w 614"/>
                  <a:gd name="T85" fmla="*/ 0 h 125"/>
                  <a:gd name="T86" fmla="*/ 1 w 614"/>
                  <a:gd name="T87" fmla="*/ 1 h 125"/>
                  <a:gd name="T88" fmla="*/ 1 w 614"/>
                  <a:gd name="T89" fmla="*/ 1 h 125"/>
                  <a:gd name="T90" fmla="*/ 1 w 614"/>
                  <a:gd name="T91" fmla="*/ 0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3 w 614"/>
                  <a:gd name="T99" fmla="*/ 0 h 1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14"/>
                  <a:gd name="T151" fmla="*/ 0 h 125"/>
                  <a:gd name="T152" fmla="*/ 614 w 614"/>
                  <a:gd name="T153" fmla="*/ 125 h 1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14" h="125">
                    <a:moveTo>
                      <a:pt x="573" y="0"/>
                    </a:move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37" name="Freeform 605"/>
              <p:cNvSpPr>
                <a:spLocks/>
              </p:cNvSpPr>
              <p:nvPr/>
            </p:nvSpPr>
            <p:spPr bwMode="auto">
              <a:xfrm>
                <a:off x="4552" y="3067"/>
                <a:ext cx="308" cy="63"/>
              </a:xfrm>
              <a:custGeom>
                <a:avLst/>
                <a:gdLst>
                  <a:gd name="T0" fmla="*/ 3 w 614"/>
                  <a:gd name="T1" fmla="*/ 0 h 125"/>
                  <a:gd name="T2" fmla="*/ 3 w 614"/>
                  <a:gd name="T3" fmla="*/ 1 h 125"/>
                  <a:gd name="T4" fmla="*/ 3 w 614"/>
                  <a:gd name="T5" fmla="*/ 1 h 125"/>
                  <a:gd name="T6" fmla="*/ 3 w 614"/>
                  <a:gd name="T7" fmla="*/ 1 h 125"/>
                  <a:gd name="T8" fmla="*/ 3 w 614"/>
                  <a:gd name="T9" fmla="*/ 0 h 125"/>
                  <a:gd name="T10" fmla="*/ 3 w 614"/>
                  <a:gd name="T11" fmla="*/ 1 h 125"/>
                  <a:gd name="T12" fmla="*/ 2 w 614"/>
                  <a:gd name="T13" fmla="*/ 1 h 125"/>
                  <a:gd name="T14" fmla="*/ 2 w 614"/>
                  <a:gd name="T15" fmla="*/ 1 h 125"/>
                  <a:gd name="T16" fmla="*/ 2 w 614"/>
                  <a:gd name="T17" fmla="*/ 0 h 125"/>
                  <a:gd name="T18" fmla="*/ 2 w 614"/>
                  <a:gd name="T19" fmla="*/ 1 h 125"/>
                  <a:gd name="T20" fmla="*/ 2 w 614"/>
                  <a:gd name="T21" fmla="*/ 1 h 125"/>
                  <a:gd name="T22" fmla="*/ 2 w 614"/>
                  <a:gd name="T23" fmla="*/ 1 h 125"/>
                  <a:gd name="T24" fmla="*/ 2 w 614"/>
                  <a:gd name="T25" fmla="*/ 0 h 125"/>
                  <a:gd name="T26" fmla="*/ 2 w 614"/>
                  <a:gd name="T27" fmla="*/ 1 h 125"/>
                  <a:gd name="T28" fmla="*/ 2 w 614"/>
                  <a:gd name="T29" fmla="*/ 1 h 125"/>
                  <a:gd name="T30" fmla="*/ 2 w 614"/>
                  <a:gd name="T31" fmla="*/ 1 h 125"/>
                  <a:gd name="T32" fmla="*/ 2 w 614"/>
                  <a:gd name="T33" fmla="*/ 0 h 125"/>
                  <a:gd name="T34" fmla="*/ 2 w 614"/>
                  <a:gd name="T35" fmla="*/ 1 h 125"/>
                  <a:gd name="T36" fmla="*/ 2 w 614"/>
                  <a:gd name="T37" fmla="*/ 1 h 125"/>
                  <a:gd name="T38" fmla="*/ 2 w 614"/>
                  <a:gd name="T39" fmla="*/ 1 h 125"/>
                  <a:gd name="T40" fmla="*/ 2 w 614"/>
                  <a:gd name="T41" fmla="*/ 0 h 125"/>
                  <a:gd name="T42" fmla="*/ 2 w 614"/>
                  <a:gd name="T43" fmla="*/ 1 h 125"/>
                  <a:gd name="T44" fmla="*/ 2 w 614"/>
                  <a:gd name="T45" fmla="*/ 1 h 125"/>
                  <a:gd name="T46" fmla="*/ 2 w 614"/>
                  <a:gd name="T47" fmla="*/ 1 h 125"/>
                  <a:gd name="T48" fmla="*/ 2 w 614"/>
                  <a:gd name="T49" fmla="*/ 0 h 125"/>
                  <a:gd name="T50" fmla="*/ 2 w 614"/>
                  <a:gd name="T51" fmla="*/ 1 h 125"/>
                  <a:gd name="T52" fmla="*/ 2 w 614"/>
                  <a:gd name="T53" fmla="*/ 1 h 125"/>
                  <a:gd name="T54" fmla="*/ 2 w 614"/>
                  <a:gd name="T55" fmla="*/ 1 h 125"/>
                  <a:gd name="T56" fmla="*/ 2 w 614"/>
                  <a:gd name="T57" fmla="*/ 0 h 125"/>
                  <a:gd name="T58" fmla="*/ 2 w 614"/>
                  <a:gd name="T59" fmla="*/ 1 h 125"/>
                  <a:gd name="T60" fmla="*/ 2 w 614"/>
                  <a:gd name="T61" fmla="*/ 1 h 125"/>
                  <a:gd name="T62" fmla="*/ 2 w 614"/>
                  <a:gd name="T63" fmla="*/ 1 h 125"/>
                  <a:gd name="T64" fmla="*/ 2 w 614"/>
                  <a:gd name="T65" fmla="*/ 0 h 125"/>
                  <a:gd name="T66" fmla="*/ 2 w 614"/>
                  <a:gd name="T67" fmla="*/ 1 h 125"/>
                  <a:gd name="T68" fmla="*/ 2 w 614"/>
                  <a:gd name="T69" fmla="*/ 1 h 125"/>
                  <a:gd name="T70" fmla="*/ 1 w 614"/>
                  <a:gd name="T71" fmla="*/ 1 h 125"/>
                  <a:gd name="T72" fmla="*/ 1 w 614"/>
                  <a:gd name="T73" fmla="*/ 0 h 125"/>
                  <a:gd name="T74" fmla="*/ 1 w 614"/>
                  <a:gd name="T75" fmla="*/ 1 h 125"/>
                  <a:gd name="T76" fmla="*/ 1 w 614"/>
                  <a:gd name="T77" fmla="*/ 1 h 125"/>
                  <a:gd name="T78" fmla="*/ 1 w 614"/>
                  <a:gd name="T79" fmla="*/ 1 h 125"/>
                  <a:gd name="T80" fmla="*/ 1 w 614"/>
                  <a:gd name="T81" fmla="*/ 0 h 125"/>
                  <a:gd name="T82" fmla="*/ 1 w 614"/>
                  <a:gd name="T83" fmla="*/ 1 h 125"/>
                  <a:gd name="T84" fmla="*/ 1 w 614"/>
                  <a:gd name="T85" fmla="*/ 1 h 125"/>
                  <a:gd name="T86" fmla="*/ 1 w 614"/>
                  <a:gd name="T87" fmla="*/ 1 h 125"/>
                  <a:gd name="T88" fmla="*/ 1 w 614"/>
                  <a:gd name="T89" fmla="*/ 0 h 125"/>
                  <a:gd name="T90" fmla="*/ 1 w 614"/>
                  <a:gd name="T91" fmla="*/ 1 h 125"/>
                  <a:gd name="T92" fmla="*/ 1 w 614"/>
                  <a:gd name="T93" fmla="*/ 1 h 125"/>
                  <a:gd name="T94" fmla="*/ 1 w 614"/>
                  <a:gd name="T95" fmla="*/ 1 h 125"/>
                  <a:gd name="T96" fmla="*/ 1 w 614"/>
                  <a:gd name="T97" fmla="*/ 0 h 125"/>
                  <a:gd name="T98" fmla="*/ 1 w 614"/>
                  <a:gd name="T99" fmla="*/ 1 h 125"/>
                  <a:gd name="T100" fmla="*/ 1 w 614"/>
                  <a:gd name="T101" fmla="*/ 1 h 125"/>
                  <a:gd name="T102" fmla="*/ 1 w 614"/>
                  <a:gd name="T103" fmla="*/ 1 h 125"/>
                  <a:gd name="T104" fmla="*/ 1 w 614"/>
                  <a:gd name="T105" fmla="*/ 0 h 125"/>
                  <a:gd name="T106" fmla="*/ 1 w 614"/>
                  <a:gd name="T107" fmla="*/ 1 h 125"/>
                  <a:gd name="T108" fmla="*/ 1 w 614"/>
                  <a:gd name="T109" fmla="*/ 1 h 125"/>
                  <a:gd name="T110" fmla="*/ 1 w 614"/>
                  <a:gd name="T111" fmla="*/ 1 h 125"/>
                  <a:gd name="T112" fmla="*/ 1 w 614"/>
                  <a:gd name="T113" fmla="*/ 0 h 125"/>
                  <a:gd name="T114" fmla="*/ 1 w 614"/>
                  <a:gd name="T115" fmla="*/ 1 h 125"/>
                  <a:gd name="T116" fmla="*/ 1 w 614"/>
                  <a:gd name="T117" fmla="*/ 1 h 125"/>
                  <a:gd name="T118" fmla="*/ 1 w 614"/>
                  <a:gd name="T119" fmla="*/ 1 h 125"/>
                  <a:gd name="T120" fmla="*/ 3 w 614"/>
                  <a:gd name="T121" fmla="*/ 1 h 12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4"/>
                  <a:gd name="T184" fmla="*/ 0 h 125"/>
                  <a:gd name="T185" fmla="*/ 614 w 614"/>
                  <a:gd name="T186" fmla="*/ 125 h 12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4" h="125">
                    <a:moveTo>
                      <a:pt x="573" y="0"/>
                    </a:moveTo>
                    <a:lnTo>
                      <a:pt x="573" y="0"/>
                    </a:lnTo>
                    <a:lnTo>
                      <a:pt x="565" y="0"/>
                    </a:lnTo>
                    <a:lnTo>
                      <a:pt x="561" y="0"/>
                    </a:lnTo>
                    <a:lnTo>
                      <a:pt x="558" y="1"/>
                    </a:lnTo>
                    <a:lnTo>
                      <a:pt x="556" y="6"/>
                    </a:lnTo>
                    <a:lnTo>
                      <a:pt x="556" y="13"/>
                    </a:lnTo>
                    <a:lnTo>
                      <a:pt x="555" y="21"/>
                    </a:lnTo>
                    <a:lnTo>
                      <a:pt x="553" y="28"/>
                    </a:lnTo>
                    <a:lnTo>
                      <a:pt x="549" y="32"/>
                    </a:lnTo>
                    <a:lnTo>
                      <a:pt x="544" y="32"/>
                    </a:lnTo>
                    <a:lnTo>
                      <a:pt x="540" y="30"/>
                    </a:lnTo>
                    <a:lnTo>
                      <a:pt x="538" y="27"/>
                    </a:lnTo>
                    <a:lnTo>
                      <a:pt x="537" y="22"/>
                    </a:lnTo>
                    <a:lnTo>
                      <a:pt x="537" y="0"/>
                    </a:lnTo>
                    <a:lnTo>
                      <a:pt x="531" y="0"/>
                    </a:lnTo>
                    <a:lnTo>
                      <a:pt x="526" y="0"/>
                    </a:lnTo>
                    <a:lnTo>
                      <a:pt x="522" y="1"/>
                    </a:lnTo>
                    <a:lnTo>
                      <a:pt x="519" y="6"/>
                    </a:lnTo>
                    <a:lnTo>
                      <a:pt x="519" y="13"/>
                    </a:lnTo>
                    <a:lnTo>
                      <a:pt x="517" y="21"/>
                    </a:lnTo>
                    <a:lnTo>
                      <a:pt x="516" y="28"/>
                    </a:lnTo>
                    <a:lnTo>
                      <a:pt x="511" y="32"/>
                    </a:lnTo>
                    <a:lnTo>
                      <a:pt x="505" y="32"/>
                    </a:lnTo>
                    <a:lnTo>
                      <a:pt x="502" y="30"/>
                    </a:lnTo>
                    <a:lnTo>
                      <a:pt x="499" y="27"/>
                    </a:lnTo>
                    <a:lnTo>
                      <a:pt x="498" y="22"/>
                    </a:lnTo>
                    <a:lnTo>
                      <a:pt x="498" y="0"/>
                    </a:lnTo>
                    <a:lnTo>
                      <a:pt x="492" y="0"/>
                    </a:lnTo>
                    <a:lnTo>
                      <a:pt x="488" y="0"/>
                    </a:lnTo>
                    <a:lnTo>
                      <a:pt x="485" y="1"/>
                    </a:lnTo>
                    <a:lnTo>
                      <a:pt x="482" y="6"/>
                    </a:lnTo>
                    <a:lnTo>
                      <a:pt x="482" y="13"/>
                    </a:lnTo>
                    <a:lnTo>
                      <a:pt x="482" y="21"/>
                    </a:lnTo>
                    <a:lnTo>
                      <a:pt x="479" y="28"/>
                    </a:lnTo>
                    <a:lnTo>
                      <a:pt x="476" y="32"/>
                    </a:lnTo>
                    <a:lnTo>
                      <a:pt x="471" y="32"/>
                    </a:lnTo>
                    <a:lnTo>
                      <a:pt x="467" y="30"/>
                    </a:lnTo>
                    <a:lnTo>
                      <a:pt x="462" y="27"/>
                    </a:lnTo>
                    <a:lnTo>
                      <a:pt x="461" y="22"/>
                    </a:lnTo>
                    <a:lnTo>
                      <a:pt x="461" y="0"/>
                    </a:lnTo>
                    <a:lnTo>
                      <a:pt x="455" y="0"/>
                    </a:lnTo>
                    <a:lnTo>
                      <a:pt x="450" y="0"/>
                    </a:lnTo>
                    <a:lnTo>
                      <a:pt x="449" y="1"/>
                    </a:lnTo>
                    <a:lnTo>
                      <a:pt x="447" y="6"/>
                    </a:lnTo>
                    <a:lnTo>
                      <a:pt x="447" y="13"/>
                    </a:lnTo>
                    <a:lnTo>
                      <a:pt x="446" y="21"/>
                    </a:lnTo>
                    <a:lnTo>
                      <a:pt x="444" y="28"/>
                    </a:lnTo>
                    <a:lnTo>
                      <a:pt x="440" y="32"/>
                    </a:lnTo>
                    <a:lnTo>
                      <a:pt x="434" y="32"/>
                    </a:lnTo>
                    <a:lnTo>
                      <a:pt x="431" y="30"/>
                    </a:lnTo>
                    <a:lnTo>
                      <a:pt x="428" y="27"/>
                    </a:lnTo>
                    <a:lnTo>
                      <a:pt x="426" y="22"/>
                    </a:lnTo>
                    <a:lnTo>
                      <a:pt x="426" y="0"/>
                    </a:lnTo>
                    <a:lnTo>
                      <a:pt x="420" y="0"/>
                    </a:lnTo>
                    <a:lnTo>
                      <a:pt x="416" y="0"/>
                    </a:lnTo>
                    <a:lnTo>
                      <a:pt x="413" y="1"/>
                    </a:lnTo>
                    <a:lnTo>
                      <a:pt x="410" y="6"/>
                    </a:lnTo>
                    <a:lnTo>
                      <a:pt x="410" y="13"/>
                    </a:lnTo>
                    <a:lnTo>
                      <a:pt x="409" y="21"/>
                    </a:lnTo>
                    <a:lnTo>
                      <a:pt x="407" y="28"/>
                    </a:lnTo>
                    <a:lnTo>
                      <a:pt x="403" y="32"/>
                    </a:lnTo>
                    <a:lnTo>
                      <a:pt x="397" y="32"/>
                    </a:lnTo>
                    <a:lnTo>
                      <a:pt x="394" y="30"/>
                    </a:lnTo>
                    <a:lnTo>
                      <a:pt x="391" y="27"/>
                    </a:lnTo>
                    <a:lnTo>
                      <a:pt x="389" y="22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80" y="0"/>
                    </a:lnTo>
                    <a:lnTo>
                      <a:pt x="377" y="1"/>
                    </a:lnTo>
                    <a:lnTo>
                      <a:pt x="376" y="6"/>
                    </a:lnTo>
                    <a:lnTo>
                      <a:pt x="374" y="13"/>
                    </a:lnTo>
                    <a:lnTo>
                      <a:pt x="374" y="21"/>
                    </a:lnTo>
                    <a:lnTo>
                      <a:pt x="371" y="28"/>
                    </a:lnTo>
                    <a:lnTo>
                      <a:pt x="367" y="32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3" y="27"/>
                    </a:lnTo>
                    <a:lnTo>
                      <a:pt x="352" y="22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1" y="0"/>
                    </a:lnTo>
                    <a:lnTo>
                      <a:pt x="340" y="1"/>
                    </a:lnTo>
                    <a:lnTo>
                      <a:pt x="338" y="6"/>
                    </a:lnTo>
                    <a:lnTo>
                      <a:pt x="338" y="13"/>
                    </a:lnTo>
                    <a:lnTo>
                      <a:pt x="337" y="21"/>
                    </a:lnTo>
                    <a:lnTo>
                      <a:pt x="335" y="28"/>
                    </a:lnTo>
                    <a:lnTo>
                      <a:pt x="331" y="32"/>
                    </a:lnTo>
                    <a:lnTo>
                      <a:pt x="325" y="32"/>
                    </a:lnTo>
                    <a:lnTo>
                      <a:pt x="322" y="30"/>
                    </a:lnTo>
                    <a:lnTo>
                      <a:pt x="319" y="27"/>
                    </a:lnTo>
                    <a:lnTo>
                      <a:pt x="318" y="22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7" y="0"/>
                    </a:lnTo>
                    <a:lnTo>
                      <a:pt x="304" y="1"/>
                    </a:lnTo>
                    <a:lnTo>
                      <a:pt x="301" y="6"/>
                    </a:lnTo>
                    <a:lnTo>
                      <a:pt x="301" y="13"/>
                    </a:lnTo>
                    <a:lnTo>
                      <a:pt x="300" y="21"/>
                    </a:lnTo>
                    <a:lnTo>
                      <a:pt x="298" y="28"/>
                    </a:lnTo>
                    <a:lnTo>
                      <a:pt x="294" y="32"/>
                    </a:lnTo>
                    <a:lnTo>
                      <a:pt x="288" y="32"/>
                    </a:lnTo>
                    <a:lnTo>
                      <a:pt x="283" y="30"/>
                    </a:lnTo>
                    <a:lnTo>
                      <a:pt x="282" y="27"/>
                    </a:lnTo>
                    <a:lnTo>
                      <a:pt x="280" y="22"/>
                    </a:lnTo>
                    <a:lnTo>
                      <a:pt x="280" y="0"/>
                    </a:lnTo>
                    <a:lnTo>
                      <a:pt x="274" y="0"/>
                    </a:lnTo>
                    <a:lnTo>
                      <a:pt x="271" y="0"/>
                    </a:lnTo>
                    <a:lnTo>
                      <a:pt x="268" y="1"/>
                    </a:lnTo>
                    <a:lnTo>
                      <a:pt x="267" y="6"/>
                    </a:lnTo>
                    <a:lnTo>
                      <a:pt x="265" y="13"/>
                    </a:lnTo>
                    <a:lnTo>
                      <a:pt x="265" y="21"/>
                    </a:lnTo>
                    <a:lnTo>
                      <a:pt x="262" y="28"/>
                    </a:lnTo>
                    <a:lnTo>
                      <a:pt x="258" y="32"/>
                    </a:lnTo>
                    <a:lnTo>
                      <a:pt x="253" y="32"/>
                    </a:lnTo>
                    <a:lnTo>
                      <a:pt x="250" y="30"/>
                    </a:lnTo>
                    <a:lnTo>
                      <a:pt x="247" y="27"/>
                    </a:lnTo>
                    <a:lnTo>
                      <a:pt x="246" y="22"/>
                    </a:lnTo>
                    <a:lnTo>
                      <a:pt x="246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1" y="1"/>
                    </a:lnTo>
                    <a:lnTo>
                      <a:pt x="230" y="6"/>
                    </a:lnTo>
                    <a:lnTo>
                      <a:pt x="228" y="13"/>
                    </a:lnTo>
                    <a:lnTo>
                      <a:pt x="228" y="21"/>
                    </a:lnTo>
                    <a:lnTo>
                      <a:pt x="227" y="28"/>
                    </a:lnTo>
                    <a:lnTo>
                      <a:pt x="222" y="32"/>
                    </a:lnTo>
                    <a:lnTo>
                      <a:pt x="216" y="32"/>
                    </a:lnTo>
                    <a:lnTo>
                      <a:pt x="213" y="30"/>
                    </a:lnTo>
                    <a:lnTo>
                      <a:pt x="210" y="27"/>
                    </a:lnTo>
                    <a:lnTo>
                      <a:pt x="209" y="22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8" y="0"/>
                    </a:lnTo>
                    <a:lnTo>
                      <a:pt x="195" y="1"/>
                    </a:lnTo>
                    <a:lnTo>
                      <a:pt x="192" y="6"/>
                    </a:lnTo>
                    <a:lnTo>
                      <a:pt x="192" y="13"/>
                    </a:lnTo>
                    <a:lnTo>
                      <a:pt x="191" y="21"/>
                    </a:lnTo>
                    <a:lnTo>
                      <a:pt x="189" y="28"/>
                    </a:lnTo>
                    <a:lnTo>
                      <a:pt x="185" y="32"/>
                    </a:lnTo>
                    <a:lnTo>
                      <a:pt x="179" y="32"/>
                    </a:lnTo>
                    <a:lnTo>
                      <a:pt x="174" y="30"/>
                    </a:lnTo>
                    <a:lnTo>
                      <a:pt x="173" y="27"/>
                    </a:lnTo>
                    <a:lnTo>
                      <a:pt x="171" y="22"/>
                    </a:lnTo>
                    <a:lnTo>
                      <a:pt x="171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8" y="6"/>
                    </a:lnTo>
                    <a:lnTo>
                      <a:pt x="157" y="13"/>
                    </a:lnTo>
                    <a:lnTo>
                      <a:pt x="157" y="21"/>
                    </a:lnTo>
                    <a:lnTo>
                      <a:pt x="154" y="28"/>
                    </a:lnTo>
                    <a:lnTo>
                      <a:pt x="149" y="32"/>
                    </a:lnTo>
                    <a:lnTo>
                      <a:pt x="145" y="32"/>
                    </a:lnTo>
                    <a:lnTo>
                      <a:pt x="140" y="30"/>
                    </a:lnTo>
                    <a:lnTo>
                      <a:pt x="139" y="27"/>
                    </a:lnTo>
                    <a:lnTo>
                      <a:pt x="137" y="22"/>
                    </a:lnTo>
                    <a:lnTo>
                      <a:pt x="137" y="0"/>
                    </a:lnTo>
                    <a:lnTo>
                      <a:pt x="130" y="0"/>
                    </a:lnTo>
                    <a:lnTo>
                      <a:pt x="125" y="0"/>
                    </a:lnTo>
                    <a:lnTo>
                      <a:pt x="122" y="1"/>
                    </a:lnTo>
                    <a:lnTo>
                      <a:pt x="121" y="6"/>
                    </a:lnTo>
                    <a:lnTo>
                      <a:pt x="119" y="13"/>
                    </a:lnTo>
                    <a:lnTo>
                      <a:pt x="119" y="21"/>
                    </a:lnTo>
                    <a:lnTo>
                      <a:pt x="118" y="28"/>
                    </a:lnTo>
                    <a:lnTo>
                      <a:pt x="113" y="32"/>
                    </a:lnTo>
                    <a:lnTo>
                      <a:pt x="107" y="32"/>
                    </a:lnTo>
                    <a:lnTo>
                      <a:pt x="104" y="30"/>
                    </a:lnTo>
                    <a:lnTo>
                      <a:pt x="101" y="27"/>
                    </a:lnTo>
                    <a:lnTo>
                      <a:pt x="100" y="2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6" y="1"/>
                    </a:lnTo>
                    <a:lnTo>
                      <a:pt x="83" y="6"/>
                    </a:lnTo>
                    <a:lnTo>
                      <a:pt x="83" y="13"/>
                    </a:lnTo>
                    <a:lnTo>
                      <a:pt x="82" y="21"/>
                    </a:lnTo>
                    <a:lnTo>
                      <a:pt x="80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66" y="30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51" y="1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48" y="21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36" y="32"/>
                    </a:lnTo>
                    <a:lnTo>
                      <a:pt x="31" y="30"/>
                    </a:lnTo>
                    <a:lnTo>
                      <a:pt x="30" y="27"/>
                    </a:lnTo>
                    <a:lnTo>
                      <a:pt x="28" y="22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25"/>
                    </a:lnTo>
                    <a:lnTo>
                      <a:pt x="614" y="125"/>
                    </a:lnTo>
                    <a:lnTo>
                      <a:pt x="614" y="0"/>
                    </a:lnTo>
                    <a:lnTo>
                      <a:pt x="5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582" name="Rectangle 606"/>
            <p:cNvSpPr>
              <a:spLocks noChangeArrowheads="1"/>
            </p:cNvSpPr>
            <p:nvPr/>
          </p:nvSpPr>
          <p:spPr bwMode="auto">
            <a:xfrm>
              <a:off x="3949" y="3084"/>
              <a:ext cx="69" cy="29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3" name="Rectangle 607"/>
            <p:cNvSpPr>
              <a:spLocks noChangeArrowheads="1"/>
            </p:cNvSpPr>
            <p:nvPr/>
          </p:nvSpPr>
          <p:spPr bwMode="auto">
            <a:xfrm>
              <a:off x="3949" y="3084"/>
              <a:ext cx="69" cy="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4" name="Freeform 608"/>
            <p:cNvSpPr>
              <a:spLocks/>
            </p:cNvSpPr>
            <p:nvPr/>
          </p:nvSpPr>
          <p:spPr bwMode="auto">
            <a:xfrm>
              <a:off x="3927" y="2865"/>
              <a:ext cx="605" cy="119"/>
            </a:xfrm>
            <a:custGeom>
              <a:avLst/>
              <a:gdLst>
                <a:gd name="T0" fmla="*/ 0 w 1361"/>
                <a:gd name="T1" fmla="*/ 0 h 239"/>
                <a:gd name="T2" fmla="*/ 0 w 1361"/>
                <a:gd name="T3" fmla="*/ 0 h 239"/>
                <a:gd name="T4" fmla="*/ 0 w 1361"/>
                <a:gd name="T5" fmla="*/ 0 h 239"/>
                <a:gd name="T6" fmla="*/ 0 w 1361"/>
                <a:gd name="T7" fmla="*/ 0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0 h 239"/>
                <a:gd name="T14" fmla="*/ 1 w 1361"/>
                <a:gd name="T15" fmla="*/ 0 h 239"/>
                <a:gd name="T16" fmla="*/ 1 w 1361"/>
                <a:gd name="T17" fmla="*/ 0 h 239"/>
                <a:gd name="T18" fmla="*/ 1 w 1361"/>
                <a:gd name="T19" fmla="*/ 0 h 239"/>
                <a:gd name="T20" fmla="*/ 1 w 1361"/>
                <a:gd name="T21" fmla="*/ 0 h 239"/>
                <a:gd name="T22" fmla="*/ 2 w 1361"/>
                <a:gd name="T23" fmla="*/ 0 h 239"/>
                <a:gd name="T24" fmla="*/ 2 w 1361"/>
                <a:gd name="T25" fmla="*/ 0 h 239"/>
                <a:gd name="T26" fmla="*/ 2 w 1361"/>
                <a:gd name="T27" fmla="*/ 0 h 239"/>
                <a:gd name="T28" fmla="*/ 2 w 1361"/>
                <a:gd name="T29" fmla="*/ 0 h 239"/>
                <a:gd name="T30" fmla="*/ 2 w 1361"/>
                <a:gd name="T31" fmla="*/ 0 h 239"/>
                <a:gd name="T32" fmla="*/ 2 w 1361"/>
                <a:gd name="T33" fmla="*/ 0 h 239"/>
                <a:gd name="T34" fmla="*/ 2 w 1361"/>
                <a:gd name="T35" fmla="*/ 0 h 239"/>
                <a:gd name="T36" fmla="*/ 2 w 1361"/>
                <a:gd name="T37" fmla="*/ 0 h 239"/>
                <a:gd name="T38" fmla="*/ 2 w 1361"/>
                <a:gd name="T39" fmla="*/ 0 h 239"/>
                <a:gd name="T40" fmla="*/ 2 w 1361"/>
                <a:gd name="T41" fmla="*/ 0 h 239"/>
                <a:gd name="T42" fmla="*/ 2 w 1361"/>
                <a:gd name="T43" fmla="*/ 0 h 239"/>
                <a:gd name="T44" fmla="*/ 2 w 1361"/>
                <a:gd name="T45" fmla="*/ 0 h 239"/>
                <a:gd name="T46" fmla="*/ 2 w 1361"/>
                <a:gd name="T47" fmla="*/ 0 h 239"/>
                <a:gd name="T48" fmla="*/ 2 w 1361"/>
                <a:gd name="T49" fmla="*/ 0 h 239"/>
                <a:gd name="T50" fmla="*/ 2 w 1361"/>
                <a:gd name="T51" fmla="*/ 0 h 239"/>
                <a:gd name="T52" fmla="*/ 2 w 1361"/>
                <a:gd name="T53" fmla="*/ 0 h 239"/>
                <a:gd name="T54" fmla="*/ 2 w 1361"/>
                <a:gd name="T55" fmla="*/ 0 h 239"/>
                <a:gd name="T56" fmla="*/ 2 w 1361"/>
                <a:gd name="T57" fmla="*/ 0 h 239"/>
                <a:gd name="T58" fmla="*/ 1 w 1361"/>
                <a:gd name="T59" fmla="*/ 0 h 239"/>
                <a:gd name="T60" fmla="*/ 1 w 1361"/>
                <a:gd name="T61" fmla="*/ 0 h 239"/>
                <a:gd name="T62" fmla="*/ 1 w 1361"/>
                <a:gd name="T63" fmla="*/ 0 h 239"/>
                <a:gd name="T64" fmla="*/ 1 w 1361"/>
                <a:gd name="T65" fmla="*/ 0 h 239"/>
                <a:gd name="T66" fmla="*/ 1 w 1361"/>
                <a:gd name="T67" fmla="*/ 0 h 239"/>
                <a:gd name="T68" fmla="*/ 0 w 1361"/>
                <a:gd name="T69" fmla="*/ 0 h 239"/>
                <a:gd name="T70" fmla="*/ 0 w 1361"/>
                <a:gd name="T71" fmla="*/ 0 h 239"/>
                <a:gd name="T72" fmla="*/ 0 w 1361"/>
                <a:gd name="T73" fmla="*/ 0 h 239"/>
                <a:gd name="T74" fmla="*/ 0 w 1361"/>
                <a:gd name="T75" fmla="*/ 0 h 239"/>
                <a:gd name="T76" fmla="*/ 0 w 1361"/>
                <a:gd name="T77" fmla="*/ 0 h 239"/>
                <a:gd name="T78" fmla="*/ 0 w 1361"/>
                <a:gd name="T79" fmla="*/ 0 h 239"/>
                <a:gd name="T80" fmla="*/ 0 w 1361"/>
                <a:gd name="T81" fmla="*/ 0 h 239"/>
                <a:gd name="T82" fmla="*/ 0 w 1361"/>
                <a:gd name="T83" fmla="*/ 0 h 2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1"/>
                <a:gd name="T127" fmla="*/ 0 h 239"/>
                <a:gd name="T128" fmla="*/ 1361 w 1361"/>
                <a:gd name="T129" fmla="*/ 239 h 2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8"/>
                  </a:lnTo>
                  <a:lnTo>
                    <a:pt x="204" y="58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3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4"/>
                  </a:lnTo>
                  <a:lnTo>
                    <a:pt x="1011" y="72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8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9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4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1"/>
                  </a:lnTo>
                  <a:lnTo>
                    <a:pt x="919" y="199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5" name="Freeform 609"/>
            <p:cNvSpPr>
              <a:spLocks/>
            </p:cNvSpPr>
            <p:nvPr/>
          </p:nvSpPr>
          <p:spPr bwMode="auto">
            <a:xfrm>
              <a:off x="3927" y="2865"/>
              <a:ext cx="605" cy="119"/>
            </a:xfrm>
            <a:custGeom>
              <a:avLst/>
              <a:gdLst>
                <a:gd name="T0" fmla="*/ 0 w 1361"/>
                <a:gd name="T1" fmla="*/ 0 h 239"/>
                <a:gd name="T2" fmla="*/ 0 w 1361"/>
                <a:gd name="T3" fmla="*/ 0 h 239"/>
                <a:gd name="T4" fmla="*/ 0 w 1361"/>
                <a:gd name="T5" fmla="*/ 0 h 239"/>
                <a:gd name="T6" fmla="*/ 0 w 1361"/>
                <a:gd name="T7" fmla="*/ 0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0 h 239"/>
                <a:gd name="T14" fmla="*/ 1 w 1361"/>
                <a:gd name="T15" fmla="*/ 0 h 239"/>
                <a:gd name="T16" fmla="*/ 1 w 1361"/>
                <a:gd name="T17" fmla="*/ 0 h 239"/>
                <a:gd name="T18" fmla="*/ 1 w 1361"/>
                <a:gd name="T19" fmla="*/ 0 h 239"/>
                <a:gd name="T20" fmla="*/ 1 w 1361"/>
                <a:gd name="T21" fmla="*/ 0 h 239"/>
                <a:gd name="T22" fmla="*/ 1 w 1361"/>
                <a:gd name="T23" fmla="*/ 0 h 239"/>
                <a:gd name="T24" fmla="*/ 2 w 1361"/>
                <a:gd name="T25" fmla="*/ 0 h 239"/>
                <a:gd name="T26" fmla="*/ 2 w 1361"/>
                <a:gd name="T27" fmla="*/ 0 h 239"/>
                <a:gd name="T28" fmla="*/ 2 w 1361"/>
                <a:gd name="T29" fmla="*/ 0 h 239"/>
                <a:gd name="T30" fmla="*/ 2 w 1361"/>
                <a:gd name="T31" fmla="*/ 0 h 239"/>
                <a:gd name="T32" fmla="*/ 2 w 1361"/>
                <a:gd name="T33" fmla="*/ 0 h 239"/>
                <a:gd name="T34" fmla="*/ 2 w 1361"/>
                <a:gd name="T35" fmla="*/ 0 h 239"/>
                <a:gd name="T36" fmla="*/ 2 w 1361"/>
                <a:gd name="T37" fmla="*/ 0 h 239"/>
                <a:gd name="T38" fmla="*/ 2 w 1361"/>
                <a:gd name="T39" fmla="*/ 0 h 239"/>
                <a:gd name="T40" fmla="*/ 2 w 1361"/>
                <a:gd name="T41" fmla="*/ 0 h 239"/>
                <a:gd name="T42" fmla="*/ 2 w 1361"/>
                <a:gd name="T43" fmla="*/ 0 h 239"/>
                <a:gd name="T44" fmla="*/ 2 w 1361"/>
                <a:gd name="T45" fmla="*/ 0 h 239"/>
                <a:gd name="T46" fmla="*/ 2 w 1361"/>
                <a:gd name="T47" fmla="*/ 0 h 239"/>
                <a:gd name="T48" fmla="*/ 2 w 1361"/>
                <a:gd name="T49" fmla="*/ 0 h 239"/>
                <a:gd name="T50" fmla="*/ 2 w 1361"/>
                <a:gd name="T51" fmla="*/ 0 h 239"/>
                <a:gd name="T52" fmla="*/ 2 w 1361"/>
                <a:gd name="T53" fmla="*/ 0 h 239"/>
                <a:gd name="T54" fmla="*/ 2 w 1361"/>
                <a:gd name="T55" fmla="*/ 0 h 239"/>
                <a:gd name="T56" fmla="*/ 2 w 1361"/>
                <a:gd name="T57" fmla="*/ 0 h 239"/>
                <a:gd name="T58" fmla="*/ 2 w 1361"/>
                <a:gd name="T59" fmla="*/ 0 h 239"/>
                <a:gd name="T60" fmla="*/ 2 w 1361"/>
                <a:gd name="T61" fmla="*/ 0 h 239"/>
                <a:gd name="T62" fmla="*/ 2 w 1361"/>
                <a:gd name="T63" fmla="*/ 0 h 239"/>
                <a:gd name="T64" fmla="*/ 2 w 1361"/>
                <a:gd name="T65" fmla="*/ 0 h 239"/>
                <a:gd name="T66" fmla="*/ 1 w 1361"/>
                <a:gd name="T67" fmla="*/ 0 h 239"/>
                <a:gd name="T68" fmla="*/ 1 w 1361"/>
                <a:gd name="T69" fmla="*/ 0 h 239"/>
                <a:gd name="T70" fmla="*/ 1 w 1361"/>
                <a:gd name="T71" fmla="*/ 0 h 239"/>
                <a:gd name="T72" fmla="*/ 1 w 1361"/>
                <a:gd name="T73" fmla="*/ 0 h 239"/>
                <a:gd name="T74" fmla="*/ 1 w 1361"/>
                <a:gd name="T75" fmla="*/ 0 h 239"/>
                <a:gd name="T76" fmla="*/ 0 w 1361"/>
                <a:gd name="T77" fmla="*/ 0 h 239"/>
                <a:gd name="T78" fmla="*/ 0 w 1361"/>
                <a:gd name="T79" fmla="*/ 0 h 239"/>
                <a:gd name="T80" fmla="*/ 0 w 1361"/>
                <a:gd name="T81" fmla="*/ 0 h 239"/>
                <a:gd name="T82" fmla="*/ 0 w 1361"/>
                <a:gd name="T83" fmla="*/ 0 h 239"/>
                <a:gd name="T84" fmla="*/ 0 w 1361"/>
                <a:gd name="T85" fmla="*/ 0 h 239"/>
                <a:gd name="T86" fmla="*/ 0 w 1361"/>
                <a:gd name="T87" fmla="*/ 0 h 239"/>
                <a:gd name="T88" fmla="*/ 0 w 1361"/>
                <a:gd name="T89" fmla="*/ 0 h 239"/>
                <a:gd name="T90" fmla="*/ 0 w 1361"/>
                <a:gd name="T91" fmla="*/ 0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1"/>
                <a:gd name="T139" fmla="*/ 0 h 239"/>
                <a:gd name="T140" fmla="*/ 1361 w 1361"/>
                <a:gd name="T141" fmla="*/ 239 h 2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8"/>
                  </a:lnTo>
                  <a:lnTo>
                    <a:pt x="204" y="58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3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4"/>
                  </a:lnTo>
                  <a:lnTo>
                    <a:pt x="1011" y="72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8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9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4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1"/>
                  </a:lnTo>
                  <a:lnTo>
                    <a:pt x="919" y="199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Freeform 610"/>
            <p:cNvSpPr>
              <a:spLocks/>
            </p:cNvSpPr>
            <p:nvPr/>
          </p:nvSpPr>
          <p:spPr bwMode="auto">
            <a:xfrm>
              <a:off x="4046" y="2893"/>
              <a:ext cx="274" cy="63"/>
            </a:xfrm>
            <a:custGeom>
              <a:avLst/>
              <a:gdLst>
                <a:gd name="T0" fmla="*/ 1 w 614"/>
                <a:gd name="T1" fmla="*/ 1 h 125"/>
                <a:gd name="T2" fmla="*/ 1 w 614"/>
                <a:gd name="T3" fmla="*/ 1 h 125"/>
                <a:gd name="T4" fmla="*/ 1 w 614"/>
                <a:gd name="T5" fmla="*/ 1 h 125"/>
                <a:gd name="T6" fmla="*/ 1 w 614"/>
                <a:gd name="T7" fmla="*/ 0 h 125"/>
                <a:gd name="T8" fmla="*/ 1 w 614"/>
                <a:gd name="T9" fmla="*/ 1 h 125"/>
                <a:gd name="T10" fmla="*/ 1 w 614"/>
                <a:gd name="T11" fmla="*/ 1 h 125"/>
                <a:gd name="T12" fmla="*/ 1 w 614"/>
                <a:gd name="T13" fmla="*/ 0 h 125"/>
                <a:gd name="T14" fmla="*/ 1 w 614"/>
                <a:gd name="T15" fmla="*/ 1 h 125"/>
                <a:gd name="T16" fmla="*/ 1 w 614"/>
                <a:gd name="T17" fmla="*/ 1 h 125"/>
                <a:gd name="T18" fmla="*/ 1 w 614"/>
                <a:gd name="T19" fmla="*/ 0 h 125"/>
                <a:gd name="T20" fmla="*/ 1 w 614"/>
                <a:gd name="T21" fmla="*/ 1 h 125"/>
                <a:gd name="T22" fmla="*/ 1 w 614"/>
                <a:gd name="T23" fmla="*/ 1 h 125"/>
                <a:gd name="T24" fmla="*/ 1 w 614"/>
                <a:gd name="T25" fmla="*/ 1 h 125"/>
                <a:gd name="T26" fmla="*/ 1 w 614"/>
                <a:gd name="T27" fmla="*/ 1 h 125"/>
                <a:gd name="T28" fmla="*/ 0 w 614"/>
                <a:gd name="T29" fmla="*/ 1 h 125"/>
                <a:gd name="T30" fmla="*/ 0 w 614"/>
                <a:gd name="T31" fmla="*/ 1 h 125"/>
                <a:gd name="T32" fmla="*/ 0 w 614"/>
                <a:gd name="T33" fmla="*/ 0 h 125"/>
                <a:gd name="T34" fmla="*/ 0 w 614"/>
                <a:gd name="T35" fmla="*/ 1 h 125"/>
                <a:gd name="T36" fmla="*/ 0 w 614"/>
                <a:gd name="T37" fmla="*/ 1 h 125"/>
                <a:gd name="T38" fmla="*/ 0 w 614"/>
                <a:gd name="T39" fmla="*/ 0 h 125"/>
                <a:gd name="T40" fmla="*/ 0 w 614"/>
                <a:gd name="T41" fmla="*/ 1 h 125"/>
                <a:gd name="T42" fmla="*/ 0 w 614"/>
                <a:gd name="T43" fmla="*/ 1 h 125"/>
                <a:gd name="T44" fmla="*/ 0 w 614"/>
                <a:gd name="T45" fmla="*/ 0 h 125"/>
                <a:gd name="T46" fmla="*/ 0 w 614"/>
                <a:gd name="T47" fmla="*/ 1 h 125"/>
                <a:gd name="T48" fmla="*/ 0 w 614"/>
                <a:gd name="T49" fmla="*/ 1 h 125"/>
                <a:gd name="T50" fmla="*/ 0 w 614"/>
                <a:gd name="T51" fmla="*/ 1 h 125"/>
                <a:gd name="T52" fmla="*/ 0 w 614"/>
                <a:gd name="T53" fmla="*/ 1 h 125"/>
                <a:gd name="T54" fmla="*/ 0 w 614"/>
                <a:gd name="T55" fmla="*/ 1 h 125"/>
                <a:gd name="T56" fmla="*/ 0 w 614"/>
                <a:gd name="T57" fmla="*/ 1 h 125"/>
                <a:gd name="T58" fmla="*/ 0 w 614"/>
                <a:gd name="T59" fmla="*/ 0 h 125"/>
                <a:gd name="T60" fmla="*/ 0 w 614"/>
                <a:gd name="T61" fmla="*/ 1 h 125"/>
                <a:gd name="T62" fmla="*/ 0 w 614"/>
                <a:gd name="T63" fmla="*/ 1 h 125"/>
                <a:gd name="T64" fmla="*/ 0 w 614"/>
                <a:gd name="T65" fmla="*/ 0 h 125"/>
                <a:gd name="T66" fmla="*/ 0 w 614"/>
                <a:gd name="T67" fmla="*/ 1 h 125"/>
                <a:gd name="T68" fmla="*/ 0 w 614"/>
                <a:gd name="T69" fmla="*/ 1 h 125"/>
                <a:gd name="T70" fmla="*/ 0 w 614"/>
                <a:gd name="T71" fmla="*/ 0 h 125"/>
                <a:gd name="T72" fmla="*/ 0 w 614"/>
                <a:gd name="T73" fmla="*/ 1 h 125"/>
                <a:gd name="T74" fmla="*/ 0 w 614"/>
                <a:gd name="T75" fmla="*/ 1 h 125"/>
                <a:gd name="T76" fmla="*/ 0 w 614"/>
                <a:gd name="T77" fmla="*/ 1 h 125"/>
                <a:gd name="T78" fmla="*/ 0 w 614"/>
                <a:gd name="T79" fmla="*/ 1 h 125"/>
                <a:gd name="T80" fmla="*/ 0 w 614"/>
                <a:gd name="T81" fmla="*/ 1 h 125"/>
                <a:gd name="T82" fmla="*/ 0 w 614"/>
                <a:gd name="T83" fmla="*/ 1 h 125"/>
                <a:gd name="T84" fmla="*/ 0 w 614"/>
                <a:gd name="T85" fmla="*/ 0 h 125"/>
                <a:gd name="T86" fmla="*/ 0 w 614"/>
                <a:gd name="T87" fmla="*/ 1 h 125"/>
                <a:gd name="T88" fmla="*/ 0 w 614"/>
                <a:gd name="T89" fmla="*/ 1 h 125"/>
                <a:gd name="T90" fmla="*/ 0 w 614"/>
                <a:gd name="T91" fmla="*/ 0 h 125"/>
                <a:gd name="T92" fmla="*/ 0 w 614"/>
                <a:gd name="T93" fmla="*/ 1 h 125"/>
                <a:gd name="T94" fmla="*/ 0 w 614"/>
                <a:gd name="T95" fmla="*/ 1 h 125"/>
                <a:gd name="T96" fmla="*/ 0 w 614"/>
                <a:gd name="T97" fmla="*/ 0 h 125"/>
                <a:gd name="T98" fmla="*/ 1 w 614"/>
                <a:gd name="T99" fmla="*/ 0 h 1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4"/>
                <a:gd name="T151" fmla="*/ 0 h 125"/>
                <a:gd name="T152" fmla="*/ 614 w 614"/>
                <a:gd name="T153" fmla="*/ 125 h 1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4" h="125">
                  <a:moveTo>
                    <a:pt x="573" y="0"/>
                  </a:moveTo>
                  <a:lnTo>
                    <a:pt x="565" y="0"/>
                  </a:lnTo>
                  <a:lnTo>
                    <a:pt x="561" y="0"/>
                  </a:lnTo>
                  <a:lnTo>
                    <a:pt x="558" y="1"/>
                  </a:lnTo>
                  <a:lnTo>
                    <a:pt x="556" y="6"/>
                  </a:lnTo>
                  <a:lnTo>
                    <a:pt x="556" y="13"/>
                  </a:lnTo>
                  <a:lnTo>
                    <a:pt x="555" y="20"/>
                  </a:lnTo>
                  <a:lnTo>
                    <a:pt x="553" y="28"/>
                  </a:lnTo>
                  <a:lnTo>
                    <a:pt x="549" y="32"/>
                  </a:lnTo>
                  <a:lnTo>
                    <a:pt x="544" y="32"/>
                  </a:lnTo>
                  <a:lnTo>
                    <a:pt x="540" y="29"/>
                  </a:lnTo>
                  <a:lnTo>
                    <a:pt x="538" y="26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1"/>
                  </a:lnTo>
                  <a:lnTo>
                    <a:pt x="519" y="6"/>
                  </a:lnTo>
                  <a:lnTo>
                    <a:pt x="519" y="13"/>
                  </a:lnTo>
                  <a:lnTo>
                    <a:pt x="517" y="20"/>
                  </a:lnTo>
                  <a:lnTo>
                    <a:pt x="516" y="28"/>
                  </a:lnTo>
                  <a:lnTo>
                    <a:pt x="511" y="32"/>
                  </a:lnTo>
                  <a:lnTo>
                    <a:pt x="505" y="32"/>
                  </a:lnTo>
                  <a:lnTo>
                    <a:pt x="502" y="29"/>
                  </a:lnTo>
                  <a:lnTo>
                    <a:pt x="499" y="26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1"/>
                  </a:lnTo>
                  <a:lnTo>
                    <a:pt x="482" y="6"/>
                  </a:lnTo>
                  <a:lnTo>
                    <a:pt x="482" y="13"/>
                  </a:lnTo>
                  <a:lnTo>
                    <a:pt x="482" y="20"/>
                  </a:lnTo>
                  <a:lnTo>
                    <a:pt x="479" y="28"/>
                  </a:lnTo>
                  <a:lnTo>
                    <a:pt x="476" y="32"/>
                  </a:lnTo>
                  <a:lnTo>
                    <a:pt x="471" y="32"/>
                  </a:lnTo>
                  <a:lnTo>
                    <a:pt x="467" y="29"/>
                  </a:lnTo>
                  <a:lnTo>
                    <a:pt x="462" y="26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1"/>
                  </a:lnTo>
                  <a:lnTo>
                    <a:pt x="447" y="6"/>
                  </a:lnTo>
                  <a:lnTo>
                    <a:pt x="447" y="13"/>
                  </a:lnTo>
                  <a:lnTo>
                    <a:pt x="446" y="20"/>
                  </a:lnTo>
                  <a:lnTo>
                    <a:pt x="444" y="28"/>
                  </a:lnTo>
                  <a:lnTo>
                    <a:pt x="440" y="32"/>
                  </a:lnTo>
                  <a:lnTo>
                    <a:pt x="434" y="32"/>
                  </a:lnTo>
                  <a:lnTo>
                    <a:pt x="431" y="29"/>
                  </a:lnTo>
                  <a:lnTo>
                    <a:pt x="428" y="26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1"/>
                  </a:lnTo>
                  <a:lnTo>
                    <a:pt x="410" y="6"/>
                  </a:lnTo>
                  <a:lnTo>
                    <a:pt x="410" y="13"/>
                  </a:lnTo>
                  <a:lnTo>
                    <a:pt x="409" y="20"/>
                  </a:lnTo>
                  <a:lnTo>
                    <a:pt x="407" y="28"/>
                  </a:lnTo>
                  <a:lnTo>
                    <a:pt x="403" y="32"/>
                  </a:lnTo>
                  <a:lnTo>
                    <a:pt x="397" y="32"/>
                  </a:lnTo>
                  <a:lnTo>
                    <a:pt x="394" y="29"/>
                  </a:lnTo>
                  <a:lnTo>
                    <a:pt x="391" y="26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1"/>
                  </a:lnTo>
                  <a:lnTo>
                    <a:pt x="376" y="6"/>
                  </a:lnTo>
                  <a:lnTo>
                    <a:pt x="374" y="13"/>
                  </a:lnTo>
                  <a:lnTo>
                    <a:pt x="374" y="20"/>
                  </a:lnTo>
                  <a:lnTo>
                    <a:pt x="371" y="28"/>
                  </a:lnTo>
                  <a:lnTo>
                    <a:pt x="367" y="32"/>
                  </a:lnTo>
                  <a:lnTo>
                    <a:pt x="362" y="32"/>
                  </a:lnTo>
                  <a:lnTo>
                    <a:pt x="358" y="29"/>
                  </a:lnTo>
                  <a:lnTo>
                    <a:pt x="353" y="26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1"/>
                  </a:lnTo>
                  <a:lnTo>
                    <a:pt x="338" y="6"/>
                  </a:lnTo>
                  <a:lnTo>
                    <a:pt x="338" y="13"/>
                  </a:lnTo>
                  <a:lnTo>
                    <a:pt x="337" y="20"/>
                  </a:lnTo>
                  <a:lnTo>
                    <a:pt x="335" y="28"/>
                  </a:lnTo>
                  <a:lnTo>
                    <a:pt x="331" y="32"/>
                  </a:lnTo>
                  <a:lnTo>
                    <a:pt x="325" y="32"/>
                  </a:lnTo>
                  <a:lnTo>
                    <a:pt x="322" y="29"/>
                  </a:lnTo>
                  <a:lnTo>
                    <a:pt x="319" y="26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1"/>
                  </a:lnTo>
                  <a:lnTo>
                    <a:pt x="301" y="6"/>
                  </a:lnTo>
                  <a:lnTo>
                    <a:pt x="301" y="13"/>
                  </a:lnTo>
                  <a:lnTo>
                    <a:pt x="300" y="20"/>
                  </a:lnTo>
                  <a:lnTo>
                    <a:pt x="298" y="28"/>
                  </a:lnTo>
                  <a:lnTo>
                    <a:pt x="294" y="32"/>
                  </a:lnTo>
                  <a:lnTo>
                    <a:pt x="288" y="32"/>
                  </a:lnTo>
                  <a:lnTo>
                    <a:pt x="283" y="29"/>
                  </a:lnTo>
                  <a:lnTo>
                    <a:pt x="282" y="26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7" y="6"/>
                  </a:lnTo>
                  <a:lnTo>
                    <a:pt x="265" y="13"/>
                  </a:lnTo>
                  <a:lnTo>
                    <a:pt x="265" y="20"/>
                  </a:lnTo>
                  <a:lnTo>
                    <a:pt x="262" y="28"/>
                  </a:lnTo>
                  <a:lnTo>
                    <a:pt x="258" y="32"/>
                  </a:lnTo>
                  <a:lnTo>
                    <a:pt x="253" y="32"/>
                  </a:lnTo>
                  <a:lnTo>
                    <a:pt x="250" y="29"/>
                  </a:lnTo>
                  <a:lnTo>
                    <a:pt x="247" y="26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30" y="6"/>
                  </a:lnTo>
                  <a:lnTo>
                    <a:pt x="228" y="13"/>
                  </a:lnTo>
                  <a:lnTo>
                    <a:pt x="228" y="20"/>
                  </a:lnTo>
                  <a:lnTo>
                    <a:pt x="227" y="28"/>
                  </a:lnTo>
                  <a:lnTo>
                    <a:pt x="222" y="32"/>
                  </a:lnTo>
                  <a:lnTo>
                    <a:pt x="216" y="32"/>
                  </a:lnTo>
                  <a:lnTo>
                    <a:pt x="213" y="29"/>
                  </a:lnTo>
                  <a:lnTo>
                    <a:pt x="210" y="26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1"/>
                  </a:lnTo>
                  <a:lnTo>
                    <a:pt x="192" y="6"/>
                  </a:lnTo>
                  <a:lnTo>
                    <a:pt x="192" y="13"/>
                  </a:lnTo>
                  <a:lnTo>
                    <a:pt x="191" y="20"/>
                  </a:lnTo>
                  <a:lnTo>
                    <a:pt x="189" y="28"/>
                  </a:lnTo>
                  <a:lnTo>
                    <a:pt x="185" y="32"/>
                  </a:lnTo>
                  <a:lnTo>
                    <a:pt x="179" y="32"/>
                  </a:lnTo>
                  <a:lnTo>
                    <a:pt x="174" y="29"/>
                  </a:lnTo>
                  <a:lnTo>
                    <a:pt x="173" y="26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8" y="6"/>
                  </a:lnTo>
                  <a:lnTo>
                    <a:pt x="157" y="13"/>
                  </a:lnTo>
                  <a:lnTo>
                    <a:pt x="157" y="20"/>
                  </a:lnTo>
                  <a:lnTo>
                    <a:pt x="154" y="28"/>
                  </a:lnTo>
                  <a:lnTo>
                    <a:pt x="149" y="32"/>
                  </a:lnTo>
                  <a:lnTo>
                    <a:pt x="145" y="32"/>
                  </a:lnTo>
                  <a:lnTo>
                    <a:pt x="140" y="29"/>
                  </a:lnTo>
                  <a:lnTo>
                    <a:pt x="139" y="26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1" y="6"/>
                  </a:lnTo>
                  <a:lnTo>
                    <a:pt x="119" y="13"/>
                  </a:lnTo>
                  <a:lnTo>
                    <a:pt x="119" y="20"/>
                  </a:lnTo>
                  <a:lnTo>
                    <a:pt x="118" y="28"/>
                  </a:lnTo>
                  <a:lnTo>
                    <a:pt x="113" y="32"/>
                  </a:lnTo>
                  <a:lnTo>
                    <a:pt x="107" y="32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3" y="6"/>
                  </a:lnTo>
                  <a:lnTo>
                    <a:pt x="83" y="13"/>
                  </a:lnTo>
                  <a:lnTo>
                    <a:pt x="82" y="20"/>
                  </a:lnTo>
                  <a:lnTo>
                    <a:pt x="80" y="28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6" y="29"/>
                  </a:lnTo>
                  <a:lnTo>
                    <a:pt x="64" y="26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1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48" y="2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1" y="29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14" y="125"/>
                  </a:lnTo>
                  <a:lnTo>
                    <a:pt x="614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Freeform 611"/>
            <p:cNvSpPr>
              <a:spLocks/>
            </p:cNvSpPr>
            <p:nvPr/>
          </p:nvSpPr>
          <p:spPr bwMode="auto">
            <a:xfrm>
              <a:off x="4046" y="2893"/>
              <a:ext cx="274" cy="63"/>
            </a:xfrm>
            <a:custGeom>
              <a:avLst/>
              <a:gdLst>
                <a:gd name="T0" fmla="*/ 1 w 614"/>
                <a:gd name="T1" fmla="*/ 0 h 125"/>
                <a:gd name="T2" fmla="*/ 1 w 614"/>
                <a:gd name="T3" fmla="*/ 1 h 125"/>
                <a:gd name="T4" fmla="*/ 1 w 614"/>
                <a:gd name="T5" fmla="*/ 1 h 125"/>
                <a:gd name="T6" fmla="*/ 1 w 614"/>
                <a:gd name="T7" fmla="*/ 1 h 125"/>
                <a:gd name="T8" fmla="*/ 1 w 614"/>
                <a:gd name="T9" fmla="*/ 0 h 125"/>
                <a:gd name="T10" fmla="*/ 1 w 614"/>
                <a:gd name="T11" fmla="*/ 1 h 125"/>
                <a:gd name="T12" fmla="*/ 1 w 614"/>
                <a:gd name="T13" fmla="*/ 1 h 125"/>
                <a:gd name="T14" fmla="*/ 1 w 614"/>
                <a:gd name="T15" fmla="*/ 1 h 125"/>
                <a:gd name="T16" fmla="*/ 1 w 614"/>
                <a:gd name="T17" fmla="*/ 0 h 125"/>
                <a:gd name="T18" fmla="*/ 1 w 614"/>
                <a:gd name="T19" fmla="*/ 1 h 125"/>
                <a:gd name="T20" fmla="*/ 1 w 614"/>
                <a:gd name="T21" fmla="*/ 1 h 125"/>
                <a:gd name="T22" fmla="*/ 1 w 614"/>
                <a:gd name="T23" fmla="*/ 1 h 125"/>
                <a:gd name="T24" fmla="*/ 1 w 614"/>
                <a:gd name="T25" fmla="*/ 0 h 125"/>
                <a:gd name="T26" fmla="*/ 1 w 614"/>
                <a:gd name="T27" fmla="*/ 1 h 125"/>
                <a:gd name="T28" fmla="*/ 1 w 614"/>
                <a:gd name="T29" fmla="*/ 1 h 125"/>
                <a:gd name="T30" fmla="*/ 1 w 614"/>
                <a:gd name="T31" fmla="*/ 1 h 125"/>
                <a:gd name="T32" fmla="*/ 1 w 614"/>
                <a:gd name="T33" fmla="*/ 0 h 125"/>
                <a:gd name="T34" fmla="*/ 1 w 614"/>
                <a:gd name="T35" fmla="*/ 1 h 125"/>
                <a:gd name="T36" fmla="*/ 0 w 614"/>
                <a:gd name="T37" fmla="*/ 1 h 125"/>
                <a:gd name="T38" fmla="*/ 0 w 614"/>
                <a:gd name="T39" fmla="*/ 1 h 125"/>
                <a:gd name="T40" fmla="*/ 0 w 614"/>
                <a:gd name="T41" fmla="*/ 0 h 125"/>
                <a:gd name="T42" fmla="*/ 0 w 614"/>
                <a:gd name="T43" fmla="*/ 1 h 125"/>
                <a:gd name="T44" fmla="*/ 0 w 614"/>
                <a:gd name="T45" fmla="*/ 1 h 125"/>
                <a:gd name="T46" fmla="*/ 0 w 614"/>
                <a:gd name="T47" fmla="*/ 1 h 125"/>
                <a:gd name="T48" fmla="*/ 0 w 614"/>
                <a:gd name="T49" fmla="*/ 0 h 125"/>
                <a:gd name="T50" fmla="*/ 0 w 614"/>
                <a:gd name="T51" fmla="*/ 1 h 125"/>
                <a:gd name="T52" fmla="*/ 0 w 614"/>
                <a:gd name="T53" fmla="*/ 1 h 125"/>
                <a:gd name="T54" fmla="*/ 0 w 614"/>
                <a:gd name="T55" fmla="*/ 1 h 125"/>
                <a:gd name="T56" fmla="*/ 0 w 614"/>
                <a:gd name="T57" fmla="*/ 0 h 125"/>
                <a:gd name="T58" fmla="*/ 0 w 614"/>
                <a:gd name="T59" fmla="*/ 1 h 125"/>
                <a:gd name="T60" fmla="*/ 0 w 614"/>
                <a:gd name="T61" fmla="*/ 1 h 125"/>
                <a:gd name="T62" fmla="*/ 0 w 614"/>
                <a:gd name="T63" fmla="*/ 1 h 125"/>
                <a:gd name="T64" fmla="*/ 0 w 614"/>
                <a:gd name="T65" fmla="*/ 0 h 125"/>
                <a:gd name="T66" fmla="*/ 0 w 614"/>
                <a:gd name="T67" fmla="*/ 1 h 125"/>
                <a:gd name="T68" fmla="*/ 0 w 614"/>
                <a:gd name="T69" fmla="*/ 1 h 125"/>
                <a:gd name="T70" fmla="*/ 0 w 614"/>
                <a:gd name="T71" fmla="*/ 1 h 125"/>
                <a:gd name="T72" fmla="*/ 0 w 614"/>
                <a:gd name="T73" fmla="*/ 0 h 125"/>
                <a:gd name="T74" fmla="*/ 0 w 614"/>
                <a:gd name="T75" fmla="*/ 1 h 125"/>
                <a:gd name="T76" fmla="*/ 0 w 614"/>
                <a:gd name="T77" fmla="*/ 1 h 125"/>
                <a:gd name="T78" fmla="*/ 0 w 614"/>
                <a:gd name="T79" fmla="*/ 1 h 125"/>
                <a:gd name="T80" fmla="*/ 0 w 614"/>
                <a:gd name="T81" fmla="*/ 0 h 125"/>
                <a:gd name="T82" fmla="*/ 0 w 614"/>
                <a:gd name="T83" fmla="*/ 1 h 125"/>
                <a:gd name="T84" fmla="*/ 0 w 614"/>
                <a:gd name="T85" fmla="*/ 1 h 125"/>
                <a:gd name="T86" fmla="*/ 0 w 614"/>
                <a:gd name="T87" fmla="*/ 1 h 125"/>
                <a:gd name="T88" fmla="*/ 0 w 614"/>
                <a:gd name="T89" fmla="*/ 0 h 125"/>
                <a:gd name="T90" fmla="*/ 0 w 614"/>
                <a:gd name="T91" fmla="*/ 1 h 125"/>
                <a:gd name="T92" fmla="*/ 0 w 614"/>
                <a:gd name="T93" fmla="*/ 1 h 125"/>
                <a:gd name="T94" fmla="*/ 0 w 614"/>
                <a:gd name="T95" fmla="*/ 1 h 125"/>
                <a:gd name="T96" fmla="*/ 0 w 614"/>
                <a:gd name="T97" fmla="*/ 0 h 125"/>
                <a:gd name="T98" fmla="*/ 0 w 614"/>
                <a:gd name="T99" fmla="*/ 1 h 125"/>
                <a:gd name="T100" fmla="*/ 0 w 614"/>
                <a:gd name="T101" fmla="*/ 1 h 125"/>
                <a:gd name="T102" fmla="*/ 0 w 614"/>
                <a:gd name="T103" fmla="*/ 1 h 125"/>
                <a:gd name="T104" fmla="*/ 0 w 614"/>
                <a:gd name="T105" fmla="*/ 0 h 125"/>
                <a:gd name="T106" fmla="*/ 0 w 614"/>
                <a:gd name="T107" fmla="*/ 1 h 125"/>
                <a:gd name="T108" fmla="*/ 0 w 614"/>
                <a:gd name="T109" fmla="*/ 1 h 125"/>
                <a:gd name="T110" fmla="*/ 0 w 614"/>
                <a:gd name="T111" fmla="*/ 1 h 125"/>
                <a:gd name="T112" fmla="*/ 0 w 614"/>
                <a:gd name="T113" fmla="*/ 0 h 125"/>
                <a:gd name="T114" fmla="*/ 0 w 614"/>
                <a:gd name="T115" fmla="*/ 1 h 125"/>
                <a:gd name="T116" fmla="*/ 0 w 614"/>
                <a:gd name="T117" fmla="*/ 1 h 125"/>
                <a:gd name="T118" fmla="*/ 0 w 614"/>
                <a:gd name="T119" fmla="*/ 1 h 125"/>
                <a:gd name="T120" fmla="*/ 1 w 614"/>
                <a:gd name="T121" fmla="*/ 1 h 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4"/>
                <a:gd name="T184" fmla="*/ 0 h 125"/>
                <a:gd name="T185" fmla="*/ 614 w 614"/>
                <a:gd name="T186" fmla="*/ 125 h 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4" h="125">
                  <a:moveTo>
                    <a:pt x="573" y="0"/>
                  </a:moveTo>
                  <a:lnTo>
                    <a:pt x="573" y="0"/>
                  </a:lnTo>
                  <a:lnTo>
                    <a:pt x="565" y="0"/>
                  </a:lnTo>
                  <a:lnTo>
                    <a:pt x="561" y="0"/>
                  </a:lnTo>
                  <a:lnTo>
                    <a:pt x="558" y="1"/>
                  </a:lnTo>
                  <a:lnTo>
                    <a:pt x="556" y="6"/>
                  </a:lnTo>
                  <a:lnTo>
                    <a:pt x="556" y="13"/>
                  </a:lnTo>
                  <a:lnTo>
                    <a:pt x="555" y="20"/>
                  </a:lnTo>
                  <a:lnTo>
                    <a:pt x="553" y="28"/>
                  </a:lnTo>
                  <a:lnTo>
                    <a:pt x="549" y="32"/>
                  </a:lnTo>
                  <a:lnTo>
                    <a:pt x="544" y="32"/>
                  </a:lnTo>
                  <a:lnTo>
                    <a:pt x="540" y="29"/>
                  </a:lnTo>
                  <a:lnTo>
                    <a:pt x="538" y="26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1"/>
                  </a:lnTo>
                  <a:lnTo>
                    <a:pt x="519" y="6"/>
                  </a:lnTo>
                  <a:lnTo>
                    <a:pt x="519" y="13"/>
                  </a:lnTo>
                  <a:lnTo>
                    <a:pt x="517" y="20"/>
                  </a:lnTo>
                  <a:lnTo>
                    <a:pt x="516" y="28"/>
                  </a:lnTo>
                  <a:lnTo>
                    <a:pt x="511" y="32"/>
                  </a:lnTo>
                  <a:lnTo>
                    <a:pt x="505" y="32"/>
                  </a:lnTo>
                  <a:lnTo>
                    <a:pt x="502" y="29"/>
                  </a:lnTo>
                  <a:lnTo>
                    <a:pt x="499" y="26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1"/>
                  </a:lnTo>
                  <a:lnTo>
                    <a:pt x="482" y="6"/>
                  </a:lnTo>
                  <a:lnTo>
                    <a:pt x="482" y="13"/>
                  </a:lnTo>
                  <a:lnTo>
                    <a:pt x="482" y="20"/>
                  </a:lnTo>
                  <a:lnTo>
                    <a:pt x="479" y="28"/>
                  </a:lnTo>
                  <a:lnTo>
                    <a:pt x="476" y="32"/>
                  </a:lnTo>
                  <a:lnTo>
                    <a:pt x="471" y="32"/>
                  </a:lnTo>
                  <a:lnTo>
                    <a:pt x="467" y="29"/>
                  </a:lnTo>
                  <a:lnTo>
                    <a:pt x="462" y="26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1"/>
                  </a:lnTo>
                  <a:lnTo>
                    <a:pt x="447" y="6"/>
                  </a:lnTo>
                  <a:lnTo>
                    <a:pt x="447" y="13"/>
                  </a:lnTo>
                  <a:lnTo>
                    <a:pt x="446" y="20"/>
                  </a:lnTo>
                  <a:lnTo>
                    <a:pt x="444" y="28"/>
                  </a:lnTo>
                  <a:lnTo>
                    <a:pt x="440" y="32"/>
                  </a:lnTo>
                  <a:lnTo>
                    <a:pt x="434" y="32"/>
                  </a:lnTo>
                  <a:lnTo>
                    <a:pt x="431" y="29"/>
                  </a:lnTo>
                  <a:lnTo>
                    <a:pt x="428" y="26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1"/>
                  </a:lnTo>
                  <a:lnTo>
                    <a:pt x="410" y="6"/>
                  </a:lnTo>
                  <a:lnTo>
                    <a:pt x="410" y="13"/>
                  </a:lnTo>
                  <a:lnTo>
                    <a:pt x="409" y="20"/>
                  </a:lnTo>
                  <a:lnTo>
                    <a:pt x="407" y="28"/>
                  </a:lnTo>
                  <a:lnTo>
                    <a:pt x="403" y="32"/>
                  </a:lnTo>
                  <a:lnTo>
                    <a:pt x="397" y="32"/>
                  </a:lnTo>
                  <a:lnTo>
                    <a:pt x="394" y="29"/>
                  </a:lnTo>
                  <a:lnTo>
                    <a:pt x="391" y="26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1"/>
                  </a:lnTo>
                  <a:lnTo>
                    <a:pt x="376" y="6"/>
                  </a:lnTo>
                  <a:lnTo>
                    <a:pt x="374" y="13"/>
                  </a:lnTo>
                  <a:lnTo>
                    <a:pt x="374" y="20"/>
                  </a:lnTo>
                  <a:lnTo>
                    <a:pt x="371" y="28"/>
                  </a:lnTo>
                  <a:lnTo>
                    <a:pt x="367" y="32"/>
                  </a:lnTo>
                  <a:lnTo>
                    <a:pt x="362" y="32"/>
                  </a:lnTo>
                  <a:lnTo>
                    <a:pt x="358" y="29"/>
                  </a:lnTo>
                  <a:lnTo>
                    <a:pt x="353" y="26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1"/>
                  </a:lnTo>
                  <a:lnTo>
                    <a:pt x="338" y="6"/>
                  </a:lnTo>
                  <a:lnTo>
                    <a:pt x="338" y="13"/>
                  </a:lnTo>
                  <a:lnTo>
                    <a:pt x="337" y="20"/>
                  </a:lnTo>
                  <a:lnTo>
                    <a:pt x="335" y="28"/>
                  </a:lnTo>
                  <a:lnTo>
                    <a:pt x="331" y="32"/>
                  </a:lnTo>
                  <a:lnTo>
                    <a:pt x="325" y="32"/>
                  </a:lnTo>
                  <a:lnTo>
                    <a:pt x="322" y="29"/>
                  </a:lnTo>
                  <a:lnTo>
                    <a:pt x="319" y="26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1"/>
                  </a:lnTo>
                  <a:lnTo>
                    <a:pt x="301" y="6"/>
                  </a:lnTo>
                  <a:lnTo>
                    <a:pt x="301" y="13"/>
                  </a:lnTo>
                  <a:lnTo>
                    <a:pt x="300" y="20"/>
                  </a:lnTo>
                  <a:lnTo>
                    <a:pt x="298" y="28"/>
                  </a:lnTo>
                  <a:lnTo>
                    <a:pt x="294" y="32"/>
                  </a:lnTo>
                  <a:lnTo>
                    <a:pt x="288" y="32"/>
                  </a:lnTo>
                  <a:lnTo>
                    <a:pt x="283" y="29"/>
                  </a:lnTo>
                  <a:lnTo>
                    <a:pt x="282" y="26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7" y="6"/>
                  </a:lnTo>
                  <a:lnTo>
                    <a:pt x="265" y="13"/>
                  </a:lnTo>
                  <a:lnTo>
                    <a:pt x="265" y="20"/>
                  </a:lnTo>
                  <a:lnTo>
                    <a:pt x="262" y="28"/>
                  </a:lnTo>
                  <a:lnTo>
                    <a:pt x="258" y="32"/>
                  </a:lnTo>
                  <a:lnTo>
                    <a:pt x="253" y="32"/>
                  </a:lnTo>
                  <a:lnTo>
                    <a:pt x="250" y="29"/>
                  </a:lnTo>
                  <a:lnTo>
                    <a:pt x="247" y="26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30" y="6"/>
                  </a:lnTo>
                  <a:lnTo>
                    <a:pt x="228" y="13"/>
                  </a:lnTo>
                  <a:lnTo>
                    <a:pt x="228" y="20"/>
                  </a:lnTo>
                  <a:lnTo>
                    <a:pt x="227" y="28"/>
                  </a:lnTo>
                  <a:lnTo>
                    <a:pt x="222" y="32"/>
                  </a:lnTo>
                  <a:lnTo>
                    <a:pt x="216" y="32"/>
                  </a:lnTo>
                  <a:lnTo>
                    <a:pt x="213" y="29"/>
                  </a:lnTo>
                  <a:lnTo>
                    <a:pt x="210" y="26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1"/>
                  </a:lnTo>
                  <a:lnTo>
                    <a:pt x="192" y="6"/>
                  </a:lnTo>
                  <a:lnTo>
                    <a:pt x="192" y="13"/>
                  </a:lnTo>
                  <a:lnTo>
                    <a:pt x="191" y="20"/>
                  </a:lnTo>
                  <a:lnTo>
                    <a:pt x="189" y="28"/>
                  </a:lnTo>
                  <a:lnTo>
                    <a:pt x="185" y="32"/>
                  </a:lnTo>
                  <a:lnTo>
                    <a:pt x="179" y="32"/>
                  </a:lnTo>
                  <a:lnTo>
                    <a:pt x="174" y="29"/>
                  </a:lnTo>
                  <a:lnTo>
                    <a:pt x="173" y="26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8" y="6"/>
                  </a:lnTo>
                  <a:lnTo>
                    <a:pt x="157" y="13"/>
                  </a:lnTo>
                  <a:lnTo>
                    <a:pt x="157" y="20"/>
                  </a:lnTo>
                  <a:lnTo>
                    <a:pt x="154" y="28"/>
                  </a:lnTo>
                  <a:lnTo>
                    <a:pt x="149" y="32"/>
                  </a:lnTo>
                  <a:lnTo>
                    <a:pt x="145" y="32"/>
                  </a:lnTo>
                  <a:lnTo>
                    <a:pt x="140" y="29"/>
                  </a:lnTo>
                  <a:lnTo>
                    <a:pt x="139" y="26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1" y="6"/>
                  </a:lnTo>
                  <a:lnTo>
                    <a:pt x="119" y="13"/>
                  </a:lnTo>
                  <a:lnTo>
                    <a:pt x="119" y="20"/>
                  </a:lnTo>
                  <a:lnTo>
                    <a:pt x="118" y="28"/>
                  </a:lnTo>
                  <a:lnTo>
                    <a:pt x="113" y="32"/>
                  </a:lnTo>
                  <a:lnTo>
                    <a:pt x="107" y="32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3" y="6"/>
                  </a:lnTo>
                  <a:lnTo>
                    <a:pt x="83" y="13"/>
                  </a:lnTo>
                  <a:lnTo>
                    <a:pt x="82" y="20"/>
                  </a:lnTo>
                  <a:lnTo>
                    <a:pt x="80" y="28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6" y="29"/>
                  </a:lnTo>
                  <a:lnTo>
                    <a:pt x="64" y="26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1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48" y="2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1" y="29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14" y="125"/>
                  </a:lnTo>
                  <a:lnTo>
                    <a:pt x="614" y="0"/>
                  </a:lnTo>
                  <a:lnTo>
                    <a:pt x="5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Rectangle 612"/>
            <p:cNvSpPr>
              <a:spLocks noChangeArrowheads="1"/>
            </p:cNvSpPr>
            <p:nvPr/>
          </p:nvSpPr>
          <p:spPr bwMode="auto">
            <a:xfrm>
              <a:off x="3949" y="2910"/>
              <a:ext cx="69" cy="28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Rectangle 613"/>
            <p:cNvSpPr>
              <a:spLocks noChangeArrowheads="1"/>
            </p:cNvSpPr>
            <p:nvPr/>
          </p:nvSpPr>
          <p:spPr bwMode="auto">
            <a:xfrm>
              <a:off x="3949" y="2910"/>
              <a:ext cx="69" cy="2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Freeform 614"/>
            <p:cNvSpPr>
              <a:spLocks/>
            </p:cNvSpPr>
            <p:nvPr/>
          </p:nvSpPr>
          <p:spPr bwMode="auto">
            <a:xfrm>
              <a:off x="3927" y="2690"/>
              <a:ext cx="605" cy="120"/>
            </a:xfrm>
            <a:custGeom>
              <a:avLst/>
              <a:gdLst>
                <a:gd name="T0" fmla="*/ 0 w 1361"/>
                <a:gd name="T1" fmla="*/ 1 h 239"/>
                <a:gd name="T2" fmla="*/ 0 w 1361"/>
                <a:gd name="T3" fmla="*/ 1 h 239"/>
                <a:gd name="T4" fmla="*/ 0 w 1361"/>
                <a:gd name="T5" fmla="*/ 1 h 239"/>
                <a:gd name="T6" fmla="*/ 0 w 1361"/>
                <a:gd name="T7" fmla="*/ 1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1 h 239"/>
                <a:gd name="T14" fmla="*/ 1 w 1361"/>
                <a:gd name="T15" fmla="*/ 1 h 239"/>
                <a:gd name="T16" fmla="*/ 1 w 1361"/>
                <a:gd name="T17" fmla="*/ 1 h 239"/>
                <a:gd name="T18" fmla="*/ 1 w 1361"/>
                <a:gd name="T19" fmla="*/ 1 h 239"/>
                <a:gd name="T20" fmla="*/ 1 w 1361"/>
                <a:gd name="T21" fmla="*/ 1 h 239"/>
                <a:gd name="T22" fmla="*/ 2 w 1361"/>
                <a:gd name="T23" fmla="*/ 1 h 239"/>
                <a:gd name="T24" fmla="*/ 2 w 1361"/>
                <a:gd name="T25" fmla="*/ 1 h 239"/>
                <a:gd name="T26" fmla="*/ 2 w 1361"/>
                <a:gd name="T27" fmla="*/ 1 h 239"/>
                <a:gd name="T28" fmla="*/ 2 w 1361"/>
                <a:gd name="T29" fmla="*/ 1 h 239"/>
                <a:gd name="T30" fmla="*/ 2 w 1361"/>
                <a:gd name="T31" fmla="*/ 1 h 239"/>
                <a:gd name="T32" fmla="*/ 2 w 1361"/>
                <a:gd name="T33" fmla="*/ 1 h 239"/>
                <a:gd name="T34" fmla="*/ 2 w 1361"/>
                <a:gd name="T35" fmla="*/ 1 h 239"/>
                <a:gd name="T36" fmla="*/ 2 w 1361"/>
                <a:gd name="T37" fmla="*/ 1 h 239"/>
                <a:gd name="T38" fmla="*/ 2 w 1361"/>
                <a:gd name="T39" fmla="*/ 1 h 239"/>
                <a:gd name="T40" fmla="*/ 2 w 1361"/>
                <a:gd name="T41" fmla="*/ 1 h 239"/>
                <a:gd name="T42" fmla="*/ 2 w 1361"/>
                <a:gd name="T43" fmla="*/ 1 h 239"/>
                <a:gd name="T44" fmla="*/ 2 w 1361"/>
                <a:gd name="T45" fmla="*/ 1 h 239"/>
                <a:gd name="T46" fmla="*/ 2 w 1361"/>
                <a:gd name="T47" fmla="*/ 1 h 239"/>
                <a:gd name="T48" fmla="*/ 2 w 1361"/>
                <a:gd name="T49" fmla="*/ 1 h 239"/>
                <a:gd name="T50" fmla="*/ 2 w 1361"/>
                <a:gd name="T51" fmla="*/ 1 h 239"/>
                <a:gd name="T52" fmla="*/ 2 w 1361"/>
                <a:gd name="T53" fmla="*/ 1 h 239"/>
                <a:gd name="T54" fmla="*/ 2 w 1361"/>
                <a:gd name="T55" fmla="*/ 1 h 239"/>
                <a:gd name="T56" fmla="*/ 2 w 1361"/>
                <a:gd name="T57" fmla="*/ 1 h 239"/>
                <a:gd name="T58" fmla="*/ 1 w 1361"/>
                <a:gd name="T59" fmla="*/ 1 h 239"/>
                <a:gd name="T60" fmla="*/ 1 w 1361"/>
                <a:gd name="T61" fmla="*/ 1 h 239"/>
                <a:gd name="T62" fmla="*/ 1 w 1361"/>
                <a:gd name="T63" fmla="*/ 1 h 239"/>
                <a:gd name="T64" fmla="*/ 1 w 1361"/>
                <a:gd name="T65" fmla="*/ 1 h 239"/>
                <a:gd name="T66" fmla="*/ 1 w 1361"/>
                <a:gd name="T67" fmla="*/ 1 h 239"/>
                <a:gd name="T68" fmla="*/ 0 w 1361"/>
                <a:gd name="T69" fmla="*/ 1 h 239"/>
                <a:gd name="T70" fmla="*/ 0 w 1361"/>
                <a:gd name="T71" fmla="*/ 1 h 239"/>
                <a:gd name="T72" fmla="*/ 0 w 1361"/>
                <a:gd name="T73" fmla="*/ 1 h 239"/>
                <a:gd name="T74" fmla="*/ 0 w 1361"/>
                <a:gd name="T75" fmla="*/ 1 h 239"/>
                <a:gd name="T76" fmla="*/ 0 w 1361"/>
                <a:gd name="T77" fmla="*/ 1 h 239"/>
                <a:gd name="T78" fmla="*/ 0 w 1361"/>
                <a:gd name="T79" fmla="*/ 1 h 239"/>
                <a:gd name="T80" fmla="*/ 0 w 1361"/>
                <a:gd name="T81" fmla="*/ 1 h 239"/>
                <a:gd name="T82" fmla="*/ 0 w 1361"/>
                <a:gd name="T83" fmla="*/ 1 h 2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1"/>
                <a:gd name="T127" fmla="*/ 0 h 239"/>
                <a:gd name="T128" fmla="*/ 1361 w 1361"/>
                <a:gd name="T129" fmla="*/ 239 h 2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7"/>
                  </a:lnTo>
                  <a:lnTo>
                    <a:pt x="204" y="57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2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3"/>
                  </a:lnTo>
                  <a:lnTo>
                    <a:pt x="1011" y="72"/>
                  </a:lnTo>
                  <a:lnTo>
                    <a:pt x="1029" y="79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7"/>
                  </a:lnTo>
                  <a:lnTo>
                    <a:pt x="1053" y="102"/>
                  </a:lnTo>
                  <a:lnTo>
                    <a:pt x="1361" y="116"/>
                  </a:lnTo>
                  <a:lnTo>
                    <a:pt x="1053" y="128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4"/>
                  </a:lnTo>
                  <a:lnTo>
                    <a:pt x="1044" y="147"/>
                  </a:lnTo>
                  <a:lnTo>
                    <a:pt x="1026" y="153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0"/>
                  </a:lnTo>
                  <a:lnTo>
                    <a:pt x="919" y="199"/>
                  </a:lnTo>
                  <a:lnTo>
                    <a:pt x="899" y="206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6"/>
                  </a:lnTo>
                  <a:lnTo>
                    <a:pt x="0" y="20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Freeform 615"/>
            <p:cNvSpPr>
              <a:spLocks/>
            </p:cNvSpPr>
            <p:nvPr/>
          </p:nvSpPr>
          <p:spPr bwMode="auto">
            <a:xfrm>
              <a:off x="3927" y="2690"/>
              <a:ext cx="605" cy="120"/>
            </a:xfrm>
            <a:custGeom>
              <a:avLst/>
              <a:gdLst>
                <a:gd name="T0" fmla="*/ 0 w 1361"/>
                <a:gd name="T1" fmla="*/ 1 h 239"/>
                <a:gd name="T2" fmla="*/ 0 w 1361"/>
                <a:gd name="T3" fmla="*/ 1 h 239"/>
                <a:gd name="T4" fmla="*/ 0 w 1361"/>
                <a:gd name="T5" fmla="*/ 1 h 239"/>
                <a:gd name="T6" fmla="*/ 0 w 1361"/>
                <a:gd name="T7" fmla="*/ 1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1 h 239"/>
                <a:gd name="T14" fmla="*/ 1 w 1361"/>
                <a:gd name="T15" fmla="*/ 1 h 239"/>
                <a:gd name="T16" fmla="*/ 1 w 1361"/>
                <a:gd name="T17" fmla="*/ 1 h 239"/>
                <a:gd name="T18" fmla="*/ 1 w 1361"/>
                <a:gd name="T19" fmla="*/ 1 h 239"/>
                <a:gd name="T20" fmla="*/ 1 w 1361"/>
                <a:gd name="T21" fmla="*/ 1 h 239"/>
                <a:gd name="T22" fmla="*/ 1 w 1361"/>
                <a:gd name="T23" fmla="*/ 1 h 239"/>
                <a:gd name="T24" fmla="*/ 2 w 1361"/>
                <a:gd name="T25" fmla="*/ 1 h 239"/>
                <a:gd name="T26" fmla="*/ 2 w 1361"/>
                <a:gd name="T27" fmla="*/ 1 h 239"/>
                <a:gd name="T28" fmla="*/ 2 w 1361"/>
                <a:gd name="T29" fmla="*/ 1 h 239"/>
                <a:gd name="T30" fmla="*/ 2 w 1361"/>
                <a:gd name="T31" fmla="*/ 1 h 239"/>
                <a:gd name="T32" fmla="*/ 2 w 1361"/>
                <a:gd name="T33" fmla="*/ 1 h 239"/>
                <a:gd name="T34" fmla="*/ 2 w 1361"/>
                <a:gd name="T35" fmla="*/ 1 h 239"/>
                <a:gd name="T36" fmla="*/ 2 w 1361"/>
                <a:gd name="T37" fmla="*/ 1 h 239"/>
                <a:gd name="T38" fmla="*/ 2 w 1361"/>
                <a:gd name="T39" fmla="*/ 1 h 239"/>
                <a:gd name="T40" fmla="*/ 2 w 1361"/>
                <a:gd name="T41" fmla="*/ 1 h 239"/>
                <a:gd name="T42" fmla="*/ 2 w 1361"/>
                <a:gd name="T43" fmla="*/ 1 h 239"/>
                <a:gd name="T44" fmla="*/ 2 w 1361"/>
                <a:gd name="T45" fmla="*/ 1 h 239"/>
                <a:gd name="T46" fmla="*/ 2 w 1361"/>
                <a:gd name="T47" fmla="*/ 1 h 239"/>
                <a:gd name="T48" fmla="*/ 2 w 1361"/>
                <a:gd name="T49" fmla="*/ 1 h 239"/>
                <a:gd name="T50" fmla="*/ 2 w 1361"/>
                <a:gd name="T51" fmla="*/ 1 h 239"/>
                <a:gd name="T52" fmla="*/ 2 w 1361"/>
                <a:gd name="T53" fmla="*/ 1 h 239"/>
                <a:gd name="T54" fmla="*/ 2 w 1361"/>
                <a:gd name="T55" fmla="*/ 1 h 239"/>
                <a:gd name="T56" fmla="*/ 2 w 1361"/>
                <a:gd name="T57" fmla="*/ 1 h 239"/>
                <a:gd name="T58" fmla="*/ 2 w 1361"/>
                <a:gd name="T59" fmla="*/ 1 h 239"/>
                <a:gd name="T60" fmla="*/ 2 w 1361"/>
                <a:gd name="T61" fmla="*/ 1 h 239"/>
                <a:gd name="T62" fmla="*/ 2 w 1361"/>
                <a:gd name="T63" fmla="*/ 1 h 239"/>
                <a:gd name="T64" fmla="*/ 2 w 1361"/>
                <a:gd name="T65" fmla="*/ 1 h 239"/>
                <a:gd name="T66" fmla="*/ 1 w 1361"/>
                <a:gd name="T67" fmla="*/ 1 h 239"/>
                <a:gd name="T68" fmla="*/ 1 w 1361"/>
                <a:gd name="T69" fmla="*/ 1 h 239"/>
                <a:gd name="T70" fmla="*/ 1 w 1361"/>
                <a:gd name="T71" fmla="*/ 1 h 239"/>
                <a:gd name="T72" fmla="*/ 1 w 1361"/>
                <a:gd name="T73" fmla="*/ 1 h 239"/>
                <a:gd name="T74" fmla="*/ 1 w 1361"/>
                <a:gd name="T75" fmla="*/ 1 h 239"/>
                <a:gd name="T76" fmla="*/ 0 w 1361"/>
                <a:gd name="T77" fmla="*/ 1 h 239"/>
                <a:gd name="T78" fmla="*/ 0 w 1361"/>
                <a:gd name="T79" fmla="*/ 1 h 239"/>
                <a:gd name="T80" fmla="*/ 0 w 1361"/>
                <a:gd name="T81" fmla="*/ 1 h 239"/>
                <a:gd name="T82" fmla="*/ 0 w 1361"/>
                <a:gd name="T83" fmla="*/ 1 h 239"/>
                <a:gd name="T84" fmla="*/ 0 w 1361"/>
                <a:gd name="T85" fmla="*/ 1 h 239"/>
                <a:gd name="T86" fmla="*/ 0 w 1361"/>
                <a:gd name="T87" fmla="*/ 1 h 239"/>
                <a:gd name="T88" fmla="*/ 0 w 1361"/>
                <a:gd name="T89" fmla="*/ 1 h 239"/>
                <a:gd name="T90" fmla="*/ 0 w 1361"/>
                <a:gd name="T91" fmla="*/ 1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1"/>
                <a:gd name="T139" fmla="*/ 0 h 239"/>
                <a:gd name="T140" fmla="*/ 1361 w 1361"/>
                <a:gd name="T141" fmla="*/ 239 h 2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7"/>
                  </a:lnTo>
                  <a:lnTo>
                    <a:pt x="204" y="57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2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3"/>
                  </a:lnTo>
                  <a:lnTo>
                    <a:pt x="1011" y="72"/>
                  </a:lnTo>
                  <a:lnTo>
                    <a:pt x="1029" y="79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7"/>
                  </a:lnTo>
                  <a:lnTo>
                    <a:pt x="1053" y="102"/>
                  </a:lnTo>
                  <a:lnTo>
                    <a:pt x="1361" y="116"/>
                  </a:lnTo>
                  <a:lnTo>
                    <a:pt x="1053" y="128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4"/>
                  </a:lnTo>
                  <a:lnTo>
                    <a:pt x="1044" y="147"/>
                  </a:lnTo>
                  <a:lnTo>
                    <a:pt x="1026" y="153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0"/>
                  </a:lnTo>
                  <a:lnTo>
                    <a:pt x="919" y="199"/>
                  </a:lnTo>
                  <a:lnTo>
                    <a:pt x="899" y="206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6"/>
                  </a:lnTo>
                  <a:lnTo>
                    <a:pt x="0" y="206"/>
                  </a:lnTo>
                  <a:lnTo>
                    <a:pt x="0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2" name="Freeform 616"/>
            <p:cNvSpPr>
              <a:spLocks/>
            </p:cNvSpPr>
            <p:nvPr/>
          </p:nvSpPr>
          <p:spPr bwMode="auto">
            <a:xfrm>
              <a:off x="4046" y="2719"/>
              <a:ext cx="274" cy="63"/>
            </a:xfrm>
            <a:custGeom>
              <a:avLst/>
              <a:gdLst>
                <a:gd name="T0" fmla="*/ 1 w 614"/>
                <a:gd name="T1" fmla="*/ 1 h 126"/>
                <a:gd name="T2" fmla="*/ 1 w 614"/>
                <a:gd name="T3" fmla="*/ 1 h 126"/>
                <a:gd name="T4" fmla="*/ 1 w 614"/>
                <a:gd name="T5" fmla="*/ 1 h 126"/>
                <a:gd name="T6" fmla="*/ 1 w 614"/>
                <a:gd name="T7" fmla="*/ 0 h 126"/>
                <a:gd name="T8" fmla="*/ 1 w 614"/>
                <a:gd name="T9" fmla="*/ 1 h 126"/>
                <a:gd name="T10" fmla="*/ 1 w 614"/>
                <a:gd name="T11" fmla="*/ 1 h 126"/>
                <a:gd name="T12" fmla="*/ 1 w 614"/>
                <a:gd name="T13" fmla="*/ 0 h 126"/>
                <a:gd name="T14" fmla="*/ 1 w 614"/>
                <a:gd name="T15" fmla="*/ 1 h 126"/>
                <a:gd name="T16" fmla="*/ 1 w 614"/>
                <a:gd name="T17" fmla="*/ 1 h 126"/>
                <a:gd name="T18" fmla="*/ 1 w 614"/>
                <a:gd name="T19" fmla="*/ 0 h 126"/>
                <a:gd name="T20" fmla="*/ 1 w 614"/>
                <a:gd name="T21" fmla="*/ 1 h 126"/>
                <a:gd name="T22" fmla="*/ 1 w 614"/>
                <a:gd name="T23" fmla="*/ 1 h 126"/>
                <a:gd name="T24" fmla="*/ 1 w 614"/>
                <a:gd name="T25" fmla="*/ 1 h 126"/>
                <a:gd name="T26" fmla="*/ 1 w 614"/>
                <a:gd name="T27" fmla="*/ 1 h 126"/>
                <a:gd name="T28" fmla="*/ 0 w 614"/>
                <a:gd name="T29" fmla="*/ 1 h 126"/>
                <a:gd name="T30" fmla="*/ 0 w 614"/>
                <a:gd name="T31" fmla="*/ 1 h 126"/>
                <a:gd name="T32" fmla="*/ 0 w 614"/>
                <a:gd name="T33" fmla="*/ 0 h 126"/>
                <a:gd name="T34" fmla="*/ 0 w 614"/>
                <a:gd name="T35" fmla="*/ 1 h 126"/>
                <a:gd name="T36" fmla="*/ 0 w 614"/>
                <a:gd name="T37" fmla="*/ 1 h 126"/>
                <a:gd name="T38" fmla="*/ 0 w 614"/>
                <a:gd name="T39" fmla="*/ 0 h 126"/>
                <a:gd name="T40" fmla="*/ 0 w 614"/>
                <a:gd name="T41" fmla="*/ 1 h 126"/>
                <a:gd name="T42" fmla="*/ 0 w 614"/>
                <a:gd name="T43" fmla="*/ 1 h 126"/>
                <a:gd name="T44" fmla="*/ 0 w 614"/>
                <a:gd name="T45" fmla="*/ 0 h 126"/>
                <a:gd name="T46" fmla="*/ 0 w 614"/>
                <a:gd name="T47" fmla="*/ 1 h 126"/>
                <a:gd name="T48" fmla="*/ 0 w 614"/>
                <a:gd name="T49" fmla="*/ 1 h 126"/>
                <a:gd name="T50" fmla="*/ 0 w 614"/>
                <a:gd name="T51" fmla="*/ 1 h 126"/>
                <a:gd name="T52" fmla="*/ 0 w 614"/>
                <a:gd name="T53" fmla="*/ 1 h 126"/>
                <a:gd name="T54" fmla="*/ 0 w 614"/>
                <a:gd name="T55" fmla="*/ 1 h 126"/>
                <a:gd name="T56" fmla="*/ 0 w 614"/>
                <a:gd name="T57" fmla="*/ 1 h 126"/>
                <a:gd name="T58" fmla="*/ 0 w 614"/>
                <a:gd name="T59" fmla="*/ 0 h 126"/>
                <a:gd name="T60" fmla="*/ 0 w 614"/>
                <a:gd name="T61" fmla="*/ 1 h 126"/>
                <a:gd name="T62" fmla="*/ 0 w 614"/>
                <a:gd name="T63" fmla="*/ 1 h 126"/>
                <a:gd name="T64" fmla="*/ 0 w 614"/>
                <a:gd name="T65" fmla="*/ 0 h 126"/>
                <a:gd name="T66" fmla="*/ 0 w 614"/>
                <a:gd name="T67" fmla="*/ 1 h 126"/>
                <a:gd name="T68" fmla="*/ 0 w 614"/>
                <a:gd name="T69" fmla="*/ 1 h 126"/>
                <a:gd name="T70" fmla="*/ 0 w 614"/>
                <a:gd name="T71" fmla="*/ 0 h 126"/>
                <a:gd name="T72" fmla="*/ 0 w 614"/>
                <a:gd name="T73" fmla="*/ 1 h 126"/>
                <a:gd name="T74" fmla="*/ 0 w 614"/>
                <a:gd name="T75" fmla="*/ 1 h 126"/>
                <a:gd name="T76" fmla="*/ 0 w 614"/>
                <a:gd name="T77" fmla="*/ 1 h 126"/>
                <a:gd name="T78" fmla="*/ 0 w 614"/>
                <a:gd name="T79" fmla="*/ 1 h 126"/>
                <a:gd name="T80" fmla="*/ 0 w 614"/>
                <a:gd name="T81" fmla="*/ 1 h 126"/>
                <a:gd name="T82" fmla="*/ 0 w 614"/>
                <a:gd name="T83" fmla="*/ 1 h 126"/>
                <a:gd name="T84" fmla="*/ 0 w 614"/>
                <a:gd name="T85" fmla="*/ 0 h 126"/>
                <a:gd name="T86" fmla="*/ 0 w 614"/>
                <a:gd name="T87" fmla="*/ 1 h 126"/>
                <a:gd name="T88" fmla="*/ 0 w 614"/>
                <a:gd name="T89" fmla="*/ 1 h 126"/>
                <a:gd name="T90" fmla="*/ 0 w 614"/>
                <a:gd name="T91" fmla="*/ 0 h 126"/>
                <a:gd name="T92" fmla="*/ 0 w 614"/>
                <a:gd name="T93" fmla="*/ 1 h 126"/>
                <a:gd name="T94" fmla="*/ 0 w 614"/>
                <a:gd name="T95" fmla="*/ 1 h 126"/>
                <a:gd name="T96" fmla="*/ 0 w 614"/>
                <a:gd name="T97" fmla="*/ 0 h 126"/>
                <a:gd name="T98" fmla="*/ 1 w 614"/>
                <a:gd name="T99" fmla="*/ 0 h 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4"/>
                <a:gd name="T151" fmla="*/ 0 h 126"/>
                <a:gd name="T152" fmla="*/ 614 w 614"/>
                <a:gd name="T153" fmla="*/ 126 h 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4" h="126">
                  <a:moveTo>
                    <a:pt x="573" y="0"/>
                  </a:moveTo>
                  <a:lnTo>
                    <a:pt x="565" y="0"/>
                  </a:lnTo>
                  <a:lnTo>
                    <a:pt x="561" y="0"/>
                  </a:lnTo>
                  <a:lnTo>
                    <a:pt x="558" y="2"/>
                  </a:lnTo>
                  <a:lnTo>
                    <a:pt x="556" y="6"/>
                  </a:lnTo>
                  <a:lnTo>
                    <a:pt x="556" y="14"/>
                  </a:lnTo>
                  <a:lnTo>
                    <a:pt x="555" y="21"/>
                  </a:lnTo>
                  <a:lnTo>
                    <a:pt x="553" y="28"/>
                  </a:lnTo>
                  <a:lnTo>
                    <a:pt x="549" y="33"/>
                  </a:lnTo>
                  <a:lnTo>
                    <a:pt x="544" y="33"/>
                  </a:lnTo>
                  <a:lnTo>
                    <a:pt x="540" y="30"/>
                  </a:lnTo>
                  <a:lnTo>
                    <a:pt x="538" y="27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2"/>
                  </a:lnTo>
                  <a:lnTo>
                    <a:pt x="519" y="6"/>
                  </a:lnTo>
                  <a:lnTo>
                    <a:pt x="519" y="14"/>
                  </a:lnTo>
                  <a:lnTo>
                    <a:pt x="517" y="21"/>
                  </a:lnTo>
                  <a:lnTo>
                    <a:pt x="516" y="28"/>
                  </a:lnTo>
                  <a:lnTo>
                    <a:pt x="511" y="33"/>
                  </a:lnTo>
                  <a:lnTo>
                    <a:pt x="505" y="33"/>
                  </a:lnTo>
                  <a:lnTo>
                    <a:pt x="502" y="30"/>
                  </a:lnTo>
                  <a:lnTo>
                    <a:pt x="499" y="27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2"/>
                  </a:lnTo>
                  <a:lnTo>
                    <a:pt x="482" y="6"/>
                  </a:lnTo>
                  <a:lnTo>
                    <a:pt x="482" y="14"/>
                  </a:lnTo>
                  <a:lnTo>
                    <a:pt x="482" y="21"/>
                  </a:lnTo>
                  <a:lnTo>
                    <a:pt x="479" y="28"/>
                  </a:lnTo>
                  <a:lnTo>
                    <a:pt x="476" y="33"/>
                  </a:lnTo>
                  <a:lnTo>
                    <a:pt x="471" y="33"/>
                  </a:lnTo>
                  <a:lnTo>
                    <a:pt x="467" y="30"/>
                  </a:lnTo>
                  <a:lnTo>
                    <a:pt x="462" y="27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2"/>
                  </a:lnTo>
                  <a:lnTo>
                    <a:pt x="447" y="6"/>
                  </a:lnTo>
                  <a:lnTo>
                    <a:pt x="447" y="14"/>
                  </a:lnTo>
                  <a:lnTo>
                    <a:pt x="446" y="21"/>
                  </a:lnTo>
                  <a:lnTo>
                    <a:pt x="444" y="28"/>
                  </a:lnTo>
                  <a:lnTo>
                    <a:pt x="440" y="33"/>
                  </a:lnTo>
                  <a:lnTo>
                    <a:pt x="434" y="33"/>
                  </a:lnTo>
                  <a:lnTo>
                    <a:pt x="431" y="30"/>
                  </a:lnTo>
                  <a:lnTo>
                    <a:pt x="428" y="27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2"/>
                  </a:lnTo>
                  <a:lnTo>
                    <a:pt x="410" y="6"/>
                  </a:lnTo>
                  <a:lnTo>
                    <a:pt x="410" y="14"/>
                  </a:lnTo>
                  <a:lnTo>
                    <a:pt x="409" y="21"/>
                  </a:lnTo>
                  <a:lnTo>
                    <a:pt x="407" y="28"/>
                  </a:lnTo>
                  <a:lnTo>
                    <a:pt x="403" y="33"/>
                  </a:lnTo>
                  <a:lnTo>
                    <a:pt x="397" y="33"/>
                  </a:lnTo>
                  <a:lnTo>
                    <a:pt x="394" y="30"/>
                  </a:lnTo>
                  <a:lnTo>
                    <a:pt x="391" y="27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2"/>
                  </a:lnTo>
                  <a:lnTo>
                    <a:pt x="376" y="6"/>
                  </a:lnTo>
                  <a:lnTo>
                    <a:pt x="374" y="14"/>
                  </a:lnTo>
                  <a:lnTo>
                    <a:pt x="374" y="21"/>
                  </a:lnTo>
                  <a:lnTo>
                    <a:pt x="371" y="28"/>
                  </a:lnTo>
                  <a:lnTo>
                    <a:pt x="367" y="33"/>
                  </a:lnTo>
                  <a:lnTo>
                    <a:pt x="362" y="33"/>
                  </a:lnTo>
                  <a:lnTo>
                    <a:pt x="358" y="30"/>
                  </a:lnTo>
                  <a:lnTo>
                    <a:pt x="353" y="27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2"/>
                  </a:lnTo>
                  <a:lnTo>
                    <a:pt x="338" y="6"/>
                  </a:lnTo>
                  <a:lnTo>
                    <a:pt x="338" y="14"/>
                  </a:lnTo>
                  <a:lnTo>
                    <a:pt x="337" y="21"/>
                  </a:lnTo>
                  <a:lnTo>
                    <a:pt x="335" y="28"/>
                  </a:lnTo>
                  <a:lnTo>
                    <a:pt x="331" y="33"/>
                  </a:lnTo>
                  <a:lnTo>
                    <a:pt x="325" y="33"/>
                  </a:lnTo>
                  <a:lnTo>
                    <a:pt x="322" y="30"/>
                  </a:lnTo>
                  <a:lnTo>
                    <a:pt x="319" y="27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2"/>
                  </a:lnTo>
                  <a:lnTo>
                    <a:pt x="301" y="6"/>
                  </a:lnTo>
                  <a:lnTo>
                    <a:pt x="301" y="14"/>
                  </a:lnTo>
                  <a:lnTo>
                    <a:pt x="300" y="21"/>
                  </a:lnTo>
                  <a:lnTo>
                    <a:pt x="298" y="28"/>
                  </a:lnTo>
                  <a:lnTo>
                    <a:pt x="294" y="33"/>
                  </a:lnTo>
                  <a:lnTo>
                    <a:pt x="288" y="33"/>
                  </a:lnTo>
                  <a:lnTo>
                    <a:pt x="283" y="30"/>
                  </a:lnTo>
                  <a:lnTo>
                    <a:pt x="282" y="27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2"/>
                  </a:lnTo>
                  <a:lnTo>
                    <a:pt x="267" y="6"/>
                  </a:lnTo>
                  <a:lnTo>
                    <a:pt x="265" y="14"/>
                  </a:lnTo>
                  <a:lnTo>
                    <a:pt x="265" y="21"/>
                  </a:lnTo>
                  <a:lnTo>
                    <a:pt x="262" y="28"/>
                  </a:lnTo>
                  <a:lnTo>
                    <a:pt x="258" y="33"/>
                  </a:lnTo>
                  <a:lnTo>
                    <a:pt x="253" y="33"/>
                  </a:lnTo>
                  <a:lnTo>
                    <a:pt x="250" y="30"/>
                  </a:lnTo>
                  <a:lnTo>
                    <a:pt x="247" y="27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2"/>
                  </a:lnTo>
                  <a:lnTo>
                    <a:pt x="230" y="6"/>
                  </a:lnTo>
                  <a:lnTo>
                    <a:pt x="228" y="14"/>
                  </a:lnTo>
                  <a:lnTo>
                    <a:pt x="228" y="21"/>
                  </a:lnTo>
                  <a:lnTo>
                    <a:pt x="227" y="28"/>
                  </a:lnTo>
                  <a:lnTo>
                    <a:pt x="222" y="33"/>
                  </a:lnTo>
                  <a:lnTo>
                    <a:pt x="216" y="33"/>
                  </a:lnTo>
                  <a:lnTo>
                    <a:pt x="213" y="30"/>
                  </a:lnTo>
                  <a:lnTo>
                    <a:pt x="210" y="27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2"/>
                  </a:lnTo>
                  <a:lnTo>
                    <a:pt x="192" y="6"/>
                  </a:lnTo>
                  <a:lnTo>
                    <a:pt x="192" y="14"/>
                  </a:lnTo>
                  <a:lnTo>
                    <a:pt x="191" y="21"/>
                  </a:lnTo>
                  <a:lnTo>
                    <a:pt x="189" y="28"/>
                  </a:lnTo>
                  <a:lnTo>
                    <a:pt x="185" y="33"/>
                  </a:lnTo>
                  <a:lnTo>
                    <a:pt x="179" y="33"/>
                  </a:lnTo>
                  <a:lnTo>
                    <a:pt x="174" y="30"/>
                  </a:lnTo>
                  <a:lnTo>
                    <a:pt x="173" y="27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8" y="6"/>
                  </a:lnTo>
                  <a:lnTo>
                    <a:pt x="157" y="14"/>
                  </a:lnTo>
                  <a:lnTo>
                    <a:pt x="157" y="21"/>
                  </a:lnTo>
                  <a:lnTo>
                    <a:pt x="154" y="28"/>
                  </a:lnTo>
                  <a:lnTo>
                    <a:pt x="149" y="33"/>
                  </a:lnTo>
                  <a:lnTo>
                    <a:pt x="145" y="33"/>
                  </a:lnTo>
                  <a:lnTo>
                    <a:pt x="140" y="30"/>
                  </a:lnTo>
                  <a:lnTo>
                    <a:pt x="139" y="27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2"/>
                  </a:lnTo>
                  <a:lnTo>
                    <a:pt x="121" y="6"/>
                  </a:lnTo>
                  <a:lnTo>
                    <a:pt x="119" y="14"/>
                  </a:lnTo>
                  <a:lnTo>
                    <a:pt x="119" y="21"/>
                  </a:lnTo>
                  <a:lnTo>
                    <a:pt x="118" y="28"/>
                  </a:lnTo>
                  <a:lnTo>
                    <a:pt x="113" y="33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1" y="27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2"/>
                  </a:lnTo>
                  <a:lnTo>
                    <a:pt x="83" y="6"/>
                  </a:lnTo>
                  <a:lnTo>
                    <a:pt x="83" y="14"/>
                  </a:lnTo>
                  <a:lnTo>
                    <a:pt x="82" y="21"/>
                  </a:lnTo>
                  <a:lnTo>
                    <a:pt x="80" y="28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6" y="30"/>
                  </a:lnTo>
                  <a:lnTo>
                    <a:pt x="64" y="27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49" y="6"/>
                  </a:lnTo>
                  <a:lnTo>
                    <a:pt x="49" y="14"/>
                  </a:lnTo>
                  <a:lnTo>
                    <a:pt x="48" y="21"/>
                  </a:lnTo>
                  <a:lnTo>
                    <a:pt x="46" y="28"/>
                  </a:lnTo>
                  <a:lnTo>
                    <a:pt x="42" y="33"/>
                  </a:lnTo>
                  <a:lnTo>
                    <a:pt x="36" y="33"/>
                  </a:lnTo>
                  <a:lnTo>
                    <a:pt x="31" y="30"/>
                  </a:lnTo>
                  <a:lnTo>
                    <a:pt x="30" y="27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614" y="126"/>
                  </a:lnTo>
                  <a:lnTo>
                    <a:pt x="614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Freeform 617"/>
            <p:cNvSpPr>
              <a:spLocks/>
            </p:cNvSpPr>
            <p:nvPr/>
          </p:nvSpPr>
          <p:spPr bwMode="auto">
            <a:xfrm>
              <a:off x="4046" y="2719"/>
              <a:ext cx="274" cy="63"/>
            </a:xfrm>
            <a:custGeom>
              <a:avLst/>
              <a:gdLst>
                <a:gd name="T0" fmla="*/ 1 w 614"/>
                <a:gd name="T1" fmla="*/ 0 h 126"/>
                <a:gd name="T2" fmla="*/ 1 w 614"/>
                <a:gd name="T3" fmla="*/ 1 h 126"/>
                <a:gd name="T4" fmla="*/ 1 w 614"/>
                <a:gd name="T5" fmla="*/ 1 h 126"/>
                <a:gd name="T6" fmla="*/ 1 w 614"/>
                <a:gd name="T7" fmla="*/ 1 h 126"/>
                <a:gd name="T8" fmla="*/ 1 w 614"/>
                <a:gd name="T9" fmla="*/ 0 h 126"/>
                <a:gd name="T10" fmla="*/ 1 w 614"/>
                <a:gd name="T11" fmla="*/ 1 h 126"/>
                <a:gd name="T12" fmla="*/ 1 w 614"/>
                <a:gd name="T13" fmla="*/ 1 h 126"/>
                <a:gd name="T14" fmla="*/ 1 w 614"/>
                <a:gd name="T15" fmla="*/ 1 h 126"/>
                <a:gd name="T16" fmla="*/ 1 w 614"/>
                <a:gd name="T17" fmla="*/ 0 h 126"/>
                <a:gd name="T18" fmla="*/ 1 w 614"/>
                <a:gd name="T19" fmla="*/ 1 h 126"/>
                <a:gd name="T20" fmla="*/ 1 w 614"/>
                <a:gd name="T21" fmla="*/ 1 h 126"/>
                <a:gd name="T22" fmla="*/ 1 w 614"/>
                <a:gd name="T23" fmla="*/ 1 h 126"/>
                <a:gd name="T24" fmla="*/ 1 w 614"/>
                <a:gd name="T25" fmla="*/ 0 h 126"/>
                <a:gd name="T26" fmla="*/ 1 w 614"/>
                <a:gd name="T27" fmla="*/ 1 h 126"/>
                <a:gd name="T28" fmla="*/ 1 w 614"/>
                <a:gd name="T29" fmla="*/ 1 h 126"/>
                <a:gd name="T30" fmla="*/ 1 w 614"/>
                <a:gd name="T31" fmla="*/ 1 h 126"/>
                <a:gd name="T32" fmla="*/ 1 w 614"/>
                <a:gd name="T33" fmla="*/ 0 h 126"/>
                <a:gd name="T34" fmla="*/ 1 w 614"/>
                <a:gd name="T35" fmla="*/ 1 h 126"/>
                <a:gd name="T36" fmla="*/ 0 w 614"/>
                <a:gd name="T37" fmla="*/ 1 h 126"/>
                <a:gd name="T38" fmla="*/ 0 w 614"/>
                <a:gd name="T39" fmla="*/ 1 h 126"/>
                <a:gd name="T40" fmla="*/ 0 w 614"/>
                <a:gd name="T41" fmla="*/ 0 h 126"/>
                <a:gd name="T42" fmla="*/ 0 w 614"/>
                <a:gd name="T43" fmla="*/ 1 h 126"/>
                <a:gd name="T44" fmla="*/ 0 w 614"/>
                <a:gd name="T45" fmla="*/ 1 h 126"/>
                <a:gd name="T46" fmla="*/ 0 w 614"/>
                <a:gd name="T47" fmla="*/ 1 h 126"/>
                <a:gd name="T48" fmla="*/ 0 w 614"/>
                <a:gd name="T49" fmla="*/ 0 h 126"/>
                <a:gd name="T50" fmla="*/ 0 w 614"/>
                <a:gd name="T51" fmla="*/ 1 h 126"/>
                <a:gd name="T52" fmla="*/ 0 w 614"/>
                <a:gd name="T53" fmla="*/ 1 h 126"/>
                <a:gd name="T54" fmla="*/ 0 w 614"/>
                <a:gd name="T55" fmla="*/ 1 h 126"/>
                <a:gd name="T56" fmla="*/ 0 w 614"/>
                <a:gd name="T57" fmla="*/ 0 h 126"/>
                <a:gd name="T58" fmla="*/ 0 w 614"/>
                <a:gd name="T59" fmla="*/ 1 h 126"/>
                <a:gd name="T60" fmla="*/ 0 w 614"/>
                <a:gd name="T61" fmla="*/ 1 h 126"/>
                <a:gd name="T62" fmla="*/ 0 w 614"/>
                <a:gd name="T63" fmla="*/ 1 h 126"/>
                <a:gd name="T64" fmla="*/ 0 w 614"/>
                <a:gd name="T65" fmla="*/ 0 h 126"/>
                <a:gd name="T66" fmla="*/ 0 w 614"/>
                <a:gd name="T67" fmla="*/ 1 h 126"/>
                <a:gd name="T68" fmla="*/ 0 w 614"/>
                <a:gd name="T69" fmla="*/ 1 h 126"/>
                <a:gd name="T70" fmla="*/ 0 w 614"/>
                <a:gd name="T71" fmla="*/ 1 h 126"/>
                <a:gd name="T72" fmla="*/ 0 w 614"/>
                <a:gd name="T73" fmla="*/ 0 h 126"/>
                <a:gd name="T74" fmla="*/ 0 w 614"/>
                <a:gd name="T75" fmla="*/ 1 h 126"/>
                <a:gd name="T76" fmla="*/ 0 w 614"/>
                <a:gd name="T77" fmla="*/ 1 h 126"/>
                <a:gd name="T78" fmla="*/ 0 w 614"/>
                <a:gd name="T79" fmla="*/ 1 h 126"/>
                <a:gd name="T80" fmla="*/ 0 w 614"/>
                <a:gd name="T81" fmla="*/ 0 h 126"/>
                <a:gd name="T82" fmla="*/ 0 w 614"/>
                <a:gd name="T83" fmla="*/ 1 h 126"/>
                <a:gd name="T84" fmla="*/ 0 w 614"/>
                <a:gd name="T85" fmla="*/ 1 h 126"/>
                <a:gd name="T86" fmla="*/ 0 w 614"/>
                <a:gd name="T87" fmla="*/ 1 h 126"/>
                <a:gd name="T88" fmla="*/ 0 w 614"/>
                <a:gd name="T89" fmla="*/ 0 h 126"/>
                <a:gd name="T90" fmla="*/ 0 w 614"/>
                <a:gd name="T91" fmla="*/ 1 h 126"/>
                <a:gd name="T92" fmla="*/ 0 w 614"/>
                <a:gd name="T93" fmla="*/ 1 h 126"/>
                <a:gd name="T94" fmla="*/ 0 w 614"/>
                <a:gd name="T95" fmla="*/ 1 h 126"/>
                <a:gd name="T96" fmla="*/ 0 w 614"/>
                <a:gd name="T97" fmla="*/ 0 h 126"/>
                <a:gd name="T98" fmla="*/ 0 w 614"/>
                <a:gd name="T99" fmla="*/ 1 h 126"/>
                <a:gd name="T100" fmla="*/ 0 w 614"/>
                <a:gd name="T101" fmla="*/ 1 h 126"/>
                <a:gd name="T102" fmla="*/ 0 w 614"/>
                <a:gd name="T103" fmla="*/ 1 h 126"/>
                <a:gd name="T104" fmla="*/ 0 w 614"/>
                <a:gd name="T105" fmla="*/ 0 h 126"/>
                <a:gd name="T106" fmla="*/ 0 w 614"/>
                <a:gd name="T107" fmla="*/ 1 h 126"/>
                <a:gd name="T108" fmla="*/ 0 w 614"/>
                <a:gd name="T109" fmla="*/ 1 h 126"/>
                <a:gd name="T110" fmla="*/ 0 w 614"/>
                <a:gd name="T111" fmla="*/ 1 h 126"/>
                <a:gd name="T112" fmla="*/ 0 w 614"/>
                <a:gd name="T113" fmla="*/ 0 h 126"/>
                <a:gd name="T114" fmla="*/ 0 w 614"/>
                <a:gd name="T115" fmla="*/ 1 h 126"/>
                <a:gd name="T116" fmla="*/ 0 w 614"/>
                <a:gd name="T117" fmla="*/ 1 h 126"/>
                <a:gd name="T118" fmla="*/ 0 w 614"/>
                <a:gd name="T119" fmla="*/ 1 h 126"/>
                <a:gd name="T120" fmla="*/ 1 w 614"/>
                <a:gd name="T121" fmla="*/ 1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4"/>
                <a:gd name="T184" fmla="*/ 0 h 126"/>
                <a:gd name="T185" fmla="*/ 614 w 614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4" h="126">
                  <a:moveTo>
                    <a:pt x="573" y="0"/>
                  </a:moveTo>
                  <a:lnTo>
                    <a:pt x="573" y="0"/>
                  </a:lnTo>
                  <a:lnTo>
                    <a:pt x="565" y="0"/>
                  </a:lnTo>
                  <a:lnTo>
                    <a:pt x="561" y="0"/>
                  </a:lnTo>
                  <a:lnTo>
                    <a:pt x="558" y="2"/>
                  </a:lnTo>
                  <a:lnTo>
                    <a:pt x="556" y="6"/>
                  </a:lnTo>
                  <a:lnTo>
                    <a:pt x="556" y="14"/>
                  </a:lnTo>
                  <a:lnTo>
                    <a:pt x="555" y="21"/>
                  </a:lnTo>
                  <a:lnTo>
                    <a:pt x="553" y="28"/>
                  </a:lnTo>
                  <a:lnTo>
                    <a:pt x="549" y="33"/>
                  </a:lnTo>
                  <a:lnTo>
                    <a:pt x="544" y="33"/>
                  </a:lnTo>
                  <a:lnTo>
                    <a:pt x="540" y="30"/>
                  </a:lnTo>
                  <a:lnTo>
                    <a:pt x="538" y="27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2"/>
                  </a:lnTo>
                  <a:lnTo>
                    <a:pt x="519" y="6"/>
                  </a:lnTo>
                  <a:lnTo>
                    <a:pt x="519" y="14"/>
                  </a:lnTo>
                  <a:lnTo>
                    <a:pt x="517" y="21"/>
                  </a:lnTo>
                  <a:lnTo>
                    <a:pt x="516" y="28"/>
                  </a:lnTo>
                  <a:lnTo>
                    <a:pt x="511" y="33"/>
                  </a:lnTo>
                  <a:lnTo>
                    <a:pt x="505" y="33"/>
                  </a:lnTo>
                  <a:lnTo>
                    <a:pt x="502" y="30"/>
                  </a:lnTo>
                  <a:lnTo>
                    <a:pt x="499" y="27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2"/>
                  </a:lnTo>
                  <a:lnTo>
                    <a:pt x="482" y="6"/>
                  </a:lnTo>
                  <a:lnTo>
                    <a:pt x="482" y="14"/>
                  </a:lnTo>
                  <a:lnTo>
                    <a:pt x="482" y="21"/>
                  </a:lnTo>
                  <a:lnTo>
                    <a:pt x="479" y="28"/>
                  </a:lnTo>
                  <a:lnTo>
                    <a:pt x="476" y="33"/>
                  </a:lnTo>
                  <a:lnTo>
                    <a:pt x="471" y="33"/>
                  </a:lnTo>
                  <a:lnTo>
                    <a:pt x="467" y="30"/>
                  </a:lnTo>
                  <a:lnTo>
                    <a:pt x="462" y="27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2"/>
                  </a:lnTo>
                  <a:lnTo>
                    <a:pt x="447" y="6"/>
                  </a:lnTo>
                  <a:lnTo>
                    <a:pt x="447" y="14"/>
                  </a:lnTo>
                  <a:lnTo>
                    <a:pt x="446" y="21"/>
                  </a:lnTo>
                  <a:lnTo>
                    <a:pt x="444" y="28"/>
                  </a:lnTo>
                  <a:lnTo>
                    <a:pt x="440" y="33"/>
                  </a:lnTo>
                  <a:lnTo>
                    <a:pt x="434" y="33"/>
                  </a:lnTo>
                  <a:lnTo>
                    <a:pt x="431" y="30"/>
                  </a:lnTo>
                  <a:lnTo>
                    <a:pt x="428" y="27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2"/>
                  </a:lnTo>
                  <a:lnTo>
                    <a:pt x="410" y="6"/>
                  </a:lnTo>
                  <a:lnTo>
                    <a:pt x="410" y="14"/>
                  </a:lnTo>
                  <a:lnTo>
                    <a:pt x="409" y="21"/>
                  </a:lnTo>
                  <a:lnTo>
                    <a:pt x="407" y="28"/>
                  </a:lnTo>
                  <a:lnTo>
                    <a:pt x="403" y="33"/>
                  </a:lnTo>
                  <a:lnTo>
                    <a:pt x="397" y="33"/>
                  </a:lnTo>
                  <a:lnTo>
                    <a:pt x="394" y="30"/>
                  </a:lnTo>
                  <a:lnTo>
                    <a:pt x="391" y="27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2"/>
                  </a:lnTo>
                  <a:lnTo>
                    <a:pt x="376" y="6"/>
                  </a:lnTo>
                  <a:lnTo>
                    <a:pt x="374" y="14"/>
                  </a:lnTo>
                  <a:lnTo>
                    <a:pt x="374" y="21"/>
                  </a:lnTo>
                  <a:lnTo>
                    <a:pt x="371" y="28"/>
                  </a:lnTo>
                  <a:lnTo>
                    <a:pt x="367" y="33"/>
                  </a:lnTo>
                  <a:lnTo>
                    <a:pt x="362" y="33"/>
                  </a:lnTo>
                  <a:lnTo>
                    <a:pt x="358" y="30"/>
                  </a:lnTo>
                  <a:lnTo>
                    <a:pt x="353" y="27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2"/>
                  </a:lnTo>
                  <a:lnTo>
                    <a:pt x="338" y="6"/>
                  </a:lnTo>
                  <a:lnTo>
                    <a:pt x="338" y="14"/>
                  </a:lnTo>
                  <a:lnTo>
                    <a:pt x="337" y="21"/>
                  </a:lnTo>
                  <a:lnTo>
                    <a:pt x="335" y="28"/>
                  </a:lnTo>
                  <a:lnTo>
                    <a:pt x="331" y="33"/>
                  </a:lnTo>
                  <a:lnTo>
                    <a:pt x="325" y="33"/>
                  </a:lnTo>
                  <a:lnTo>
                    <a:pt x="322" y="30"/>
                  </a:lnTo>
                  <a:lnTo>
                    <a:pt x="319" y="27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2"/>
                  </a:lnTo>
                  <a:lnTo>
                    <a:pt x="301" y="6"/>
                  </a:lnTo>
                  <a:lnTo>
                    <a:pt x="301" y="14"/>
                  </a:lnTo>
                  <a:lnTo>
                    <a:pt x="300" y="21"/>
                  </a:lnTo>
                  <a:lnTo>
                    <a:pt x="298" y="28"/>
                  </a:lnTo>
                  <a:lnTo>
                    <a:pt x="294" y="33"/>
                  </a:lnTo>
                  <a:lnTo>
                    <a:pt x="288" y="33"/>
                  </a:lnTo>
                  <a:lnTo>
                    <a:pt x="283" y="30"/>
                  </a:lnTo>
                  <a:lnTo>
                    <a:pt x="282" y="27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2"/>
                  </a:lnTo>
                  <a:lnTo>
                    <a:pt x="267" y="6"/>
                  </a:lnTo>
                  <a:lnTo>
                    <a:pt x="265" y="14"/>
                  </a:lnTo>
                  <a:lnTo>
                    <a:pt x="265" y="21"/>
                  </a:lnTo>
                  <a:lnTo>
                    <a:pt x="262" y="28"/>
                  </a:lnTo>
                  <a:lnTo>
                    <a:pt x="258" y="33"/>
                  </a:lnTo>
                  <a:lnTo>
                    <a:pt x="253" y="33"/>
                  </a:lnTo>
                  <a:lnTo>
                    <a:pt x="250" y="30"/>
                  </a:lnTo>
                  <a:lnTo>
                    <a:pt x="247" y="27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2"/>
                  </a:lnTo>
                  <a:lnTo>
                    <a:pt x="230" y="6"/>
                  </a:lnTo>
                  <a:lnTo>
                    <a:pt x="228" y="14"/>
                  </a:lnTo>
                  <a:lnTo>
                    <a:pt x="228" y="21"/>
                  </a:lnTo>
                  <a:lnTo>
                    <a:pt x="227" y="28"/>
                  </a:lnTo>
                  <a:lnTo>
                    <a:pt x="222" y="33"/>
                  </a:lnTo>
                  <a:lnTo>
                    <a:pt x="216" y="33"/>
                  </a:lnTo>
                  <a:lnTo>
                    <a:pt x="213" y="30"/>
                  </a:lnTo>
                  <a:lnTo>
                    <a:pt x="210" y="27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2"/>
                  </a:lnTo>
                  <a:lnTo>
                    <a:pt x="192" y="6"/>
                  </a:lnTo>
                  <a:lnTo>
                    <a:pt x="192" y="14"/>
                  </a:lnTo>
                  <a:lnTo>
                    <a:pt x="191" y="21"/>
                  </a:lnTo>
                  <a:lnTo>
                    <a:pt x="189" y="28"/>
                  </a:lnTo>
                  <a:lnTo>
                    <a:pt x="185" y="33"/>
                  </a:lnTo>
                  <a:lnTo>
                    <a:pt x="179" y="33"/>
                  </a:lnTo>
                  <a:lnTo>
                    <a:pt x="174" y="30"/>
                  </a:lnTo>
                  <a:lnTo>
                    <a:pt x="173" y="27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8" y="6"/>
                  </a:lnTo>
                  <a:lnTo>
                    <a:pt x="157" y="14"/>
                  </a:lnTo>
                  <a:lnTo>
                    <a:pt x="157" y="21"/>
                  </a:lnTo>
                  <a:lnTo>
                    <a:pt x="154" y="28"/>
                  </a:lnTo>
                  <a:lnTo>
                    <a:pt x="149" y="33"/>
                  </a:lnTo>
                  <a:lnTo>
                    <a:pt x="145" y="33"/>
                  </a:lnTo>
                  <a:lnTo>
                    <a:pt x="140" y="30"/>
                  </a:lnTo>
                  <a:lnTo>
                    <a:pt x="139" y="27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2"/>
                  </a:lnTo>
                  <a:lnTo>
                    <a:pt x="121" y="6"/>
                  </a:lnTo>
                  <a:lnTo>
                    <a:pt x="119" y="14"/>
                  </a:lnTo>
                  <a:lnTo>
                    <a:pt x="119" y="21"/>
                  </a:lnTo>
                  <a:lnTo>
                    <a:pt x="118" y="28"/>
                  </a:lnTo>
                  <a:lnTo>
                    <a:pt x="113" y="33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1" y="27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2"/>
                  </a:lnTo>
                  <a:lnTo>
                    <a:pt x="83" y="6"/>
                  </a:lnTo>
                  <a:lnTo>
                    <a:pt x="83" y="14"/>
                  </a:lnTo>
                  <a:lnTo>
                    <a:pt x="82" y="21"/>
                  </a:lnTo>
                  <a:lnTo>
                    <a:pt x="80" y="28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6" y="30"/>
                  </a:lnTo>
                  <a:lnTo>
                    <a:pt x="64" y="27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49" y="6"/>
                  </a:lnTo>
                  <a:lnTo>
                    <a:pt x="49" y="14"/>
                  </a:lnTo>
                  <a:lnTo>
                    <a:pt x="48" y="21"/>
                  </a:lnTo>
                  <a:lnTo>
                    <a:pt x="46" y="28"/>
                  </a:lnTo>
                  <a:lnTo>
                    <a:pt x="42" y="33"/>
                  </a:lnTo>
                  <a:lnTo>
                    <a:pt x="36" y="33"/>
                  </a:lnTo>
                  <a:lnTo>
                    <a:pt x="31" y="30"/>
                  </a:lnTo>
                  <a:lnTo>
                    <a:pt x="30" y="27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614" y="126"/>
                  </a:lnTo>
                  <a:lnTo>
                    <a:pt x="614" y="0"/>
                  </a:lnTo>
                  <a:lnTo>
                    <a:pt x="5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Rectangle 618"/>
            <p:cNvSpPr>
              <a:spLocks noChangeArrowheads="1"/>
            </p:cNvSpPr>
            <p:nvPr/>
          </p:nvSpPr>
          <p:spPr bwMode="auto">
            <a:xfrm>
              <a:off x="3949" y="2735"/>
              <a:ext cx="69" cy="29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5" name="Rectangle 619"/>
            <p:cNvSpPr>
              <a:spLocks noChangeArrowheads="1"/>
            </p:cNvSpPr>
            <p:nvPr/>
          </p:nvSpPr>
          <p:spPr bwMode="auto">
            <a:xfrm>
              <a:off x="3949" y="2735"/>
              <a:ext cx="69" cy="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6" name="Freeform 620"/>
            <p:cNvSpPr>
              <a:spLocks/>
            </p:cNvSpPr>
            <p:nvPr/>
          </p:nvSpPr>
          <p:spPr bwMode="auto">
            <a:xfrm>
              <a:off x="3927" y="2513"/>
              <a:ext cx="605" cy="119"/>
            </a:xfrm>
            <a:custGeom>
              <a:avLst/>
              <a:gdLst>
                <a:gd name="T0" fmla="*/ 0 w 1361"/>
                <a:gd name="T1" fmla="*/ 0 h 239"/>
                <a:gd name="T2" fmla="*/ 0 w 1361"/>
                <a:gd name="T3" fmla="*/ 0 h 239"/>
                <a:gd name="T4" fmla="*/ 0 w 1361"/>
                <a:gd name="T5" fmla="*/ 0 h 239"/>
                <a:gd name="T6" fmla="*/ 0 w 1361"/>
                <a:gd name="T7" fmla="*/ 0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0 h 239"/>
                <a:gd name="T14" fmla="*/ 1 w 1361"/>
                <a:gd name="T15" fmla="*/ 0 h 239"/>
                <a:gd name="T16" fmla="*/ 1 w 1361"/>
                <a:gd name="T17" fmla="*/ 0 h 239"/>
                <a:gd name="T18" fmla="*/ 1 w 1361"/>
                <a:gd name="T19" fmla="*/ 0 h 239"/>
                <a:gd name="T20" fmla="*/ 1 w 1361"/>
                <a:gd name="T21" fmla="*/ 0 h 239"/>
                <a:gd name="T22" fmla="*/ 2 w 1361"/>
                <a:gd name="T23" fmla="*/ 0 h 239"/>
                <a:gd name="T24" fmla="*/ 2 w 1361"/>
                <a:gd name="T25" fmla="*/ 0 h 239"/>
                <a:gd name="T26" fmla="*/ 2 w 1361"/>
                <a:gd name="T27" fmla="*/ 0 h 239"/>
                <a:gd name="T28" fmla="*/ 2 w 1361"/>
                <a:gd name="T29" fmla="*/ 0 h 239"/>
                <a:gd name="T30" fmla="*/ 2 w 1361"/>
                <a:gd name="T31" fmla="*/ 0 h 239"/>
                <a:gd name="T32" fmla="*/ 2 w 1361"/>
                <a:gd name="T33" fmla="*/ 0 h 239"/>
                <a:gd name="T34" fmla="*/ 2 w 1361"/>
                <a:gd name="T35" fmla="*/ 0 h 239"/>
                <a:gd name="T36" fmla="*/ 2 w 1361"/>
                <a:gd name="T37" fmla="*/ 0 h 239"/>
                <a:gd name="T38" fmla="*/ 2 w 1361"/>
                <a:gd name="T39" fmla="*/ 0 h 239"/>
                <a:gd name="T40" fmla="*/ 2 w 1361"/>
                <a:gd name="T41" fmla="*/ 0 h 239"/>
                <a:gd name="T42" fmla="*/ 2 w 1361"/>
                <a:gd name="T43" fmla="*/ 0 h 239"/>
                <a:gd name="T44" fmla="*/ 2 w 1361"/>
                <a:gd name="T45" fmla="*/ 0 h 239"/>
                <a:gd name="T46" fmla="*/ 2 w 1361"/>
                <a:gd name="T47" fmla="*/ 0 h 239"/>
                <a:gd name="T48" fmla="*/ 2 w 1361"/>
                <a:gd name="T49" fmla="*/ 0 h 239"/>
                <a:gd name="T50" fmla="*/ 2 w 1361"/>
                <a:gd name="T51" fmla="*/ 0 h 239"/>
                <a:gd name="T52" fmla="*/ 2 w 1361"/>
                <a:gd name="T53" fmla="*/ 0 h 239"/>
                <a:gd name="T54" fmla="*/ 2 w 1361"/>
                <a:gd name="T55" fmla="*/ 0 h 239"/>
                <a:gd name="T56" fmla="*/ 2 w 1361"/>
                <a:gd name="T57" fmla="*/ 0 h 239"/>
                <a:gd name="T58" fmla="*/ 1 w 1361"/>
                <a:gd name="T59" fmla="*/ 0 h 239"/>
                <a:gd name="T60" fmla="*/ 1 w 1361"/>
                <a:gd name="T61" fmla="*/ 0 h 239"/>
                <a:gd name="T62" fmla="*/ 1 w 1361"/>
                <a:gd name="T63" fmla="*/ 0 h 239"/>
                <a:gd name="T64" fmla="*/ 1 w 1361"/>
                <a:gd name="T65" fmla="*/ 0 h 239"/>
                <a:gd name="T66" fmla="*/ 1 w 1361"/>
                <a:gd name="T67" fmla="*/ 0 h 239"/>
                <a:gd name="T68" fmla="*/ 0 w 1361"/>
                <a:gd name="T69" fmla="*/ 0 h 239"/>
                <a:gd name="T70" fmla="*/ 0 w 1361"/>
                <a:gd name="T71" fmla="*/ 0 h 239"/>
                <a:gd name="T72" fmla="*/ 0 w 1361"/>
                <a:gd name="T73" fmla="*/ 0 h 239"/>
                <a:gd name="T74" fmla="*/ 0 w 1361"/>
                <a:gd name="T75" fmla="*/ 0 h 239"/>
                <a:gd name="T76" fmla="*/ 0 w 1361"/>
                <a:gd name="T77" fmla="*/ 0 h 239"/>
                <a:gd name="T78" fmla="*/ 0 w 1361"/>
                <a:gd name="T79" fmla="*/ 0 h 239"/>
                <a:gd name="T80" fmla="*/ 0 w 1361"/>
                <a:gd name="T81" fmla="*/ 0 h 239"/>
                <a:gd name="T82" fmla="*/ 0 w 1361"/>
                <a:gd name="T83" fmla="*/ 0 h 2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1"/>
                <a:gd name="T127" fmla="*/ 0 h 239"/>
                <a:gd name="T128" fmla="*/ 1361 w 1361"/>
                <a:gd name="T129" fmla="*/ 239 h 2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8"/>
                  </a:lnTo>
                  <a:lnTo>
                    <a:pt x="204" y="58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3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4"/>
                  </a:lnTo>
                  <a:lnTo>
                    <a:pt x="1011" y="72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7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8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4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0"/>
                  </a:lnTo>
                  <a:lnTo>
                    <a:pt x="919" y="199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7" name="Freeform 621"/>
            <p:cNvSpPr>
              <a:spLocks/>
            </p:cNvSpPr>
            <p:nvPr/>
          </p:nvSpPr>
          <p:spPr bwMode="auto">
            <a:xfrm>
              <a:off x="3927" y="2513"/>
              <a:ext cx="605" cy="119"/>
            </a:xfrm>
            <a:custGeom>
              <a:avLst/>
              <a:gdLst>
                <a:gd name="T0" fmla="*/ 0 w 1361"/>
                <a:gd name="T1" fmla="*/ 0 h 239"/>
                <a:gd name="T2" fmla="*/ 0 w 1361"/>
                <a:gd name="T3" fmla="*/ 0 h 239"/>
                <a:gd name="T4" fmla="*/ 0 w 1361"/>
                <a:gd name="T5" fmla="*/ 0 h 239"/>
                <a:gd name="T6" fmla="*/ 0 w 1361"/>
                <a:gd name="T7" fmla="*/ 0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0 h 239"/>
                <a:gd name="T14" fmla="*/ 1 w 1361"/>
                <a:gd name="T15" fmla="*/ 0 h 239"/>
                <a:gd name="T16" fmla="*/ 1 w 1361"/>
                <a:gd name="T17" fmla="*/ 0 h 239"/>
                <a:gd name="T18" fmla="*/ 1 w 1361"/>
                <a:gd name="T19" fmla="*/ 0 h 239"/>
                <a:gd name="T20" fmla="*/ 1 w 1361"/>
                <a:gd name="T21" fmla="*/ 0 h 239"/>
                <a:gd name="T22" fmla="*/ 1 w 1361"/>
                <a:gd name="T23" fmla="*/ 0 h 239"/>
                <a:gd name="T24" fmla="*/ 2 w 1361"/>
                <a:gd name="T25" fmla="*/ 0 h 239"/>
                <a:gd name="T26" fmla="*/ 2 w 1361"/>
                <a:gd name="T27" fmla="*/ 0 h 239"/>
                <a:gd name="T28" fmla="*/ 2 w 1361"/>
                <a:gd name="T29" fmla="*/ 0 h 239"/>
                <a:gd name="T30" fmla="*/ 2 w 1361"/>
                <a:gd name="T31" fmla="*/ 0 h 239"/>
                <a:gd name="T32" fmla="*/ 2 w 1361"/>
                <a:gd name="T33" fmla="*/ 0 h 239"/>
                <a:gd name="T34" fmla="*/ 2 w 1361"/>
                <a:gd name="T35" fmla="*/ 0 h 239"/>
                <a:gd name="T36" fmla="*/ 2 w 1361"/>
                <a:gd name="T37" fmla="*/ 0 h 239"/>
                <a:gd name="T38" fmla="*/ 2 w 1361"/>
                <a:gd name="T39" fmla="*/ 0 h 239"/>
                <a:gd name="T40" fmla="*/ 2 w 1361"/>
                <a:gd name="T41" fmla="*/ 0 h 239"/>
                <a:gd name="T42" fmla="*/ 2 w 1361"/>
                <a:gd name="T43" fmla="*/ 0 h 239"/>
                <a:gd name="T44" fmla="*/ 2 w 1361"/>
                <a:gd name="T45" fmla="*/ 0 h 239"/>
                <a:gd name="T46" fmla="*/ 2 w 1361"/>
                <a:gd name="T47" fmla="*/ 0 h 239"/>
                <a:gd name="T48" fmla="*/ 2 w 1361"/>
                <a:gd name="T49" fmla="*/ 0 h 239"/>
                <a:gd name="T50" fmla="*/ 2 w 1361"/>
                <a:gd name="T51" fmla="*/ 0 h 239"/>
                <a:gd name="T52" fmla="*/ 2 w 1361"/>
                <a:gd name="T53" fmla="*/ 0 h 239"/>
                <a:gd name="T54" fmla="*/ 2 w 1361"/>
                <a:gd name="T55" fmla="*/ 0 h 239"/>
                <a:gd name="T56" fmla="*/ 2 w 1361"/>
                <a:gd name="T57" fmla="*/ 0 h 239"/>
                <a:gd name="T58" fmla="*/ 2 w 1361"/>
                <a:gd name="T59" fmla="*/ 0 h 239"/>
                <a:gd name="T60" fmla="*/ 2 w 1361"/>
                <a:gd name="T61" fmla="*/ 0 h 239"/>
                <a:gd name="T62" fmla="*/ 2 w 1361"/>
                <a:gd name="T63" fmla="*/ 0 h 239"/>
                <a:gd name="T64" fmla="*/ 2 w 1361"/>
                <a:gd name="T65" fmla="*/ 0 h 239"/>
                <a:gd name="T66" fmla="*/ 1 w 1361"/>
                <a:gd name="T67" fmla="*/ 0 h 239"/>
                <a:gd name="T68" fmla="*/ 1 w 1361"/>
                <a:gd name="T69" fmla="*/ 0 h 239"/>
                <a:gd name="T70" fmla="*/ 1 w 1361"/>
                <a:gd name="T71" fmla="*/ 0 h 239"/>
                <a:gd name="T72" fmla="*/ 1 w 1361"/>
                <a:gd name="T73" fmla="*/ 0 h 239"/>
                <a:gd name="T74" fmla="*/ 1 w 1361"/>
                <a:gd name="T75" fmla="*/ 0 h 239"/>
                <a:gd name="T76" fmla="*/ 0 w 1361"/>
                <a:gd name="T77" fmla="*/ 0 h 239"/>
                <a:gd name="T78" fmla="*/ 0 w 1361"/>
                <a:gd name="T79" fmla="*/ 0 h 239"/>
                <a:gd name="T80" fmla="*/ 0 w 1361"/>
                <a:gd name="T81" fmla="*/ 0 h 239"/>
                <a:gd name="T82" fmla="*/ 0 w 1361"/>
                <a:gd name="T83" fmla="*/ 0 h 239"/>
                <a:gd name="T84" fmla="*/ 0 w 1361"/>
                <a:gd name="T85" fmla="*/ 0 h 239"/>
                <a:gd name="T86" fmla="*/ 0 w 1361"/>
                <a:gd name="T87" fmla="*/ 0 h 239"/>
                <a:gd name="T88" fmla="*/ 0 w 1361"/>
                <a:gd name="T89" fmla="*/ 0 h 239"/>
                <a:gd name="T90" fmla="*/ 0 w 1361"/>
                <a:gd name="T91" fmla="*/ 0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1"/>
                <a:gd name="T139" fmla="*/ 0 h 239"/>
                <a:gd name="T140" fmla="*/ 1361 w 1361"/>
                <a:gd name="T141" fmla="*/ 239 h 2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8"/>
                  </a:lnTo>
                  <a:lnTo>
                    <a:pt x="204" y="58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3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4"/>
                  </a:lnTo>
                  <a:lnTo>
                    <a:pt x="1011" y="72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7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8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4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0"/>
                  </a:lnTo>
                  <a:lnTo>
                    <a:pt x="919" y="199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8" name="Freeform 622"/>
            <p:cNvSpPr>
              <a:spLocks/>
            </p:cNvSpPr>
            <p:nvPr/>
          </p:nvSpPr>
          <p:spPr bwMode="auto">
            <a:xfrm>
              <a:off x="4046" y="2541"/>
              <a:ext cx="274" cy="63"/>
            </a:xfrm>
            <a:custGeom>
              <a:avLst/>
              <a:gdLst>
                <a:gd name="T0" fmla="*/ 1 w 614"/>
                <a:gd name="T1" fmla="*/ 1 h 125"/>
                <a:gd name="T2" fmla="*/ 1 w 614"/>
                <a:gd name="T3" fmla="*/ 1 h 125"/>
                <a:gd name="T4" fmla="*/ 1 w 614"/>
                <a:gd name="T5" fmla="*/ 1 h 125"/>
                <a:gd name="T6" fmla="*/ 1 w 614"/>
                <a:gd name="T7" fmla="*/ 0 h 125"/>
                <a:gd name="T8" fmla="*/ 1 w 614"/>
                <a:gd name="T9" fmla="*/ 1 h 125"/>
                <a:gd name="T10" fmla="*/ 1 w 614"/>
                <a:gd name="T11" fmla="*/ 1 h 125"/>
                <a:gd name="T12" fmla="*/ 1 w 614"/>
                <a:gd name="T13" fmla="*/ 0 h 125"/>
                <a:gd name="T14" fmla="*/ 1 w 614"/>
                <a:gd name="T15" fmla="*/ 1 h 125"/>
                <a:gd name="T16" fmla="*/ 1 w 614"/>
                <a:gd name="T17" fmla="*/ 1 h 125"/>
                <a:gd name="T18" fmla="*/ 1 w 614"/>
                <a:gd name="T19" fmla="*/ 0 h 125"/>
                <a:gd name="T20" fmla="*/ 1 w 614"/>
                <a:gd name="T21" fmla="*/ 1 h 125"/>
                <a:gd name="T22" fmla="*/ 1 w 614"/>
                <a:gd name="T23" fmla="*/ 1 h 125"/>
                <a:gd name="T24" fmla="*/ 1 w 614"/>
                <a:gd name="T25" fmla="*/ 1 h 125"/>
                <a:gd name="T26" fmla="*/ 1 w 614"/>
                <a:gd name="T27" fmla="*/ 1 h 125"/>
                <a:gd name="T28" fmla="*/ 0 w 614"/>
                <a:gd name="T29" fmla="*/ 1 h 125"/>
                <a:gd name="T30" fmla="*/ 0 w 614"/>
                <a:gd name="T31" fmla="*/ 1 h 125"/>
                <a:gd name="T32" fmla="*/ 0 w 614"/>
                <a:gd name="T33" fmla="*/ 0 h 125"/>
                <a:gd name="T34" fmla="*/ 0 w 614"/>
                <a:gd name="T35" fmla="*/ 1 h 125"/>
                <a:gd name="T36" fmla="*/ 0 w 614"/>
                <a:gd name="T37" fmla="*/ 1 h 125"/>
                <a:gd name="T38" fmla="*/ 0 w 614"/>
                <a:gd name="T39" fmla="*/ 0 h 125"/>
                <a:gd name="T40" fmla="*/ 0 w 614"/>
                <a:gd name="T41" fmla="*/ 1 h 125"/>
                <a:gd name="T42" fmla="*/ 0 w 614"/>
                <a:gd name="T43" fmla="*/ 1 h 125"/>
                <a:gd name="T44" fmla="*/ 0 w 614"/>
                <a:gd name="T45" fmla="*/ 0 h 125"/>
                <a:gd name="T46" fmla="*/ 0 w 614"/>
                <a:gd name="T47" fmla="*/ 1 h 125"/>
                <a:gd name="T48" fmla="*/ 0 w 614"/>
                <a:gd name="T49" fmla="*/ 1 h 125"/>
                <a:gd name="T50" fmla="*/ 0 w 614"/>
                <a:gd name="T51" fmla="*/ 1 h 125"/>
                <a:gd name="T52" fmla="*/ 0 w 614"/>
                <a:gd name="T53" fmla="*/ 1 h 125"/>
                <a:gd name="T54" fmla="*/ 0 w 614"/>
                <a:gd name="T55" fmla="*/ 1 h 125"/>
                <a:gd name="T56" fmla="*/ 0 w 614"/>
                <a:gd name="T57" fmla="*/ 1 h 125"/>
                <a:gd name="T58" fmla="*/ 0 w 614"/>
                <a:gd name="T59" fmla="*/ 0 h 125"/>
                <a:gd name="T60" fmla="*/ 0 w 614"/>
                <a:gd name="T61" fmla="*/ 1 h 125"/>
                <a:gd name="T62" fmla="*/ 0 w 614"/>
                <a:gd name="T63" fmla="*/ 1 h 125"/>
                <a:gd name="T64" fmla="*/ 0 w 614"/>
                <a:gd name="T65" fmla="*/ 0 h 125"/>
                <a:gd name="T66" fmla="*/ 0 w 614"/>
                <a:gd name="T67" fmla="*/ 1 h 125"/>
                <a:gd name="T68" fmla="*/ 0 w 614"/>
                <a:gd name="T69" fmla="*/ 1 h 125"/>
                <a:gd name="T70" fmla="*/ 0 w 614"/>
                <a:gd name="T71" fmla="*/ 0 h 125"/>
                <a:gd name="T72" fmla="*/ 0 w 614"/>
                <a:gd name="T73" fmla="*/ 1 h 125"/>
                <a:gd name="T74" fmla="*/ 0 w 614"/>
                <a:gd name="T75" fmla="*/ 1 h 125"/>
                <a:gd name="T76" fmla="*/ 0 w 614"/>
                <a:gd name="T77" fmla="*/ 1 h 125"/>
                <a:gd name="T78" fmla="*/ 0 w 614"/>
                <a:gd name="T79" fmla="*/ 1 h 125"/>
                <a:gd name="T80" fmla="*/ 0 w 614"/>
                <a:gd name="T81" fmla="*/ 1 h 125"/>
                <a:gd name="T82" fmla="*/ 0 w 614"/>
                <a:gd name="T83" fmla="*/ 1 h 125"/>
                <a:gd name="T84" fmla="*/ 0 w 614"/>
                <a:gd name="T85" fmla="*/ 0 h 125"/>
                <a:gd name="T86" fmla="*/ 0 w 614"/>
                <a:gd name="T87" fmla="*/ 1 h 125"/>
                <a:gd name="T88" fmla="*/ 0 w 614"/>
                <a:gd name="T89" fmla="*/ 1 h 125"/>
                <a:gd name="T90" fmla="*/ 0 w 614"/>
                <a:gd name="T91" fmla="*/ 0 h 125"/>
                <a:gd name="T92" fmla="*/ 0 w 614"/>
                <a:gd name="T93" fmla="*/ 1 h 125"/>
                <a:gd name="T94" fmla="*/ 0 w 614"/>
                <a:gd name="T95" fmla="*/ 1 h 125"/>
                <a:gd name="T96" fmla="*/ 0 w 614"/>
                <a:gd name="T97" fmla="*/ 0 h 125"/>
                <a:gd name="T98" fmla="*/ 1 w 614"/>
                <a:gd name="T99" fmla="*/ 0 h 1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4"/>
                <a:gd name="T151" fmla="*/ 0 h 125"/>
                <a:gd name="T152" fmla="*/ 614 w 614"/>
                <a:gd name="T153" fmla="*/ 125 h 1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4" h="125">
                  <a:moveTo>
                    <a:pt x="573" y="0"/>
                  </a:moveTo>
                  <a:lnTo>
                    <a:pt x="565" y="0"/>
                  </a:lnTo>
                  <a:lnTo>
                    <a:pt x="561" y="0"/>
                  </a:lnTo>
                  <a:lnTo>
                    <a:pt x="558" y="1"/>
                  </a:lnTo>
                  <a:lnTo>
                    <a:pt x="556" y="6"/>
                  </a:lnTo>
                  <a:lnTo>
                    <a:pt x="556" y="13"/>
                  </a:lnTo>
                  <a:lnTo>
                    <a:pt x="555" y="20"/>
                  </a:lnTo>
                  <a:lnTo>
                    <a:pt x="553" y="28"/>
                  </a:lnTo>
                  <a:lnTo>
                    <a:pt x="549" y="32"/>
                  </a:lnTo>
                  <a:lnTo>
                    <a:pt x="544" y="32"/>
                  </a:lnTo>
                  <a:lnTo>
                    <a:pt x="540" y="29"/>
                  </a:lnTo>
                  <a:lnTo>
                    <a:pt x="538" y="26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1"/>
                  </a:lnTo>
                  <a:lnTo>
                    <a:pt x="519" y="6"/>
                  </a:lnTo>
                  <a:lnTo>
                    <a:pt x="519" y="13"/>
                  </a:lnTo>
                  <a:lnTo>
                    <a:pt x="517" y="20"/>
                  </a:lnTo>
                  <a:lnTo>
                    <a:pt x="516" y="28"/>
                  </a:lnTo>
                  <a:lnTo>
                    <a:pt x="511" y="32"/>
                  </a:lnTo>
                  <a:lnTo>
                    <a:pt x="505" y="32"/>
                  </a:lnTo>
                  <a:lnTo>
                    <a:pt x="502" y="29"/>
                  </a:lnTo>
                  <a:lnTo>
                    <a:pt x="499" y="26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1"/>
                  </a:lnTo>
                  <a:lnTo>
                    <a:pt x="482" y="6"/>
                  </a:lnTo>
                  <a:lnTo>
                    <a:pt x="482" y="13"/>
                  </a:lnTo>
                  <a:lnTo>
                    <a:pt x="482" y="20"/>
                  </a:lnTo>
                  <a:lnTo>
                    <a:pt x="479" y="28"/>
                  </a:lnTo>
                  <a:lnTo>
                    <a:pt x="476" y="32"/>
                  </a:lnTo>
                  <a:lnTo>
                    <a:pt x="471" y="32"/>
                  </a:lnTo>
                  <a:lnTo>
                    <a:pt x="467" y="29"/>
                  </a:lnTo>
                  <a:lnTo>
                    <a:pt x="462" y="26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1"/>
                  </a:lnTo>
                  <a:lnTo>
                    <a:pt x="447" y="6"/>
                  </a:lnTo>
                  <a:lnTo>
                    <a:pt x="447" y="13"/>
                  </a:lnTo>
                  <a:lnTo>
                    <a:pt x="446" y="20"/>
                  </a:lnTo>
                  <a:lnTo>
                    <a:pt x="444" y="28"/>
                  </a:lnTo>
                  <a:lnTo>
                    <a:pt x="440" y="32"/>
                  </a:lnTo>
                  <a:lnTo>
                    <a:pt x="434" y="32"/>
                  </a:lnTo>
                  <a:lnTo>
                    <a:pt x="431" y="29"/>
                  </a:lnTo>
                  <a:lnTo>
                    <a:pt x="428" y="26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1"/>
                  </a:lnTo>
                  <a:lnTo>
                    <a:pt x="410" y="6"/>
                  </a:lnTo>
                  <a:lnTo>
                    <a:pt x="410" y="13"/>
                  </a:lnTo>
                  <a:lnTo>
                    <a:pt x="409" y="20"/>
                  </a:lnTo>
                  <a:lnTo>
                    <a:pt x="407" y="28"/>
                  </a:lnTo>
                  <a:lnTo>
                    <a:pt x="403" y="32"/>
                  </a:lnTo>
                  <a:lnTo>
                    <a:pt x="397" y="32"/>
                  </a:lnTo>
                  <a:lnTo>
                    <a:pt x="394" y="29"/>
                  </a:lnTo>
                  <a:lnTo>
                    <a:pt x="391" y="26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1"/>
                  </a:lnTo>
                  <a:lnTo>
                    <a:pt x="376" y="6"/>
                  </a:lnTo>
                  <a:lnTo>
                    <a:pt x="374" y="13"/>
                  </a:lnTo>
                  <a:lnTo>
                    <a:pt x="374" y="20"/>
                  </a:lnTo>
                  <a:lnTo>
                    <a:pt x="371" y="28"/>
                  </a:lnTo>
                  <a:lnTo>
                    <a:pt x="367" y="32"/>
                  </a:lnTo>
                  <a:lnTo>
                    <a:pt x="362" y="32"/>
                  </a:lnTo>
                  <a:lnTo>
                    <a:pt x="358" y="29"/>
                  </a:lnTo>
                  <a:lnTo>
                    <a:pt x="353" y="26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1"/>
                  </a:lnTo>
                  <a:lnTo>
                    <a:pt x="338" y="6"/>
                  </a:lnTo>
                  <a:lnTo>
                    <a:pt x="338" y="13"/>
                  </a:lnTo>
                  <a:lnTo>
                    <a:pt x="337" y="20"/>
                  </a:lnTo>
                  <a:lnTo>
                    <a:pt x="335" y="28"/>
                  </a:lnTo>
                  <a:lnTo>
                    <a:pt x="331" y="32"/>
                  </a:lnTo>
                  <a:lnTo>
                    <a:pt x="325" y="32"/>
                  </a:lnTo>
                  <a:lnTo>
                    <a:pt x="322" y="29"/>
                  </a:lnTo>
                  <a:lnTo>
                    <a:pt x="319" y="26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1"/>
                  </a:lnTo>
                  <a:lnTo>
                    <a:pt x="301" y="6"/>
                  </a:lnTo>
                  <a:lnTo>
                    <a:pt x="301" y="13"/>
                  </a:lnTo>
                  <a:lnTo>
                    <a:pt x="300" y="20"/>
                  </a:lnTo>
                  <a:lnTo>
                    <a:pt x="298" y="28"/>
                  </a:lnTo>
                  <a:lnTo>
                    <a:pt x="294" y="32"/>
                  </a:lnTo>
                  <a:lnTo>
                    <a:pt x="288" y="32"/>
                  </a:lnTo>
                  <a:lnTo>
                    <a:pt x="283" y="29"/>
                  </a:lnTo>
                  <a:lnTo>
                    <a:pt x="282" y="26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7" y="6"/>
                  </a:lnTo>
                  <a:lnTo>
                    <a:pt x="265" y="13"/>
                  </a:lnTo>
                  <a:lnTo>
                    <a:pt x="265" y="20"/>
                  </a:lnTo>
                  <a:lnTo>
                    <a:pt x="262" y="28"/>
                  </a:lnTo>
                  <a:lnTo>
                    <a:pt x="258" y="32"/>
                  </a:lnTo>
                  <a:lnTo>
                    <a:pt x="253" y="32"/>
                  </a:lnTo>
                  <a:lnTo>
                    <a:pt x="250" y="29"/>
                  </a:lnTo>
                  <a:lnTo>
                    <a:pt x="247" y="26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30" y="6"/>
                  </a:lnTo>
                  <a:lnTo>
                    <a:pt x="228" y="13"/>
                  </a:lnTo>
                  <a:lnTo>
                    <a:pt x="228" y="20"/>
                  </a:lnTo>
                  <a:lnTo>
                    <a:pt x="227" y="28"/>
                  </a:lnTo>
                  <a:lnTo>
                    <a:pt x="222" y="32"/>
                  </a:lnTo>
                  <a:lnTo>
                    <a:pt x="216" y="32"/>
                  </a:lnTo>
                  <a:lnTo>
                    <a:pt x="213" y="29"/>
                  </a:lnTo>
                  <a:lnTo>
                    <a:pt x="210" y="26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1"/>
                  </a:lnTo>
                  <a:lnTo>
                    <a:pt x="192" y="6"/>
                  </a:lnTo>
                  <a:lnTo>
                    <a:pt x="192" y="13"/>
                  </a:lnTo>
                  <a:lnTo>
                    <a:pt x="191" y="20"/>
                  </a:lnTo>
                  <a:lnTo>
                    <a:pt x="189" y="28"/>
                  </a:lnTo>
                  <a:lnTo>
                    <a:pt x="185" y="32"/>
                  </a:lnTo>
                  <a:lnTo>
                    <a:pt x="179" y="32"/>
                  </a:lnTo>
                  <a:lnTo>
                    <a:pt x="174" y="29"/>
                  </a:lnTo>
                  <a:lnTo>
                    <a:pt x="173" y="26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8" y="6"/>
                  </a:lnTo>
                  <a:lnTo>
                    <a:pt x="157" y="13"/>
                  </a:lnTo>
                  <a:lnTo>
                    <a:pt x="157" y="20"/>
                  </a:lnTo>
                  <a:lnTo>
                    <a:pt x="154" y="28"/>
                  </a:lnTo>
                  <a:lnTo>
                    <a:pt x="149" y="32"/>
                  </a:lnTo>
                  <a:lnTo>
                    <a:pt x="145" y="32"/>
                  </a:lnTo>
                  <a:lnTo>
                    <a:pt x="140" y="29"/>
                  </a:lnTo>
                  <a:lnTo>
                    <a:pt x="139" y="26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1" y="6"/>
                  </a:lnTo>
                  <a:lnTo>
                    <a:pt x="119" y="13"/>
                  </a:lnTo>
                  <a:lnTo>
                    <a:pt x="119" y="20"/>
                  </a:lnTo>
                  <a:lnTo>
                    <a:pt x="118" y="28"/>
                  </a:lnTo>
                  <a:lnTo>
                    <a:pt x="113" y="32"/>
                  </a:lnTo>
                  <a:lnTo>
                    <a:pt x="107" y="32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3" y="6"/>
                  </a:lnTo>
                  <a:lnTo>
                    <a:pt x="83" y="13"/>
                  </a:lnTo>
                  <a:lnTo>
                    <a:pt x="82" y="20"/>
                  </a:lnTo>
                  <a:lnTo>
                    <a:pt x="80" y="28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6" y="29"/>
                  </a:lnTo>
                  <a:lnTo>
                    <a:pt x="64" y="26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1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48" y="2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1" y="29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14" y="125"/>
                  </a:lnTo>
                  <a:lnTo>
                    <a:pt x="614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9" name="Freeform 623"/>
            <p:cNvSpPr>
              <a:spLocks/>
            </p:cNvSpPr>
            <p:nvPr/>
          </p:nvSpPr>
          <p:spPr bwMode="auto">
            <a:xfrm>
              <a:off x="4046" y="2541"/>
              <a:ext cx="274" cy="63"/>
            </a:xfrm>
            <a:custGeom>
              <a:avLst/>
              <a:gdLst>
                <a:gd name="T0" fmla="*/ 1 w 614"/>
                <a:gd name="T1" fmla="*/ 0 h 125"/>
                <a:gd name="T2" fmla="*/ 1 w 614"/>
                <a:gd name="T3" fmla="*/ 1 h 125"/>
                <a:gd name="T4" fmla="*/ 1 w 614"/>
                <a:gd name="T5" fmla="*/ 1 h 125"/>
                <a:gd name="T6" fmla="*/ 1 w 614"/>
                <a:gd name="T7" fmla="*/ 1 h 125"/>
                <a:gd name="T8" fmla="*/ 1 w 614"/>
                <a:gd name="T9" fmla="*/ 0 h 125"/>
                <a:gd name="T10" fmla="*/ 1 w 614"/>
                <a:gd name="T11" fmla="*/ 1 h 125"/>
                <a:gd name="T12" fmla="*/ 1 w 614"/>
                <a:gd name="T13" fmla="*/ 1 h 125"/>
                <a:gd name="T14" fmla="*/ 1 w 614"/>
                <a:gd name="T15" fmla="*/ 1 h 125"/>
                <a:gd name="T16" fmla="*/ 1 w 614"/>
                <a:gd name="T17" fmla="*/ 0 h 125"/>
                <a:gd name="T18" fmla="*/ 1 w 614"/>
                <a:gd name="T19" fmla="*/ 1 h 125"/>
                <a:gd name="T20" fmla="*/ 1 w 614"/>
                <a:gd name="T21" fmla="*/ 1 h 125"/>
                <a:gd name="T22" fmla="*/ 1 w 614"/>
                <a:gd name="T23" fmla="*/ 1 h 125"/>
                <a:gd name="T24" fmla="*/ 1 w 614"/>
                <a:gd name="T25" fmla="*/ 0 h 125"/>
                <a:gd name="T26" fmla="*/ 1 w 614"/>
                <a:gd name="T27" fmla="*/ 1 h 125"/>
                <a:gd name="T28" fmla="*/ 1 w 614"/>
                <a:gd name="T29" fmla="*/ 1 h 125"/>
                <a:gd name="T30" fmla="*/ 1 w 614"/>
                <a:gd name="T31" fmla="*/ 1 h 125"/>
                <a:gd name="T32" fmla="*/ 1 w 614"/>
                <a:gd name="T33" fmla="*/ 0 h 125"/>
                <a:gd name="T34" fmla="*/ 1 w 614"/>
                <a:gd name="T35" fmla="*/ 1 h 125"/>
                <a:gd name="T36" fmla="*/ 0 w 614"/>
                <a:gd name="T37" fmla="*/ 1 h 125"/>
                <a:gd name="T38" fmla="*/ 0 w 614"/>
                <a:gd name="T39" fmla="*/ 1 h 125"/>
                <a:gd name="T40" fmla="*/ 0 w 614"/>
                <a:gd name="T41" fmla="*/ 0 h 125"/>
                <a:gd name="T42" fmla="*/ 0 w 614"/>
                <a:gd name="T43" fmla="*/ 1 h 125"/>
                <a:gd name="T44" fmla="*/ 0 w 614"/>
                <a:gd name="T45" fmla="*/ 1 h 125"/>
                <a:gd name="T46" fmla="*/ 0 w 614"/>
                <a:gd name="T47" fmla="*/ 1 h 125"/>
                <a:gd name="T48" fmla="*/ 0 w 614"/>
                <a:gd name="T49" fmla="*/ 0 h 125"/>
                <a:gd name="T50" fmla="*/ 0 w 614"/>
                <a:gd name="T51" fmla="*/ 1 h 125"/>
                <a:gd name="T52" fmla="*/ 0 w 614"/>
                <a:gd name="T53" fmla="*/ 1 h 125"/>
                <a:gd name="T54" fmla="*/ 0 w 614"/>
                <a:gd name="T55" fmla="*/ 1 h 125"/>
                <a:gd name="T56" fmla="*/ 0 w 614"/>
                <a:gd name="T57" fmla="*/ 0 h 125"/>
                <a:gd name="T58" fmla="*/ 0 w 614"/>
                <a:gd name="T59" fmla="*/ 1 h 125"/>
                <a:gd name="T60" fmla="*/ 0 w 614"/>
                <a:gd name="T61" fmla="*/ 1 h 125"/>
                <a:gd name="T62" fmla="*/ 0 w 614"/>
                <a:gd name="T63" fmla="*/ 1 h 125"/>
                <a:gd name="T64" fmla="*/ 0 w 614"/>
                <a:gd name="T65" fmla="*/ 0 h 125"/>
                <a:gd name="T66" fmla="*/ 0 w 614"/>
                <a:gd name="T67" fmla="*/ 1 h 125"/>
                <a:gd name="T68" fmla="*/ 0 w 614"/>
                <a:gd name="T69" fmla="*/ 1 h 125"/>
                <a:gd name="T70" fmla="*/ 0 w 614"/>
                <a:gd name="T71" fmla="*/ 1 h 125"/>
                <a:gd name="T72" fmla="*/ 0 w 614"/>
                <a:gd name="T73" fmla="*/ 0 h 125"/>
                <a:gd name="T74" fmla="*/ 0 w 614"/>
                <a:gd name="T75" fmla="*/ 1 h 125"/>
                <a:gd name="T76" fmla="*/ 0 w 614"/>
                <a:gd name="T77" fmla="*/ 1 h 125"/>
                <a:gd name="T78" fmla="*/ 0 w 614"/>
                <a:gd name="T79" fmla="*/ 1 h 125"/>
                <a:gd name="T80" fmla="*/ 0 w 614"/>
                <a:gd name="T81" fmla="*/ 0 h 125"/>
                <a:gd name="T82" fmla="*/ 0 w 614"/>
                <a:gd name="T83" fmla="*/ 1 h 125"/>
                <a:gd name="T84" fmla="*/ 0 w 614"/>
                <a:gd name="T85" fmla="*/ 1 h 125"/>
                <a:gd name="T86" fmla="*/ 0 w 614"/>
                <a:gd name="T87" fmla="*/ 1 h 125"/>
                <a:gd name="T88" fmla="*/ 0 w 614"/>
                <a:gd name="T89" fmla="*/ 0 h 125"/>
                <a:gd name="T90" fmla="*/ 0 w 614"/>
                <a:gd name="T91" fmla="*/ 1 h 125"/>
                <a:gd name="T92" fmla="*/ 0 w 614"/>
                <a:gd name="T93" fmla="*/ 1 h 125"/>
                <a:gd name="T94" fmla="*/ 0 w 614"/>
                <a:gd name="T95" fmla="*/ 1 h 125"/>
                <a:gd name="T96" fmla="*/ 0 w 614"/>
                <a:gd name="T97" fmla="*/ 0 h 125"/>
                <a:gd name="T98" fmla="*/ 0 w 614"/>
                <a:gd name="T99" fmla="*/ 1 h 125"/>
                <a:gd name="T100" fmla="*/ 0 w 614"/>
                <a:gd name="T101" fmla="*/ 1 h 125"/>
                <a:gd name="T102" fmla="*/ 0 w 614"/>
                <a:gd name="T103" fmla="*/ 1 h 125"/>
                <a:gd name="T104" fmla="*/ 0 w 614"/>
                <a:gd name="T105" fmla="*/ 0 h 125"/>
                <a:gd name="T106" fmla="*/ 0 w 614"/>
                <a:gd name="T107" fmla="*/ 1 h 125"/>
                <a:gd name="T108" fmla="*/ 0 w 614"/>
                <a:gd name="T109" fmla="*/ 1 h 125"/>
                <a:gd name="T110" fmla="*/ 0 w 614"/>
                <a:gd name="T111" fmla="*/ 1 h 125"/>
                <a:gd name="T112" fmla="*/ 0 w 614"/>
                <a:gd name="T113" fmla="*/ 0 h 125"/>
                <a:gd name="T114" fmla="*/ 0 w 614"/>
                <a:gd name="T115" fmla="*/ 1 h 125"/>
                <a:gd name="T116" fmla="*/ 0 w 614"/>
                <a:gd name="T117" fmla="*/ 1 h 125"/>
                <a:gd name="T118" fmla="*/ 0 w 614"/>
                <a:gd name="T119" fmla="*/ 1 h 125"/>
                <a:gd name="T120" fmla="*/ 1 w 614"/>
                <a:gd name="T121" fmla="*/ 1 h 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4"/>
                <a:gd name="T184" fmla="*/ 0 h 125"/>
                <a:gd name="T185" fmla="*/ 614 w 614"/>
                <a:gd name="T186" fmla="*/ 125 h 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4" h="125">
                  <a:moveTo>
                    <a:pt x="573" y="0"/>
                  </a:moveTo>
                  <a:lnTo>
                    <a:pt x="573" y="0"/>
                  </a:lnTo>
                  <a:lnTo>
                    <a:pt x="565" y="0"/>
                  </a:lnTo>
                  <a:lnTo>
                    <a:pt x="561" y="0"/>
                  </a:lnTo>
                  <a:lnTo>
                    <a:pt x="558" y="1"/>
                  </a:lnTo>
                  <a:lnTo>
                    <a:pt x="556" y="6"/>
                  </a:lnTo>
                  <a:lnTo>
                    <a:pt x="556" y="13"/>
                  </a:lnTo>
                  <a:lnTo>
                    <a:pt x="555" y="20"/>
                  </a:lnTo>
                  <a:lnTo>
                    <a:pt x="553" y="28"/>
                  </a:lnTo>
                  <a:lnTo>
                    <a:pt x="549" y="32"/>
                  </a:lnTo>
                  <a:lnTo>
                    <a:pt x="544" y="32"/>
                  </a:lnTo>
                  <a:lnTo>
                    <a:pt x="540" y="29"/>
                  </a:lnTo>
                  <a:lnTo>
                    <a:pt x="538" y="26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1"/>
                  </a:lnTo>
                  <a:lnTo>
                    <a:pt x="519" y="6"/>
                  </a:lnTo>
                  <a:lnTo>
                    <a:pt x="519" y="13"/>
                  </a:lnTo>
                  <a:lnTo>
                    <a:pt x="517" y="20"/>
                  </a:lnTo>
                  <a:lnTo>
                    <a:pt x="516" y="28"/>
                  </a:lnTo>
                  <a:lnTo>
                    <a:pt x="511" y="32"/>
                  </a:lnTo>
                  <a:lnTo>
                    <a:pt x="505" y="32"/>
                  </a:lnTo>
                  <a:lnTo>
                    <a:pt x="502" y="29"/>
                  </a:lnTo>
                  <a:lnTo>
                    <a:pt x="499" y="26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1"/>
                  </a:lnTo>
                  <a:lnTo>
                    <a:pt x="482" y="6"/>
                  </a:lnTo>
                  <a:lnTo>
                    <a:pt x="482" y="13"/>
                  </a:lnTo>
                  <a:lnTo>
                    <a:pt x="482" y="20"/>
                  </a:lnTo>
                  <a:lnTo>
                    <a:pt x="479" y="28"/>
                  </a:lnTo>
                  <a:lnTo>
                    <a:pt x="476" y="32"/>
                  </a:lnTo>
                  <a:lnTo>
                    <a:pt x="471" y="32"/>
                  </a:lnTo>
                  <a:lnTo>
                    <a:pt x="467" y="29"/>
                  </a:lnTo>
                  <a:lnTo>
                    <a:pt x="462" y="26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1"/>
                  </a:lnTo>
                  <a:lnTo>
                    <a:pt x="447" y="6"/>
                  </a:lnTo>
                  <a:lnTo>
                    <a:pt x="447" y="13"/>
                  </a:lnTo>
                  <a:lnTo>
                    <a:pt x="446" y="20"/>
                  </a:lnTo>
                  <a:lnTo>
                    <a:pt x="444" y="28"/>
                  </a:lnTo>
                  <a:lnTo>
                    <a:pt x="440" y="32"/>
                  </a:lnTo>
                  <a:lnTo>
                    <a:pt x="434" y="32"/>
                  </a:lnTo>
                  <a:lnTo>
                    <a:pt x="431" y="29"/>
                  </a:lnTo>
                  <a:lnTo>
                    <a:pt x="428" y="26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1"/>
                  </a:lnTo>
                  <a:lnTo>
                    <a:pt x="410" y="6"/>
                  </a:lnTo>
                  <a:lnTo>
                    <a:pt x="410" y="13"/>
                  </a:lnTo>
                  <a:lnTo>
                    <a:pt x="409" y="20"/>
                  </a:lnTo>
                  <a:lnTo>
                    <a:pt x="407" y="28"/>
                  </a:lnTo>
                  <a:lnTo>
                    <a:pt x="403" y="32"/>
                  </a:lnTo>
                  <a:lnTo>
                    <a:pt x="397" y="32"/>
                  </a:lnTo>
                  <a:lnTo>
                    <a:pt x="394" y="29"/>
                  </a:lnTo>
                  <a:lnTo>
                    <a:pt x="391" y="26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1"/>
                  </a:lnTo>
                  <a:lnTo>
                    <a:pt x="376" y="6"/>
                  </a:lnTo>
                  <a:lnTo>
                    <a:pt x="374" y="13"/>
                  </a:lnTo>
                  <a:lnTo>
                    <a:pt x="374" y="20"/>
                  </a:lnTo>
                  <a:lnTo>
                    <a:pt x="371" y="28"/>
                  </a:lnTo>
                  <a:lnTo>
                    <a:pt x="367" y="32"/>
                  </a:lnTo>
                  <a:lnTo>
                    <a:pt x="362" y="32"/>
                  </a:lnTo>
                  <a:lnTo>
                    <a:pt x="358" y="29"/>
                  </a:lnTo>
                  <a:lnTo>
                    <a:pt x="353" y="26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1"/>
                  </a:lnTo>
                  <a:lnTo>
                    <a:pt x="338" y="6"/>
                  </a:lnTo>
                  <a:lnTo>
                    <a:pt x="338" y="13"/>
                  </a:lnTo>
                  <a:lnTo>
                    <a:pt x="337" y="20"/>
                  </a:lnTo>
                  <a:lnTo>
                    <a:pt x="335" y="28"/>
                  </a:lnTo>
                  <a:lnTo>
                    <a:pt x="331" y="32"/>
                  </a:lnTo>
                  <a:lnTo>
                    <a:pt x="325" y="32"/>
                  </a:lnTo>
                  <a:lnTo>
                    <a:pt x="322" y="29"/>
                  </a:lnTo>
                  <a:lnTo>
                    <a:pt x="319" y="26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1"/>
                  </a:lnTo>
                  <a:lnTo>
                    <a:pt x="301" y="6"/>
                  </a:lnTo>
                  <a:lnTo>
                    <a:pt x="301" y="13"/>
                  </a:lnTo>
                  <a:lnTo>
                    <a:pt x="300" y="20"/>
                  </a:lnTo>
                  <a:lnTo>
                    <a:pt x="298" y="28"/>
                  </a:lnTo>
                  <a:lnTo>
                    <a:pt x="294" y="32"/>
                  </a:lnTo>
                  <a:lnTo>
                    <a:pt x="288" y="32"/>
                  </a:lnTo>
                  <a:lnTo>
                    <a:pt x="283" y="29"/>
                  </a:lnTo>
                  <a:lnTo>
                    <a:pt x="282" y="26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7" y="6"/>
                  </a:lnTo>
                  <a:lnTo>
                    <a:pt x="265" y="13"/>
                  </a:lnTo>
                  <a:lnTo>
                    <a:pt x="265" y="20"/>
                  </a:lnTo>
                  <a:lnTo>
                    <a:pt x="262" y="28"/>
                  </a:lnTo>
                  <a:lnTo>
                    <a:pt x="258" y="32"/>
                  </a:lnTo>
                  <a:lnTo>
                    <a:pt x="253" y="32"/>
                  </a:lnTo>
                  <a:lnTo>
                    <a:pt x="250" y="29"/>
                  </a:lnTo>
                  <a:lnTo>
                    <a:pt x="247" y="26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30" y="6"/>
                  </a:lnTo>
                  <a:lnTo>
                    <a:pt x="228" y="13"/>
                  </a:lnTo>
                  <a:lnTo>
                    <a:pt x="228" y="20"/>
                  </a:lnTo>
                  <a:lnTo>
                    <a:pt x="227" y="28"/>
                  </a:lnTo>
                  <a:lnTo>
                    <a:pt x="222" y="32"/>
                  </a:lnTo>
                  <a:lnTo>
                    <a:pt x="216" y="32"/>
                  </a:lnTo>
                  <a:lnTo>
                    <a:pt x="213" y="29"/>
                  </a:lnTo>
                  <a:lnTo>
                    <a:pt x="210" y="26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1"/>
                  </a:lnTo>
                  <a:lnTo>
                    <a:pt x="192" y="6"/>
                  </a:lnTo>
                  <a:lnTo>
                    <a:pt x="192" y="13"/>
                  </a:lnTo>
                  <a:lnTo>
                    <a:pt x="191" y="20"/>
                  </a:lnTo>
                  <a:lnTo>
                    <a:pt x="189" y="28"/>
                  </a:lnTo>
                  <a:lnTo>
                    <a:pt x="185" y="32"/>
                  </a:lnTo>
                  <a:lnTo>
                    <a:pt x="179" y="32"/>
                  </a:lnTo>
                  <a:lnTo>
                    <a:pt x="174" y="29"/>
                  </a:lnTo>
                  <a:lnTo>
                    <a:pt x="173" y="26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8" y="6"/>
                  </a:lnTo>
                  <a:lnTo>
                    <a:pt x="157" y="13"/>
                  </a:lnTo>
                  <a:lnTo>
                    <a:pt x="157" y="20"/>
                  </a:lnTo>
                  <a:lnTo>
                    <a:pt x="154" y="28"/>
                  </a:lnTo>
                  <a:lnTo>
                    <a:pt x="149" y="32"/>
                  </a:lnTo>
                  <a:lnTo>
                    <a:pt x="145" y="32"/>
                  </a:lnTo>
                  <a:lnTo>
                    <a:pt x="140" y="29"/>
                  </a:lnTo>
                  <a:lnTo>
                    <a:pt x="139" y="26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1" y="6"/>
                  </a:lnTo>
                  <a:lnTo>
                    <a:pt x="119" y="13"/>
                  </a:lnTo>
                  <a:lnTo>
                    <a:pt x="119" y="20"/>
                  </a:lnTo>
                  <a:lnTo>
                    <a:pt x="118" y="28"/>
                  </a:lnTo>
                  <a:lnTo>
                    <a:pt x="113" y="32"/>
                  </a:lnTo>
                  <a:lnTo>
                    <a:pt x="107" y="32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3" y="6"/>
                  </a:lnTo>
                  <a:lnTo>
                    <a:pt x="83" y="13"/>
                  </a:lnTo>
                  <a:lnTo>
                    <a:pt x="82" y="20"/>
                  </a:lnTo>
                  <a:lnTo>
                    <a:pt x="80" y="28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6" y="29"/>
                  </a:lnTo>
                  <a:lnTo>
                    <a:pt x="64" y="26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1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48" y="2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1" y="29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14" y="125"/>
                  </a:lnTo>
                  <a:lnTo>
                    <a:pt x="614" y="0"/>
                  </a:lnTo>
                  <a:lnTo>
                    <a:pt x="5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0" name="Rectangle 624"/>
            <p:cNvSpPr>
              <a:spLocks noChangeArrowheads="1"/>
            </p:cNvSpPr>
            <p:nvPr/>
          </p:nvSpPr>
          <p:spPr bwMode="auto">
            <a:xfrm>
              <a:off x="3949" y="2558"/>
              <a:ext cx="69" cy="28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1" name="Rectangle 625"/>
            <p:cNvSpPr>
              <a:spLocks noChangeArrowheads="1"/>
            </p:cNvSpPr>
            <p:nvPr/>
          </p:nvSpPr>
          <p:spPr bwMode="auto">
            <a:xfrm>
              <a:off x="3949" y="2558"/>
              <a:ext cx="69" cy="2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2" name="Freeform 626"/>
            <p:cNvSpPr>
              <a:spLocks/>
            </p:cNvSpPr>
            <p:nvPr/>
          </p:nvSpPr>
          <p:spPr bwMode="auto">
            <a:xfrm>
              <a:off x="3927" y="2348"/>
              <a:ext cx="605" cy="120"/>
            </a:xfrm>
            <a:custGeom>
              <a:avLst/>
              <a:gdLst>
                <a:gd name="T0" fmla="*/ 0 w 1361"/>
                <a:gd name="T1" fmla="*/ 1 h 239"/>
                <a:gd name="T2" fmla="*/ 0 w 1361"/>
                <a:gd name="T3" fmla="*/ 1 h 239"/>
                <a:gd name="T4" fmla="*/ 0 w 1361"/>
                <a:gd name="T5" fmla="*/ 1 h 239"/>
                <a:gd name="T6" fmla="*/ 0 w 1361"/>
                <a:gd name="T7" fmla="*/ 1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1 h 239"/>
                <a:gd name="T14" fmla="*/ 1 w 1361"/>
                <a:gd name="T15" fmla="*/ 1 h 239"/>
                <a:gd name="T16" fmla="*/ 1 w 1361"/>
                <a:gd name="T17" fmla="*/ 1 h 239"/>
                <a:gd name="T18" fmla="*/ 1 w 1361"/>
                <a:gd name="T19" fmla="*/ 1 h 239"/>
                <a:gd name="T20" fmla="*/ 1 w 1361"/>
                <a:gd name="T21" fmla="*/ 1 h 239"/>
                <a:gd name="T22" fmla="*/ 2 w 1361"/>
                <a:gd name="T23" fmla="*/ 1 h 239"/>
                <a:gd name="T24" fmla="*/ 2 w 1361"/>
                <a:gd name="T25" fmla="*/ 1 h 239"/>
                <a:gd name="T26" fmla="*/ 2 w 1361"/>
                <a:gd name="T27" fmla="*/ 1 h 239"/>
                <a:gd name="T28" fmla="*/ 2 w 1361"/>
                <a:gd name="T29" fmla="*/ 1 h 239"/>
                <a:gd name="T30" fmla="*/ 2 w 1361"/>
                <a:gd name="T31" fmla="*/ 1 h 239"/>
                <a:gd name="T32" fmla="*/ 2 w 1361"/>
                <a:gd name="T33" fmla="*/ 1 h 239"/>
                <a:gd name="T34" fmla="*/ 2 w 1361"/>
                <a:gd name="T35" fmla="*/ 1 h 239"/>
                <a:gd name="T36" fmla="*/ 2 w 1361"/>
                <a:gd name="T37" fmla="*/ 1 h 239"/>
                <a:gd name="T38" fmla="*/ 2 w 1361"/>
                <a:gd name="T39" fmla="*/ 1 h 239"/>
                <a:gd name="T40" fmla="*/ 2 w 1361"/>
                <a:gd name="T41" fmla="*/ 1 h 239"/>
                <a:gd name="T42" fmla="*/ 2 w 1361"/>
                <a:gd name="T43" fmla="*/ 1 h 239"/>
                <a:gd name="T44" fmla="*/ 2 w 1361"/>
                <a:gd name="T45" fmla="*/ 1 h 239"/>
                <a:gd name="T46" fmla="*/ 2 w 1361"/>
                <a:gd name="T47" fmla="*/ 1 h 239"/>
                <a:gd name="T48" fmla="*/ 2 w 1361"/>
                <a:gd name="T49" fmla="*/ 1 h 239"/>
                <a:gd name="T50" fmla="*/ 2 w 1361"/>
                <a:gd name="T51" fmla="*/ 1 h 239"/>
                <a:gd name="T52" fmla="*/ 2 w 1361"/>
                <a:gd name="T53" fmla="*/ 1 h 239"/>
                <a:gd name="T54" fmla="*/ 2 w 1361"/>
                <a:gd name="T55" fmla="*/ 1 h 239"/>
                <a:gd name="T56" fmla="*/ 2 w 1361"/>
                <a:gd name="T57" fmla="*/ 1 h 239"/>
                <a:gd name="T58" fmla="*/ 1 w 1361"/>
                <a:gd name="T59" fmla="*/ 1 h 239"/>
                <a:gd name="T60" fmla="*/ 1 w 1361"/>
                <a:gd name="T61" fmla="*/ 1 h 239"/>
                <a:gd name="T62" fmla="*/ 1 w 1361"/>
                <a:gd name="T63" fmla="*/ 1 h 239"/>
                <a:gd name="T64" fmla="*/ 1 w 1361"/>
                <a:gd name="T65" fmla="*/ 1 h 239"/>
                <a:gd name="T66" fmla="*/ 1 w 1361"/>
                <a:gd name="T67" fmla="*/ 1 h 239"/>
                <a:gd name="T68" fmla="*/ 0 w 1361"/>
                <a:gd name="T69" fmla="*/ 1 h 239"/>
                <a:gd name="T70" fmla="*/ 0 w 1361"/>
                <a:gd name="T71" fmla="*/ 1 h 239"/>
                <a:gd name="T72" fmla="*/ 0 w 1361"/>
                <a:gd name="T73" fmla="*/ 1 h 239"/>
                <a:gd name="T74" fmla="*/ 0 w 1361"/>
                <a:gd name="T75" fmla="*/ 1 h 239"/>
                <a:gd name="T76" fmla="*/ 0 w 1361"/>
                <a:gd name="T77" fmla="*/ 1 h 239"/>
                <a:gd name="T78" fmla="*/ 0 w 1361"/>
                <a:gd name="T79" fmla="*/ 1 h 239"/>
                <a:gd name="T80" fmla="*/ 0 w 1361"/>
                <a:gd name="T81" fmla="*/ 1 h 239"/>
                <a:gd name="T82" fmla="*/ 0 w 1361"/>
                <a:gd name="T83" fmla="*/ 1 h 2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1"/>
                <a:gd name="T127" fmla="*/ 0 h 239"/>
                <a:gd name="T128" fmla="*/ 1361 w 1361"/>
                <a:gd name="T129" fmla="*/ 239 h 2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8"/>
                  </a:lnTo>
                  <a:lnTo>
                    <a:pt x="204" y="58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2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3"/>
                  </a:lnTo>
                  <a:lnTo>
                    <a:pt x="1011" y="72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7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8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3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0"/>
                  </a:lnTo>
                  <a:lnTo>
                    <a:pt x="919" y="199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3" name="Freeform 627"/>
            <p:cNvSpPr>
              <a:spLocks/>
            </p:cNvSpPr>
            <p:nvPr/>
          </p:nvSpPr>
          <p:spPr bwMode="auto">
            <a:xfrm>
              <a:off x="3927" y="2348"/>
              <a:ext cx="605" cy="120"/>
            </a:xfrm>
            <a:custGeom>
              <a:avLst/>
              <a:gdLst>
                <a:gd name="T0" fmla="*/ 0 w 1361"/>
                <a:gd name="T1" fmla="*/ 1 h 239"/>
                <a:gd name="T2" fmla="*/ 0 w 1361"/>
                <a:gd name="T3" fmla="*/ 1 h 239"/>
                <a:gd name="T4" fmla="*/ 0 w 1361"/>
                <a:gd name="T5" fmla="*/ 1 h 239"/>
                <a:gd name="T6" fmla="*/ 0 w 1361"/>
                <a:gd name="T7" fmla="*/ 1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1 h 239"/>
                <a:gd name="T14" fmla="*/ 1 w 1361"/>
                <a:gd name="T15" fmla="*/ 1 h 239"/>
                <a:gd name="T16" fmla="*/ 1 w 1361"/>
                <a:gd name="T17" fmla="*/ 1 h 239"/>
                <a:gd name="T18" fmla="*/ 1 w 1361"/>
                <a:gd name="T19" fmla="*/ 1 h 239"/>
                <a:gd name="T20" fmla="*/ 1 w 1361"/>
                <a:gd name="T21" fmla="*/ 1 h 239"/>
                <a:gd name="T22" fmla="*/ 1 w 1361"/>
                <a:gd name="T23" fmla="*/ 1 h 239"/>
                <a:gd name="T24" fmla="*/ 2 w 1361"/>
                <a:gd name="T25" fmla="*/ 1 h 239"/>
                <a:gd name="T26" fmla="*/ 2 w 1361"/>
                <a:gd name="T27" fmla="*/ 1 h 239"/>
                <a:gd name="T28" fmla="*/ 2 w 1361"/>
                <a:gd name="T29" fmla="*/ 1 h 239"/>
                <a:gd name="T30" fmla="*/ 2 w 1361"/>
                <a:gd name="T31" fmla="*/ 1 h 239"/>
                <a:gd name="T32" fmla="*/ 2 w 1361"/>
                <a:gd name="T33" fmla="*/ 1 h 239"/>
                <a:gd name="T34" fmla="*/ 2 w 1361"/>
                <a:gd name="T35" fmla="*/ 1 h 239"/>
                <a:gd name="T36" fmla="*/ 2 w 1361"/>
                <a:gd name="T37" fmla="*/ 1 h 239"/>
                <a:gd name="T38" fmla="*/ 2 w 1361"/>
                <a:gd name="T39" fmla="*/ 1 h 239"/>
                <a:gd name="T40" fmla="*/ 2 w 1361"/>
                <a:gd name="T41" fmla="*/ 1 h 239"/>
                <a:gd name="T42" fmla="*/ 2 w 1361"/>
                <a:gd name="T43" fmla="*/ 1 h 239"/>
                <a:gd name="T44" fmla="*/ 2 w 1361"/>
                <a:gd name="T45" fmla="*/ 1 h 239"/>
                <a:gd name="T46" fmla="*/ 2 w 1361"/>
                <a:gd name="T47" fmla="*/ 1 h 239"/>
                <a:gd name="T48" fmla="*/ 2 w 1361"/>
                <a:gd name="T49" fmla="*/ 1 h 239"/>
                <a:gd name="T50" fmla="*/ 2 w 1361"/>
                <a:gd name="T51" fmla="*/ 1 h 239"/>
                <a:gd name="T52" fmla="*/ 2 w 1361"/>
                <a:gd name="T53" fmla="*/ 1 h 239"/>
                <a:gd name="T54" fmla="*/ 2 w 1361"/>
                <a:gd name="T55" fmla="*/ 1 h 239"/>
                <a:gd name="T56" fmla="*/ 2 w 1361"/>
                <a:gd name="T57" fmla="*/ 1 h 239"/>
                <a:gd name="T58" fmla="*/ 2 w 1361"/>
                <a:gd name="T59" fmla="*/ 1 h 239"/>
                <a:gd name="T60" fmla="*/ 2 w 1361"/>
                <a:gd name="T61" fmla="*/ 1 h 239"/>
                <a:gd name="T62" fmla="*/ 2 w 1361"/>
                <a:gd name="T63" fmla="*/ 1 h 239"/>
                <a:gd name="T64" fmla="*/ 2 w 1361"/>
                <a:gd name="T65" fmla="*/ 1 h 239"/>
                <a:gd name="T66" fmla="*/ 1 w 1361"/>
                <a:gd name="T67" fmla="*/ 1 h 239"/>
                <a:gd name="T68" fmla="*/ 1 w 1361"/>
                <a:gd name="T69" fmla="*/ 1 h 239"/>
                <a:gd name="T70" fmla="*/ 1 w 1361"/>
                <a:gd name="T71" fmla="*/ 1 h 239"/>
                <a:gd name="T72" fmla="*/ 1 w 1361"/>
                <a:gd name="T73" fmla="*/ 1 h 239"/>
                <a:gd name="T74" fmla="*/ 1 w 1361"/>
                <a:gd name="T75" fmla="*/ 1 h 239"/>
                <a:gd name="T76" fmla="*/ 0 w 1361"/>
                <a:gd name="T77" fmla="*/ 1 h 239"/>
                <a:gd name="T78" fmla="*/ 0 w 1361"/>
                <a:gd name="T79" fmla="*/ 1 h 239"/>
                <a:gd name="T80" fmla="*/ 0 w 1361"/>
                <a:gd name="T81" fmla="*/ 1 h 239"/>
                <a:gd name="T82" fmla="*/ 0 w 1361"/>
                <a:gd name="T83" fmla="*/ 1 h 239"/>
                <a:gd name="T84" fmla="*/ 0 w 1361"/>
                <a:gd name="T85" fmla="*/ 1 h 239"/>
                <a:gd name="T86" fmla="*/ 0 w 1361"/>
                <a:gd name="T87" fmla="*/ 1 h 239"/>
                <a:gd name="T88" fmla="*/ 0 w 1361"/>
                <a:gd name="T89" fmla="*/ 1 h 239"/>
                <a:gd name="T90" fmla="*/ 0 w 1361"/>
                <a:gd name="T91" fmla="*/ 1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1"/>
                <a:gd name="T139" fmla="*/ 0 h 239"/>
                <a:gd name="T140" fmla="*/ 1361 w 1361"/>
                <a:gd name="T141" fmla="*/ 239 h 2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8"/>
                  </a:lnTo>
                  <a:lnTo>
                    <a:pt x="204" y="58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2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3"/>
                  </a:lnTo>
                  <a:lnTo>
                    <a:pt x="1011" y="72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7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8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3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0"/>
                  </a:lnTo>
                  <a:lnTo>
                    <a:pt x="919" y="199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4" name="Freeform 628"/>
            <p:cNvSpPr>
              <a:spLocks/>
            </p:cNvSpPr>
            <p:nvPr/>
          </p:nvSpPr>
          <p:spPr bwMode="auto">
            <a:xfrm>
              <a:off x="4046" y="2377"/>
              <a:ext cx="274" cy="62"/>
            </a:xfrm>
            <a:custGeom>
              <a:avLst/>
              <a:gdLst>
                <a:gd name="T0" fmla="*/ 1 w 614"/>
                <a:gd name="T1" fmla="*/ 0 h 125"/>
                <a:gd name="T2" fmla="*/ 1 w 614"/>
                <a:gd name="T3" fmla="*/ 0 h 125"/>
                <a:gd name="T4" fmla="*/ 1 w 614"/>
                <a:gd name="T5" fmla="*/ 0 h 125"/>
                <a:gd name="T6" fmla="*/ 1 w 614"/>
                <a:gd name="T7" fmla="*/ 0 h 125"/>
                <a:gd name="T8" fmla="*/ 1 w 614"/>
                <a:gd name="T9" fmla="*/ 0 h 125"/>
                <a:gd name="T10" fmla="*/ 1 w 614"/>
                <a:gd name="T11" fmla="*/ 0 h 125"/>
                <a:gd name="T12" fmla="*/ 1 w 614"/>
                <a:gd name="T13" fmla="*/ 0 h 125"/>
                <a:gd name="T14" fmla="*/ 1 w 614"/>
                <a:gd name="T15" fmla="*/ 0 h 125"/>
                <a:gd name="T16" fmla="*/ 1 w 614"/>
                <a:gd name="T17" fmla="*/ 0 h 125"/>
                <a:gd name="T18" fmla="*/ 1 w 614"/>
                <a:gd name="T19" fmla="*/ 0 h 125"/>
                <a:gd name="T20" fmla="*/ 1 w 614"/>
                <a:gd name="T21" fmla="*/ 0 h 125"/>
                <a:gd name="T22" fmla="*/ 1 w 614"/>
                <a:gd name="T23" fmla="*/ 0 h 125"/>
                <a:gd name="T24" fmla="*/ 1 w 614"/>
                <a:gd name="T25" fmla="*/ 0 h 125"/>
                <a:gd name="T26" fmla="*/ 1 w 614"/>
                <a:gd name="T27" fmla="*/ 0 h 125"/>
                <a:gd name="T28" fmla="*/ 0 w 614"/>
                <a:gd name="T29" fmla="*/ 0 h 125"/>
                <a:gd name="T30" fmla="*/ 0 w 614"/>
                <a:gd name="T31" fmla="*/ 0 h 125"/>
                <a:gd name="T32" fmla="*/ 0 w 614"/>
                <a:gd name="T33" fmla="*/ 0 h 125"/>
                <a:gd name="T34" fmla="*/ 0 w 614"/>
                <a:gd name="T35" fmla="*/ 0 h 125"/>
                <a:gd name="T36" fmla="*/ 0 w 614"/>
                <a:gd name="T37" fmla="*/ 0 h 125"/>
                <a:gd name="T38" fmla="*/ 0 w 614"/>
                <a:gd name="T39" fmla="*/ 0 h 125"/>
                <a:gd name="T40" fmla="*/ 0 w 614"/>
                <a:gd name="T41" fmla="*/ 0 h 125"/>
                <a:gd name="T42" fmla="*/ 0 w 614"/>
                <a:gd name="T43" fmla="*/ 0 h 125"/>
                <a:gd name="T44" fmla="*/ 0 w 614"/>
                <a:gd name="T45" fmla="*/ 0 h 125"/>
                <a:gd name="T46" fmla="*/ 0 w 614"/>
                <a:gd name="T47" fmla="*/ 0 h 125"/>
                <a:gd name="T48" fmla="*/ 0 w 614"/>
                <a:gd name="T49" fmla="*/ 0 h 125"/>
                <a:gd name="T50" fmla="*/ 0 w 614"/>
                <a:gd name="T51" fmla="*/ 0 h 125"/>
                <a:gd name="T52" fmla="*/ 0 w 614"/>
                <a:gd name="T53" fmla="*/ 0 h 125"/>
                <a:gd name="T54" fmla="*/ 0 w 614"/>
                <a:gd name="T55" fmla="*/ 0 h 125"/>
                <a:gd name="T56" fmla="*/ 0 w 614"/>
                <a:gd name="T57" fmla="*/ 0 h 125"/>
                <a:gd name="T58" fmla="*/ 0 w 614"/>
                <a:gd name="T59" fmla="*/ 0 h 125"/>
                <a:gd name="T60" fmla="*/ 0 w 614"/>
                <a:gd name="T61" fmla="*/ 0 h 125"/>
                <a:gd name="T62" fmla="*/ 0 w 614"/>
                <a:gd name="T63" fmla="*/ 0 h 125"/>
                <a:gd name="T64" fmla="*/ 0 w 614"/>
                <a:gd name="T65" fmla="*/ 0 h 125"/>
                <a:gd name="T66" fmla="*/ 0 w 614"/>
                <a:gd name="T67" fmla="*/ 0 h 125"/>
                <a:gd name="T68" fmla="*/ 0 w 614"/>
                <a:gd name="T69" fmla="*/ 0 h 125"/>
                <a:gd name="T70" fmla="*/ 0 w 614"/>
                <a:gd name="T71" fmla="*/ 0 h 125"/>
                <a:gd name="T72" fmla="*/ 0 w 614"/>
                <a:gd name="T73" fmla="*/ 0 h 125"/>
                <a:gd name="T74" fmla="*/ 0 w 614"/>
                <a:gd name="T75" fmla="*/ 0 h 125"/>
                <a:gd name="T76" fmla="*/ 0 w 614"/>
                <a:gd name="T77" fmla="*/ 0 h 125"/>
                <a:gd name="T78" fmla="*/ 0 w 614"/>
                <a:gd name="T79" fmla="*/ 0 h 125"/>
                <a:gd name="T80" fmla="*/ 0 w 614"/>
                <a:gd name="T81" fmla="*/ 0 h 125"/>
                <a:gd name="T82" fmla="*/ 0 w 614"/>
                <a:gd name="T83" fmla="*/ 0 h 125"/>
                <a:gd name="T84" fmla="*/ 0 w 614"/>
                <a:gd name="T85" fmla="*/ 0 h 125"/>
                <a:gd name="T86" fmla="*/ 0 w 614"/>
                <a:gd name="T87" fmla="*/ 0 h 125"/>
                <a:gd name="T88" fmla="*/ 0 w 614"/>
                <a:gd name="T89" fmla="*/ 0 h 125"/>
                <a:gd name="T90" fmla="*/ 0 w 614"/>
                <a:gd name="T91" fmla="*/ 0 h 125"/>
                <a:gd name="T92" fmla="*/ 0 w 614"/>
                <a:gd name="T93" fmla="*/ 0 h 125"/>
                <a:gd name="T94" fmla="*/ 0 w 614"/>
                <a:gd name="T95" fmla="*/ 0 h 125"/>
                <a:gd name="T96" fmla="*/ 0 w 614"/>
                <a:gd name="T97" fmla="*/ 0 h 125"/>
                <a:gd name="T98" fmla="*/ 1 w 614"/>
                <a:gd name="T99" fmla="*/ 0 h 1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4"/>
                <a:gd name="T151" fmla="*/ 0 h 125"/>
                <a:gd name="T152" fmla="*/ 614 w 614"/>
                <a:gd name="T153" fmla="*/ 125 h 1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4" h="125">
                  <a:moveTo>
                    <a:pt x="573" y="0"/>
                  </a:moveTo>
                  <a:lnTo>
                    <a:pt x="565" y="0"/>
                  </a:lnTo>
                  <a:lnTo>
                    <a:pt x="561" y="0"/>
                  </a:lnTo>
                  <a:lnTo>
                    <a:pt x="558" y="1"/>
                  </a:lnTo>
                  <a:lnTo>
                    <a:pt x="556" y="5"/>
                  </a:lnTo>
                  <a:lnTo>
                    <a:pt x="556" y="13"/>
                  </a:lnTo>
                  <a:lnTo>
                    <a:pt x="555" y="20"/>
                  </a:lnTo>
                  <a:lnTo>
                    <a:pt x="553" y="28"/>
                  </a:lnTo>
                  <a:lnTo>
                    <a:pt x="549" y="32"/>
                  </a:lnTo>
                  <a:lnTo>
                    <a:pt x="544" y="32"/>
                  </a:lnTo>
                  <a:lnTo>
                    <a:pt x="540" y="29"/>
                  </a:lnTo>
                  <a:lnTo>
                    <a:pt x="538" y="26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1"/>
                  </a:lnTo>
                  <a:lnTo>
                    <a:pt x="519" y="5"/>
                  </a:lnTo>
                  <a:lnTo>
                    <a:pt x="519" y="13"/>
                  </a:lnTo>
                  <a:lnTo>
                    <a:pt x="517" y="20"/>
                  </a:lnTo>
                  <a:lnTo>
                    <a:pt x="516" y="28"/>
                  </a:lnTo>
                  <a:lnTo>
                    <a:pt x="511" y="32"/>
                  </a:lnTo>
                  <a:lnTo>
                    <a:pt x="505" y="32"/>
                  </a:lnTo>
                  <a:lnTo>
                    <a:pt x="502" y="29"/>
                  </a:lnTo>
                  <a:lnTo>
                    <a:pt x="499" y="26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1"/>
                  </a:lnTo>
                  <a:lnTo>
                    <a:pt x="482" y="5"/>
                  </a:lnTo>
                  <a:lnTo>
                    <a:pt x="482" y="13"/>
                  </a:lnTo>
                  <a:lnTo>
                    <a:pt x="482" y="20"/>
                  </a:lnTo>
                  <a:lnTo>
                    <a:pt x="479" y="28"/>
                  </a:lnTo>
                  <a:lnTo>
                    <a:pt x="476" y="32"/>
                  </a:lnTo>
                  <a:lnTo>
                    <a:pt x="471" y="32"/>
                  </a:lnTo>
                  <a:lnTo>
                    <a:pt x="467" y="29"/>
                  </a:lnTo>
                  <a:lnTo>
                    <a:pt x="462" y="26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1"/>
                  </a:lnTo>
                  <a:lnTo>
                    <a:pt x="447" y="5"/>
                  </a:lnTo>
                  <a:lnTo>
                    <a:pt x="447" y="13"/>
                  </a:lnTo>
                  <a:lnTo>
                    <a:pt x="446" y="20"/>
                  </a:lnTo>
                  <a:lnTo>
                    <a:pt x="444" y="28"/>
                  </a:lnTo>
                  <a:lnTo>
                    <a:pt x="440" y="32"/>
                  </a:lnTo>
                  <a:lnTo>
                    <a:pt x="434" y="32"/>
                  </a:lnTo>
                  <a:lnTo>
                    <a:pt x="431" y="29"/>
                  </a:lnTo>
                  <a:lnTo>
                    <a:pt x="428" y="26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1"/>
                  </a:lnTo>
                  <a:lnTo>
                    <a:pt x="410" y="5"/>
                  </a:lnTo>
                  <a:lnTo>
                    <a:pt x="410" y="13"/>
                  </a:lnTo>
                  <a:lnTo>
                    <a:pt x="409" y="20"/>
                  </a:lnTo>
                  <a:lnTo>
                    <a:pt x="407" y="28"/>
                  </a:lnTo>
                  <a:lnTo>
                    <a:pt x="403" y="32"/>
                  </a:lnTo>
                  <a:lnTo>
                    <a:pt x="397" y="32"/>
                  </a:lnTo>
                  <a:lnTo>
                    <a:pt x="394" y="29"/>
                  </a:lnTo>
                  <a:lnTo>
                    <a:pt x="391" y="26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1"/>
                  </a:lnTo>
                  <a:lnTo>
                    <a:pt x="376" y="5"/>
                  </a:lnTo>
                  <a:lnTo>
                    <a:pt x="374" y="13"/>
                  </a:lnTo>
                  <a:lnTo>
                    <a:pt x="374" y="20"/>
                  </a:lnTo>
                  <a:lnTo>
                    <a:pt x="371" y="28"/>
                  </a:lnTo>
                  <a:lnTo>
                    <a:pt x="367" y="32"/>
                  </a:lnTo>
                  <a:lnTo>
                    <a:pt x="362" y="32"/>
                  </a:lnTo>
                  <a:lnTo>
                    <a:pt x="358" y="29"/>
                  </a:lnTo>
                  <a:lnTo>
                    <a:pt x="353" y="26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1"/>
                  </a:lnTo>
                  <a:lnTo>
                    <a:pt x="338" y="5"/>
                  </a:lnTo>
                  <a:lnTo>
                    <a:pt x="338" y="13"/>
                  </a:lnTo>
                  <a:lnTo>
                    <a:pt x="337" y="20"/>
                  </a:lnTo>
                  <a:lnTo>
                    <a:pt x="335" y="28"/>
                  </a:lnTo>
                  <a:lnTo>
                    <a:pt x="331" y="32"/>
                  </a:lnTo>
                  <a:lnTo>
                    <a:pt x="325" y="32"/>
                  </a:lnTo>
                  <a:lnTo>
                    <a:pt x="322" y="29"/>
                  </a:lnTo>
                  <a:lnTo>
                    <a:pt x="319" y="26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1"/>
                  </a:lnTo>
                  <a:lnTo>
                    <a:pt x="301" y="5"/>
                  </a:lnTo>
                  <a:lnTo>
                    <a:pt x="301" y="13"/>
                  </a:lnTo>
                  <a:lnTo>
                    <a:pt x="300" y="20"/>
                  </a:lnTo>
                  <a:lnTo>
                    <a:pt x="298" y="28"/>
                  </a:lnTo>
                  <a:lnTo>
                    <a:pt x="294" y="32"/>
                  </a:lnTo>
                  <a:lnTo>
                    <a:pt x="288" y="32"/>
                  </a:lnTo>
                  <a:lnTo>
                    <a:pt x="283" y="29"/>
                  </a:lnTo>
                  <a:lnTo>
                    <a:pt x="282" y="26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7" y="5"/>
                  </a:lnTo>
                  <a:lnTo>
                    <a:pt x="265" y="13"/>
                  </a:lnTo>
                  <a:lnTo>
                    <a:pt x="265" y="20"/>
                  </a:lnTo>
                  <a:lnTo>
                    <a:pt x="262" y="28"/>
                  </a:lnTo>
                  <a:lnTo>
                    <a:pt x="258" y="32"/>
                  </a:lnTo>
                  <a:lnTo>
                    <a:pt x="253" y="32"/>
                  </a:lnTo>
                  <a:lnTo>
                    <a:pt x="250" y="29"/>
                  </a:lnTo>
                  <a:lnTo>
                    <a:pt x="247" y="26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30" y="5"/>
                  </a:lnTo>
                  <a:lnTo>
                    <a:pt x="228" y="13"/>
                  </a:lnTo>
                  <a:lnTo>
                    <a:pt x="228" y="20"/>
                  </a:lnTo>
                  <a:lnTo>
                    <a:pt x="227" y="28"/>
                  </a:lnTo>
                  <a:lnTo>
                    <a:pt x="222" y="32"/>
                  </a:lnTo>
                  <a:lnTo>
                    <a:pt x="216" y="32"/>
                  </a:lnTo>
                  <a:lnTo>
                    <a:pt x="213" y="29"/>
                  </a:lnTo>
                  <a:lnTo>
                    <a:pt x="210" y="26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1"/>
                  </a:lnTo>
                  <a:lnTo>
                    <a:pt x="192" y="5"/>
                  </a:lnTo>
                  <a:lnTo>
                    <a:pt x="192" y="13"/>
                  </a:lnTo>
                  <a:lnTo>
                    <a:pt x="191" y="20"/>
                  </a:lnTo>
                  <a:lnTo>
                    <a:pt x="189" y="28"/>
                  </a:lnTo>
                  <a:lnTo>
                    <a:pt x="185" y="32"/>
                  </a:lnTo>
                  <a:lnTo>
                    <a:pt x="179" y="32"/>
                  </a:lnTo>
                  <a:lnTo>
                    <a:pt x="174" y="29"/>
                  </a:lnTo>
                  <a:lnTo>
                    <a:pt x="173" y="26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8" y="5"/>
                  </a:lnTo>
                  <a:lnTo>
                    <a:pt x="157" y="13"/>
                  </a:lnTo>
                  <a:lnTo>
                    <a:pt x="157" y="20"/>
                  </a:lnTo>
                  <a:lnTo>
                    <a:pt x="154" y="28"/>
                  </a:lnTo>
                  <a:lnTo>
                    <a:pt x="149" y="32"/>
                  </a:lnTo>
                  <a:lnTo>
                    <a:pt x="145" y="32"/>
                  </a:lnTo>
                  <a:lnTo>
                    <a:pt x="140" y="29"/>
                  </a:lnTo>
                  <a:lnTo>
                    <a:pt x="139" y="26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1" y="5"/>
                  </a:lnTo>
                  <a:lnTo>
                    <a:pt x="119" y="13"/>
                  </a:lnTo>
                  <a:lnTo>
                    <a:pt x="119" y="20"/>
                  </a:lnTo>
                  <a:lnTo>
                    <a:pt x="118" y="28"/>
                  </a:lnTo>
                  <a:lnTo>
                    <a:pt x="113" y="32"/>
                  </a:lnTo>
                  <a:lnTo>
                    <a:pt x="107" y="32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3" y="5"/>
                  </a:lnTo>
                  <a:lnTo>
                    <a:pt x="83" y="13"/>
                  </a:lnTo>
                  <a:lnTo>
                    <a:pt x="82" y="20"/>
                  </a:lnTo>
                  <a:lnTo>
                    <a:pt x="80" y="28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6" y="29"/>
                  </a:lnTo>
                  <a:lnTo>
                    <a:pt x="64" y="26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1"/>
                  </a:lnTo>
                  <a:lnTo>
                    <a:pt x="49" y="5"/>
                  </a:lnTo>
                  <a:lnTo>
                    <a:pt x="49" y="13"/>
                  </a:lnTo>
                  <a:lnTo>
                    <a:pt x="48" y="2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1" y="29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14" y="125"/>
                  </a:lnTo>
                  <a:lnTo>
                    <a:pt x="614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5" name="Freeform 629"/>
            <p:cNvSpPr>
              <a:spLocks/>
            </p:cNvSpPr>
            <p:nvPr/>
          </p:nvSpPr>
          <p:spPr bwMode="auto">
            <a:xfrm>
              <a:off x="4046" y="2377"/>
              <a:ext cx="274" cy="62"/>
            </a:xfrm>
            <a:custGeom>
              <a:avLst/>
              <a:gdLst>
                <a:gd name="T0" fmla="*/ 1 w 614"/>
                <a:gd name="T1" fmla="*/ 0 h 125"/>
                <a:gd name="T2" fmla="*/ 1 w 614"/>
                <a:gd name="T3" fmla="*/ 0 h 125"/>
                <a:gd name="T4" fmla="*/ 1 w 614"/>
                <a:gd name="T5" fmla="*/ 0 h 125"/>
                <a:gd name="T6" fmla="*/ 1 w 614"/>
                <a:gd name="T7" fmla="*/ 0 h 125"/>
                <a:gd name="T8" fmla="*/ 1 w 614"/>
                <a:gd name="T9" fmla="*/ 0 h 125"/>
                <a:gd name="T10" fmla="*/ 1 w 614"/>
                <a:gd name="T11" fmla="*/ 0 h 125"/>
                <a:gd name="T12" fmla="*/ 1 w 614"/>
                <a:gd name="T13" fmla="*/ 0 h 125"/>
                <a:gd name="T14" fmla="*/ 1 w 614"/>
                <a:gd name="T15" fmla="*/ 0 h 125"/>
                <a:gd name="T16" fmla="*/ 1 w 614"/>
                <a:gd name="T17" fmla="*/ 0 h 125"/>
                <a:gd name="T18" fmla="*/ 1 w 614"/>
                <a:gd name="T19" fmla="*/ 0 h 125"/>
                <a:gd name="T20" fmla="*/ 1 w 614"/>
                <a:gd name="T21" fmla="*/ 0 h 125"/>
                <a:gd name="T22" fmla="*/ 1 w 614"/>
                <a:gd name="T23" fmla="*/ 0 h 125"/>
                <a:gd name="T24" fmla="*/ 1 w 614"/>
                <a:gd name="T25" fmla="*/ 0 h 125"/>
                <a:gd name="T26" fmla="*/ 1 w 614"/>
                <a:gd name="T27" fmla="*/ 0 h 125"/>
                <a:gd name="T28" fmla="*/ 1 w 614"/>
                <a:gd name="T29" fmla="*/ 0 h 125"/>
                <a:gd name="T30" fmla="*/ 1 w 614"/>
                <a:gd name="T31" fmla="*/ 0 h 125"/>
                <a:gd name="T32" fmla="*/ 1 w 614"/>
                <a:gd name="T33" fmla="*/ 0 h 125"/>
                <a:gd name="T34" fmla="*/ 1 w 614"/>
                <a:gd name="T35" fmla="*/ 0 h 125"/>
                <a:gd name="T36" fmla="*/ 0 w 614"/>
                <a:gd name="T37" fmla="*/ 0 h 125"/>
                <a:gd name="T38" fmla="*/ 0 w 614"/>
                <a:gd name="T39" fmla="*/ 0 h 125"/>
                <a:gd name="T40" fmla="*/ 0 w 614"/>
                <a:gd name="T41" fmla="*/ 0 h 125"/>
                <a:gd name="T42" fmla="*/ 0 w 614"/>
                <a:gd name="T43" fmla="*/ 0 h 125"/>
                <a:gd name="T44" fmla="*/ 0 w 614"/>
                <a:gd name="T45" fmla="*/ 0 h 125"/>
                <a:gd name="T46" fmla="*/ 0 w 614"/>
                <a:gd name="T47" fmla="*/ 0 h 125"/>
                <a:gd name="T48" fmla="*/ 0 w 614"/>
                <a:gd name="T49" fmla="*/ 0 h 125"/>
                <a:gd name="T50" fmla="*/ 0 w 614"/>
                <a:gd name="T51" fmla="*/ 0 h 125"/>
                <a:gd name="T52" fmla="*/ 0 w 614"/>
                <a:gd name="T53" fmla="*/ 0 h 125"/>
                <a:gd name="T54" fmla="*/ 0 w 614"/>
                <a:gd name="T55" fmla="*/ 0 h 125"/>
                <a:gd name="T56" fmla="*/ 0 w 614"/>
                <a:gd name="T57" fmla="*/ 0 h 125"/>
                <a:gd name="T58" fmla="*/ 0 w 614"/>
                <a:gd name="T59" fmla="*/ 0 h 125"/>
                <a:gd name="T60" fmla="*/ 0 w 614"/>
                <a:gd name="T61" fmla="*/ 0 h 125"/>
                <a:gd name="T62" fmla="*/ 0 w 614"/>
                <a:gd name="T63" fmla="*/ 0 h 125"/>
                <a:gd name="T64" fmla="*/ 0 w 614"/>
                <a:gd name="T65" fmla="*/ 0 h 125"/>
                <a:gd name="T66" fmla="*/ 0 w 614"/>
                <a:gd name="T67" fmla="*/ 0 h 125"/>
                <a:gd name="T68" fmla="*/ 0 w 614"/>
                <a:gd name="T69" fmla="*/ 0 h 125"/>
                <a:gd name="T70" fmla="*/ 0 w 614"/>
                <a:gd name="T71" fmla="*/ 0 h 125"/>
                <a:gd name="T72" fmla="*/ 0 w 614"/>
                <a:gd name="T73" fmla="*/ 0 h 125"/>
                <a:gd name="T74" fmla="*/ 0 w 614"/>
                <a:gd name="T75" fmla="*/ 0 h 125"/>
                <a:gd name="T76" fmla="*/ 0 w 614"/>
                <a:gd name="T77" fmla="*/ 0 h 125"/>
                <a:gd name="T78" fmla="*/ 0 w 614"/>
                <a:gd name="T79" fmla="*/ 0 h 125"/>
                <a:gd name="T80" fmla="*/ 0 w 614"/>
                <a:gd name="T81" fmla="*/ 0 h 125"/>
                <a:gd name="T82" fmla="*/ 0 w 614"/>
                <a:gd name="T83" fmla="*/ 0 h 125"/>
                <a:gd name="T84" fmla="*/ 0 w 614"/>
                <a:gd name="T85" fmla="*/ 0 h 125"/>
                <a:gd name="T86" fmla="*/ 0 w 614"/>
                <a:gd name="T87" fmla="*/ 0 h 125"/>
                <a:gd name="T88" fmla="*/ 0 w 614"/>
                <a:gd name="T89" fmla="*/ 0 h 125"/>
                <a:gd name="T90" fmla="*/ 0 w 614"/>
                <a:gd name="T91" fmla="*/ 0 h 125"/>
                <a:gd name="T92" fmla="*/ 0 w 614"/>
                <a:gd name="T93" fmla="*/ 0 h 125"/>
                <a:gd name="T94" fmla="*/ 0 w 614"/>
                <a:gd name="T95" fmla="*/ 0 h 125"/>
                <a:gd name="T96" fmla="*/ 0 w 614"/>
                <a:gd name="T97" fmla="*/ 0 h 125"/>
                <a:gd name="T98" fmla="*/ 0 w 614"/>
                <a:gd name="T99" fmla="*/ 0 h 125"/>
                <a:gd name="T100" fmla="*/ 0 w 614"/>
                <a:gd name="T101" fmla="*/ 0 h 125"/>
                <a:gd name="T102" fmla="*/ 0 w 614"/>
                <a:gd name="T103" fmla="*/ 0 h 125"/>
                <a:gd name="T104" fmla="*/ 0 w 614"/>
                <a:gd name="T105" fmla="*/ 0 h 125"/>
                <a:gd name="T106" fmla="*/ 0 w 614"/>
                <a:gd name="T107" fmla="*/ 0 h 125"/>
                <a:gd name="T108" fmla="*/ 0 w 614"/>
                <a:gd name="T109" fmla="*/ 0 h 125"/>
                <a:gd name="T110" fmla="*/ 0 w 614"/>
                <a:gd name="T111" fmla="*/ 0 h 125"/>
                <a:gd name="T112" fmla="*/ 0 w 614"/>
                <a:gd name="T113" fmla="*/ 0 h 125"/>
                <a:gd name="T114" fmla="*/ 0 w 614"/>
                <a:gd name="T115" fmla="*/ 0 h 125"/>
                <a:gd name="T116" fmla="*/ 0 w 614"/>
                <a:gd name="T117" fmla="*/ 0 h 125"/>
                <a:gd name="T118" fmla="*/ 0 w 614"/>
                <a:gd name="T119" fmla="*/ 0 h 125"/>
                <a:gd name="T120" fmla="*/ 1 w 614"/>
                <a:gd name="T121" fmla="*/ 0 h 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4"/>
                <a:gd name="T184" fmla="*/ 0 h 125"/>
                <a:gd name="T185" fmla="*/ 614 w 614"/>
                <a:gd name="T186" fmla="*/ 125 h 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4" h="125">
                  <a:moveTo>
                    <a:pt x="573" y="0"/>
                  </a:moveTo>
                  <a:lnTo>
                    <a:pt x="573" y="0"/>
                  </a:lnTo>
                  <a:lnTo>
                    <a:pt x="565" y="0"/>
                  </a:lnTo>
                  <a:lnTo>
                    <a:pt x="561" y="0"/>
                  </a:lnTo>
                  <a:lnTo>
                    <a:pt x="558" y="1"/>
                  </a:lnTo>
                  <a:lnTo>
                    <a:pt x="556" y="5"/>
                  </a:lnTo>
                  <a:lnTo>
                    <a:pt x="556" y="13"/>
                  </a:lnTo>
                  <a:lnTo>
                    <a:pt x="555" y="20"/>
                  </a:lnTo>
                  <a:lnTo>
                    <a:pt x="553" y="28"/>
                  </a:lnTo>
                  <a:lnTo>
                    <a:pt x="549" y="32"/>
                  </a:lnTo>
                  <a:lnTo>
                    <a:pt x="544" y="32"/>
                  </a:lnTo>
                  <a:lnTo>
                    <a:pt x="540" y="29"/>
                  </a:lnTo>
                  <a:lnTo>
                    <a:pt x="538" y="26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1"/>
                  </a:lnTo>
                  <a:lnTo>
                    <a:pt x="519" y="5"/>
                  </a:lnTo>
                  <a:lnTo>
                    <a:pt x="519" y="13"/>
                  </a:lnTo>
                  <a:lnTo>
                    <a:pt x="517" y="20"/>
                  </a:lnTo>
                  <a:lnTo>
                    <a:pt x="516" y="28"/>
                  </a:lnTo>
                  <a:lnTo>
                    <a:pt x="511" y="32"/>
                  </a:lnTo>
                  <a:lnTo>
                    <a:pt x="505" y="32"/>
                  </a:lnTo>
                  <a:lnTo>
                    <a:pt x="502" y="29"/>
                  </a:lnTo>
                  <a:lnTo>
                    <a:pt x="499" y="26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1"/>
                  </a:lnTo>
                  <a:lnTo>
                    <a:pt x="482" y="5"/>
                  </a:lnTo>
                  <a:lnTo>
                    <a:pt x="482" y="13"/>
                  </a:lnTo>
                  <a:lnTo>
                    <a:pt x="482" y="20"/>
                  </a:lnTo>
                  <a:lnTo>
                    <a:pt x="479" y="28"/>
                  </a:lnTo>
                  <a:lnTo>
                    <a:pt x="476" y="32"/>
                  </a:lnTo>
                  <a:lnTo>
                    <a:pt x="471" y="32"/>
                  </a:lnTo>
                  <a:lnTo>
                    <a:pt x="467" y="29"/>
                  </a:lnTo>
                  <a:lnTo>
                    <a:pt x="462" y="26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1"/>
                  </a:lnTo>
                  <a:lnTo>
                    <a:pt x="447" y="5"/>
                  </a:lnTo>
                  <a:lnTo>
                    <a:pt x="447" y="13"/>
                  </a:lnTo>
                  <a:lnTo>
                    <a:pt x="446" y="20"/>
                  </a:lnTo>
                  <a:lnTo>
                    <a:pt x="444" y="28"/>
                  </a:lnTo>
                  <a:lnTo>
                    <a:pt x="440" y="32"/>
                  </a:lnTo>
                  <a:lnTo>
                    <a:pt x="434" y="32"/>
                  </a:lnTo>
                  <a:lnTo>
                    <a:pt x="431" y="29"/>
                  </a:lnTo>
                  <a:lnTo>
                    <a:pt x="428" y="26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1"/>
                  </a:lnTo>
                  <a:lnTo>
                    <a:pt x="410" y="5"/>
                  </a:lnTo>
                  <a:lnTo>
                    <a:pt x="410" y="13"/>
                  </a:lnTo>
                  <a:lnTo>
                    <a:pt x="409" y="20"/>
                  </a:lnTo>
                  <a:lnTo>
                    <a:pt x="407" y="28"/>
                  </a:lnTo>
                  <a:lnTo>
                    <a:pt x="403" y="32"/>
                  </a:lnTo>
                  <a:lnTo>
                    <a:pt x="397" y="32"/>
                  </a:lnTo>
                  <a:lnTo>
                    <a:pt x="394" y="29"/>
                  </a:lnTo>
                  <a:lnTo>
                    <a:pt x="391" y="26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1"/>
                  </a:lnTo>
                  <a:lnTo>
                    <a:pt x="376" y="5"/>
                  </a:lnTo>
                  <a:lnTo>
                    <a:pt x="374" y="13"/>
                  </a:lnTo>
                  <a:lnTo>
                    <a:pt x="374" y="20"/>
                  </a:lnTo>
                  <a:lnTo>
                    <a:pt x="371" y="28"/>
                  </a:lnTo>
                  <a:lnTo>
                    <a:pt x="367" y="32"/>
                  </a:lnTo>
                  <a:lnTo>
                    <a:pt x="362" y="32"/>
                  </a:lnTo>
                  <a:lnTo>
                    <a:pt x="358" y="29"/>
                  </a:lnTo>
                  <a:lnTo>
                    <a:pt x="353" y="26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1"/>
                  </a:lnTo>
                  <a:lnTo>
                    <a:pt x="338" y="5"/>
                  </a:lnTo>
                  <a:lnTo>
                    <a:pt x="338" y="13"/>
                  </a:lnTo>
                  <a:lnTo>
                    <a:pt x="337" y="20"/>
                  </a:lnTo>
                  <a:lnTo>
                    <a:pt x="335" y="28"/>
                  </a:lnTo>
                  <a:lnTo>
                    <a:pt x="331" y="32"/>
                  </a:lnTo>
                  <a:lnTo>
                    <a:pt x="325" y="32"/>
                  </a:lnTo>
                  <a:lnTo>
                    <a:pt x="322" y="29"/>
                  </a:lnTo>
                  <a:lnTo>
                    <a:pt x="319" y="26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1"/>
                  </a:lnTo>
                  <a:lnTo>
                    <a:pt x="301" y="5"/>
                  </a:lnTo>
                  <a:lnTo>
                    <a:pt x="301" y="13"/>
                  </a:lnTo>
                  <a:lnTo>
                    <a:pt x="300" y="20"/>
                  </a:lnTo>
                  <a:lnTo>
                    <a:pt x="298" y="28"/>
                  </a:lnTo>
                  <a:lnTo>
                    <a:pt x="294" y="32"/>
                  </a:lnTo>
                  <a:lnTo>
                    <a:pt x="288" y="32"/>
                  </a:lnTo>
                  <a:lnTo>
                    <a:pt x="283" y="29"/>
                  </a:lnTo>
                  <a:lnTo>
                    <a:pt x="282" y="26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7" y="5"/>
                  </a:lnTo>
                  <a:lnTo>
                    <a:pt x="265" y="13"/>
                  </a:lnTo>
                  <a:lnTo>
                    <a:pt x="265" y="20"/>
                  </a:lnTo>
                  <a:lnTo>
                    <a:pt x="262" y="28"/>
                  </a:lnTo>
                  <a:lnTo>
                    <a:pt x="258" y="32"/>
                  </a:lnTo>
                  <a:lnTo>
                    <a:pt x="253" y="32"/>
                  </a:lnTo>
                  <a:lnTo>
                    <a:pt x="250" y="29"/>
                  </a:lnTo>
                  <a:lnTo>
                    <a:pt x="247" y="26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30" y="5"/>
                  </a:lnTo>
                  <a:lnTo>
                    <a:pt x="228" y="13"/>
                  </a:lnTo>
                  <a:lnTo>
                    <a:pt x="228" y="20"/>
                  </a:lnTo>
                  <a:lnTo>
                    <a:pt x="227" y="28"/>
                  </a:lnTo>
                  <a:lnTo>
                    <a:pt x="222" y="32"/>
                  </a:lnTo>
                  <a:lnTo>
                    <a:pt x="216" y="32"/>
                  </a:lnTo>
                  <a:lnTo>
                    <a:pt x="213" y="29"/>
                  </a:lnTo>
                  <a:lnTo>
                    <a:pt x="210" y="26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1"/>
                  </a:lnTo>
                  <a:lnTo>
                    <a:pt x="192" y="5"/>
                  </a:lnTo>
                  <a:lnTo>
                    <a:pt x="192" y="13"/>
                  </a:lnTo>
                  <a:lnTo>
                    <a:pt x="191" y="20"/>
                  </a:lnTo>
                  <a:lnTo>
                    <a:pt x="189" y="28"/>
                  </a:lnTo>
                  <a:lnTo>
                    <a:pt x="185" y="32"/>
                  </a:lnTo>
                  <a:lnTo>
                    <a:pt x="179" y="32"/>
                  </a:lnTo>
                  <a:lnTo>
                    <a:pt x="174" y="29"/>
                  </a:lnTo>
                  <a:lnTo>
                    <a:pt x="173" y="26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8" y="5"/>
                  </a:lnTo>
                  <a:lnTo>
                    <a:pt x="157" y="13"/>
                  </a:lnTo>
                  <a:lnTo>
                    <a:pt x="157" y="20"/>
                  </a:lnTo>
                  <a:lnTo>
                    <a:pt x="154" y="28"/>
                  </a:lnTo>
                  <a:lnTo>
                    <a:pt x="149" y="32"/>
                  </a:lnTo>
                  <a:lnTo>
                    <a:pt x="145" y="32"/>
                  </a:lnTo>
                  <a:lnTo>
                    <a:pt x="140" y="29"/>
                  </a:lnTo>
                  <a:lnTo>
                    <a:pt x="139" y="26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1" y="5"/>
                  </a:lnTo>
                  <a:lnTo>
                    <a:pt x="119" y="13"/>
                  </a:lnTo>
                  <a:lnTo>
                    <a:pt x="119" y="20"/>
                  </a:lnTo>
                  <a:lnTo>
                    <a:pt x="118" y="28"/>
                  </a:lnTo>
                  <a:lnTo>
                    <a:pt x="113" y="32"/>
                  </a:lnTo>
                  <a:lnTo>
                    <a:pt x="107" y="32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3" y="5"/>
                  </a:lnTo>
                  <a:lnTo>
                    <a:pt x="83" y="13"/>
                  </a:lnTo>
                  <a:lnTo>
                    <a:pt x="82" y="20"/>
                  </a:lnTo>
                  <a:lnTo>
                    <a:pt x="80" y="28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6" y="29"/>
                  </a:lnTo>
                  <a:lnTo>
                    <a:pt x="64" y="26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1"/>
                  </a:lnTo>
                  <a:lnTo>
                    <a:pt x="49" y="5"/>
                  </a:lnTo>
                  <a:lnTo>
                    <a:pt x="49" y="13"/>
                  </a:lnTo>
                  <a:lnTo>
                    <a:pt x="48" y="2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1" y="29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14" y="125"/>
                  </a:lnTo>
                  <a:lnTo>
                    <a:pt x="614" y="0"/>
                  </a:lnTo>
                  <a:lnTo>
                    <a:pt x="5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6" name="Rectangle 630"/>
            <p:cNvSpPr>
              <a:spLocks noChangeArrowheads="1"/>
            </p:cNvSpPr>
            <p:nvPr/>
          </p:nvSpPr>
          <p:spPr bwMode="auto">
            <a:xfrm>
              <a:off x="3949" y="2393"/>
              <a:ext cx="69" cy="29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7" name="Rectangle 631"/>
            <p:cNvSpPr>
              <a:spLocks noChangeArrowheads="1"/>
            </p:cNvSpPr>
            <p:nvPr/>
          </p:nvSpPr>
          <p:spPr bwMode="auto">
            <a:xfrm>
              <a:off x="3949" y="2393"/>
              <a:ext cx="69" cy="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8" name="Freeform 632"/>
            <p:cNvSpPr>
              <a:spLocks/>
            </p:cNvSpPr>
            <p:nvPr/>
          </p:nvSpPr>
          <p:spPr bwMode="auto">
            <a:xfrm>
              <a:off x="3927" y="2175"/>
              <a:ext cx="605" cy="119"/>
            </a:xfrm>
            <a:custGeom>
              <a:avLst/>
              <a:gdLst>
                <a:gd name="T0" fmla="*/ 0 w 1361"/>
                <a:gd name="T1" fmla="*/ 0 h 239"/>
                <a:gd name="T2" fmla="*/ 0 w 1361"/>
                <a:gd name="T3" fmla="*/ 0 h 239"/>
                <a:gd name="T4" fmla="*/ 0 w 1361"/>
                <a:gd name="T5" fmla="*/ 0 h 239"/>
                <a:gd name="T6" fmla="*/ 0 w 1361"/>
                <a:gd name="T7" fmla="*/ 0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0 h 239"/>
                <a:gd name="T14" fmla="*/ 1 w 1361"/>
                <a:gd name="T15" fmla="*/ 0 h 239"/>
                <a:gd name="T16" fmla="*/ 1 w 1361"/>
                <a:gd name="T17" fmla="*/ 0 h 239"/>
                <a:gd name="T18" fmla="*/ 1 w 1361"/>
                <a:gd name="T19" fmla="*/ 0 h 239"/>
                <a:gd name="T20" fmla="*/ 1 w 1361"/>
                <a:gd name="T21" fmla="*/ 0 h 239"/>
                <a:gd name="T22" fmla="*/ 2 w 1361"/>
                <a:gd name="T23" fmla="*/ 0 h 239"/>
                <a:gd name="T24" fmla="*/ 2 w 1361"/>
                <a:gd name="T25" fmla="*/ 0 h 239"/>
                <a:gd name="T26" fmla="*/ 2 w 1361"/>
                <a:gd name="T27" fmla="*/ 0 h 239"/>
                <a:gd name="T28" fmla="*/ 2 w 1361"/>
                <a:gd name="T29" fmla="*/ 0 h 239"/>
                <a:gd name="T30" fmla="*/ 2 w 1361"/>
                <a:gd name="T31" fmla="*/ 0 h 239"/>
                <a:gd name="T32" fmla="*/ 2 w 1361"/>
                <a:gd name="T33" fmla="*/ 0 h 239"/>
                <a:gd name="T34" fmla="*/ 2 w 1361"/>
                <a:gd name="T35" fmla="*/ 0 h 239"/>
                <a:gd name="T36" fmla="*/ 2 w 1361"/>
                <a:gd name="T37" fmla="*/ 0 h 239"/>
                <a:gd name="T38" fmla="*/ 2 w 1361"/>
                <a:gd name="T39" fmla="*/ 0 h 239"/>
                <a:gd name="T40" fmla="*/ 2 w 1361"/>
                <a:gd name="T41" fmla="*/ 0 h 239"/>
                <a:gd name="T42" fmla="*/ 2 w 1361"/>
                <a:gd name="T43" fmla="*/ 0 h 239"/>
                <a:gd name="T44" fmla="*/ 2 w 1361"/>
                <a:gd name="T45" fmla="*/ 0 h 239"/>
                <a:gd name="T46" fmla="*/ 2 w 1361"/>
                <a:gd name="T47" fmla="*/ 0 h 239"/>
                <a:gd name="T48" fmla="*/ 2 w 1361"/>
                <a:gd name="T49" fmla="*/ 0 h 239"/>
                <a:gd name="T50" fmla="*/ 2 w 1361"/>
                <a:gd name="T51" fmla="*/ 0 h 239"/>
                <a:gd name="T52" fmla="*/ 2 w 1361"/>
                <a:gd name="T53" fmla="*/ 0 h 239"/>
                <a:gd name="T54" fmla="*/ 2 w 1361"/>
                <a:gd name="T55" fmla="*/ 0 h 239"/>
                <a:gd name="T56" fmla="*/ 2 w 1361"/>
                <a:gd name="T57" fmla="*/ 0 h 239"/>
                <a:gd name="T58" fmla="*/ 1 w 1361"/>
                <a:gd name="T59" fmla="*/ 0 h 239"/>
                <a:gd name="T60" fmla="*/ 1 w 1361"/>
                <a:gd name="T61" fmla="*/ 0 h 239"/>
                <a:gd name="T62" fmla="*/ 1 w 1361"/>
                <a:gd name="T63" fmla="*/ 0 h 239"/>
                <a:gd name="T64" fmla="*/ 1 w 1361"/>
                <a:gd name="T65" fmla="*/ 0 h 239"/>
                <a:gd name="T66" fmla="*/ 1 w 1361"/>
                <a:gd name="T67" fmla="*/ 0 h 239"/>
                <a:gd name="T68" fmla="*/ 0 w 1361"/>
                <a:gd name="T69" fmla="*/ 0 h 239"/>
                <a:gd name="T70" fmla="*/ 0 w 1361"/>
                <a:gd name="T71" fmla="*/ 0 h 239"/>
                <a:gd name="T72" fmla="*/ 0 w 1361"/>
                <a:gd name="T73" fmla="*/ 0 h 239"/>
                <a:gd name="T74" fmla="*/ 0 w 1361"/>
                <a:gd name="T75" fmla="*/ 0 h 239"/>
                <a:gd name="T76" fmla="*/ 0 w 1361"/>
                <a:gd name="T77" fmla="*/ 0 h 239"/>
                <a:gd name="T78" fmla="*/ 0 w 1361"/>
                <a:gd name="T79" fmla="*/ 0 h 239"/>
                <a:gd name="T80" fmla="*/ 0 w 1361"/>
                <a:gd name="T81" fmla="*/ 0 h 239"/>
                <a:gd name="T82" fmla="*/ 0 w 1361"/>
                <a:gd name="T83" fmla="*/ 0 h 2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1"/>
                <a:gd name="T127" fmla="*/ 0 h 239"/>
                <a:gd name="T128" fmla="*/ 1361 w 1361"/>
                <a:gd name="T129" fmla="*/ 239 h 2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8"/>
                  </a:lnTo>
                  <a:lnTo>
                    <a:pt x="204" y="58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3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4"/>
                  </a:lnTo>
                  <a:lnTo>
                    <a:pt x="1011" y="72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8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9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4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1"/>
                  </a:lnTo>
                  <a:lnTo>
                    <a:pt x="919" y="199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9" name="Freeform 633"/>
            <p:cNvSpPr>
              <a:spLocks/>
            </p:cNvSpPr>
            <p:nvPr/>
          </p:nvSpPr>
          <p:spPr bwMode="auto">
            <a:xfrm>
              <a:off x="3927" y="2175"/>
              <a:ext cx="605" cy="119"/>
            </a:xfrm>
            <a:custGeom>
              <a:avLst/>
              <a:gdLst>
                <a:gd name="T0" fmla="*/ 0 w 1361"/>
                <a:gd name="T1" fmla="*/ 0 h 239"/>
                <a:gd name="T2" fmla="*/ 0 w 1361"/>
                <a:gd name="T3" fmla="*/ 0 h 239"/>
                <a:gd name="T4" fmla="*/ 0 w 1361"/>
                <a:gd name="T5" fmla="*/ 0 h 239"/>
                <a:gd name="T6" fmla="*/ 0 w 1361"/>
                <a:gd name="T7" fmla="*/ 0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0 h 239"/>
                <a:gd name="T14" fmla="*/ 1 w 1361"/>
                <a:gd name="T15" fmla="*/ 0 h 239"/>
                <a:gd name="T16" fmla="*/ 1 w 1361"/>
                <a:gd name="T17" fmla="*/ 0 h 239"/>
                <a:gd name="T18" fmla="*/ 1 w 1361"/>
                <a:gd name="T19" fmla="*/ 0 h 239"/>
                <a:gd name="T20" fmla="*/ 1 w 1361"/>
                <a:gd name="T21" fmla="*/ 0 h 239"/>
                <a:gd name="T22" fmla="*/ 1 w 1361"/>
                <a:gd name="T23" fmla="*/ 0 h 239"/>
                <a:gd name="T24" fmla="*/ 2 w 1361"/>
                <a:gd name="T25" fmla="*/ 0 h 239"/>
                <a:gd name="T26" fmla="*/ 2 w 1361"/>
                <a:gd name="T27" fmla="*/ 0 h 239"/>
                <a:gd name="T28" fmla="*/ 2 w 1361"/>
                <a:gd name="T29" fmla="*/ 0 h 239"/>
                <a:gd name="T30" fmla="*/ 2 w 1361"/>
                <a:gd name="T31" fmla="*/ 0 h 239"/>
                <a:gd name="T32" fmla="*/ 2 w 1361"/>
                <a:gd name="T33" fmla="*/ 0 h 239"/>
                <a:gd name="T34" fmla="*/ 2 w 1361"/>
                <a:gd name="T35" fmla="*/ 0 h 239"/>
                <a:gd name="T36" fmla="*/ 2 w 1361"/>
                <a:gd name="T37" fmla="*/ 0 h 239"/>
                <a:gd name="T38" fmla="*/ 2 w 1361"/>
                <a:gd name="T39" fmla="*/ 0 h 239"/>
                <a:gd name="T40" fmla="*/ 2 w 1361"/>
                <a:gd name="T41" fmla="*/ 0 h 239"/>
                <a:gd name="T42" fmla="*/ 2 w 1361"/>
                <a:gd name="T43" fmla="*/ 0 h 239"/>
                <a:gd name="T44" fmla="*/ 2 w 1361"/>
                <a:gd name="T45" fmla="*/ 0 h 239"/>
                <a:gd name="T46" fmla="*/ 2 w 1361"/>
                <a:gd name="T47" fmla="*/ 0 h 239"/>
                <a:gd name="T48" fmla="*/ 2 w 1361"/>
                <a:gd name="T49" fmla="*/ 0 h 239"/>
                <a:gd name="T50" fmla="*/ 2 w 1361"/>
                <a:gd name="T51" fmla="*/ 0 h 239"/>
                <a:gd name="T52" fmla="*/ 2 w 1361"/>
                <a:gd name="T53" fmla="*/ 0 h 239"/>
                <a:gd name="T54" fmla="*/ 2 w 1361"/>
                <a:gd name="T55" fmla="*/ 0 h 239"/>
                <a:gd name="T56" fmla="*/ 2 w 1361"/>
                <a:gd name="T57" fmla="*/ 0 h 239"/>
                <a:gd name="T58" fmla="*/ 2 w 1361"/>
                <a:gd name="T59" fmla="*/ 0 h 239"/>
                <a:gd name="T60" fmla="*/ 2 w 1361"/>
                <a:gd name="T61" fmla="*/ 0 h 239"/>
                <a:gd name="T62" fmla="*/ 2 w 1361"/>
                <a:gd name="T63" fmla="*/ 0 h 239"/>
                <a:gd name="T64" fmla="*/ 2 w 1361"/>
                <a:gd name="T65" fmla="*/ 0 h 239"/>
                <a:gd name="T66" fmla="*/ 1 w 1361"/>
                <a:gd name="T67" fmla="*/ 0 h 239"/>
                <a:gd name="T68" fmla="*/ 1 w 1361"/>
                <a:gd name="T69" fmla="*/ 0 h 239"/>
                <a:gd name="T70" fmla="*/ 1 w 1361"/>
                <a:gd name="T71" fmla="*/ 0 h 239"/>
                <a:gd name="T72" fmla="*/ 1 w 1361"/>
                <a:gd name="T73" fmla="*/ 0 h 239"/>
                <a:gd name="T74" fmla="*/ 1 w 1361"/>
                <a:gd name="T75" fmla="*/ 0 h 239"/>
                <a:gd name="T76" fmla="*/ 0 w 1361"/>
                <a:gd name="T77" fmla="*/ 0 h 239"/>
                <a:gd name="T78" fmla="*/ 0 w 1361"/>
                <a:gd name="T79" fmla="*/ 0 h 239"/>
                <a:gd name="T80" fmla="*/ 0 w 1361"/>
                <a:gd name="T81" fmla="*/ 0 h 239"/>
                <a:gd name="T82" fmla="*/ 0 w 1361"/>
                <a:gd name="T83" fmla="*/ 0 h 239"/>
                <a:gd name="T84" fmla="*/ 0 w 1361"/>
                <a:gd name="T85" fmla="*/ 0 h 239"/>
                <a:gd name="T86" fmla="*/ 0 w 1361"/>
                <a:gd name="T87" fmla="*/ 0 h 239"/>
                <a:gd name="T88" fmla="*/ 0 w 1361"/>
                <a:gd name="T89" fmla="*/ 0 h 239"/>
                <a:gd name="T90" fmla="*/ 0 w 1361"/>
                <a:gd name="T91" fmla="*/ 0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1"/>
                <a:gd name="T139" fmla="*/ 0 h 239"/>
                <a:gd name="T140" fmla="*/ 1361 w 1361"/>
                <a:gd name="T141" fmla="*/ 239 h 2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8"/>
                  </a:lnTo>
                  <a:lnTo>
                    <a:pt x="204" y="58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3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4"/>
                  </a:lnTo>
                  <a:lnTo>
                    <a:pt x="1011" y="72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8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9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4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1"/>
                  </a:lnTo>
                  <a:lnTo>
                    <a:pt x="919" y="199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0" name="Freeform 634"/>
            <p:cNvSpPr>
              <a:spLocks/>
            </p:cNvSpPr>
            <p:nvPr/>
          </p:nvSpPr>
          <p:spPr bwMode="auto">
            <a:xfrm>
              <a:off x="4046" y="2203"/>
              <a:ext cx="274" cy="63"/>
            </a:xfrm>
            <a:custGeom>
              <a:avLst/>
              <a:gdLst>
                <a:gd name="T0" fmla="*/ 1 w 614"/>
                <a:gd name="T1" fmla="*/ 1 h 125"/>
                <a:gd name="T2" fmla="*/ 1 w 614"/>
                <a:gd name="T3" fmla="*/ 1 h 125"/>
                <a:gd name="T4" fmla="*/ 1 w 614"/>
                <a:gd name="T5" fmla="*/ 1 h 125"/>
                <a:gd name="T6" fmla="*/ 1 w 614"/>
                <a:gd name="T7" fmla="*/ 0 h 125"/>
                <a:gd name="T8" fmla="*/ 1 w 614"/>
                <a:gd name="T9" fmla="*/ 1 h 125"/>
                <a:gd name="T10" fmla="*/ 1 w 614"/>
                <a:gd name="T11" fmla="*/ 1 h 125"/>
                <a:gd name="T12" fmla="*/ 1 w 614"/>
                <a:gd name="T13" fmla="*/ 0 h 125"/>
                <a:gd name="T14" fmla="*/ 1 w 614"/>
                <a:gd name="T15" fmla="*/ 1 h 125"/>
                <a:gd name="T16" fmla="*/ 1 w 614"/>
                <a:gd name="T17" fmla="*/ 1 h 125"/>
                <a:gd name="T18" fmla="*/ 1 w 614"/>
                <a:gd name="T19" fmla="*/ 0 h 125"/>
                <a:gd name="T20" fmla="*/ 1 w 614"/>
                <a:gd name="T21" fmla="*/ 1 h 125"/>
                <a:gd name="T22" fmla="*/ 1 w 614"/>
                <a:gd name="T23" fmla="*/ 1 h 125"/>
                <a:gd name="T24" fmla="*/ 1 w 614"/>
                <a:gd name="T25" fmla="*/ 1 h 125"/>
                <a:gd name="T26" fmla="*/ 1 w 614"/>
                <a:gd name="T27" fmla="*/ 1 h 125"/>
                <a:gd name="T28" fmla="*/ 0 w 614"/>
                <a:gd name="T29" fmla="*/ 1 h 125"/>
                <a:gd name="T30" fmla="*/ 0 w 614"/>
                <a:gd name="T31" fmla="*/ 1 h 125"/>
                <a:gd name="T32" fmla="*/ 0 w 614"/>
                <a:gd name="T33" fmla="*/ 0 h 125"/>
                <a:gd name="T34" fmla="*/ 0 w 614"/>
                <a:gd name="T35" fmla="*/ 1 h 125"/>
                <a:gd name="T36" fmla="*/ 0 w 614"/>
                <a:gd name="T37" fmla="*/ 1 h 125"/>
                <a:gd name="T38" fmla="*/ 0 w 614"/>
                <a:gd name="T39" fmla="*/ 0 h 125"/>
                <a:gd name="T40" fmla="*/ 0 w 614"/>
                <a:gd name="T41" fmla="*/ 1 h 125"/>
                <a:gd name="T42" fmla="*/ 0 w 614"/>
                <a:gd name="T43" fmla="*/ 1 h 125"/>
                <a:gd name="T44" fmla="*/ 0 w 614"/>
                <a:gd name="T45" fmla="*/ 0 h 125"/>
                <a:gd name="T46" fmla="*/ 0 w 614"/>
                <a:gd name="T47" fmla="*/ 1 h 125"/>
                <a:gd name="T48" fmla="*/ 0 w 614"/>
                <a:gd name="T49" fmla="*/ 1 h 125"/>
                <a:gd name="T50" fmla="*/ 0 w 614"/>
                <a:gd name="T51" fmla="*/ 1 h 125"/>
                <a:gd name="T52" fmla="*/ 0 w 614"/>
                <a:gd name="T53" fmla="*/ 1 h 125"/>
                <a:gd name="T54" fmla="*/ 0 w 614"/>
                <a:gd name="T55" fmla="*/ 1 h 125"/>
                <a:gd name="T56" fmla="*/ 0 w 614"/>
                <a:gd name="T57" fmla="*/ 1 h 125"/>
                <a:gd name="T58" fmla="*/ 0 w 614"/>
                <a:gd name="T59" fmla="*/ 0 h 125"/>
                <a:gd name="T60" fmla="*/ 0 w 614"/>
                <a:gd name="T61" fmla="*/ 1 h 125"/>
                <a:gd name="T62" fmla="*/ 0 w 614"/>
                <a:gd name="T63" fmla="*/ 1 h 125"/>
                <a:gd name="T64" fmla="*/ 0 w 614"/>
                <a:gd name="T65" fmla="*/ 0 h 125"/>
                <a:gd name="T66" fmla="*/ 0 w 614"/>
                <a:gd name="T67" fmla="*/ 1 h 125"/>
                <a:gd name="T68" fmla="*/ 0 w 614"/>
                <a:gd name="T69" fmla="*/ 1 h 125"/>
                <a:gd name="T70" fmla="*/ 0 w 614"/>
                <a:gd name="T71" fmla="*/ 0 h 125"/>
                <a:gd name="T72" fmla="*/ 0 w 614"/>
                <a:gd name="T73" fmla="*/ 1 h 125"/>
                <a:gd name="T74" fmla="*/ 0 w 614"/>
                <a:gd name="T75" fmla="*/ 1 h 125"/>
                <a:gd name="T76" fmla="*/ 0 w 614"/>
                <a:gd name="T77" fmla="*/ 1 h 125"/>
                <a:gd name="T78" fmla="*/ 0 w 614"/>
                <a:gd name="T79" fmla="*/ 1 h 125"/>
                <a:gd name="T80" fmla="*/ 0 w 614"/>
                <a:gd name="T81" fmla="*/ 1 h 125"/>
                <a:gd name="T82" fmla="*/ 0 w 614"/>
                <a:gd name="T83" fmla="*/ 1 h 125"/>
                <a:gd name="T84" fmla="*/ 0 w 614"/>
                <a:gd name="T85" fmla="*/ 0 h 125"/>
                <a:gd name="T86" fmla="*/ 0 w 614"/>
                <a:gd name="T87" fmla="*/ 1 h 125"/>
                <a:gd name="T88" fmla="*/ 0 w 614"/>
                <a:gd name="T89" fmla="*/ 1 h 125"/>
                <a:gd name="T90" fmla="*/ 0 w 614"/>
                <a:gd name="T91" fmla="*/ 0 h 125"/>
                <a:gd name="T92" fmla="*/ 0 w 614"/>
                <a:gd name="T93" fmla="*/ 1 h 125"/>
                <a:gd name="T94" fmla="*/ 0 w 614"/>
                <a:gd name="T95" fmla="*/ 1 h 125"/>
                <a:gd name="T96" fmla="*/ 0 w 614"/>
                <a:gd name="T97" fmla="*/ 0 h 125"/>
                <a:gd name="T98" fmla="*/ 1 w 614"/>
                <a:gd name="T99" fmla="*/ 0 h 1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4"/>
                <a:gd name="T151" fmla="*/ 0 h 125"/>
                <a:gd name="T152" fmla="*/ 614 w 614"/>
                <a:gd name="T153" fmla="*/ 125 h 1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4" h="125">
                  <a:moveTo>
                    <a:pt x="573" y="0"/>
                  </a:moveTo>
                  <a:lnTo>
                    <a:pt x="565" y="0"/>
                  </a:lnTo>
                  <a:lnTo>
                    <a:pt x="561" y="0"/>
                  </a:lnTo>
                  <a:lnTo>
                    <a:pt x="558" y="1"/>
                  </a:lnTo>
                  <a:lnTo>
                    <a:pt x="556" y="6"/>
                  </a:lnTo>
                  <a:lnTo>
                    <a:pt x="556" y="13"/>
                  </a:lnTo>
                  <a:lnTo>
                    <a:pt x="555" y="20"/>
                  </a:lnTo>
                  <a:lnTo>
                    <a:pt x="553" y="28"/>
                  </a:lnTo>
                  <a:lnTo>
                    <a:pt x="549" y="32"/>
                  </a:lnTo>
                  <a:lnTo>
                    <a:pt x="544" y="32"/>
                  </a:lnTo>
                  <a:lnTo>
                    <a:pt x="540" y="29"/>
                  </a:lnTo>
                  <a:lnTo>
                    <a:pt x="538" y="26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1"/>
                  </a:lnTo>
                  <a:lnTo>
                    <a:pt x="519" y="6"/>
                  </a:lnTo>
                  <a:lnTo>
                    <a:pt x="519" y="13"/>
                  </a:lnTo>
                  <a:lnTo>
                    <a:pt x="517" y="20"/>
                  </a:lnTo>
                  <a:lnTo>
                    <a:pt x="516" y="28"/>
                  </a:lnTo>
                  <a:lnTo>
                    <a:pt x="511" y="32"/>
                  </a:lnTo>
                  <a:lnTo>
                    <a:pt x="505" y="32"/>
                  </a:lnTo>
                  <a:lnTo>
                    <a:pt x="502" y="29"/>
                  </a:lnTo>
                  <a:lnTo>
                    <a:pt x="499" y="26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1"/>
                  </a:lnTo>
                  <a:lnTo>
                    <a:pt x="482" y="6"/>
                  </a:lnTo>
                  <a:lnTo>
                    <a:pt x="482" y="13"/>
                  </a:lnTo>
                  <a:lnTo>
                    <a:pt x="482" y="20"/>
                  </a:lnTo>
                  <a:lnTo>
                    <a:pt x="479" y="28"/>
                  </a:lnTo>
                  <a:lnTo>
                    <a:pt x="476" y="32"/>
                  </a:lnTo>
                  <a:lnTo>
                    <a:pt x="471" y="32"/>
                  </a:lnTo>
                  <a:lnTo>
                    <a:pt x="467" y="29"/>
                  </a:lnTo>
                  <a:lnTo>
                    <a:pt x="462" y="26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1"/>
                  </a:lnTo>
                  <a:lnTo>
                    <a:pt x="447" y="6"/>
                  </a:lnTo>
                  <a:lnTo>
                    <a:pt x="447" y="13"/>
                  </a:lnTo>
                  <a:lnTo>
                    <a:pt x="446" y="20"/>
                  </a:lnTo>
                  <a:lnTo>
                    <a:pt x="444" y="28"/>
                  </a:lnTo>
                  <a:lnTo>
                    <a:pt x="440" y="32"/>
                  </a:lnTo>
                  <a:lnTo>
                    <a:pt x="434" y="32"/>
                  </a:lnTo>
                  <a:lnTo>
                    <a:pt x="431" y="29"/>
                  </a:lnTo>
                  <a:lnTo>
                    <a:pt x="428" y="26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1"/>
                  </a:lnTo>
                  <a:lnTo>
                    <a:pt x="410" y="6"/>
                  </a:lnTo>
                  <a:lnTo>
                    <a:pt x="410" y="13"/>
                  </a:lnTo>
                  <a:lnTo>
                    <a:pt x="409" y="20"/>
                  </a:lnTo>
                  <a:lnTo>
                    <a:pt x="407" y="28"/>
                  </a:lnTo>
                  <a:lnTo>
                    <a:pt x="403" y="32"/>
                  </a:lnTo>
                  <a:lnTo>
                    <a:pt x="397" y="32"/>
                  </a:lnTo>
                  <a:lnTo>
                    <a:pt x="394" y="29"/>
                  </a:lnTo>
                  <a:lnTo>
                    <a:pt x="391" y="26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1"/>
                  </a:lnTo>
                  <a:lnTo>
                    <a:pt x="376" y="6"/>
                  </a:lnTo>
                  <a:lnTo>
                    <a:pt x="374" y="13"/>
                  </a:lnTo>
                  <a:lnTo>
                    <a:pt x="374" y="20"/>
                  </a:lnTo>
                  <a:lnTo>
                    <a:pt x="371" y="28"/>
                  </a:lnTo>
                  <a:lnTo>
                    <a:pt x="367" y="32"/>
                  </a:lnTo>
                  <a:lnTo>
                    <a:pt x="362" y="32"/>
                  </a:lnTo>
                  <a:lnTo>
                    <a:pt x="358" y="29"/>
                  </a:lnTo>
                  <a:lnTo>
                    <a:pt x="353" y="26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1"/>
                  </a:lnTo>
                  <a:lnTo>
                    <a:pt x="338" y="6"/>
                  </a:lnTo>
                  <a:lnTo>
                    <a:pt x="338" y="13"/>
                  </a:lnTo>
                  <a:lnTo>
                    <a:pt x="337" y="20"/>
                  </a:lnTo>
                  <a:lnTo>
                    <a:pt x="335" y="28"/>
                  </a:lnTo>
                  <a:lnTo>
                    <a:pt x="331" y="32"/>
                  </a:lnTo>
                  <a:lnTo>
                    <a:pt x="325" y="32"/>
                  </a:lnTo>
                  <a:lnTo>
                    <a:pt x="322" y="29"/>
                  </a:lnTo>
                  <a:lnTo>
                    <a:pt x="319" y="26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1"/>
                  </a:lnTo>
                  <a:lnTo>
                    <a:pt x="301" y="6"/>
                  </a:lnTo>
                  <a:lnTo>
                    <a:pt x="301" y="13"/>
                  </a:lnTo>
                  <a:lnTo>
                    <a:pt x="300" y="20"/>
                  </a:lnTo>
                  <a:lnTo>
                    <a:pt x="298" y="28"/>
                  </a:lnTo>
                  <a:lnTo>
                    <a:pt x="294" y="32"/>
                  </a:lnTo>
                  <a:lnTo>
                    <a:pt x="288" y="32"/>
                  </a:lnTo>
                  <a:lnTo>
                    <a:pt x="283" y="29"/>
                  </a:lnTo>
                  <a:lnTo>
                    <a:pt x="282" y="26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7" y="6"/>
                  </a:lnTo>
                  <a:lnTo>
                    <a:pt x="265" y="13"/>
                  </a:lnTo>
                  <a:lnTo>
                    <a:pt x="265" y="20"/>
                  </a:lnTo>
                  <a:lnTo>
                    <a:pt x="262" y="28"/>
                  </a:lnTo>
                  <a:lnTo>
                    <a:pt x="258" y="32"/>
                  </a:lnTo>
                  <a:lnTo>
                    <a:pt x="253" y="32"/>
                  </a:lnTo>
                  <a:lnTo>
                    <a:pt x="250" y="29"/>
                  </a:lnTo>
                  <a:lnTo>
                    <a:pt x="247" y="26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30" y="6"/>
                  </a:lnTo>
                  <a:lnTo>
                    <a:pt x="228" y="13"/>
                  </a:lnTo>
                  <a:lnTo>
                    <a:pt x="228" y="20"/>
                  </a:lnTo>
                  <a:lnTo>
                    <a:pt x="227" y="28"/>
                  </a:lnTo>
                  <a:lnTo>
                    <a:pt x="222" y="32"/>
                  </a:lnTo>
                  <a:lnTo>
                    <a:pt x="216" y="32"/>
                  </a:lnTo>
                  <a:lnTo>
                    <a:pt x="213" y="29"/>
                  </a:lnTo>
                  <a:lnTo>
                    <a:pt x="210" y="26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1"/>
                  </a:lnTo>
                  <a:lnTo>
                    <a:pt x="192" y="6"/>
                  </a:lnTo>
                  <a:lnTo>
                    <a:pt x="192" y="13"/>
                  </a:lnTo>
                  <a:lnTo>
                    <a:pt x="191" y="20"/>
                  </a:lnTo>
                  <a:lnTo>
                    <a:pt x="189" y="28"/>
                  </a:lnTo>
                  <a:lnTo>
                    <a:pt x="185" y="32"/>
                  </a:lnTo>
                  <a:lnTo>
                    <a:pt x="179" y="32"/>
                  </a:lnTo>
                  <a:lnTo>
                    <a:pt x="174" y="29"/>
                  </a:lnTo>
                  <a:lnTo>
                    <a:pt x="173" y="26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8" y="6"/>
                  </a:lnTo>
                  <a:lnTo>
                    <a:pt x="157" y="13"/>
                  </a:lnTo>
                  <a:lnTo>
                    <a:pt x="157" y="20"/>
                  </a:lnTo>
                  <a:lnTo>
                    <a:pt x="154" y="28"/>
                  </a:lnTo>
                  <a:lnTo>
                    <a:pt x="149" y="32"/>
                  </a:lnTo>
                  <a:lnTo>
                    <a:pt x="145" y="32"/>
                  </a:lnTo>
                  <a:lnTo>
                    <a:pt x="140" y="29"/>
                  </a:lnTo>
                  <a:lnTo>
                    <a:pt x="139" y="26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1" y="6"/>
                  </a:lnTo>
                  <a:lnTo>
                    <a:pt x="119" y="13"/>
                  </a:lnTo>
                  <a:lnTo>
                    <a:pt x="119" y="20"/>
                  </a:lnTo>
                  <a:lnTo>
                    <a:pt x="118" y="28"/>
                  </a:lnTo>
                  <a:lnTo>
                    <a:pt x="113" y="32"/>
                  </a:lnTo>
                  <a:lnTo>
                    <a:pt x="107" y="32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3" y="6"/>
                  </a:lnTo>
                  <a:lnTo>
                    <a:pt x="83" y="13"/>
                  </a:lnTo>
                  <a:lnTo>
                    <a:pt x="82" y="20"/>
                  </a:lnTo>
                  <a:lnTo>
                    <a:pt x="80" y="28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6" y="29"/>
                  </a:lnTo>
                  <a:lnTo>
                    <a:pt x="64" y="26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1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48" y="2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1" y="29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14" y="125"/>
                  </a:lnTo>
                  <a:lnTo>
                    <a:pt x="614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1" name="Freeform 635"/>
            <p:cNvSpPr>
              <a:spLocks/>
            </p:cNvSpPr>
            <p:nvPr/>
          </p:nvSpPr>
          <p:spPr bwMode="auto">
            <a:xfrm>
              <a:off x="4046" y="2203"/>
              <a:ext cx="274" cy="63"/>
            </a:xfrm>
            <a:custGeom>
              <a:avLst/>
              <a:gdLst>
                <a:gd name="T0" fmla="*/ 1 w 614"/>
                <a:gd name="T1" fmla="*/ 0 h 125"/>
                <a:gd name="T2" fmla="*/ 1 w 614"/>
                <a:gd name="T3" fmla="*/ 1 h 125"/>
                <a:gd name="T4" fmla="*/ 1 w 614"/>
                <a:gd name="T5" fmla="*/ 1 h 125"/>
                <a:gd name="T6" fmla="*/ 1 w 614"/>
                <a:gd name="T7" fmla="*/ 1 h 125"/>
                <a:gd name="T8" fmla="*/ 1 w 614"/>
                <a:gd name="T9" fmla="*/ 0 h 125"/>
                <a:gd name="T10" fmla="*/ 1 w 614"/>
                <a:gd name="T11" fmla="*/ 1 h 125"/>
                <a:gd name="T12" fmla="*/ 1 w 614"/>
                <a:gd name="T13" fmla="*/ 1 h 125"/>
                <a:gd name="T14" fmla="*/ 1 w 614"/>
                <a:gd name="T15" fmla="*/ 1 h 125"/>
                <a:gd name="T16" fmla="*/ 1 w 614"/>
                <a:gd name="T17" fmla="*/ 0 h 125"/>
                <a:gd name="T18" fmla="*/ 1 w 614"/>
                <a:gd name="T19" fmla="*/ 1 h 125"/>
                <a:gd name="T20" fmla="*/ 1 w 614"/>
                <a:gd name="T21" fmla="*/ 1 h 125"/>
                <a:gd name="T22" fmla="*/ 1 w 614"/>
                <a:gd name="T23" fmla="*/ 1 h 125"/>
                <a:gd name="T24" fmla="*/ 1 w 614"/>
                <a:gd name="T25" fmla="*/ 0 h 125"/>
                <a:gd name="T26" fmla="*/ 1 w 614"/>
                <a:gd name="T27" fmla="*/ 1 h 125"/>
                <a:gd name="T28" fmla="*/ 1 w 614"/>
                <a:gd name="T29" fmla="*/ 1 h 125"/>
                <a:gd name="T30" fmla="*/ 1 w 614"/>
                <a:gd name="T31" fmla="*/ 1 h 125"/>
                <a:gd name="T32" fmla="*/ 1 w 614"/>
                <a:gd name="T33" fmla="*/ 0 h 125"/>
                <a:gd name="T34" fmla="*/ 1 w 614"/>
                <a:gd name="T35" fmla="*/ 1 h 125"/>
                <a:gd name="T36" fmla="*/ 0 w 614"/>
                <a:gd name="T37" fmla="*/ 1 h 125"/>
                <a:gd name="T38" fmla="*/ 0 w 614"/>
                <a:gd name="T39" fmla="*/ 1 h 125"/>
                <a:gd name="T40" fmla="*/ 0 w 614"/>
                <a:gd name="T41" fmla="*/ 0 h 125"/>
                <a:gd name="T42" fmla="*/ 0 w 614"/>
                <a:gd name="T43" fmla="*/ 1 h 125"/>
                <a:gd name="T44" fmla="*/ 0 w 614"/>
                <a:gd name="T45" fmla="*/ 1 h 125"/>
                <a:gd name="T46" fmla="*/ 0 w 614"/>
                <a:gd name="T47" fmla="*/ 1 h 125"/>
                <a:gd name="T48" fmla="*/ 0 w 614"/>
                <a:gd name="T49" fmla="*/ 0 h 125"/>
                <a:gd name="T50" fmla="*/ 0 w 614"/>
                <a:gd name="T51" fmla="*/ 1 h 125"/>
                <a:gd name="T52" fmla="*/ 0 w 614"/>
                <a:gd name="T53" fmla="*/ 1 h 125"/>
                <a:gd name="T54" fmla="*/ 0 w 614"/>
                <a:gd name="T55" fmla="*/ 1 h 125"/>
                <a:gd name="T56" fmla="*/ 0 w 614"/>
                <a:gd name="T57" fmla="*/ 0 h 125"/>
                <a:gd name="T58" fmla="*/ 0 w 614"/>
                <a:gd name="T59" fmla="*/ 1 h 125"/>
                <a:gd name="T60" fmla="*/ 0 w 614"/>
                <a:gd name="T61" fmla="*/ 1 h 125"/>
                <a:gd name="T62" fmla="*/ 0 w 614"/>
                <a:gd name="T63" fmla="*/ 1 h 125"/>
                <a:gd name="T64" fmla="*/ 0 w 614"/>
                <a:gd name="T65" fmla="*/ 0 h 125"/>
                <a:gd name="T66" fmla="*/ 0 w 614"/>
                <a:gd name="T67" fmla="*/ 1 h 125"/>
                <a:gd name="T68" fmla="*/ 0 w 614"/>
                <a:gd name="T69" fmla="*/ 1 h 125"/>
                <a:gd name="T70" fmla="*/ 0 w 614"/>
                <a:gd name="T71" fmla="*/ 1 h 125"/>
                <a:gd name="T72" fmla="*/ 0 w 614"/>
                <a:gd name="T73" fmla="*/ 0 h 125"/>
                <a:gd name="T74" fmla="*/ 0 w 614"/>
                <a:gd name="T75" fmla="*/ 1 h 125"/>
                <a:gd name="T76" fmla="*/ 0 w 614"/>
                <a:gd name="T77" fmla="*/ 1 h 125"/>
                <a:gd name="T78" fmla="*/ 0 w 614"/>
                <a:gd name="T79" fmla="*/ 1 h 125"/>
                <a:gd name="T80" fmla="*/ 0 w 614"/>
                <a:gd name="T81" fmla="*/ 0 h 125"/>
                <a:gd name="T82" fmla="*/ 0 w 614"/>
                <a:gd name="T83" fmla="*/ 1 h 125"/>
                <a:gd name="T84" fmla="*/ 0 w 614"/>
                <a:gd name="T85" fmla="*/ 1 h 125"/>
                <a:gd name="T86" fmla="*/ 0 w 614"/>
                <a:gd name="T87" fmla="*/ 1 h 125"/>
                <a:gd name="T88" fmla="*/ 0 w 614"/>
                <a:gd name="T89" fmla="*/ 0 h 125"/>
                <a:gd name="T90" fmla="*/ 0 w 614"/>
                <a:gd name="T91" fmla="*/ 1 h 125"/>
                <a:gd name="T92" fmla="*/ 0 w 614"/>
                <a:gd name="T93" fmla="*/ 1 h 125"/>
                <a:gd name="T94" fmla="*/ 0 w 614"/>
                <a:gd name="T95" fmla="*/ 1 h 125"/>
                <a:gd name="T96" fmla="*/ 0 w 614"/>
                <a:gd name="T97" fmla="*/ 0 h 125"/>
                <a:gd name="T98" fmla="*/ 0 w 614"/>
                <a:gd name="T99" fmla="*/ 1 h 125"/>
                <a:gd name="T100" fmla="*/ 0 w 614"/>
                <a:gd name="T101" fmla="*/ 1 h 125"/>
                <a:gd name="T102" fmla="*/ 0 w 614"/>
                <a:gd name="T103" fmla="*/ 1 h 125"/>
                <a:gd name="T104" fmla="*/ 0 w 614"/>
                <a:gd name="T105" fmla="*/ 0 h 125"/>
                <a:gd name="T106" fmla="*/ 0 w 614"/>
                <a:gd name="T107" fmla="*/ 1 h 125"/>
                <a:gd name="T108" fmla="*/ 0 w 614"/>
                <a:gd name="T109" fmla="*/ 1 h 125"/>
                <a:gd name="T110" fmla="*/ 0 w 614"/>
                <a:gd name="T111" fmla="*/ 1 h 125"/>
                <a:gd name="T112" fmla="*/ 0 w 614"/>
                <a:gd name="T113" fmla="*/ 0 h 125"/>
                <a:gd name="T114" fmla="*/ 0 w 614"/>
                <a:gd name="T115" fmla="*/ 1 h 125"/>
                <a:gd name="T116" fmla="*/ 0 w 614"/>
                <a:gd name="T117" fmla="*/ 1 h 125"/>
                <a:gd name="T118" fmla="*/ 0 w 614"/>
                <a:gd name="T119" fmla="*/ 1 h 125"/>
                <a:gd name="T120" fmla="*/ 1 w 614"/>
                <a:gd name="T121" fmla="*/ 1 h 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4"/>
                <a:gd name="T184" fmla="*/ 0 h 125"/>
                <a:gd name="T185" fmla="*/ 614 w 614"/>
                <a:gd name="T186" fmla="*/ 125 h 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4" h="125">
                  <a:moveTo>
                    <a:pt x="573" y="0"/>
                  </a:moveTo>
                  <a:lnTo>
                    <a:pt x="573" y="0"/>
                  </a:lnTo>
                  <a:lnTo>
                    <a:pt x="565" y="0"/>
                  </a:lnTo>
                  <a:lnTo>
                    <a:pt x="561" y="0"/>
                  </a:lnTo>
                  <a:lnTo>
                    <a:pt x="558" y="1"/>
                  </a:lnTo>
                  <a:lnTo>
                    <a:pt x="556" y="6"/>
                  </a:lnTo>
                  <a:lnTo>
                    <a:pt x="556" y="13"/>
                  </a:lnTo>
                  <a:lnTo>
                    <a:pt x="555" y="20"/>
                  </a:lnTo>
                  <a:lnTo>
                    <a:pt x="553" y="28"/>
                  </a:lnTo>
                  <a:lnTo>
                    <a:pt x="549" y="32"/>
                  </a:lnTo>
                  <a:lnTo>
                    <a:pt x="544" y="32"/>
                  </a:lnTo>
                  <a:lnTo>
                    <a:pt x="540" y="29"/>
                  </a:lnTo>
                  <a:lnTo>
                    <a:pt x="538" y="26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1"/>
                  </a:lnTo>
                  <a:lnTo>
                    <a:pt x="519" y="6"/>
                  </a:lnTo>
                  <a:lnTo>
                    <a:pt x="519" y="13"/>
                  </a:lnTo>
                  <a:lnTo>
                    <a:pt x="517" y="20"/>
                  </a:lnTo>
                  <a:lnTo>
                    <a:pt x="516" y="28"/>
                  </a:lnTo>
                  <a:lnTo>
                    <a:pt x="511" y="32"/>
                  </a:lnTo>
                  <a:lnTo>
                    <a:pt x="505" y="32"/>
                  </a:lnTo>
                  <a:lnTo>
                    <a:pt x="502" y="29"/>
                  </a:lnTo>
                  <a:lnTo>
                    <a:pt x="499" y="26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1"/>
                  </a:lnTo>
                  <a:lnTo>
                    <a:pt x="482" y="6"/>
                  </a:lnTo>
                  <a:lnTo>
                    <a:pt x="482" y="13"/>
                  </a:lnTo>
                  <a:lnTo>
                    <a:pt x="482" y="20"/>
                  </a:lnTo>
                  <a:lnTo>
                    <a:pt x="479" y="28"/>
                  </a:lnTo>
                  <a:lnTo>
                    <a:pt x="476" y="32"/>
                  </a:lnTo>
                  <a:lnTo>
                    <a:pt x="471" y="32"/>
                  </a:lnTo>
                  <a:lnTo>
                    <a:pt x="467" y="29"/>
                  </a:lnTo>
                  <a:lnTo>
                    <a:pt x="462" y="26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1"/>
                  </a:lnTo>
                  <a:lnTo>
                    <a:pt x="447" y="6"/>
                  </a:lnTo>
                  <a:lnTo>
                    <a:pt x="447" y="13"/>
                  </a:lnTo>
                  <a:lnTo>
                    <a:pt x="446" y="20"/>
                  </a:lnTo>
                  <a:lnTo>
                    <a:pt x="444" y="28"/>
                  </a:lnTo>
                  <a:lnTo>
                    <a:pt x="440" y="32"/>
                  </a:lnTo>
                  <a:lnTo>
                    <a:pt x="434" y="32"/>
                  </a:lnTo>
                  <a:lnTo>
                    <a:pt x="431" y="29"/>
                  </a:lnTo>
                  <a:lnTo>
                    <a:pt x="428" y="26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1"/>
                  </a:lnTo>
                  <a:lnTo>
                    <a:pt x="410" y="6"/>
                  </a:lnTo>
                  <a:lnTo>
                    <a:pt x="410" y="13"/>
                  </a:lnTo>
                  <a:lnTo>
                    <a:pt x="409" y="20"/>
                  </a:lnTo>
                  <a:lnTo>
                    <a:pt x="407" y="28"/>
                  </a:lnTo>
                  <a:lnTo>
                    <a:pt x="403" y="32"/>
                  </a:lnTo>
                  <a:lnTo>
                    <a:pt x="397" y="32"/>
                  </a:lnTo>
                  <a:lnTo>
                    <a:pt x="394" y="29"/>
                  </a:lnTo>
                  <a:lnTo>
                    <a:pt x="391" y="26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1"/>
                  </a:lnTo>
                  <a:lnTo>
                    <a:pt x="376" y="6"/>
                  </a:lnTo>
                  <a:lnTo>
                    <a:pt x="374" y="13"/>
                  </a:lnTo>
                  <a:lnTo>
                    <a:pt x="374" y="20"/>
                  </a:lnTo>
                  <a:lnTo>
                    <a:pt x="371" y="28"/>
                  </a:lnTo>
                  <a:lnTo>
                    <a:pt x="367" y="32"/>
                  </a:lnTo>
                  <a:lnTo>
                    <a:pt x="362" y="32"/>
                  </a:lnTo>
                  <a:lnTo>
                    <a:pt x="358" y="29"/>
                  </a:lnTo>
                  <a:lnTo>
                    <a:pt x="353" y="26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1"/>
                  </a:lnTo>
                  <a:lnTo>
                    <a:pt x="338" y="6"/>
                  </a:lnTo>
                  <a:lnTo>
                    <a:pt x="338" y="13"/>
                  </a:lnTo>
                  <a:lnTo>
                    <a:pt x="337" y="20"/>
                  </a:lnTo>
                  <a:lnTo>
                    <a:pt x="335" y="28"/>
                  </a:lnTo>
                  <a:lnTo>
                    <a:pt x="331" y="32"/>
                  </a:lnTo>
                  <a:lnTo>
                    <a:pt x="325" y="32"/>
                  </a:lnTo>
                  <a:lnTo>
                    <a:pt x="322" y="29"/>
                  </a:lnTo>
                  <a:lnTo>
                    <a:pt x="319" y="26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1"/>
                  </a:lnTo>
                  <a:lnTo>
                    <a:pt x="301" y="6"/>
                  </a:lnTo>
                  <a:lnTo>
                    <a:pt x="301" y="13"/>
                  </a:lnTo>
                  <a:lnTo>
                    <a:pt x="300" y="20"/>
                  </a:lnTo>
                  <a:lnTo>
                    <a:pt x="298" y="28"/>
                  </a:lnTo>
                  <a:lnTo>
                    <a:pt x="294" y="32"/>
                  </a:lnTo>
                  <a:lnTo>
                    <a:pt x="288" y="32"/>
                  </a:lnTo>
                  <a:lnTo>
                    <a:pt x="283" y="29"/>
                  </a:lnTo>
                  <a:lnTo>
                    <a:pt x="282" y="26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7" y="6"/>
                  </a:lnTo>
                  <a:lnTo>
                    <a:pt x="265" y="13"/>
                  </a:lnTo>
                  <a:lnTo>
                    <a:pt x="265" y="20"/>
                  </a:lnTo>
                  <a:lnTo>
                    <a:pt x="262" y="28"/>
                  </a:lnTo>
                  <a:lnTo>
                    <a:pt x="258" y="32"/>
                  </a:lnTo>
                  <a:lnTo>
                    <a:pt x="253" y="32"/>
                  </a:lnTo>
                  <a:lnTo>
                    <a:pt x="250" y="29"/>
                  </a:lnTo>
                  <a:lnTo>
                    <a:pt x="247" y="26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30" y="6"/>
                  </a:lnTo>
                  <a:lnTo>
                    <a:pt x="228" y="13"/>
                  </a:lnTo>
                  <a:lnTo>
                    <a:pt x="228" y="20"/>
                  </a:lnTo>
                  <a:lnTo>
                    <a:pt x="227" y="28"/>
                  </a:lnTo>
                  <a:lnTo>
                    <a:pt x="222" y="32"/>
                  </a:lnTo>
                  <a:lnTo>
                    <a:pt x="216" y="32"/>
                  </a:lnTo>
                  <a:lnTo>
                    <a:pt x="213" y="29"/>
                  </a:lnTo>
                  <a:lnTo>
                    <a:pt x="210" y="26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1"/>
                  </a:lnTo>
                  <a:lnTo>
                    <a:pt x="192" y="6"/>
                  </a:lnTo>
                  <a:lnTo>
                    <a:pt x="192" y="13"/>
                  </a:lnTo>
                  <a:lnTo>
                    <a:pt x="191" y="20"/>
                  </a:lnTo>
                  <a:lnTo>
                    <a:pt x="189" y="28"/>
                  </a:lnTo>
                  <a:lnTo>
                    <a:pt x="185" y="32"/>
                  </a:lnTo>
                  <a:lnTo>
                    <a:pt x="179" y="32"/>
                  </a:lnTo>
                  <a:lnTo>
                    <a:pt x="174" y="29"/>
                  </a:lnTo>
                  <a:lnTo>
                    <a:pt x="173" y="26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8" y="6"/>
                  </a:lnTo>
                  <a:lnTo>
                    <a:pt x="157" y="13"/>
                  </a:lnTo>
                  <a:lnTo>
                    <a:pt x="157" y="20"/>
                  </a:lnTo>
                  <a:lnTo>
                    <a:pt x="154" y="28"/>
                  </a:lnTo>
                  <a:lnTo>
                    <a:pt x="149" y="32"/>
                  </a:lnTo>
                  <a:lnTo>
                    <a:pt x="145" y="32"/>
                  </a:lnTo>
                  <a:lnTo>
                    <a:pt x="140" y="29"/>
                  </a:lnTo>
                  <a:lnTo>
                    <a:pt x="139" y="26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1" y="6"/>
                  </a:lnTo>
                  <a:lnTo>
                    <a:pt x="119" y="13"/>
                  </a:lnTo>
                  <a:lnTo>
                    <a:pt x="119" y="20"/>
                  </a:lnTo>
                  <a:lnTo>
                    <a:pt x="118" y="28"/>
                  </a:lnTo>
                  <a:lnTo>
                    <a:pt x="113" y="32"/>
                  </a:lnTo>
                  <a:lnTo>
                    <a:pt x="107" y="32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3" y="6"/>
                  </a:lnTo>
                  <a:lnTo>
                    <a:pt x="83" y="13"/>
                  </a:lnTo>
                  <a:lnTo>
                    <a:pt x="82" y="20"/>
                  </a:lnTo>
                  <a:lnTo>
                    <a:pt x="80" y="28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6" y="29"/>
                  </a:lnTo>
                  <a:lnTo>
                    <a:pt x="64" y="26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1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48" y="20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1" y="29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14" y="125"/>
                  </a:lnTo>
                  <a:lnTo>
                    <a:pt x="614" y="0"/>
                  </a:lnTo>
                  <a:lnTo>
                    <a:pt x="5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2" name="Rectangle 636"/>
            <p:cNvSpPr>
              <a:spLocks noChangeArrowheads="1"/>
            </p:cNvSpPr>
            <p:nvPr/>
          </p:nvSpPr>
          <p:spPr bwMode="auto">
            <a:xfrm>
              <a:off x="3949" y="2220"/>
              <a:ext cx="69" cy="28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3" name="Rectangle 637"/>
            <p:cNvSpPr>
              <a:spLocks noChangeArrowheads="1"/>
            </p:cNvSpPr>
            <p:nvPr/>
          </p:nvSpPr>
          <p:spPr bwMode="auto">
            <a:xfrm>
              <a:off x="3949" y="2220"/>
              <a:ext cx="69" cy="28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Freeform 638"/>
            <p:cNvSpPr>
              <a:spLocks/>
            </p:cNvSpPr>
            <p:nvPr/>
          </p:nvSpPr>
          <p:spPr bwMode="auto">
            <a:xfrm>
              <a:off x="3927" y="2011"/>
              <a:ext cx="605" cy="120"/>
            </a:xfrm>
            <a:custGeom>
              <a:avLst/>
              <a:gdLst>
                <a:gd name="T0" fmla="*/ 0 w 1361"/>
                <a:gd name="T1" fmla="*/ 1 h 239"/>
                <a:gd name="T2" fmla="*/ 0 w 1361"/>
                <a:gd name="T3" fmla="*/ 1 h 239"/>
                <a:gd name="T4" fmla="*/ 0 w 1361"/>
                <a:gd name="T5" fmla="*/ 1 h 239"/>
                <a:gd name="T6" fmla="*/ 0 w 1361"/>
                <a:gd name="T7" fmla="*/ 1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1 h 239"/>
                <a:gd name="T14" fmla="*/ 1 w 1361"/>
                <a:gd name="T15" fmla="*/ 1 h 239"/>
                <a:gd name="T16" fmla="*/ 1 w 1361"/>
                <a:gd name="T17" fmla="*/ 1 h 239"/>
                <a:gd name="T18" fmla="*/ 1 w 1361"/>
                <a:gd name="T19" fmla="*/ 1 h 239"/>
                <a:gd name="T20" fmla="*/ 1 w 1361"/>
                <a:gd name="T21" fmla="*/ 1 h 239"/>
                <a:gd name="T22" fmla="*/ 2 w 1361"/>
                <a:gd name="T23" fmla="*/ 1 h 239"/>
                <a:gd name="T24" fmla="*/ 2 w 1361"/>
                <a:gd name="T25" fmla="*/ 1 h 239"/>
                <a:gd name="T26" fmla="*/ 2 w 1361"/>
                <a:gd name="T27" fmla="*/ 1 h 239"/>
                <a:gd name="T28" fmla="*/ 2 w 1361"/>
                <a:gd name="T29" fmla="*/ 1 h 239"/>
                <a:gd name="T30" fmla="*/ 2 w 1361"/>
                <a:gd name="T31" fmla="*/ 1 h 239"/>
                <a:gd name="T32" fmla="*/ 2 w 1361"/>
                <a:gd name="T33" fmla="*/ 1 h 239"/>
                <a:gd name="T34" fmla="*/ 2 w 1361"/>
                <a:gd name="T35" fmla="*/ 1 h 239"/>
                <a:gd name="T36" fmla="*/ 2 w 1361"/>
                <a:gd name="T37" fmla="*/ 1 h 239"/>
                <a:gd name="T38" fmla="*/ 2 w 1361"/>
                <a:gd name="T39" fmla="*/ 1 h 239"/>
                <a:gd name="T40" fmla="*/ 2 w 1361"/>
                <a:gd name="T41" fmla="*/ 1 h 239"/>
                <a:gd name="T42" fmla="*/ 2 w 1361"/>
                <a:gd name="T43" fmla="*/ 1 h 239"/>
                <a:gd name="T44" fmla="*/ 2 w 1361"/>
                <a:gd name="T45" fmla="*/ 1 h 239"/>
                <a:gd name="T46" fmla="*/ 2 w 1361"/>
                <a:gd name="T47" fmla="*/ 1 h 239"/>
                <a:gd name="T48" fmla="*/ 2 w 1361"/>
                <a:gd name="T49" fmla="*/ 1 h 239"/>
                <a:gd name="T50" fmla="*/ 2 w 1361"/>
                <a:gd name="T51" fmla="*/ 1 h 239"/>
                <a:gd name="T52" fmla="*/ 2 w 1361"/>
                <a:gd name="T53" fmla="*/ 1 h 239"/>
                <a:gd name="T54" fmla="*/ 2 w 1361"/>
                <a:gd name="T55" fmla="*/ 1 h 239"/>
                <a:gd name="T56" fmla="*/ 2 w 1361"/>
                <a:gd name="T57" fmla="*/ 1 h 239"/>
                <a:gd name="T58" fmla="*/ 1 w 1361"/>
                <a:gd name="T59" fmla="*/ 1 h 239"/>
                <a:gd name="T60" fmla="*/ 1 w 1361"/>
                <a:gd name="T61" fmla="*/ 1 h 239"/>
                <a:gd name="T62" fmla="*/ 1 w 1361"/>
                <a:gd name="T63" fmla="*/ 1 h 239"/>
                <a:gd name="T64" fmla="*/ 1 w 1361"/>
                <a:gd name="T65" fmla="*/ 1 h 239"/>
                <a:gd name="T66" fmla="*/ 1 w 1361"/>
                <a:gd name="T67" fmla="*/ 1 h 239"/>
                <a:gd name="T68" fmla="*/ 0 w 1361"/>
                <a:gd name="T69" fmla="*/ 1 h 239"/>
                <a:gd name="T70" fmla="*/ 0 w 1361"/>
                <a:gd name="T71" fmla="*/ 1 h 239"/>
                <a:gd name="T72" fmla="*/ 0 w 1361"/>
                <a:gd name="T73" fmla="*/ 1 h 239"/>
                <a:gd name="T74" fmla="*/ 0 w 1361"/>
                <a:gd name="T75" fmla="*/ 1 h 239"/>
                <a:gd name="T76" fmla="*/ 0 w 1361"/>
                <a:gd name="T77" fmla="*/ 1 h 239"/>
                <a:gd name="T78" fmla="*/ 0 w 1361"/>
                <a:gd name="T79" fmla="*/ 1 h 239"/>
                <a:gd name="T80" fmla="*/ 0 w 1361"/>
                <a:gd name="T81" fmla="*/ 1 h 239"/>
                <a:gd name="T82" fmla="*/ 0 w 1361"/>
                <a:gd name="T83" fmla="*/ 1 h 2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1"/>
                <a:gd name="T127" fmla="*/ 0 h 239"/>
                <a:gd name="T128" fmla="*/ 1361 w 1361"/>
                <a:gd name="T129" fmla="*/ 239 h 2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7"/>
                  </a:lnTo>
                  <a:lnTo>
                    <a:pt x="204" y="57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2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3"/>
                  </a:lnTo>
                  <a:lnTo>
                    <a:pt x="1011" y="72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7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8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3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0"/>
                  </a:lnTo>
                  <a:lnTo>
                    <a:pt x="919" y="199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Freeform 639"/>
            <p:cNvSpPr>
              <a:spLocks/>
            </p:cNvSpPr>
            <p:nvPr/>
          </p:nvSpPr>
          <p:spPr bwMode="auto">
            <a:xfrm>
              <a:off x="3927" y="2011"/>
              <a:ext cx="605" cy="120"/>
            </a:xfrm>
            <a:custGeom>
              <a:avLst/>
              <a:gdLst>
                <a:gd name="T0" fmla="*/ 0 w 1361"/>
                <a:gd name="T1" fmla="*/ 1 h 239"/>
                <a:gd name="T2" fmla="*/ 0 w 1361"/>
                <a:gd name="T3" fmla="*/ 1 h 239"/>
                <a:gd name="T4" fmla="*/ 0 w 1361"/>
                <a:gd name="T5" fmla="*/ 1 h 239"/>
                <a:gd name="T6" fmla="*/ 0 w 1361"/>
                <a:gd name="T7" fmla="*/ 1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1 h 239"/>
                <a:gd name="T14" fmla="*/ 1 w 1361"/>
                <a:gd name="T15" fmla="*/ 1 h 239"/>
                <a:gd name="T16" fmla="*/ 1 w 1361"/>
                <a:gd name="T17" fmla="*/ 1 h 239"/>
                <a:gd name="T18" fmla="*/ 1 w 1361"/>
                <a:gd name="T19" fmla="*/ 1 h 239"/>
                <a:gd name="T20" fmla="*/ 1 w 1361"/>
                <a:gd name="T21" fmla="*/ 1 h 239"/>
                <a:gd name="T22" fmla="*/ 1 w 1361"/>
                <a:gd name="T23" fmla="*/ 1 h 239"/>
                <a:gd name="T24" fmla="*/ 2 w 1361"/>
                <a:gd name="T25" fmla="*/ 1 h 239"/>
                <a:gd name="T26" fmla="*/ 2 w 1361"/>
                <a:gd name="T27" fmla="*/ 1 h 239"/>
                <a:gd name="T28" fmla="*/ 2 w 1361"/>
                <a:gd name="T29" fmla="*/ 1 h 239"/>
                <a:gd name="T30" fmla="*/ 2 w 1361"/>
                <a:gd name="T31" fmla="*/ 1 h 239"/>
                <a:gd name="T32" fmla="*/ 2 w 1361"/>
                <a:gd name="T33" fmla="*/ 1 h 239"/>
                <a:gd name="T34" fmla="*/ 2 w 1361"/>
                <a:gd name="T35" fmla="*/ 1 h 239"/>
                <a:gd name="T36" fmla="*/ 2 w 1361"/>
                <a:gd name="T37" fmla="*/ 1 h 239"/>
                <a:gd name="T38" fmla="*/ 2 w 1361"/>
                <a:gd name="T39" fmla="*/ 1 h 239"/>
                <a:gd name="T40" fmla="*/ 2 w 1361"/>
                <a:gd name="T41" fmla="*/ 1 h 239"/>
                <a:gd name="T42" fmla="*/ 2 w 1361"/>
                <a:gd name="T43" fmla="*/ 1 h 239"/>
                <a:gd name="T44" fmla="*/ 2 w 1361"/>
                <a:gd name="T45" fmla="*/ 1 h 239"/>
                <a:gd name="T46" fmla="*/ 2 w 1361"/>
                <a:gd name="T47" fmla="*/ 1 h 239"/>
                <a:gd name="T48" fmla="*/ 2 w 1361"/>
                <a:gd name="T49" fmla="*/ 1 h 239"/>
                <a:gd name="T50" fmla="*/ 2 w 1361"/>
                <a:gd name="T51" fmla="*/ 1 h 239"/>
                <a:gd name="T52" fmla="*/ 2 w 1361"/>
                <a:gd name="T53" fmla="*/ 1 h 239"/>
                <a:gd name="T54" fmla="*/ 2 w 1361"/>
                <a:gd name="T55" fmla="*/ 1 h 239"/>
                <a:gd name="T56" fmla="*/ 2 w 1361"/>
                <a:gd name="T57" fmla="*/ 1 h 239"/>
                <a:gd name="T58" fmla="*/ 2 w 1361"/>
                <a:gd name="T59" fmla="*/ 1 h 239"/>
                <a:gd name="T60" fmla="*/ 2 w 1361"/>
                <a:gd name="T61" fmla="*/ 1 h 239"/>
                <a:gd name="T62" fmla="*/ 2 w 1361"/>
                <a:gd name="T63" fmla="*/ 1 h 239"/>
                <a:gd name="T64" fmla="*/ 2 w 1361"/>
                <a:gd name="T65" fmla="*/ 1 h 239"/>
                <a:gd name="T66" fmla="*/ 1 w 1361"/>
                <a:gd name="T67" fmla="*/ 1 h 239"/>
                <a:gd name="T68" fmla="*/ 1 w 1361"/>
                <a:gd name="T69" fmla="*/ 1 h 239"/>
                <a:gd name="T70" fmla="*/ 1 w 1361"/>
                <a:gd name="T71" fmla="*/ 1 h 239"/>
                <a:gd name="T72" fmla="*/ 1 w 1361"/>
                <a:gd name="T73" fmla="*/ 1 h 239"/>
                <a:gd name="T74" fmla="*/ 1 w 1361"/>
                <a:gd name="T75" fmla="*/ 1 h 239"/>
                <a:gd name="T76" fmla="*/ 0 w 1361"/>
                <a:gd name="T77" fmla="*/ 1 h 239"/>
                <a:gd name="T78" fmla="*/ 0 w 1361"/>
                <a:gd name="T79" fmla="*/ 1 h 239"/>
                <a:gd name="T80" fmla="*/ 0 w 1361"/>
                <a:gd name="T81" fmla="*/ 1 h 239"/>
                <a:gd name="T82" fmla="*/ 0 w 1361"/>
                <a:gd name="T83" fmla="*/ 1 h 239"/>
                <a:gd name="T84" fmla="*/ 0 w 1361"/>
                <a:gd name="T85" fmla="*/ 1 h 239"/>
                <a:gd name="T86" fmla="*/ 0 w 1361"/>
                <a:gd name="T87" fmla="*/ 1 h 239"/>
                <a:gd name="T88" fmla="*/ 0 w 1361"/>
                <a:gd name="T89" fmla="*/ 1 h 239"/>
                <a:gd name="T90" fmla="*/ 0 w 1361"/>
                <a:gd name="T91" fmla="*/ 1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1"/>
                <a:gd name="T139" fmla="*/ 0 h 239"/>
                <a:gd name="T140" fmla="*/ 1361 w 1361"/>
                <a:gd name="T141" fmla="*/ 239 h 2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7"/>
                  </a:lnTo>
                  <a:lnTo>
                    <a:pt x="204" y="57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2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3"/>
                  </a:lnTo>
                  <a:lnTo>
                    <a:pt x="1011" y="72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7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8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3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0"/>
                  </a:lnTo>
                  <a:lnTo>
                    <a:pt x="919" y="199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Freeform 640"/>
            <p:cNvSpPr>
              <a:spLocks/>
            </p:cNvSpPr>
            <p:nvPr/>
          </p:nvSpPr>
          <p:spPr bwMode="auto">
            <a:xfrm>
              <a:off x="4046" y="2040"/>
              <a:ext cx="274" cy="63"/>
            </a:xfrm>
            <a:custGeom>
              <a:avLst/>
              <a:gdLst>
                <a:gd name="T0" fmla="*/ 1 w 614"/>
                <a:gd name="T1" fmla="*/ 1 h 126"/>
                <a:gd name="T2" fmla="*/ 1 w 614"/>
                <a:gd name="T3" fmla="*/ 1 h 126"/>
                <a:gd name="T4" fmla="*/ 1 w 614"/>
                <a:gd name="T5" fmla="*/ 1 h 126"/>
                <a:gd name="T6" fmla="*/ 1 w 614"/>
                <a:gd name="T7" fmla="*/ 0 h 126"/>
                <a:gd name="T8" fmla="*/ 1 w 614"/>
                <a:gd name="T9" fmla="*/ 1 h 126"/>
                <a:gd name="T10" fmla="*/ 1 w 614"/>
                <a:gd name="T11" fmla="*/ 1 h 126"/>
                <a:gd name="T12" fmla="*/ 1 w 614"/>
                <a:gd name="T13" fmla="*/ 0 h 126"/>
                <a:gd name="T14" fmla="*/ 1 w 614"/>
                <a:gd name="T15" fmla="*/ 1 h 126"/>
                <a:gd name="T16" fmla="*/ 1 w 614"/>
                <a:gd name="T17" fmla="*/ 1 h 126"/>
                <a:gd name="T18" fmla="*/ 1 w 614"/>
                <a:gd name="T19" fmla="*/ 0 h 126"/>
                <a:gd name="T20" fmla="*/ 1 w 614"/>
                <a:gd name="T21" fmla="*/ 1 h 126"/>
                <a:gd name="T22" fmla="*/ 1 w 614"/>
                <a:gd name="T23" fmla="*/ 1 h 126"/>
                <a:gd name="T24" fmla="*/ 1 w 614"/>
                <a:gd name="T25" fmla="*/ 1 h 126"/>
                <a:gd name="T26" fmla="*/ 1 w 614"/>
                <a:gd name="T27" fmla="*/ 1 h 126"/>
                <a:gd name="T28" fmla="*/ 0 w 614"/>
                <a:gd name="T29" fmla="*/ 1 h 126"/>
                <a:gd name="T30" fmla="*/ 0 w 614"/>
                <a:gd name="T31" fmla="*/ 1 h 126"/>
                <a:gd name="T32" fmla="*/ 0 w 614"/>
                <a:gd name="T33" fmla="*/ 0 h 126"/>
                <a:gd name="T34" fmla="*/ 0 w 614"/>
                <a:gd name="T35" fmla="*/ 1 h 126"/>
                <a:gd name="T36" fmla="*/ 0 w 614"/>
                <a:gd name="T37" fmla="*/ 1 h 126"/>
                <a:gd name="T38" fmla="*/ 0 w 614"/>
                <a:gd name="T39" fmla="*/ 0 h 126"/>
                <a:gd name="T40" fmla="*/ 0 w 614"/>
                <a:gd name="T41" fmla="*/ 1 h 126"/>
                <a:gd name="T42" fmla="*/ 0 w 614"/>
                <a:gd name="T43" fmla="*/ 1 h 126"/>
                <a:gd name="T44" fmla="*/ 0 w 614"/>
                <a:gd name="T45" fmla="*/ 0 h 126"/>
                <a:gd name="T46" fmla="*/ 0 w 614"/>
                <a:gd name="T47" fmla="*/ 1 h 126"/>
                <a:gd name="T48" fmla="*/ 0 w 614"/>
                <a:gd name="T49" fmla="*/ 1 h 126"/>
                <a:gd name="T50" fmla="*/ 0 w 614"/>
                <a:gd name="T51" fmla="*/ 1 h 126"/>
                <a:gd name="T52" fmla="*/ 0 w 614"/>
                <a:gd name="T53" fmla="*/ 1 h 126"/>
                <a:gd name="T54" fmla="*/ 0 w 614"/>
                <a:gd name="T55" fmla="*/ 1 h 126"/>
                <a:gd name="T56" fmla="*/ 0 w 614"/>
                <a:gd name="T57" fmla="*/ 1 h 126"/>
                <a:gd name="T58" fmla="*/ 0 w 614"/>
                <a:gd name="T59" fmla="*/ 0 h 126"/>
                <a:gd name="T60" fmla="*/ 0 w 614"/>
                <a:gd name="T61" fmla="*/ 1 h 126"/>
                <a:gd name="T62" fmla="*/ 0 w 614"/>
                <a:gd name="T63" fmla="*/ 1 h 126"/>
                <a:gd name="T64" fmla="*/ 0 w 614"/>
                <a:gd name="T65" fmla="*/ 0 h 126"/>
                <a:gd name="T66" fmla="*/ 0 w 614"/>
                <a:gd name="T67" fmla="*/ 1 h 126"/>
                <a:gd name="T68" fmla="*/ 0 w 614"/>
                <a:gd name="T69" fmla="*/ 1 h 126"/>
                <a:gd name="T70" fmla="*/ 0 w 614"/>
                <a:gd name="T71" fmla="*/ 0 h 126"/>
                <a:gd name="T72" fmla="*/ 0 w 614"/>
                <a:gd name="T73" fmla="*/ 1 h 126"/>
                <a:gd name="T74" fmla="*/ 0 w 614"/>
                <a:gd name="T75" fmla="*/ 1 h 126"/>
                <a:gd name="T76" fmla="*/ 0 w 614"/>
                <a:gd name="T77" fmla="*/ 1 h 126"/>
                <a:gd name="T78" fmla="*/ 0 w 614"/>
                <a:gd name="T79" fmla="*/ 1 h 126"/>
                <a:gd name="T80" fmla="*/ 0 w 614"/>
                <a:gd name="T81" fmla="*/ 1 h 126"/>
                <a:gd name="T82" fmla="*/ 0 w 614"/>
                <a:gd name="T83" fmla="*/ 1 h 126"/>
                <a:gd name="T84" fmla="*/ 0 w 614"/>
                <a:gd name="T85" fmla="*/ 0 h 126"/>
                <a:gd name="T86" fmla="*/ 0 w 614"/>
                <a:gd name="T87" fmla="*/ 1 h 126"/>
                <a:gd name="T88" fmla="*/ 0 w 614"/>
                <a:gd name="T89" fmla="*/ 1 h 126"/>
                <a:gd name="T90" fmla="*/ 0 w 614"/>
                <a:gd name="T91" fmla="*/ 0 h 126"/>
                <a:gd name="T92" fmla="*/ 0 w 614"/>
                <a:gd name="T93" fmla="*/ 1 h 126"/>
                <a:gd name="T94" fmla="*/ 0 w 614"/>
                <a:gd name="T95" fmla="*/ 1 h 126"/>
                <a:gd name="T96" fmla="*/ 0 w 614"/>
                <a:gd name="T97" fmla="*/ 0 h 126"/>
                <a:gd name="T98" fmla="*/ 1 w 614"/>
                <a:gd name="T99" fmla="*/ 0 h 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4"/>
                <a:gd name="T151" fmla="*/ 0 h 126"/>
                <a:gd name="T152" fmla="*/ 614 w 614"/>
                <a:gd name="T153" fmla="*/ 126 h 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4" h="126">
                  <a:moveTo>
                    <a:pt x="573" y="0"/>
                  </a:moveTo>
                  <a:lnTo>
                    <a:pt x="565" y="0"/>
                  </a:lnTo>
                  <a:lnTo>
                    <a:pt x="561" y="0"/>
                  </a:lnTo>
                  <a:lnTo>
                    <a:pt x="558" y="2"/>
                  </a:lnTo>
                  <a:lnTo>
                    <a:pt x="556" y="6"/>
                  </a:lnTo>
                  <a:lnTo>
                    <a:pt x="556" y="14"/>
                  </a:lnTo>
                  <a:lnTo>
                    <a:pt x="555" y="21"/>
                  </a:lnTo>
                  <a:lnTo>
                    <a:pt x="553" y="29"/>
                  </a:lnTo>
                  <a:lnTo>
                    <a:pt x="549" y="33"/>
                  </a:lnTo>
                  <a:lnTo>
                    <a:pt x="544" y="33"/>
                  </a:lnTo>
                  <a:lnTo>
                    <a:pt x="540" y="30"/>
                  </a:lnTo>
                  <a:lnTo>
                    <a:pt x="538" y="27"/>
                  </a:lnTo>
                  <a:lnTo>
                    <a:pt x="537" y="23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2"/>
                  </a:lnTo>
                  <a:lnTo>
                    <a:pt x="519" y="6"/>
                  </a:lnTo>
                  <a:lnTo>
                    <a:pt x="519" y="14"/>
                  </a:lnTo>
                  <a:lnTo>
                    <a:pt x="517" y="21"/>
                  </a:lnTo>
                  <a:lnTo>
                    <a:pt x="516" y="29"/>
                  </a:lnTo>
                  <a:lnTo>
                    <a:pt x="511" y="33"/>
                  </a:lnTo>
                  <a:lnTo>
                    <a:pt x="505" y="33"/>
                  </a:lnTo>
                  <a:lnTo>
                    <a:pt x="502" y="30"/>
                  </a:lnTo>
                  <a:lnTo>
                    <a:pt x="499" y="27"/>
                  </a:lnTo>
                  <a:lnTo>
                    <a:pt x="498" y="23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2"/>
                  </a:lnTo>
                  <a:lnTo>
                    <a:pt x="482" y="6"/>
                  </a:lnTo>
                  <a:lnTo>
                    <a:pt x="482" y="14"/>
                  </a:lnTo>
                  <a:lnTo>
                    <a:pt x="482" y="21"/>
                  </a:lnTo>
                  <a:lnTo>
                    <a:pt x="479" y="29"/>
                  </a:lnTo>
                  <a:lnTo>
                    <a:pt x="476" y="33"/>
                  </a:lnTo>
                  <a:lnTo>
                    <a:pt x="471" y="33"/>
                  </a:lnTo>
                  <a:lnTo>
                    <a:pt x="467" y="30"/>
                  </a:lnTo>
                  <a:lnTo>
                    <a:pt x="462" y="27"/>
                  </a:lnTo>
                  <a:lnTo>
                    <a:pt x="461" y="23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2"/>
                  </a:lnTo>
                  <a:lnTo>
                    <a:pt x="447" y="6"/>
                  </a:lnTo>
                  <a:lnTo>
                    <a:pt x="447" y="14"/>
                  </a:lnTo>
                  <a:lnTo>
                    <a:pt x="446" y="21"/>
                  </a:lnTo>
                  <a:lnTo>
                    <a:pt x="444" y="29"/>
                  </a:lnTo>
                  <a:lnTo>
                    <a:pt x="440" y="33"/>
                  </a:lnTo>
                  <a:lnTo>
                    <a:pt x="434" y="33"/>
                  </a:lnTo>
                  <a:lnTo>
                    <a:pt x="431" y="30"/>
                  </a:lnTo>
                  <a:lnTo>
                    <a:pt x="428" y="27"/>
                  </a:lnTo>
                  <a:lnTo>
                    <a:pt x="426" y="23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2"/>
                  </a:lnTo>
                  <a:lnTo>
                    <a:pt x="410" y="6"/>
                  </a:lnTo>
                  <a:lnTo>
                    <a:pt x="410" y="14"/>
                  </a:lnTo>
                  <a:lnTo>
                    <a:pt x="409" y="21"/>
                  </a:lnTo>
                  <a:lnTo>
                    <a:pt x="407" y="29"/>
                  </a:lnTo>
                  <a:lnTo>
                    <a:pt x="403" y="33"/>
                  </a:lnTo>
                  <a:lnTo>
                    <a:pt x="397" y="33"/>
                  </a:lnTo>
                  <a:lnTo>
                    <a:pt x="394" y="30"/>
                  </a:lnTo>
                  <a:lnTo>
                    <a:pt x="391" y="27"/>
                  </a:lnTo>
                  <a:lnTo>
                    <a:pt x="389" y="23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2"/>
                  </a:lnTo>
                  <a:lnTo>
                    <a:pt x="376" y="6"/>
                  </a:lnTo>
                  <a:lnTo>
                    <a:pt x="374" y="14"/>
                  </a:lnTo>
                  <a:lnTo>
                    <a:pt x="374" y="21"/>
                  </a:lnTo>
                  <a:lnTo>
                    <a:pt x="371" y="29"/>
                  </a:lnTo>
                  <a:lnTo>
                    <a:pt x="367" y="33"/>
                  </a:lnTo>
                  <a:lnTo>
                    <a:pt x="362" y="33"/>
                  </a:lnTo>
                  <a:lnTo>
                    <a:pt x="358" y="30"/>
                  </a:lnTo>
                  <a:lnTo>
                    <a:pt x="353" y="27"/>
                  </a:lnTo>
                  <a:lnTo>
                    <a:pt x="352" y="23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2"/>
                  </a:lnTo>
                  <a:lnTo>
                    <a:pt x="338" y="6"/>
                  </a:lnTo>
                  <a:lnTo>
                    <a:pt x="338" y="14"/>
                  </a:lnTo>
                  <a:lnTo>
                    <a:pt x="337" y="21"/>
                  </a:lnTo>
                  <a:lnTo>
                    <a:pt x="335" y="29"/>
                  </a:lnTo>
                  <a:lnTo>
                    <a:pt x="331" y="33"/>
                  </a:lnTo>
                  <a:lnTo>
                    <a:pt x="325" y="33"/>
                  </a:lnTo>
                  <a:lnTo>
                    <a:pt x="322" y="30"/>
                  </a:lnTo>
                  <a:lnTo>
                    <a:pt x="319" y="27"/>
                  </a:lnTo>
                  <a:lnTo>
                    <a:pt x="318" y="23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2"/>
                  </a:lnTo>
                  <a:lnTo>
                    <a:pt x="301" y="6"/>
                  </a:lnTo>
                  <a:lnTo>
                    <a:pt x="301" y="14"/>
                  </a:lnTo>
                  <a:lnTo>
                    <a:pt x="300" y="21"/>
                  </a:lnTo>
                  <a:lnTo>
                    <a:pt x="298" y="29"/>
                  </a:lnTo>
                  <a:lnTo>
                    <a:pt x="294" y="33"/>
                  </a:lnTo>
                  <a:lnTo>
                    <a:pt x="288" y="33"/>
                  </a:lnTo>
                  <a:lnTo>
                    <a:pt x="283" y="30"/>
                  </a:lnTo>
                  <a:lnTo>
                    <a:pt x="282" y="27"/>
                  </a:lnTo>
                  <a:lnTo>
                    <a:pt x="280" y="23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2"/>
                  </a:lnTo>
                  <a:lnTo>
                    <a:pt x="267" y="6"/>
                  </a:lnTo>
                  <a:lnTo>
                    <a:pt x="265" y="14"/>
                  </a:lnTo>
                  <a:lnTo>
                    <a:pt x="265" y="21"/>
                  </a:lnTo>
                  <a:lnTo>
                    <a:pt x="262" y="29"/>
                  </a:lnTo>
                  <a:lnTo>
                    <a:pt x="258" y="33"/>
                  </a:lnTo>
                  <a:lnTo>
                    <a:pt x="253" y="33"/>
                  </a:lnTo>
                  <a:lnTo>
                    <a:pt x="250" y="30"/>
                  </a:lnTo>
                  <a:lnTo>
                    <a:pt x="247" y="27"/>
                  </a:lnTo>
                  <a:lnTo>
                    <a:pt x="246" y="23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2"/>
                  </a:lnTo>
                  <a:lnTo>
                    <a:pt x="230" y="6"/>
                  </a:lnTo>
                  <a:lnTo>
                    <a:pt x="228" y="14"/>
                  </a:lnTo>
                  <a:lnTo>
                    <a:pt x="228" y="21"/>
                  </a:lnTo>
                  <a:lnTo>
                    <a:pt x="227" y="29"/>
                  </a:lnTo>
                  <a:lnTo>
                    <a:pt x="222" y="33"/>
                  </a:lnTo>
                  <a:lnTo>
                    <a:pt x="216" y="33"/>
                  </a:lnTo>
                  <a:lnTo>
                    <a:pt x="213" y="30"/>
                  </a:lnTo>
                  <a:lnTo>
                    <a:pt x="210" y="27"/>
                  </a:lnTo>
                  <a:lnTo>
                    <a:pt x="209" y="23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2"/>
                  </a:lnTo>
                  <a:lnTo>
                    <a:pt x="192" y="6"/>
                  </a:lnTo>
                  <a:lnTo>
                    <a:pt x="192" y="14"/>
                  </a:lnTo>
                  <a:lnTo>
                    <a:pt x="191" y="21"/>
                  </a:lnTo>
                  <a:lnTo>
                    <a:pt x="189" y="29"/>
                  </a:lnTo>
                  <a:lnTo>
                    <a:pt x="185" y="33"/>
                  </a:lnTo>
                  <a:lnTo>
                    <a:pt x="179" y="33"/>
                  </a:lnTo>
                  <a:lnTo>
                    <a:pt x="174" y="30"/>
                  </a:lnTo>
                  <a:lnTo>
                    <a:pt x="173" y="27"/>
                  </a:lnTo>
                  <a:lnTo>
                    <a:pt x="171" y="23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8" y="6"/>
                  </a:lnTo>
                  <a:lnTo>
                    <a:pt x="157" y="14"/>
                  </a:lnTo>
                  <a:lnTo>
                    <a:pt x="157" y="21"/>
                  </a:lnTo>
                  <a:lnTo>
                    <a:pt x="154" y="29"/>
                  </a:lnTo>
                  <a:lnTo>
                    <a:pt x="149" y="33"/>
                  </a:lnTo>
                  <a:lnTo>
                    <a:pt x="145" y="33"/>
                  </a:lnTo>
                  <a:lnTo>
                    <a:pt x="140" y="30"/>
                  </a:lnTo>
                  <a:lnTo>
                    <a:pt x="139" y="27"/>
                  </a:lnTo>
                  <a:lnTo>
                    <a:pt x="137" y="23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2"/>
                  </a:lnTo>
                  <a:lnTo>
                    <a:pt x="121" y="6"/>
                  </a:lnTo>
                  <a:lnTo>
                    <a:pt x="119" y="14"/>
                  </a:lnTo>
                  <a:lnTo>
                    <a:pt x="119" y="21"/>
                  </a:lnTo>
                  <a:lnTo>
                    <a:pt x="118" y="29"/>
                  </a:lnTo>
                  <a:lnTo>
                    <a:pt x="113" y="33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1" y="27"/>
                  </a:lnTo>
                  <a:lnTo>
                    <a:pt x="100" y="23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2"/>
                  </a:lnTo>
                  <a:lnTo>
                    <a:pt x="83" y="6"/>
                  </a:lnTo>
                  <a:lnTo>
                    <a:pt x="83" y="14"/>
                  </a:lnTo>
                  <a:lnTo>
                    <a:pt x="82" y="21"/>
                  </a:lnTo>
                  <a:lnTo>
                    <a:pt x="80" y="29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6" y="30"/>
                  </a:lnTo>
                  <a:lnTo>
                    <a:pt x="64" y="27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49" y="6"/>
                  </a:lnTo>
                  <a:lnTo>
                    <a:pt x="49" y="14"/>
                  </a:lnTo>
                  <a:lnTo>
                    <a:pt x="48" y="21"/>
                  </a:lnTo>
                  <a:lnTo>
                    <a:pt x="46" y="29"/>
                  </a:lnTo>
                  <a:lnTo>
                    <a:pt x="42" y="33"/>
                  </a:lnTo>
                  <a:lnTo>
                    <a:pt x="36" y="33"/>
                  </a:lnTo>
                  <a:lnTo>
                    <a:pt x="31" y="30"/>
                  </a:lnTo>
                  <a:lnTo>
                    <a:pt x="30" y="27"/>
                  </a:lnTo>
                  <a:lnTo>
                    <a:pt x="28" y="23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614" y="126"/>
                  </a:lnTo>
                  <a:lnTo>
                    <a:pt x="614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7" name="Freeform 641"/>
            <p:cNvSpPr>
              <a:spLocks/>
            </p:cNvSpPr>
            <p:nvPr/>
          </p:nvSpPr>
          <p:spPr bwMode="auto">
            <a:xfrm>
              <a:off x="4046" y="2040"/>
              <a:ext cx="274" cy="63"/>
            </a:xfrm>
            <a:custGeom>
              <a:avLst/>
              <a:gdLst>
                <a:gd name="T0" fmla="*/ 1 w 614"/>
                <a:gd name="T1" fmla="*/ 0 h 126"/>
                <a:gd name="T2" fmla="*/ 1 w 614"/>
                <a:gd name="T3" fmla="*/ 1 h 126"/>
                <a:gd name="T4" fmla="*/ 1 w 614"/>
                <a:gd name="T5" fmla="*/ 1 h 126"/>
                <a:gd name="T6" fmla="*/ 1 w 614"/>
                <a:gd name="T7" fmla="*/ 1 h 126"/>
                <a:gd name="T8" fmla="*/ 1 w 614"/>
                <a:gd name="T9" fmla="*/ 0 h 126"/>
                <a:gd name="T10" fmla="*/ 1 w 614"/>
                <a:gd name="T11" fmla="*/ 1 h 126"/>
                <a:gd name="T12" fmla="*/ 1 w 614"/>
                <a:gd name="T13" fmla="*/ 1 h 126"/>
                <a:gd name="T14" fmla="*/ 1 w 614"/>
                <a:gd name="T15" fmla="*/ 1 h 126"/>
                <a:gd name="T16" fmla="*/ 1 w 614"/>
                <a:gd name="T17" fmla="*/ 0 h 126"/>
                <a:gd name="T18" fmla="*/ 1 w 614"/>
                <a:gd name="T19" fmla="*/ 1 h 126"/>
                <a:gd name="T20" fmla="*/ 1 w 614"/>
                <a:gd name="T21" fmla="*/ 1 h 126"/>
                <a:gd name="T22" fmla="*/ 1 w 614"/>
                <a:gd name="T23" fmla="*/ 1 h 126"/>
                <a:gd name="T24" fmla="*/ 1 w 614"/>
                <a:gd name="T25" fmla="*/ 0 h 126"/>
                <a:gd name="T26" fmla="*/ 1 w 614"/>
                <a:gd name="T27" fmla="*/ 1 h 126"/>
                <a:gd name="T28" fmla="*/ 1 w 614"/>
                <a:gd name="T29" fmla="*/ 1 h 126"/>
                <a:gd name="T30" fmla="*/ 1 w 614"/>
                <a:gd name="T31" fmla="*/ 1 h 126"/>
                <a:gd name="T32" fmla="*/ 1 w 614"/>
                <a:gd name="T33" fmla="*/ 0 h 126"/>
                <a:gd name="T34" fmla="*/ 1 w 614"/>
                <a:gd name="T35" fmla="*/ 1 h 126"/>
                <a:gd name="T36" fmla="*/ 0 w 614"/>
                <a:gd name="T37" fmla="*/ 1 h 126"/>
                <a:gd name="T38" fmla="*/ 0 w 614"/>
                <a:gd name="T39" fmla="*/ 1 h 126"/>
                <a:gd name="T40" fmla="*/ 0 w 614"/>
                <a:gd name="T41" fmla="*/ 0 h 126"/>
                <a:gd name="T42" fmla="*/ 0 w 614"/>
                <a:gd name="T43" fmla="*/ 1 h 126"/>
                <a:gd name="T44" fmla="*/ 0 w 614"/>
                <a:gd name="T45" fmla="*/ 1 h 126"/>
                <a:gd name="T46" fmla="*/ 0 w 614"/>
                <a:gd name="T47" fmla="*/ 1 h 126"/>
                <a:gd name="T48" fmla="*/ 0 w 614"/>
                <a:gd name="T49" fmla="*/ 0 h 126"/>
                <a:gd name="T50" fmla="*/ 0 w 614"/>
                <a:gd name="T51" fmla="*/ 1 h 126"/>
                <a:gd name="T52" fmla="*/ 0 w 614"/>
                <a:gd name="T53" fmla="*/ 1 h 126"/>
                <a:gd name="T54" fmla="*/ 0 w 614"/>
                <a:gd name="T55" fmla="*/ 1 h 126"/>
                <a:gd name="T56" fmla="*/ 0 w 614"/>
                <a:gd name="T57" fmla="*/ 0 h 126"/>
                <a:gd name="T58" fmla="*/ 0 w 614"/>
                <a:gd name="T59" fmla="*/ 1 h 126"/>
                <a:gd name="T60" fmla="*/ 0 w 614"/>
                <a:gd name="T61" fmla="*/ 1 h 126"/>
                <a:gd name="T62" fmla="*/ 0 w 614"/>
                <a:gd name="T63" fmla="*/ 1 h 126"/>
                <a:gd name="T64" fmla="*/ 0 w 614"/>
                <a:gd name="T65" fmla="*/ 0 h 126"/>
                <a:gd name="T66" fmla="*/ 0 w 614"/>
                <a:gd name="T67" fmla="*/ 1 h 126"/>
                <a:gd name="T68" fmla="*/ 0 w 614"/>
                <a:gd name="T69" fmla="*/ 1 h 126"/>
                <a:gd name="T70" fmla="*/ 0 w 614"/>
                <a:gd name="T71" fmla="*/ 1 h 126"/>
                <a:gd name="T72" fmla="*/ 0 w 614"/>
                <a:gd name="T73" fmla="*/ 0 h 126"/>
                <a:gd name="T74" fmla="*/ 0 w 614"/>
                <a:gd name="T75" fmla="*/ 1 h 126"/>
                <a:gd name="T76" fmla="*/ 0 w 614"/>
                <a:gd name="T77" fmla="*/ 1 h 126"/>
                <a:gd name="T78" fmla="*/ 0 w 614"/>
                <a:gd name="T79" fmla="*/ 1 h 126"/>
                <a:gd name="T80" fmla="*/ 0 w 614"/>
                <a:gd name="T81" fmla="*/ 0 h 126"/>
                <a:gd name="T82" fmla="*/ 0 w 614"/>
                <a:gd name="T83" fmla="*/ 1 h 126"/>
                <a:gd name="T84" fmla="*/ 0 w 614"/>
                <a:gd name="T85" fmla="*/ 1 h 126"/>
                <a:gd name="T86" fmla="*/ 0 w 614"/>
                <a:gd name="T87" fmla="*/ 1 h 126"/>
                <a:gd name="T88" fmla="*/ 0 w 614"/>
                <a:gd name="T89" fmla="*/ 0 h 126"/>
                <a:gd name="T90" fmla="*/ 0 w 614"/>
                <a:gd name="T91" fmla="*/ 1 h 126"/>
                <a:gd name="T92" fmla="*/ 0 w 614"/>
                <a:gd name="T93" fmla="*/ 1 h 126"/>
                <a:gd name="T94" fmla="*/ 0 w 614"/>
                <a:gd name="T95" fmla="*/ 1 h 126"/>
                <a:gd name="T96" fmla="*/ 0 w 614"/>
                <a:gd name="T97" fmla="*/ 0 h 126"/>
                <a:gd name="T98" fmla="*/ 0 w 614"/>
                <a:gd name="T99" fmla="*/ 1 h 126"/>
                <a:gd name="T100" fmla="*/ 0 w 614"/>
                <a:gd name="T101" fmla="*/ 1 h 126"/>
                <a:gd name="T102" fmla="*/ 0 w 614"/>
                <a:gd name="T103" fmla="*/ 1 h 126"/>
                <a:gd name="T104" fmla="*/ 0 w 614"/>
                <a:gd name="T105" fmla="*/ 0 h 126"/>
                <a:gd name="T106" fmla="*/ 0 w 614"/>
                <a:gd name="T107" fmla="*/ 1 h 126"/>
                <a:gd name="T108" fmla="*/ 0 w 614"/>
                <a:gd name="T109" fmla="*/ 1 h 126"/>
                <a:gd name="T110" fmla="*/ 0 w 614"/>
                <a:gd name="T111" fmla="*/ 1 h 126"/>
                <a:gd name="T112" fmla="*/ 0 w 614"/>
                <a:gd name="T113" fmla="*/ 0 h 126"/>
                <a:gd name="T114" fmla="*/ 0 w 614"/>
                <a:gd name="T115" fmla="*/ 1 h 126"/>
                <a:gd name="T116" fmla="*/ 0 w 614"/>
                <a:gd name="T117" fmla="*/ 1 h 126"/>
                <a:gd name="T118" fmla="*/ 0 w 614"/>
                <a:gd name="T119" fmla="*/ 1 h 126"/>
                <a:gd name="T120" fmla="*/ 1 w 614"/>
                <a:gd name="T121" fmla="*/ 1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4"/>
                <a:gd name="T184" fmla="*/ 0 h 126"/>
                <a:gd name="T185" fmla="*/ 614 w 614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4" h="126">
                  <a:moveTo>
                    <a:pt x="573" y="0"/>
                  </a:moveTo>
                  <a:lnTo>
                    <a:pt x="573" y="0"/>
                  </a:lnTo>
                  <a:lnTo>
                    <a:pt x="565" y="0"/>
                  </a:lnTo>
                  <a:lnTo>
                    <a:pt x="561" y="0"/>
                  </a:lnTo>
                  <a:lnTo>
                    <a:pt x="558" y="2"/>
                  </a:lnTo>
                  <a:lnTo>
                    <a:pt x="556" y="6"/>
                  </a:lnTo>
                  <a:lnTo>
                    <a:pt x="556" y="14"/>
                  </a:lnTo>
                  <a:lnTo>
                    <a:pt x="555" y="21"/>
                  </a:lnTo>
                  <a:lnTo>
                    <a:pt x="553" y="29"/>
                  </a:lnTo>
                  <a:lnTo>
                    <a:pt x="549" y="33"/>
                  </a:lnTo>
                  <a:lnTo>
                    <a:pt x="544" y="33"/>
                  </a:lnTo>
                  <a:lnTo>
                    <a:pt x="540" y="30"/>
                  </a:lnTo>
                  <a:lnTo>
                    <a:pt x="538" y="27"/>
                  </a:lnTo>
                  <a:lnTo>
                    <a:pt x="537" y="23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2"/>
                  </a:lnTo>
                  <a:lnTo>
                    <a:pt x="519" y="6"/>
                  </a:lnTo>
                  <a:lnTo>
                    <a:pt x="519" y="14"/>
                  </a:lnTo>
                  <a:lnTo>
                    <a:pt x="517" y="21"/>
                  </a:lnTo>
                  <a:lnTo>
                    <a:pt x="516" y="29"/>
                  </a:lnTo>
                  <a:lnTo>
                    <a:pt x="511" y="33"/>
                  </a:lnTo>
                  <a:lnTo>
                    <a:pt x="505" y="33"/>
                  </a:lnTo>
                  <a:lnTo>
                    <a:pt x="502" y="30"/>
                  </a:lnTo>
                  <a:lnTo>
                    <a:pt x="499" y="27"/>
                  </a:lnTo>
                  <a:lnTo>
                    <a:pt x="498" y="23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2"/>
                  </a:lnTo>
                  <a:lnTo>
                    <a:pt x="482" y="6"/>
                  </a:lnTo>
                  <a:lnTo>
                    <a:pt x="482" y="14"/>
                  </a:lnTo>
                  <a:lnTo>
                    <a:pt x="482" y="21"/>
                  </a:lnTo>
                  <a:lnTo>
                    <a:pt x="479" y="29"/>
                  </a:lnTo>
                  <a:lnTo>
                    <a:pt x="476" y="33"/>
                  </a:lnTo>
                  <a:lnTo>
                    <a:pt x="471" y="33"/>
                  </a:lnTo>
                  <a:lnTo>
                    <a:pt x="467" y="30"/>
                  </a:lnTo>
                  <a:lnTo>
                    <a:pt x="462" y="27"/>
                  </a:lnTo>
                  <a:lnTo>
                    <a:pt x="461" y="23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2"/>
                  </a:lnTo>
                  <a:lnTo>
                    <a:pt x="447" y="6"/>
                  </a:lnTo>
                  <a:lnTo>
                    <a:pt x="447" y="14"/>
                  </a:lnTo>
                  <a:lnTo>
                    <a:pt x="446" y="21"/>
                  </a:lnTo>
                  <a:lnTo>
                    <a:pt x="444" y="29"/>
                  </a:lnTo>
                  <a:lnTo>
                    <a:pt x="440" y="33"/>
                  </a:lnTo>
                  <a:lnTo>
                    <a:pt x="434" y="33"/>
                  </a:lnTo>
                  <a:lnTo>
                    <a:pt x="431" y="30"/>
                  </a:lnTo>
                  <a:lnTo>
                    <a:pt x="428" y="27"/>
                  </a:lnTo>
                  <a:lnTo>
                    <a:pt x="426" y="23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2"/>
                  </a:lnTo>
                  <a:lnTo>
                    <a:pt x="410" y="6"/>
                  </a:lnTo>
                  <a:lnTo>
                    <a:pt x="410" y="14"/>
                  </a:lnTo>
                  <a:lnTo>
                    <a:pt x="409" y="21"/>
                  </a:lnTo>
                  <a:lnTo>
                    <a:pt x="407" y="29"/>
                  </a:lnTo>
                  <a:lnTo>
                    <a:pt x="403" y="33"/>
                  </a:lnTo>
                  <a:lnTo>
                    <a:pt x="397" y="33"/>
                  </a:lnTo>
                  <a:lnTo>
                    <a:pt x="394" y="30"/>
                  </a:lnTo>
                  <a:lnTo>
                    <a:pt x="391" y="27"/>
                  </a:lnTo>
                  <a:lnTo>
                    <a:pt x="389" y="23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2"/>
                  </a:lnTo>
                  <a:lnTo>
                    <a:pt x="376" y="6"/>
                  </a:lnTo>
                  <a:lnTo>
                    <a:pt x="374" y="14"/>
                  </a:lnTo>
                  <a:lnTo>
                    <a:pt x="374" y="21"/>
                  </a:lnTo>
                  <a:lnTo>
                    <a:pt x="371" y="29"/>
                  </a:lnTo>
                  <a:lnTo>
                    <a:pt x="367" y="33"/>
                  </a:lnTo>
                  <a:lnTo>
                    <a:pt x="362" y="33"/>
                  </a:lnTo>
                  <a:lnTo>
                    <a:pt x="358" y="30"/>
                  </a:lnTo>
                  <a:lnTo>
                    <a:pt x="353" y="27"/>
                  </a:lnTo>
                  <a:lnTo>
                    <a:pt x="352" y="23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2"/>
                  </a:lnTo>
                  <a:lnTo>
                    <a:pt x="338" y="6"/>
                  </a:lnTo>
                  <a:lnTo>
                    <a:pt x="338" y="14"/>
                  </a:lnTo>
                  <a:lnTo>
                    <a:pt x="337" y="21"/>
                  </a:lnTo>
                  <a:lnTo>
                    <a:pt x="335" y="29"/>
                  </a:lnTo>
                  <a:lnTo>
                    <a:pt x="331" y="33"/>
                  </a:lnTo>
                  <a:lnTo>
                    <a:pt x="325" y="33"/>
                  </a:lnTo>
                  <a:lnTo>
                    <a:pt x="322" y="30"/>
                  </a:lnTo>
                  <a:lnTo>
                    <a:pt x="319" y="27"/>
                  </a:lnTo>
                  <a:lnTo>
                    <a:pt x="318" y="23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2"/>
                  </a:lnTo>
                  <a:lnTo>
                    <a:pt x="301" y="6"/>
                  </a:lnTo>
                  <a:lnTo>
                    <a:pt x="301" y="14"/>
                  </a:lnTo>
                  <a:lnTo>
                    <a:pt x="300" y="21"/>
                  </a:lnTo>
                  <a:lnTo>
                    <a:pt x="298" y="29"/>
                  </a:lnTo>
                  <a:lnTo>
                    <a:pt x="294" y="33"/>
                  </a:lnTo>
                  <a:lnTo>
                    <a:pt x="288" y="33"/>
                  </a:lnTo>
                  <a:lnTo>
                    <a:pt x="283" y="30"/>
                  </a:lnTo>
                  <a:lnTo>
                    <a:pt x="282" y="27"/>
                  </a:lnTo>
                  <a:lnTo>
                    <a:pt x="280" y="23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2"/>
                  </a:lnTo>
                  <a:lnTo>
                    <a:pt x="267" y="6"/>
                  </a:lnTo>
                  <a:lnTo>
                    <a:pt x="265" y="14"/>
                  </a:lnTo>
                  <a:lnTo>
                    <a:pt x="265" y="21"/>
                  </a:lnTo>
                  <a:lnTo>
                    <a:pt x="262" y="29"/>
                  </a:lnTo>
                  <a:lnTo>
                    <a:pt x="258" y="33"/>
                  </a:lnTo>
                  <a:lnTo>
                    <a:pt x="253" y="33"/>
                  </a:lnTo>
                  <a:lnTo>
                    <a:pt x="250" y="30"/>
                  </a:lnTo>
                  <a:lnTo>
                    <a:pt x="247" y="27"/>
                  </a:lnTo>
                  <a:lnTo>
                    <a:pt x="246" y="23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2"/>
                  </a:lnTo>
                  <a:lnTo>
                    <a:pt x="230" y="6"/>
                  </a:lnTo>
                  <a:lnTo>
                    <a:pt x="228" y="14"/>
                  </a:lnTo>
                  <a:lnTo>
                    <a:pt x="228" y="21"/>
                  </a:lnTo>
                  <a:lnTo>
                    <a:pt x="227" y="29"/>
                  </a:lnTo>
                  <a:lnTo>
                    <a:pt x="222" y="33"/>
                  </a:lnTo>
                  <a:lnTo>
                    <a:pt x="216" y="33"/>
                  </a:lnTo>
                  <a:lnTo>
                    <a:pt x="213" y="30"/>
                  </a:lnTo>
                  <a:lnTo>
                    <a:pt x="210" y="27"/>
                  </a:lnTo>
                  <a:lnTo>
                    <a:pt x="209" y="23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2"/>
                  </a:lnTo>
                  <a:lnTo>
                    <a:pt x="192" y="6"/>
                  </a:lnTo>
                  <a:lnTo>
                    <a:pt x="192" y="14"/>
                  </a:lnTo>
                  <a:lnTo>
                    <a:pt x="191" y="21"/>
                  </a:lnTo>
                  <a:lnTo>
                    <a:pt x="189" y="29"/>
                  </a:lnTo>
                  <a:lnTo>
                    <a:pt x="185" y="33"/>
                  </a:lnTo>
                  <a:lnTo>
                    <a:pt x="179" y="33"/>
                  </a:lnTo>
                  <a:lnTo>
                    <a:pt x="174" y="30"/>
                  </a:lnTo>
                  <a:lnTo>
                    <a:pt x="173" y="27"/>
                  </a:lnTo>
                  <a:lnTo>
                    <a:pt x="171" y="23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8" y="6"/>
                  </a:lnTo>
                  <a:lnTo>
                    <a:pt x="157" y="14"/>
                  </a:lnTo>
                  <a:lnTo>
                    <a:pt x="157" y="21"/>
                  </a:lnTo>
                  <a:lnTo>
                    <a:pt x="154" y="29"/>
                  </a:lnTo>
                  <a:lnTo>
                    <a:pt x="149" y="33"/>
                  </a:lnTo>
                  <a:lnTo>
                    <a:pt x="145" y="33"/>
                  </a:lnTo>
                  <a:lnTo>
                    <a:pt x="140" y="30"/>
                  </a:lnTo>
                  <a:lnTo>
                    <a:pt x="139" y="27"/>
                  </a:lnTo>
                  <a:lnTo>
                    <a:pt x="137" y="23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2"/>
                  </a:lnTo>
                  <a:lnTo>
                    <a:pt x="121" y="6"/>
                  </a:lnTo>
                  <a:lnTo>
                    <a:pt x="119" y="14"/>
                  </a:lnTo>
                  <a:lnTo>
                    <a:pt x="119" y="21"/>
                  </a:lnTo>
                  <a:lnTo>
                    <a:pt x="118" y="29"/>
                  </a:lnTo>
                  <a:lnTo>
                    <a:pt x="113" y="33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1" y="27"/>
                  </a:lnTo>
                  <a:lnTo>
                    <a:pt x="100" y="23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2"/>
                  </a:lnTo>
                  <a:lnTo>
                    <a:pt x="83" y="6"/>
                  </a:lnTo>
                  <a:lnTo>
                    <a:pt x="83" y="14"/>
                  </a:lnTo>
                  <a:lnTo>
                    <a:pt x="82" y="21"/>
                  </a:lnTo>
                  <a:lnTo>
                    <a:pt x="80" y="29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6" y="30"/>
                  </a:lnTo>
                  <a:lnTo>
                    <a:pt x="64" y="27"/>
                  </a:lnTo>
                  <a:lnTo>
                    <a:pt x="63" y="23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49" y="6"/>
                  </a:lnTo>
                  <a:lnTo>
                    <a:pt x="49" y="14"/>
                  </a:lnTo>
                  <a:lnTo>
                    <a:pt x="48" y="21"/>
                  </a:lnTo>
                  <a:lnTo>
                    <a:pt x="46" y="29"/>
                  </a:lnTo>
                  <a:lnTo>
                    <a:pt x="42" y="33"/>
                  </a:lnTo>
                  <a:lnTo>
                    <a:pt x="36" y="33"/>
                  </a:lnTo>
                  <a:lnTo>
                    <a:pt x="31" y="30"/>
                  </a:lnTo>
                  <a:lnTo>
                    <a:pt x="30" y="27"/>
                  </a:lnTo>
                  <a:lnTo>
                    <a:pt x="28" y="23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614" y="126"/>
                  </a:lnTo>
                  <a:lnTo>
                    <a:pt x="614" y="0"/>
                  </a:lnTo>
                  <a:lnTo>
                    <a:pt x="5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8" name="Rectangle 642"/>
            <p:cNvSpPr>
              <a:spLocks noChangeArrowheads="1"/>
            </p:cNvSpPr>
            <p:nvPr/>
          </p:nvSpPr>
          <p:spPr bwMode="auto">
            <a:xfrm>
              <a:off x="3949" y="2056"/>
              <a:ext cx="69" cy="29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Rectangle 643"/>
            <p:cNvSpPr>
              <a:spLocks noChangeArrowheads="1"/>
            </p:cNvSpPr>
            <p:nvPr/>
          </p:nvSpPr>
          <p:spPr bwMode="auto">
            <a:xfrm>
              <a:off x="3949" y="2056"/>
              <a:ext cx="69" cy="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0" name="Freeform 644"/>
            <p:cNvSpPr>
              <a:spLocks/>
            </p:cNvSpPr>
            <p:nvPr/>
          </p:nvSpPr>
          <p:spPr bwMode="auto">
            <a:xfrm>
              <a:off x="3927" y="1837"/>
              <a:ext cx="605" cy="120"/>
            </a:xfrm>
            <a:custGeom>
              <a:avLst/>
              <a:gdLst>
                <a:gd name="T0" fmla="*/ 0 w 1361"/>
                <a:gd name="T1" fmla="*/ 1 h 239"/>
                <a:gd name="T2" fmla="*/ 0 w 1361"/>
                <a:gd name="T3" fmla="*/ 1 h 239"/>
                <a:gd name="T4" fmla="*/ 0 w 1361"/>
                <a:gd name="T5" fmla="*/ 1 h 239"/>
                <a:gd name="T6" fmla="*/ 0 w 1361"/>
                <a:gd name="T7" fmla="*/ 1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1 h 239"/>
                <a:gd name="T14" fmla="*/ 1 w 1361"/>
                <a:gd name="T15" fmla="*/ 1 h 239"/>
                <a:gd name="T16" fmla="*/ 1 w 1361"/>
                <a:gd name="T17" fmla="*/ 1 h 239"/>
                <a:gd name="T18" fmla="*/ 1 w 1361"/>
                <a:gd name="T19" fmla="*/ 1 h 239"/>
                <a:gd name="T20" fmla="*/ 1 w 1361"/>
                <a:gd name="T21" fmla="*/ 1 h 239"/>
                <a:gd name="T22" fmla="*/ 2 w 1361"/>
                <a:gd name="T23" fmla="*/ 1 h 239"/>
                <a:gd name="T24" fmla="*/ 2 w 1361"/>
                <a:gd name="T25" fmla="*/ 1 h 239"/>
                <a:gd name="T26" fmla="*/ 2 w 1361"/>
                <a:gd name="T27" fmla="*/ 1 h 239"/>
                <a:gd name="T28" fmla="*/ 2 w 1361"/>
                <a:gd name="T29" fmla="*/ 1 h 239"/>
                <a:gd name="T30" fmla="*/ 2 w 1361"/>
                <a:gd name="T31" fmla="*/ 1 h 239"/>
                <a:gd name="T32" fmla="*/ 2 w 1361"/>
                <a:gd name="T33" fmla="*/ 1 h 239"/>
                <a:gd name="T34" fmla="*/ 2 w 1361"/>
                <a:gd name="T35" fmla="*/ 1 h 239"/>
                <a:gd name="T36" fmla="*/ 2 w 1361"/>
                <a:gd name="T37" fmla="*/ 1 h 239"/>
                <a:gd name="T38" fmla="*/ 2 w 1361"/>
                <a:gd name="T39" fmla="*/ 1 h 239"/>
                <a:gd name="T40" fmla="*/ 2 w 1361"/>
                <a:gd name="T41" fmla="*/ 1 h 239"/>
                <a:gd name="T42" fmla="*/ 2 w 1361"/>
                <a:gd name="T43" fmla="*/ 1 h 239"/>
                <a:gd name="T44" fmla="*/ 2 w 1361"/>
                <a:gd name="T45" fmla="*/ 1 h 239"/>
                <a:gd name="T46" fmla="*/ 2 w 1361"/>
                <a:gd name="T47" fmla="*/ 1 h 239"/>
                <a:gd name="T48" fmla="*/ 2 w 1361"/>
                <a:gd name="T49" fmla="*/ 1 h 239"/>
                <a:gd name="T50" fmla="*/ 2 w 1361"/>
                <a:gd name="T51" fmla="*/ 1 h 239"/>
                <a:gd name="T52" fmla="*/ 2 w 1361"/>
                <a:gd name="T53" fmla="*/ 1 h 239"/>
                <a:gd name="T54" fmla="*/ 2 w 1361"/>
                <a:gd name="T55" fmla="*/ 1 h 239"/>
                <a:gd name="T56" fmla="*/ 2 w 1361"/>
                <a:gd name="T57" fmla="*/ 1 h 239"/>
                <a:gd name="T58" fmla="*/ 1 w 1361"/>
                <a:gd name="T59" fmla="*/ 1 h 239"/>
                <a:gd name="T60" fmla="*/ 1 w 1361"/>
                <a:gd name="T61" fmla="*/ 1 h 239"/>
                <a:gd name="T62" fmla="*/ 1 w 1361"/>
                <a:gd name="T63" fmla="*/ 1 h 239"/>
                <a:gd name="T64" fmla="*/ 1 w 1361"/>
                <a:gd name="T65" fmla="*/ 1 h 239"/>
                <a:gd name="T66" fmla="*/ 1 w 1361"/>
                <a:gd name="T67" fmla="*/ 1 h 239"/>
                <a:gd name="T68" fmla="*/ 0 w 1361"/>
                <a:gd name="T69" fmla="*/ 1 h 239"/>
                <a:gd name="T70" fmla="*/ 0 w 1361"/>
                <a:gd name="T71" fmla="*/ 1 h 239"/>
                <a:gd name="T72" fmla="*/ 0 w 1361"/>
                <a:gd name="T73" fmla="*/ 1 h 239"/>
                <a:gd name="T74" fmla="*/ 0 w 1361"/>
                <a:gd name="T75" fmla="*/ 1 h 239"/>
                <a:gd name="T76" fmla="*/ 0 w 1361"/>
                <a:gd name="T77" fmla="*/ 1 h 239"/>
                <a:gd name="T78" fmla="*/ 0 w 1361"/>
                <a:gd name="T79" fmla="*/ 1 h 239"/>
                <a:gd name="T80" fmla="*/ 0 w 1361"/>
                <a:gd name="T81" fmla="*/ 1 h 239"/>
                <a:gd name="T82" fmla="*/ 0 w 1361"/>
                <a:gd name="T83" fmla="*/ 1 h 2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1"/>
                <a:gd name="T127" fmla="*/ 0 h 239"/>
                <a:gd name="T128" fmla="*/ 1361 w 1361"/>
                <a:gd name="T129" fmla="*/ 239 h 2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7"/>
                  </a:lnTo>
                  <a:lnTo>
                    <a:pt x="204" y="57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2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3"/>
                  </a:lnTo>
                  <a:lnTo>
                    <a:pt x="1011" y="72"/>
                  </a:lnTo>
                  <a:lnTo>
                    <a:pt x="1029" y="79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7"/>
                  </a:lnTo>
                  <a:lnTo>
                    <a:pt x="1053" y="101"/>
                  </a:lnTo>
                  <a:lnTo>
                    <a:pt x="1361" y="116"/>
                  </a:lnTo>
                  <a:lnTo>
                    <a:pt x="1053" y="128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4"/>
                  </a:lnTo>
                  <a:lnTo>
                    <a:pt x="1044" y="147"/>
                  </a:lnTo>
                  <a:lnTo>
                    <a:pt x="1026" y="153"/>
                  </a:lnTo>
                  <a:lnTo>
                    <a:pt x="1007" y="160"/>
                  </a:lnTo>
                  <a:lnTo>
                    <a:pt x="984" y="169"/>
                  </a:lnTo>
                  <a:lnTo>
                    <a:pt x="962" y="180"/>
                  </a:lnTo>
                  <a:lnTo>
                    <a:pt x="939" y="190"/>
                  </a:lnTo>
                  <a:lnTo>
                    <a:pt x="919" y="199"/>
                  </a:lnTo>
                  <a:lnTo>
                    <a:pt x="899" y="206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6"/>
                  </a:lnTo>
                  <a:lnTo>
                    <a:pt x="0" y="20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1" name="Freeform 645"/>
            <p:cNvSpPr>
              <a:spLocks/>
            </p:cNvSpPr>
            <p:nvPr/>
          </p:nvSpPr>
          <p:spPr bwMode="auto">
            <a:xfrm>
              <a:off x="3927" y="1837"/>
              <a:ext cx="605" cy="120"/>
            </a:xfrm>
            <a:custGeom>
              <a:avLst/>
              <a:gdLst>
                <a:gd name="T0" fmla="*/ 0 w 1361"/>
                <a:gd name="T1" fmla="*/ 1 h 239"/>
                <a:gd name="T2" fmla="*/ 0 w 1361"/>
                <a:gd name="T3" fmla="*/ 1 h 239"/>
                <a:gd name="T4" fmla="*/ 0 w 1361"/>
                <a:gd name="T5" fmla="*/ 1 h 239"/>
                <a:gd name="T6" fmla="*/ 0 w 1361"/>
                <a:gd name="T7" fmla="*/ 1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1 h 239"/>
                <a:gd name="T14" fmla="*/ 1 w 1361"/>
                <a:gd name="T15" fmla="*/ 1 h 239"/>
                <a:gd name="T16" fmla="*/ 1 w 1361"/>
                <a:gd name="T17" fmla="*/ 1 h 239"/>
                <a:gd name="T18" fmla="*/ 1 w 1361"/>
                <a:gd name="T19" fmla="*/ 1 h 239"/>
                <a:gd name="T20" fmla="*/ 1 w 1361"/>
                <a:gd name="T21" fmla="*/ 1 h 239"/>
                <a:gd name="T22" fmla="*/ 1 w 1361"/>
                <a:gd name="T23" fmla="*/ 1 h 239"/>
                <a:gd name="T24" fmla="*/ 2 w 1361"/>
                <a:gd name="T25" fmla="*/ 1 h 239"/>
                <a:gd name="T26" fmla="*/ 2 w 1361"/>
                <a:gd name="T27" fmla="*/ 1 h 239"/>
                <a:gd name="T28" fmla="*/ 2 w 1361"/>
                <a:gd name="T29" fmla="*/ 1 h 239"/>
                <a:gd name="T30" fmla="*/ 2 w 1361"/>
                <a:gd name="T31" fmla="*/ 1 h 239"/>
                <a:gd name="T32" fmla="*/ 2 w 1361"/>
                <a:gd name="T33" fmla="*/ 1 h 239"/>
                <a:gd name="T34" fmla="*/ 2 w 1361"/>
                <a:gd name="T35" fmla="*/ 1 h 239"/>
                <a:gd name="T36" fmla="*/ 2 w 1361"/>
                <a:gd name="T37" fmla="*/ 1 h 239"/>
                <a:gd name="T38" fmla="*/ 2 w 1361"/>
                <a:gd name="T39" fmla="*/ 1 h 239"/>
                <a:gd name="T40" fmla="*/ 2 w 1361"/>
                <a:gd name="T41" fmla="*/ 1 h 239"/>
                <a:gd name="T42" fmla="*/ 2 w 1361"/>
                <a:gd name="T43" fmla="*/ 1 h 239"/>
                <a:gd name="T44" fmla="*/ 2 w 1361"/>
                <a:gd name="T45" fmla="*/ 1 h 239"/>
                <a:gd name="T46" fmla="*/ 2 w 1361"/>
                <a:gd name="T47" fmla="*/ 1 h 239"/>
                <a:gd name="T48" fmla="*/ 2 w 1361"/>
                <a:gd name="T49" fmla="*/ 1 h 239"/>
                <a:gd name="T50" fmla="*/ 2 w 1361"/>
                <a:gd name="T51" fmla="*/ 1 h 239"/>
                <a:gd name="T52" fmla="*/ 2 w 1361"/>
                <a:gd name="T53" fmla="*/ 1 h 239"/>
                <a:gd name="T54" fmla="*/ 2 w 1361"/>
                <a:gd name="T55" fmla="*/ 1 h 239"/>
                <a:gd name="T56" fmla="*/ 2 w 1361"/>
                <a:gd name="T57" fmla="*/ 1 h 239"/>
                <a:gd name="T58" fmla="*/ 2 w 1361"/>
                <a:gd name="T59" fmla="*/ 1 h 239"/>
                <a:gd name="T60" fmla="*/ 2 w 1361"/>
                <a:gd name="T61" fmla="*/ 1 h 239"/>
                <a:gd name="T62" fmla="*/ 2 w 1361"/>
                <a:gd name="T63" fmla="*/ 1 h 239"/>
                <a:gd name="T64" fmla="*/ 2 w 1361"/>
                <a:gd name="T65" fmla="*/ 1 h 239"/>
                <a:gd name="T66" fmla="*/ 1 w 1361"/>
                <a:gd name="T67" fmla="*/ 1 h 239"/>
                <a:gd name="T68" fmla="*/ 1 w 1361"/>
                <a:gd name="T69" fmla="*/ 1 h 239"/>
                <a:gd name="T70" fmla="*/ 1 w 1361"/>
                <a:gd name="T71" fmla="*/ 1 h 239"/>
                <a:gd name="T72" fmla="*/ 1 w 1361"/>
                <a:gd name="T73" fmla="*/ 1 h 239"/>
                <a:gd name="T74" fmla="*/ 1 w 1361"/>
                <a:gd name="T75" fmla="*/ 1 h 239"/>
                <a:gd name="T76" fmla="*/ 0 w 1361"/>
                <a:gd name="T77" fmla="*/ 1 h 239"/>
                <a:gd name="T78" fmla="*/ 0 w 1361"/>
                <a:gd name="T79" fmla="*/ 1 h 239"/>
                <a:gd name="T80" fmla="*/ 0 w 1361"/>
                <a:gd name="T81" fmla="*/ 1 h 239"/>
                <a:gd name="T82" fmla="*/ 0 w 1361"/>
                <a:gd name="T83" fmla="*/ 1 h 239"/>
                <a:gd name="T84" fmla="*/ 0 w 1361"/>
                <a:gd name="T85" fmla="*/ 1 h 239"/>
                <a:gd name="T86" fmla="*/ 0 w 1361"/>
                <a:gd name="T87" fmla="*/ 1 h 239"/>
                <a:gd name="T88" fmla="*/ 0 w 1361"/>
                <a:gd name="T89" fmla="*/ 1 h 239"/>
                <a:gd name="T90" fmla="*/ 0 w 1361"/>
                <a:gd name="T91" fmla="*/ 1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1"/>
                <a:gd name="T139" fmla="*/ 0 h 239"/>
                <a:gd name="T140" fmla="*/ 1361 w 1361"/>
                <a:gd name="T141" fmla="*/ 239 h 2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7"/>
                  </a:lnTo>
                  <a:lnTo>
                    <a:pt x="204" y="57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2"/>
                  </a:lnTo>
                  <a:lnTo>
                    <a:pt x="920" y="38"/>
                  </a:lnTo>
                  <a:lnTo>
                    <a:pt x="942" y="47"/>
                  </a:lnTo>
                  <a:lnTo>
                    <a:pt x="966" y="56"/>
                  </a:lnTo>
                  <a:lnTo>
                    <a:pt x="990" y="63"/>
                  </a:lnTo>
                  <a:lnTo>
                    <a:pt x="1011" y="72"/>
                  </a:lnTo>
                  <a:lnTo>
                    <a:pt x="1029" y="79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7"/>
                  </a:lnTo>
                  <a:lnTo>
                    <a:pt x="1053" y="101"/>
                  </a:lnTo>
                  <a:lnTo>
                    <a:pt x="1361" y="116"/>
                  </a:lnTo>
                  <a:lnTo>
                    <a:pt x="1053" y="128"/>
                  </a:lnTo>
                  <a:lnTo>
                    <a:pt x="1051" y="134"/>
                  </a:lnTo>
                  <a:lnTo>
                    <a:pt x="1051" y="140"/>
                  </a:lnTo>
                  <a:lnTo>
                    <a:pt x="1048" y="144"/>
                  </a:lnTo>
                  <a:lnTo>
                    <a:pt x="1044" y="147"/>
                  </a:lnTo>
                  <a:lnTo>
                    <a:pt x="1026" y="153"/>
                  </a:lnTo>
                  <a:lnTo>
                    <a:pt x="1007" y="160"/>
                  </a:lnTo>
                  <a:lnTo>
                    <a:pt x="984" y="169"/>
                  </a:lnTo>
                  <a:lnTo>
                    <a:pt x="962" y="180"/>
                  </a:lnTo>
                  <a:lnTo>
                    <a:pt x="939" y="190"/>
                  </a:lnTo>
                  <a:lnTo>
                    <a:pt x="919" y="199"/>
                  </a:lnTo>
                  <a:lnTo>
                    <a:pt x="899" y="206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6"/>
                  </a:lnTo>
                  <a:lnTo>
                    <a:pt x="0" y="206"/>
                  </a:lnTo>
                  <a:lnTo>
                    <a:pt x="0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2" name="Freeform 646"/>
            <p:cNvSpPr>
              <a:spLocks/>
            </p:cNvSpPr>
            <p:nvPr/>
          </p:nvSpPr>
          <p:spPr bwMode="auto">
            <a:xfrm>
              <a:off x="4046" y="1866"/>
              <a:ext cx="274" cy="63"/>
            </a:xfrm>
            <a:custGeom>
              <a:avLst/>
              <a:gdLst>
                <a:gd name="T0" fmla="*/ 1 w 614"/>
                <a:gd name="T1" fmla="*/ 1 h 126"/>
                <a:gd name="T2" fmla="*/ 1 w 614"/>
                <a:gd name="T3" fmla="*/ 1 h 126"/>
                <a:gd name="T4" fmla="*/ 1 w 614"/>
                <a:gd name="T5" fmla="*/ 1 h 126"/>
                <a:gd name="T6" fmla="*/ 1 w 614"/>
                <a:gd name="T7" fmla="*/ 0 h 126"/>
                <a:gd name="T8" fmla="*/ 1 w 614"/>
                <a:gd name="T9" fmla="*/ 1 h 126"/>
                <a:gd name="T10" fmla="*/ 1 w 614"/>
                <a:gd name="T11" fmla="*/ 1 h 126"/>
                <a:gd name="T12" fmla="*/ 1 w 614"/>
                <a:gd name="T13" fmla="*/ 0 h 126"/>
                <a:gd name="T14" fmla="*/ 1 w 614"/>
                <a:gd name="T15" fmla="*/ 1 h 126"/>
                <a:gd name="T16" fmla="*/ 1 w 614"/>
                <a:gd name="T17" fmla="*/ 1 h 126"/>
                <a:gd name="T18" fmla="*/ 1 w 614"/>
                <a:gd name="T19" fmla="*/ 0 h 126"/>
                <a:gd name="T20" fmla="*/ 1 w 614"/>
                <a:gd name="T21" fmla="*/ 1 h 126"/>
                <a:gd name="T22" fmla="*/ 1 w 614"/>
                <a:gd name="T23" fmla="*/ 1 h 126"/>
                <a:gd name="T24" fmla="*/ 1 w 614"/>
                <a:gd name="T25" fmla="*/ 1 h 126"/>
                <a:gd name="T26" fmla="*/ 1 w 614"/>
                <a:gd name="T27" fmla="*/ 1 h 126"/>
                <a:gd name="T28" fmla="*/ 0 w 614"/>
                <a:gd name="T29" fmla="*/ 1 h 126"/>
                <a:gd name="T30" fmla="*/ 0 w 614"/>
                <a:gd name="T31" fmla="*/ 1 h 126"/>
                <a:gd name="T32" fmla="*/ 0 w 614"/>
                <a:gd name="T33" fmla="*/ 0 h 126"/>
                <a:gd name="T34" fmla="*/ 0 w 614"/>
                <a:gd name="T35" fmla="*/ 1 h 126"/>
                <a:gd name="T36" fmla="*/ 0 w 614"/>
                <a:gd name="T37" fmla="*/ 1 h 126"/>
                <a:gd name="T38" fmla="*/ 0 w 614"/>
                <a:gd name="T39" fmla="*/ 0 h 126"/>
                <a:gd name="T40" fmla="*/ 0 w 614"/>
                <a:gd name="T41" fmla="*/ 1 h 126"/>
                <a:gd name="T42" fmla="*/ 0 w 614"/>
                <a:gd name="T43" fmla="*/ 1 h 126"/>
                <a:gd name="T44" fmla="*/ 0 w 614"/>
                <a:gd name="T45" fmla="*/ 0 h 126"/>
                <a:gd name="T46" fmla="*/ 0 w 614"/>
                <a:gd name="T47" fmla="*/ 1 h 126"/>
                <a:gd name="T48" fmla="*/ 0 w 614"/>
                <a:gd name="T49" fmla="*/ 1 h 126"/>
                <a:gd name="T50" fmla="*/ 0 w 614"/>
                <a:gd name="T51" fmla="*/ 1 h 126"/>
                <a:gd name="T52" fmla="*/ 0 w 614"/>
                <a:gd name="T53" fmla="*/ 1 h 126"/>
                <a:gd name="T54" fmla="*/ 0 w 614"/>
                <a:gd name="T55" fmla="*/ 1 h 126"/>
                <a:gd name="T56" fmla="*/ 0 w 614"/>
                <a:gd name="T57" fmla="*/ 1 h 126"/>
                <a:gd name="T58" fmla="*/ 0 w 614"/>
                <a:gd name="T59" fmla="*/ 0 h 126"/>
                <a:gd name="T60" fmla="*/ 0 w 614"/>
                <a:gd name="T61" fmla="*/ 1 h 126"/>
                <a:gd name="T62" fmla="*/ 0 w 614"/>
                <a:gd name="T63" fmla="*/ 1 h 126"/>
                <a:gd name="T64" fmla="*/ 0 w 614"/>
                <a:gd name="T65" fmla="*/ 0 h 126"/>
                <a:gd name="T66" fmla="*/ 0 w 614"/>
                <a:gd name="T67" fmla="*/ 1 h 126"/>
                <a:gd name="T68" fmla="*/ 0 w 614"/>
                <a:gd name="T69" fmla="*/ 1 h 126"/>
                <a:gd name="T70" fmla="*/ 0 w 614"/>
                <a:gd name="T71" fmla="*/ 0 h 126"/>
                <a:gd name="T72" fmla="*/ 0 w 614"/>
                <a:gd name="T73" fmla="*/ 1 h 126"/>
                <a:gd name="T74" fmla="*/ 0 w 614"/>
                <a:gd name="T75" fmla="*/ 1 h 126"/>
                <a:gd name="T76" fmla="*/ 0 w 614"/>
                <a:gd name="T77" fmla="*/ 1 h 126"/>
                <a:gd name="T78" fmla="*/ 0 w 614"/>
                <a:gd name="T79" fmla="*/ 1 h 126"/>
                <a:gd name="T80" fmla="*/ 0 w 614"/>
                <a:gd name="T81" fmla="*/ 1 h 126"/>
                <a:gd name="T82" fmla="*/ 0 w 614"/>
                <a:gd name="T83" fmla="*/ 1 h 126"/>
                <a:gd name="T84" fmla="*/ 0 w 614"/>
                <a:gd name="T85" fmla="*/ 0 h 126"/>
                <a:gd name="T86" fmla="*/ 0 w 614"/>
                <a:gd name="T87" fmla="*/ 1 h 126"/>
                <a:gd name="T88" fmla="*/ 0 w 614"/>
                <a:gd name="T89" fmla="*/ 1 h 126"/>
                <a:gd name="T90" fmla="*/ 0 w 614"/>
                <a:gd name="T91" fmla="*/ 0 h 126"/>
                <a:gd name="T92" fmla="*/ 0 w 614"/>
                <a:gd name="T93" fmla="*/ 1 h 126"/>
                <a:gd name="T94" fmla="*/ 0 w 614"/>
                <a:gd name="T95" fmla="*/ 1 h 126"/>
                <a:gd name="T96" fmla="*/ 0 w 614"/>
                <a:gd name="T97" fmla="*/ 0 h 126"/>
                <a:gd name="T98" fmla="*/ 1 w 614"/>
                <a:gd name="T99" fmla="*/ 0 h 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4"/>
                <a:gd name="T151" fmla="*/ 0 h 126"/>
                <a:gd name="T152" fmla="*/ 614 w 614"/>
                <a:gd name="T153" fmla="*/ 126 h 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4" h="126">
                  <a:moveTo>
                    <a:pt x="573" y="0"/>
                  </a:moveTo>
                  <a:lnTo>
                    <a:pt x="565" y="0"/>
                  </a:lnTo>
                  <a:lnTo>
                    <a:pt x="561" y="0"/>
                  </a:lnTo>
                  <a:lnTo>
                    <a:pt x="558" y="2"/>
                  </a:lnTo>
                  <a:lnTo>
                    <a:pt x="556" y="6"/>
                  </a:lnTo>
                  <a:lnTo>
                    <a:pt x="556" y="13"/>
                  </a:lnTo>
                  <a:lnTo>
                    <a:pt x="555" y="21"/>
                  </a:lnTo>
                  <a:lnTo>
                    <a:pt x="553" y="28"/>
                  </a:lnTo>
                  <a:lnTo>
                    <a:pt x="549" y="33"/>
                  </a:lnTo>
                  <a:lnTo>
                    <a:pt x="544" y="33"/>
                  </a:lnTo>
                  <a:lnTo>
                    <a:pt x="540" y="30"/>
                  </a:lnTo>
                  <a:lnTo>
                    <a:pt x="538" y="27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2"/>
                  </a:lnTo>
                  <a:lnTo>
                    <a:pt x="519" y="6"/>
                  </a:lnTo>
                  <a:lnTo>
                    <a:pt x="519" y="13"/>
                  </a:lnTo>
                  <a:lnTo>
                    <a:pt x="517" y="21"/>
                  </a:lnTo>
                  <a:lnTo>
                    <a:pt x="516" y="28"/>
                  </a:lnTo>
                  <a:lnTo>
                    <a:pt x="511" y="33"/>
                  </a:lnTo>
                  <a:lnTo>
                    <a:pt x="505" y="33"/>
                  </a:lnTo>
                  <a:lnTo>
                    <a:pt x="502" y="30"/>
                  </a:lnTo>
                  <a:lnTo>
                    <a:pt x="499" y="27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2"/>
                  </a:lnTo>
                  <a:lnTo>
                    <a:pt x="482" y="6"/>
                  </a:lnTo>
                  <a:lnTo>
                    <a:pt x="482" y="13"/>
                  </a:lnTo>
                  <a:lnTo>
                    <a:pt x="482" y="21"/>
                  </a:lnTo>
                  <a:lnTo>
                    <a:pt x="479" y="28"/>
                  </a:lnTo>
                  <a:lnTo>
                    <a:pt x="476" y="33"/>
                  </a:lnTo>
                  <a:lnTo>
                    <a:pt x="471" y="33"/>
                  </a:lnTo>
                  <a:lnTo>
                    <a:pt x="467" y="30"/>
                  </a:lnTo>
                  <a:lnTo>
                    <a:pt x="462" y="27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2"/>
                  </a:lnTo>
                  <a:lnTo>
                    <a:pt x="447" y="6"/>
                  </a:lnTo>
                  <a:lnTo>
                    <a:pt x="447" y="13"/>
                  </a:lnTo>
                  <a:lnTo>
                    <a:pt x="446" y="21"/>
                  </a:lnTo>
                  <a:lnTo>
                    <a:pt x="444" y="28"/>
                  </a:lnTo>
                  <a:lnTo>
                    <a:pt x="440" y="33"/>
                  </a:lnTo>
                  <a:lnTo>
                    <a:pt x="434" y="33"/>
                  </a:lnTo>
                  <a:lnTo>
                    <a:pt x="431" y="30"/>
                  </a:lnTo>
                  <a:lnTo>
                    <a:pt x="428" y="27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2"/>
                  </a:lnTo>
                  <a:lnTo>
                    <a:pt x="410" y="6"/>
                  </a:lnTo>
                  <a:lnTo>
                    <a:pt x="410" y="13"/>
                  </a:lnTo>
                  <a:lnTo>
                    <a:pt x="409" y="21"/>
                  </a:lnTo>
                  <a:lnTo>
                    <a:pt x="407" y="28"/>
                  </a:lnTo>
                  <a:lnTo>
                    <a:pt x="403" y="33"/>
                  </a:lnTo>
                  <a:lnTo>
                    <a:pt x="397" y="33"/>
                  </a:lnTo>
                  <a:lnTo>
                    <a:pt x="394" y="30"/>
                  </a:lnTo>
                  <a:lnTo>
                    <a:pt x="391" y="27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2"/>
                  </a:lnTo>
                  <a:lnTo>
                    <a:pt x="376" y="6"/>
                  </a:lnTo>
                  <a:lnTo>
                    <a:pt x="374" y="13"/>
                  </a:lnTo>
                  <a:lnTo>
                    <a:pt x="374" y="21"/>
                  </a:lnTo>
                  <a:lnTo>
                    <a:pt x="371" y="28"/>
                  </a:lnTo>
                  <a:lnTo>
                    <a:pt x="367" y="33"/>
                  </a:lnTo>
                  <a:lnTo>
                    <a:pt x="362" y="33"/>
                  </a:lnTo>
                  <a:lnTo>
                    <a:pt x="358" y="30"/>
                  </a:lnTo>
                  <a:lnTo>
                    <a:pt x="353" y="27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2"/>
                  </a:lnTo>
                  <a:lnTo>
                    <a:pt x="338" y="6"/>
                  </a:lnTo>
                  <a:lnTo>
                    <a:pt x="338" y="13"/>
                  </a:lnTo>
                  <a:lnTo>
                    <a:pt x="337" y="21"/>
                  </a:lnTo>
                  <a:lnTo>
                    <a:pt x="335" y="28"/>
                  </a:lnTo>
                  <a:lnTo>
                    <a:pt x="331" y="33"/>
                  </a:lnTo>
                  <a:lnTo>
                    <a:pt x="325" y="33"/>
                  </a:lnTo>
                  <a:lnTo>
                    <a:pt x="322" y="30"/>
                  </a:lnTo>
                  <a:lnTo>
                    <a:pt x="319" y="27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2"/>
                  </a:lnTo>
                  <a:lnTo>
                    <a:pt x="301" y="6"/>
                  </a:lnTo>
                  <a:lnTo>
                    <a:pt x="301" y="13"/>
                  </a:lnTo>
                  <a:lnTo>
                    <a:pt x="300" y="21"/>
                  </a:lnTo>
                  <a:lnTo>
                    <a:pt x="298" y="28"/>
                  </a:lnTo>
                  <a:lnTo>
                    <a:pt x="294" y="33"/>
                  </a:lnTo>
                  <a:lnTo>
                    <a:pt x="288" y="33"/>
                  </a:lnTo>
                  <a:lnTo>
                    <a:pt x="283" y="30"/>
                  </a:lnTo>
                  <a:lnTo>
                    <a:pt x="282" y="27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2"/>
                  </a:lnTo>
                  <a:lnTo>
                    <a:pt x="267" y="6"/>
                  </a:lnTo>
                  <a:lnTo>
                    <a:pt x="265" y="13"/>
                  </a:lnTo>
                  <a:lnTo>
                    <a:pt x="265" y="21"/>
                  </a:lnTo>
                  <a:lnTo>
                    <a:pt x="262" y="28"/>
                  </a:lnTo>
                  <a:lnTo>
                    <a:pt x="258" y="33"/>
                  </a:lnTo>
                  <a:lnTo>
                    <a:pt x="253" y="33"/>
                  </a:lnTo>
                  <a:lnTo>
                    <a:pt x="250" y="30"/>
                  </a:lnTo>
                  <a:lnTo>
                    <a:pt x="247" y="27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2"/>
                  </a:lnTo>
                  <a:lnTo>
                    <a:pt x="230" y="6"/>
                  </a:lnTo>
                  <a:lnTo>
                    <a:pt x="228" y="13"/>
                  </a:lnTo>
                  <a:lnTo>
                    <a:pt x="228" y="21"/>
                  </a:lnTo>
                  <a:lnTo>
                    <a:pt x="227" y="28"/>
                  </a:lnTo>
                  <a:lnTo>
                    <a:pt x="222" y="33"/>
                  </a:lnTo>
                  <a:lnTo>
                    <a:pt x="216" y="33"/>
                  </a:lnTo>
                  <a:lnTo>
                    <a:pt x="213" y="30"/>
                  </a:lnTo>
                  <a:lnTo>
                    <a:pt x="210" y="27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2"/>
                  </a:lnTo>
                  <a:lnTo>
                    <a:pt x="192" y="6"/>
                  </a:lnTo>
                  <a:lnTo>
                    <a:pt x="192" y="13"/>
                  </a:lnTo>
                  <a:lnTo>
                    <a:pt x="191" y="21"/>
                  </a:lnTo>
                  <a:lnTo>
                    <a:pt x="189" y="28"/>
                  </a:lnTo>
                  <a:lnTo>
                    <a:pt x="185" y="33"/>
                  </a:lnTo>
                  <a:lnTo>
                    <a:pt x="179" y="33"/>
                  </a:lnTo>
                  <a:lnTo>
                    <a:pt x="174" y="30"/>
                  </a:lnTo>
                  <a:lnTo>
                    <a:pt x="173" y="27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8" y="6"/>
                  </a:lnTo>
                  <a:lnTo>
                    <a:pt x="157" y="13"/>
                  </a:lnTo>
                  <a:lnTo>
                    <a:pt x="157" y="21"/>
                  </a:lnTo>
                  <a:lnTo>
                    <a:pt x="154" y="28"/>
                  </a:lnTo>
                  <a:lnTo>
                    <a:pt x="149" y="33"/>
                  </a:lnTo>
                  <a:lnTo>
                    <a:pt x="145" y="33"/>
                  </a:lnTo>
                  <a:lnTo>
                    <a:pt x="140" y="30"/>
                  </a:lnTo>
                  <a:lnTo>
                    <a:pt x="139" y="27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2"/>
                  </a:lnTo>
                  <a:lnTo>
                    <a:pt x="121" y="6"/>
                  </a:lnTo>
                  <a:lnTo>
                    <a:pt x="119" y="13"/>
                  </a:lnTo>
                  <a:lnTo>
                    <a:pt x="119" y="21"/>
                  </a:lnTo>
                  <a:lnTo>
                    <a:pt x="118" y="28"/>
                  </a:lnTo>
                  <a:lnTo>
                    <a:pt x="113" y="33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1" y="27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2"/>
                  </a:lnTo>
                  <a:lnTo>
                    <a:pt x="83" y="6"/>
                  </a:lnTo>
                  <a:lnTo>
                    <a:pt x="83" y="13"/>
                  </a:lnTo>
                  <a:lnTo>
                    <a:pt x="82" y="21"/>
                  </a:lnTo>
                  <a:lnTo>
                    <a:pt x="80" y="28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6" y="30"/>
                  </a:lnTo>
                  <a:lnTo>
                    <a:pt x="64" y="27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48" y="21"/>
                  </a:lnTo>
                  <a:lnTo>
                    <a:pt x="46" y="28"/>
                  </a:lnTo>
                  <a:lnTo>
                    <a:pt x="42" y="33"/>
                  </a:lnTo>
                  <a:lnTo>
                    <a:pt x="36" y="33"/>
                  </a:lnTo>
                  <a:lnTo>
                    <a:pt x="31" y="30"/>
                  </a:lnTo>
                  <a:lnTo>
                    <a:pt x="30" y="27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614" y="126"/>
                  </a:lnTo>
                  <a:lnTo>
                    <a:pt x="614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3" name="Freeform 647"/>
            <p:cNvSpPr>
              <a:spLocks/>
            </p:cNvSpPr>
            <p:nvPr/>
          </p:nvSpPr>
          <p:spPr bwMode="auto">
            <a:xfrm>
              <a:off x="4046" y="1866"/>
              <a:ext cx="274" cy="63"/>
            </a:xfrm>
            <a:custGeom>
              <a:avLst/>
              <a:gdLst>
                <a:gd name="T0" fmla="*/ 1 w 614"/>
                <a:gd name="T1" fmla="*/ 0 h 126"/>
                <a:gd name="T2" fmla="*/ 1 w 614"/>
                <a:gd name="T3" fmla="*/ 1 h 126"/>
                <a:gd name="T4" fmla="*/ 1 w 614"/>
                <a:gd name="T5" fmla="*/ 1 h 126"/>
                <a:gd name="T6" fmla="*/ 1 w 614"/>
                <a:gd name="T7" fmla="*/ 1 h 126"/>
                <a:gd name="T8" fmla="*/ 1 w 614"/>
                <a:gd name="T9" fmla="*/ 0 h 126"/>
                <a:gd name="T10" fmla="*/ 1 w 614"/>
                <a:gd name="T11" fmla="*/ 1 h 126"/>
                <a:gd name="T12" fmla="*/ 1 w 614"/>
                <a:gd name="T13" fmla="*/ 1 h 126"/>
                <a:gd name="T14" fmla="*/ 1 w 614"/>
                <a:gd name="T15" fmla="*/ 1 h 126"/>
                <a:gd name="T16" fmla="*/ 1 w 614"/>
                <a:gd name="T17" fmla="*/ 0 h 126"/>
                <a:gd name="T18" fmla="*/ 1 w 614"/>
                <a:gd name="T19" fmla="*/ 1 h 126"/>
                <a:gd name="T20" fmla="*/ 1 w 614"/>
                <a:gd name="T21" fmla="*/ 1 h 126"/>
                <a:gd name="T22" fmla="*/ 1 w 614"/>
                <a:gd name="T23" fmla="*/ 1 h 126"/>
                <a:gd name="T24" fmla="*/ 1 w 614"/>
                <a:gd name="T25" fmla="*/ 0 h 126"/>
                <a:gd name="T26" fmla="*/ 1 w 614"/>
                <a:gd name="T27" fmla="*/ 1 h 126"/>
                <a:gd name="T28" fmla="*/ 1 w 614"/>
                <a:gd name="T29" fmla="*/ 1 h 126"/>
                <a:gd name="T30" fmla="*/ 1 w 614"/>
                <a:gd name="T31" fmla="*/ 1 h 126"/>
                <a:gd name="T32" fmla="*/ 1 w 614"/>
                <a:gd name="T33" fmla="*/ 0 h 126"/>
                <a:gd name="T34" fmla="*/ 1 w 614"/>
                <a:gd name="T35" fmla="*/ 1 h 126"/>
                <a:gd name="T36" fmla="*/ 0 w 614"/>
                <a:gd name="T37" fmla="*/ 1 h 126"/>
                <a:gd name="T38" fmla="*/ 0 w 614"/>
                <a:gd name="T39" fmla="*/ 1 h 126"/>
                <a:gd name="T40" fmla="*/ 0 w 614"/>
                <a:gd name="T41" fmla="*/ 0 h 126"/>
                <a:gd name="T42" fmla="*/ 0 w 614"/>
                <a:gd name="T43" fmla="*/ 1 h 126"/>
                <a:gd name="T44" fmla="*/ 0 w 614"/>
                <a:gd name="T45" fmla="*/ 1 h 126"/>
                <a:gd name="T46" fmla="*/ 0 w 614"/>
                <a:gd name="T47" fmla="*/ 1 h 126"/>
                <a:gd name="T48" fmla="*/ 0 w 614"/>
                <a:gd name="T49" fmla="*/ 0 h 126"/>
                <a:gd name="T50" fmla="*/ 0 w 614"/>
                <a:gd name="T51" fmla="*/ 1 h 126"/>
                <a:gd name="T52" fmla="*/ 0 w 614"/>
                <a:gd name="T53" fmla="*/ 1 h 126"/>
                <a:gd name="T54" fmla="*/ 0 w 614"/>
                <a:gd name="T55" fmla="*/ 1 h 126"/>
                <a:gd name="T56" fmla="*/ 0 w 614"/>
                <a:gd name="T57" fmla="*/ 0 h 126"/>
                <a:gd name="T58" fmla="*/ 0 w 614"/>
                <a:gd name="T59" fmla="*/ 1 h 126"/>
                <a:gd name="T60" fmla="*/ 0 w 614"/>
                <a:gd name="T61" fmla="*/ 1 h 126"/>
                <a:gd name="T62" fmla="*/ 0 w 614"/>
                <a:gd name="T63" fmla="*/ 1 h 126"/>
                <a:gd name="T64" fmla="*/ 0 w 614"/>
                <a:gd name="T65" fmla="*/ 0 h 126"/>
                <a:gd name="T66" fmla="*/ 0 w 614"/>
                <a:gd name="T67" fmla="*/ 1 h 126"/>
                <a:gd name="T68" fmla="*/ 0 w 614"/>
                <a:gd name="T69" fmla="*/ 1 h 126"/>
                <a:gd name="T70" fmla="*/ 0 w 614"/>
                <a:gd name="T71" fmla="*/ 1 h 126"/>
                <a:gd name="T72" fmla="*/ 0 w 614"/>
                <a:gd name="T73" fmla="*/ 0 h 126"/>
                <a:gd name="T74" fmla="*/ 0 w 614"/>
                <a:gd name="T75" fmla="*/ 1 h 126"/>
                <a:gd name="T76" fmla="*/ 0 w 614"/>
                <a:gd name="T77" fmla="*/ 1 h 126"/>
                <a:gd name="T78" fmla="*/ 0 w 614"/>
                <a:gd name="T79" fmla="*/ 1 h 126"/>
                <a:gd name="T80" fmla="*/ 0 w 614"/>
                <a:gd name="T81" fmla="*/ 0 h 126"/>
                <a:gd name="T82" fmla="*/ 0 w 614"/>
                <a:gd name="T83" fmla="*/ 1 h 126"/>
                <a:gd name="T84" fmla="*/ 0 w 614"/>
                <a:gd name="T85" fmla="*/ 1 h 126"/>
                <a:gd name="T86" fmla="*/ 0 w 614"/>
                <a:gd name="T87" fmla="*/ 1 h 126"/>
                <a:gd name="T88" fmla="*/ 0 w 614"/>
                <a:gd name="T89" fmla="*/ 0 h 126"/>
                <a:gd name="T90" fmla="*/ 0 w 614"/>
                <a:gd name="T91" fmla="*/ 1 h 126"/>
                <a:gd name="T92" fmla="*/ 0 w 614"/>
                <a:gd name="T93" fmla="*/ 1 h 126"/>
                <a:gd name="T94" fmla="*/ 0 w 614"/>
                <a:gd name="T95" fmla="*/ 1 h 126"/>
                <a:gd name="T96" fmla="*/ 0 w 614"/>
                <a:gd name="T97" fmla="*/ 0 h 126"/>
                <a:gd name="T98" fmla="*/ 0 w 614"/>
                <a:gd name="T99" fmla="*/ 1 h 126"/>
                <a:gd name="T100" fmla="*/ 0 w 614"/>
                <a:gd name="T101" fmla="*/ 1 h 126"/>
                <a:gd name="T102" fmla="*/ 0 w 614"/>
                <a:gd name="T103" fmla="*/ 1 h 126"/>
                <a:gd name="T104" fmla="*/ 0 w 614"/>
                <a:gd name="T105" fmla="*/ 0 h 126"/>
                <a:gd name="T106" fmla="*/ 0 w 614"/>
                <a:gd name="T107" fmla="*/ 1 h 126"/>
                <a:gd name="T108" fmla="*/ 0 w 614"/>
                <a:gd name="T109" fmla="*/ 1 h 126"/>
                <a:gd name="T110" fmla="*/ 0 w 614"/>
                <a:gd name="T111" fmla="*/ 1 h 126"/>
                <a:gd name="T112" fmla="*/ 0 w 614"/>
                <a:gd name="T113" fmla="*/ 0 h 126"/>
                <a:gd name="T114" fmla="*/ 0 w 614"/>
                <a:gd name="T115" fmla="*/ 1 h 126"/>
                <a:gd name="T116" fmla="*/ 0 w 614"/>
                <a:gd name="T117" fmla="*/ 1 h 126"/>
                <a:gd name="T118" fmla="*/ 0 w 614"/>
                <a:gd name="T119" fmla="*/ 1 h 126"/>
                <a:gd name="T120" fmla="*/ 1 w 614"/>
                <a:gd name="T121" fmla="*/ 1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4"/>
                <a:gd name="T184" fmla="*/ 0 h 126"/>
                <a:gd name="T185" fmla="*/ 614 w 614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4" h="126">
                  <a:moveTo>
                    <a:pt x="573" y="0"/>
                  </a:moveTo>
                  <a:lnTo>
                    <a:pt x="573" y="0"/>
                  </a:lnTo>
                  <a:lnTo>
                    <a:pt x="565" y="0"/>
                  </a:lnTo>
                  <a:lnTo>
                    <a:pt x="561" y="0"/>
                  </a:lnTo>
                  <a:lnTo>
                    <a:pt x="558" y="2"/>
                  </a:lnTo>
                  <a:lnTo>
                    <a:pt x="556" y="6"/>
                  </a:lnTo>
                  <a:lnTo>
                    <a:pt x="556" y="13"/>
                  </a:lnTo>
                  <a:lnTo>
                    <a:pt x="555" y="21"/>
                  </a:lnTo>
                  <a:lnTo>
                    <a:pt x="553" y="28"/>
                  </a:lnTo>
                  <a:lnTo>
                    <a:pt x="549" y="33"/>
                  </a:lnTo>
                  <a:lnTo>
                    <a:pt x="544" y="33"/>
                  </a:lnTo>
                  <a:lnTo>
                    <a:pt x="540" y="30"/>
                  </a:lnTo>
                  <a:lnTo>
                    <a:pt x="538" y="27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2"/>
                  </a:lnTo>
                  <a:lnTo>
                    <a:pt x="519" y="6"/>
                  </a:lnTo>
                  <a:lnTo>
                    <a:pt x="519" y="13"/>
                  </a:lnTo>
                  <a:lnTo>
                    <a:pt x="517" y="21"/>
                  </a:lnTo>
                  <a:lnTo>
                    <a:pt x="516" y="28"/>
                  </a:lnTo>
                  <a:lnTo>
                    <a:pt x="511" y="33"/>
                  </a:lnTo>
                  <a:lnTo>
                    <a:pt x="505" y="33"/>
                  </a:lnTo>
                  <a:lnTo>
                    <a:pt x="502" y="30"/>
                  </a:lnTo>
                  <a:lnTo>
                    <a:pt x="499" y="27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2"/>
                  </a:lnTo>
                  <a:lnTo>
                    <a:pt x="482" y="6"/>
                  </a:lnTo>
                  <a:lnTo>
                    <a:pt x="482" y="13"/>
                  </a:lnTo>
                  <a:lnTo>
                    <a:pt x="482" y="21"/>
                  </a:lnTo>
                  <a:lnTo>
                    <a:pt x="479" y="28"/>
                  </a:lnTo>
                  <a:lnTo>
                    <a:pt x="476" y="33"/>
                  </a:lnTo>
                  <a:lnTo>
                    <a:pt x="471" y="33"/>
                  </a:lnTo>
                  <a:lnTo>
                    <a:pt x="467" y="30"/>
                  </a:lnTo>
                  <a:lnTo>
                    <a:pt x="462" y="27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2"/>
                  </a:lnTo>
                  <a:lnTo>
                    <a:pt x="447" y="6"/>
                  </a:lnTo>
                  <a:lnTo>
                    <a:pt x="447" y="13"/>
                  </a:lnTo>
                  <a:lnTo>
                    <a:pt x="446" y="21"/>
                  </a:lnTo>
                  <a:lnTo>
                    <a:pt x="444" y="28"/>
                  </a:lnTo>
                  <a:lnTo>
                    <a:pt x="440" y="33"/>
                  </a:lnTo>
                  <a:lnTo>
                    <a:pt x="434" y="33"/>
                  </a:lnTo>
                  <a:lnTo>
                    <a:pt x="431" y="30"/>
                  </a:lnTo>
                  <a:lnTo>
                    <a:pt x="428" y="27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2"/>
                  </a:lnTo>
                  <a:lnTo>
                    <a:pt x="410" y="6"/>
                  </a:lnTo>
                  <a:lnTo>
                    <a:pt x="410" y="13"/>
                  </a:lnTo>
                  <a:lnTo>
                    <a:pt x="409" y="21"/>
                  </a:lnTo>
                  <a:lnTo>
                    <a:pt x="407" y="28"/>
                  </a:lnTo>
                  <a:lnTo>
                    <a:pt x="403" y="33"/>
                  </a:lnTo>
                  <a:lnTo>
                    <a:pt x="397" y="33"/>
                  </a:lnTo>
                  <a:lnTo>
                    <a:pt x="394" y="30"/>
                  </a:lnTo>
                  <a:lnTo>
                    <a:pt x="391" y="27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2"/>
                  </a:lnTo>
                  <a:lnTo>
                    <a:pt x="376" y="6"/>
                  </a:lnTo>
                  <a:lnTo>
                    <a:pt x="374" y="13"/>
                  </a:lnTo>
                  <a:lnTo>
                    <a:pt x="374" y="21"/>
                  </a:lnTo>
                  <a:lnTo>
                    <a:pt x="371" y="28"/>
                  </a:lnTo>
                  <a:lnTo>
                    <a:pt x="367" y="33"/>
                  </a:lnTo>
                  <a:lnTo>
                    <a:pt x="362" y="33"/>
                  </a:lnTo>
                  <a:lnTo>
                    <a:pt x="358" y="30"/>
                  </a:lnTo>
                  <a:lnTo>
                    <a:pt x="353" y="27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2"/>
                  </a:lnTo>
                  <a:lnTo>
                    <a:pt x="338" y="6"/>
                  </a:lnTo>
                  <a:lnTo>
                    <a:pt x="338" y="13"/>
                  </a:lnTo>
                  <a:lnTo>
                    <a:pt x="337" y="21"/>
                  </a:lnTo>
                  <a:lnTo>
                    <a:pt x="335" y="28"/>
                  </a:lnTo>
                  <a:lnTo>
                    <a:pt x="331" y="33"/>
                  </a:lnTo>
                  <a:lnTo>
                    <a:pt x="325" y="33"/>
                  </a:lnTo>
                  <a:lnTo>
                    <a:pt x="322" y="30"/>
                  </a:lnTo>
                  <a:lnTo>
                    <a:pt x="319" y="27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2"/>
                  </a:lnTo>
                  <a:lnTo>
                    <a:pt x="301" y="6"/>
                  </a:lnTo>
                  <a:lnTo>
                    <a:pt x="301" y="13"/>
                  </a:lnTo>
                  <a:lnTo>
                    <a:pt x="300" y="21"/>
                  </a:lnTo>
                  <a:lnTo>
                    <a:pt x="298" y="28"/>
                  </a:lnTo>
                  <a:lnTo>
                    <a:pt x="294" y="33"/>
                  </a:lnTo>
                  <a:lnTo>
                    <a:pt x="288" y="33"/>
                  </a:lnTo>
                  <a:lnTo>
                    <a:pt x="283" y="30"/>
                  </a:lnTo>
                  <a:lnTo>
                    <a:pt x="282" y="27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2"/>
                  </a:lnTo>
                  <a:lnTo>
                    <a:pt x="267" y="6"/>
                  </a:lnTo>
                  <a:lnTo>
                    <a:pt x="265" y="13"/>
                  </a:lnTo>
                  <a:lnTo>
                    <a:pt x="265" y="21"/>
                  </a:lnTo>
                  <a:lnTo>
                    <a:pt x="262" y="28"/>
                  </a:lnTo>
                  <a:lnTo>
                    <a:pt x="258" y="33"/>
                  </a:lnTo>
                  <a:lnTo>
                    <a:pt x="253" y="33"/>
                  </a:lnTo>
                  <a:lnTo>
                    <a:pt x="250" y="30"/>
                  </a:lnTo>
                  <a:lnTo>
                    <a:pt x="247" y="27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2"/>
                  </a:lnTo>
                  <a:lnTo>
                    <a:pt x="230" y="6"/>
                  </a:lnTo>
                  <a:lnTo>
                    <a:pt x="228" y="13"/>
                  </a:lnTo>
                  <a:lnTo>
                    <a:pt x="228" y="21"/>
                  </a:lnTo>
                  <a:lnTo>
                    <a:pt x="227" y="28"/>
                  </a:lnTo>
                  <a:lnTo>
                    <a:pt x="222" y="33"/>
                  </a:lnTo>
                  <a:lnTo>
                    <a:pt x="216" y="33"/>
                  </a:lnTo>
                  <a:lnTo>
                    <a:pt x="213" y="30"/>
                  </a:lnTo>
                  <a:lnTo>
                    <a:pt x="210" y="27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2"/>
                  </a:lnTo>
                  <a:lnTo>
                    <a:pt x="192" y="6"/>
                  </a:lnTo>
                  <a:lnTo>
                    <a:pt x="192" y="13"/>
                  </a:lnTo>
                  <a:lnTo>
                    <a:pt x="191" y="21"/>
                  </a:lnTo>
                  <a:lnTo>
                    <a:pt x="189" y="28"/>
                  </a:lnTo>
                  <a:lnTo>
                    <a:pt x="185" y="33"/>
                  </a:lnTo>
                  <a:lnTo>
                    <a:pt x="179" y="33"/>
                  </a:lnTo>
                  <a:lnTo>
                    <a:pt x="174" y="30"/>
                  </a:lnTo>
                  <a:lnTo>
                    <a:pt x="173" y="27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8" y="6"/>
                  </a:lnTo>
                  <a:lnTo>
                    <a:pt x="157" y="13"/>
                  </a:lnTo>
                  <a:lnTo>
                    <a:pt x="157" y="21"/>
                  </a:lnTo>
                  <a:lnTo>
                    <a:pt x="154" y="28"/>
                  </a:lnTo>
                  <a:lnTo>
                    <a:pt x="149" y="33"/>
                  </a:lnTo>
                  <a:lnTo>
                    <a:pt x="145" y="33"/>
                  </a:lnTo>
                  <a:lnTo>
                    <a:pt x="140" y="30"/>
                  </a:lnTo>
                  <a:lnTo>
                    <a:pt x="139" y="27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2"/>
                  </a:lnTo>
                  <a:lnTo>
                    <a:pt x="121" y="6"/>
                  </a:lnTo>
                  <a:lnTo>
                    <a:pt x="119" y="13"/>
                  </a:lnTo>
                  <a:lnTo>
                    <a:pt x="119" y="21"/>
                  </a:lnTo>
                  <a:lnTo>
                    <a:pt x="118" y="28"/>
                  </a:lnTo>
                  <a:lnTo>
                    <a:pt x="113" y="33"/>
                  </a:lnTo>
                  <a:lnTo>
                    <a:pt x="107" y="33"/>
                  </a:lnTo>
                  <a:lnTo>
                    <a:pt x="104" y="30"/>
                  </a:lnTo>
                  <a:lnTo>
                    <a:pt x="101" y="27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2"/>
                  </a:lnTo>
                  <a:lnTo>
                    <a:pt x="83" y="6"/>
                  </a:lnTo>
                  <a:lnTo>
                    <a:pt x="83" y="13"/>
                  </a:lnTo>
                  <a:lnTo>
                    <a:pt x="82" y="21"/>
                  </a:lnTo>
                  <a:lnTo>
                    <a:pt x="80" y="28"/>
                  </a:lnTo>
                  <a:lnTo>
                    <a:pt x="76" y="33"/>
                  </a:lnTo>
                  <a:lnTo>
                    <a:pt x="70" y="33"/>
                  </a:lnTo>
                  <a:lnTo>
                    <a:pt x="66" y="30"/>
                  </a:lnTo>
                  <a:lnTo>
                    <a:pt x="64" y="27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48" y="21"/>
                  </a:lnTo>
                  <a:lnTo>
                    <a:pt x="46" y="28"/>
                  </a:lnTo>
                  <a:lnTo>
                    <a:pt x="42" y="33"/>
                  </a:lnTo>
                  <a:lnTo>
                    <a:pt x="36" y="33"/>
                  </a:lnTo>
                  <a:lnTo>
                    <a:pt x="31" y="30"/>
                  </a:lnTo>
                  <a:lnTo>
                    <a:pt x="30" y="27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614" y="126"/>
                  </a:lnTo>
                  <a:lnTo>
                    <a:pt x="614" y="0"/>
                  </a:lnTo>
                  <a:lnTo>
                    <a:pt x="5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4" name="Rectangle 648"/>
            <p:cNvSpPr>
              <a:spLocks noChangeArrowheads="1"/>
            </p:cNvSpPr>
            <p:nvPr/>
          </p:nvSpPr>
          <p:spPr bwMode="auto">
            <a:xfrm>
              <a:off x="3949" y="1882"/>
              <a:ext cx="69" cy="29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5" name="Rectangle 649"/>
            <p:cNvSpPr>
              <a:spLocks noChangeArrowheads="1"/>
            </p:cNvSpPr>
            <p:nvPr/>
          </p:nvSpPr>
          <p:spPr bwMode="auto">
            <a:xfrm>
              <a:off x="3949" y="1882"/>
              <a:ext cx="69" cy="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6" name="Freeform 650"/>
            <p:cNvSpPr>
              <a:spLocks/>
            </p:cNvSpPr>
            <p:nvPr/>
          </p:nvSpPr>
          <p:spPr bwMode="auto">
            <a:xfrm>
              <a:off x="3927" y="1663"/>
              <a:ext cx="605" cy="120"/>
            </a:xfrm>
            <a:custGeom>
              <a:avLst/>
              <a:gdLst>
                <a:gd name="T0" fmla="*/ 0 w 1361"/>
                <a:gd name="T1" fmla="*/ 1 h 239"/>
                <a:gd name="T2" fmla="*/ 0 w 1361"/>
                <a:gd name="T3" fmla="*/ 1 h 239"/>
                <a:gd name="T4" fmla="*/ 0 w 1361"/>
                <a:gd name="T5" fmla="*/ 1 h 239"/>
                <a:gd name="T6" fmla="*/ 0 w 1361"/>
                <a:gd name="T7" fmla="*/ 1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1 h 239"/>
                <a:gd name="T14" fmla="*/ 1 w 1361"/>
                <a:gd name="T15" fmla="*/ 1 h 239"/>
                <a:gd name="T16" fmla="*/ 1 w 1361"/>
                <a:gd name="T17" fmla="*/ 1 h 239"/>
                <a:gd name="T18" fmla="*/ 1 w 1361"/>
                <a:gd name="T19" fmla="*/ 1 h 239"/>
                <a:gd name="T20" fmla="*/ 1 w 1361"/>
                <a:gd name="T21" fmla="*/ 1 h 239"/>
                <a:gd name="T22" fmla="*/ 2 w 1361"/>
                <a:gd name="T23" fmla="*/ 1 h 239"/>
                <a:gd name="T24" fmla="*/ 2 w 1361"/>
                <a:gd name="T25" fmla="*/ 1 h 239"/>
                <a:gd name="T26" fmla="*/ 2 w 1361"/>
                <a:gd name="T27" fmla="*/ 1 h 239"/>
                <a:gd name="T28" fmla="*/ 2 w 1361"/>
                <a:gd name="T29" fmla="*/ 1 h 239"/>
                <a:gd name="T30" fmla="*/ 2 w 1361"/>
                <a:gd name="T31" fmla="*/ 1 h 239"/>
                <a:gd name="T32" fmla="*/ 2 w 1361"/>
                <a:gd name="T33" fmla="*/ 1 h 239"/>
                <a:gd name="T34" fmla="*/ 2 w 1361"/>
                <a:gd name="T35" fmla="*/ 1 h 239"/>
                <a:gd name="T36" fmla="*/ 2 w 1361"/>
                <a:gd name="T37" fmla="*/ 1 h 239"/>
                <a:gd name="T38" fmla="*/ 2 w 1361"/>
                <a:gd name="T39" fmla="*/ 1 h 239"/>
                <a:gd name="T40" fmla="*/ 2 w 1361"/>
                <a:gd name="T41" fmla="*/ 1 h 239"/>
                <a:gd name="T42" fmla="*/ 2 w 1361"/>
                <a:gd name="T43" fmla="*/ 1 h 239"/>
                <a:gd name="T44" fmla="*/ 2 w 1361"/>
                <a:gd name="T45" fmla="*/ 1 h 239"/>
                <a:gd name="T46" fmla="*/ 2 w 1361"/>
                <a:gd name="T47" fmla="*/ 1 h 239"/>
                <a:gd name="T48" fmla="*/ 2 w 1361"/>
                <a:gd name="T49" fmla="*/ 1 h 239"/>
                <a:gd name="T50" fmla="*/ 2 w 1361"/>
                <a:gd name="T51" fmla="*/ 1 h 239"/>
                <a:gd name="T52" fmla="*/ 2 w 1361"/>
                <a:gd name="T53" fmla="*/ 1 h 239"/>
                <a:gd name="T54" fmla="*/ 2 w 1361"/>
                <a:gd name="T55" fmla="*/ 1 h 239"/>
                <a:gd name="T56" fmla="*/ 2 w 1361"/>
                <a:gd name="T57" fmla="*/ 1 h 239"/>
                <a:gd name="T58" fmla="*/ 1 w 1361"/>
                <a:gd name="T59" fmla="*/ 1 h 239"/>
                <a:gd name="T60" fmla="*/ 1 w 1361"/>
                <a:gd name="T61" fmla="*/ 1 h 239"/>
                <a:gd name="T62" fmla="*/ 1 w 1361"/>
                <a:gd name="T63" fmla="*/ 1 h 239"/>
                <a:gd name="T64" fmla="*/ 1 w 1361"/>
                <a:gd name="T65" fmla="*/ 1 h 239"/>
                <a:gd name="T66" fmla="*/ 1 w 1361"/>
                <a:gd name="T67" fmla="*/ 1 h 239"/>
                <a:gd name="T68" fmla="*/ 0 w 1361"/>
                <a:gd name="T69" fmla="*/ 1 h 239"/>
                <a:gd name="T70" fmla="*/ 0 w 1361"/>
                <a:gd name="T71" fmla="*/ 1 h 239"/>
                <a:gd name="T72" fmla="*/ 0 w 1361"/>
                <a:gd name="T73" fmla="*/ 1 h 239"/>
                <a:gd name="T74" fmla="*/ 0 w 1361"/>
                <a:gd name="T75" fmla="*/ 1 h 239"/>
                <a:gd name="T76" fmla="*/ 0 w 1361"/>
                <a:gd name="T77" fmla="*/ 1 h 239"/>
                <a:gd name="T78" fmla="*/ 0 w 1361"/>
                <a:gd name="T79" fmla="*/ 1 h 239"/>
                <a:gd name="T80" fmla="*/ 0 w 1361"/>
                <a:gd name="T81" fmla="*/ 1 h 239"/>
                <a:gd name="T82" fmla="*/ 0 w 1361"/>
                <a:gd name="T83" fmla="*/ 1 h 2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1"/>
                <a:gd name="T127" fmla="*/ 0 h 239"/>
                <a:gd name="T128" fmla="*/ 1361 w 1361"/>
                <a:gd name="T129" fmla="*/ 239 h 2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8"/>
                  </a:lnTo>
                  <a:lnTo>
                    <a:pt x="204" y="58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3"/>
                  </a:lnTo>
                  <a:lnTo>
                    <a:pt x="920" y="39"/>
                  </a:lnTo>
                  <a:lnTo>
                    <a:pt x="942" y="48"/>
                  </a:lnTo>
                  <a:lnTo>
                    <a:pt x="966" y="56"/>
                  </a:lnTo>
                  <a:lnTo>
                    <a:pt x="990" y="64"/>
                  </a:lnTo>
                  <a:lnTo>
                    <a:pt x="1011" y="73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8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9"/>
                  </a:lnTo>
                  <a:lnTo>
                    <a:pt x="1051" y="135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4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1"/>
                  </a:lnTo>
                  <a:lnTo>
                    <a:pt x="919" y="200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7" name="Freeform 651"/>
            <p:cNvSpPr>
              <a:spLocks/>
            </p:cNvSpPr>
            <p:nvPr/>
          </p:nvSpPr>
          <p:spPr bwMode="auto">
            <a:xfrm>
              <a:off x="3927" y="1663"/>
              <a:ext cx="605" cy="120"/>
            </a:xfrm>
            <a:custGeom>
              <a:avLst/>
              <a:gdLst>
                <a:gd name="T0" fmla="*/ 0 w 1361"/>
                <a:gd name="T1" fmla="*/ 1 h 239"/>
                <a:gd name="T2" fmla="*/ 0 w 1361"/>
                <a:gd name="T3" fmla="*/ 1 h 239"/>
                <a:gd name="T4" fmla="*/ 0 w 1361"/>
                <a:gd name="T5" fmla="*/ 1 h 239"/>
                <a:gd name="T6" fmla="*/ 0 w 1361"/>
                <a:gd name="T7" fmla="*/ 1 h 239"/>
                <a:gd name="T8" fmla="*/ 0 w 1361"/>
                <a:gd name="T9" fmla="*/ 0 h 239"/>
                <a:gd name="T10" fmla="*/ 0 w 1361"/>
                <a:gd name="T11" fmla="*/ 0 h 239"/>
                <a:gd name="T12" fmla="*/ 0 w 1361"/>
                <a:gd name="T13" fmla="*/ 1 h 239"/>
                <a:gd name="T14" fmla="*/ 1 w 1361"/>
                <a:gd name="T15" fmla="*/ 1 h 239"/>
                <a:gd name="T16" fmla="*/ 1 w 1361"/>
                <a:gd name="T17" fmla="*/ 1 h 239"/>
                <a:gd name="T18" fmla="*/ 1 w 1361"/>
                <a:gd name="T19" fmla="*/ 1 h 239"/>
                <a:gd name="T20" fmla="*/ 1 w 1361"/>
                <a:gd name="T21" fmla="*/ 1 h 239"/>
                <a:gd name="T22" fmla="*/ 1 w 1361"/>
                <a:gd name="T23" fmla="*/ 1 h 239"/>
                <a:gd name="T24" fmla="*/ 2 w 1361"/>
                <a:gd name="T25" fmla="*/ 1 h 239"/>
                <a:gd name="T26" fmla="*/ 2 w 1361"/>
                <a:gd name="T27" fmla="*/ 1 h 239"/>
                <a:gd name="T28" fmla="*/ 2 w 1361"/>
                <a:gd name="T29" fmla="*/ 1 h 239"/>
                <a:gd name="T30" fmla="*/ 2 w 1361"/>
                <a:gd name="T31" fmla="*/ 1 h 239"/>
                <a:gd name="T32" fmla="*/ 2 w 1361"/>
                <a:gd name="T33" fmla="*/ 1 h 239"/>
                <a:gd name="T34" fmla="*/ 2 w 1361"/>
                <a:gd name="T35" fmla="*/ 1 h 239"/>
                <a:gd name="T36" fmla="*/ 2 w 1361"/>
                <a:gd name="T37" fmla="*/ 1 h 239"/>
                <a:gd name="T38" fmla="*/ 2 w 1361"/>
                <a:gd name="T39" fmla="*/ 1 h 239"/>
                <a:gd name="T40" fmla="*/ 2 w 1361"/>
                <a:gd name="T41" fmla="*/ 1 h 239"/>
                <a:gd name="T42" fmla="*/ 2 w 1361"/>
                <a:gd name="T43" fmla="*/ 1 h 239"/>
                <a:gd name="T44" fmla="*/ 2 w 1361"/>
                <a:gd name="T45" fmla="*/ 1 h 239"/>
                <a:gd name="T46" fmla="*/ 2 w 1361"/>
                <a:gd name="T47" fmla="*/ 1 h 239"/>
                <a:gd name="T48" fmla="*/ 2 w 1361"/>
                <a:gd name="T49" fmla="*/ 1 h 239"/>
                <a:gd name="T50" fmla="*/ 2 w 1361"/>
                <a:gd name="T51" fmla="*/ 1 h 239"/>
                <a:gd name="T52" fmla="*/ 2 w 1361"/>
                <a:gd name="T53" fmla="*/ 1 h 239"/>
                <a:gd name="T54" fmla="*/ 2 w 1361"/>
                <a:gd name="T55" fmla="*/ 1 h 239"/>
                <a:gd name="T56" fmla="*/ 2 w 1361"/>
                <a:gd name="T57" fmla="*/ 1 h 239"/>
                <a:gd name="T58" fmla="*/ 2 w 1361"/>
                <a:gd name="T59" fmla="*/ 1 h 239"/>
                <a:gd name="T60" fmla="*/ 2 w 1361"/>
                <a:gd name="T61" fmla="*/ 1 h 239"/>
                <a:gd name="T62" fmla="*/ 2 w 1361"/>
                <a:gd name="T63" fmla="*/ 1 h 239"/>
                <a:gd name="T64" fmla="*/ 2 w 1361"/>
                <a:gd name="T65" fmla="*/ 1 h 239"/>
                <a:gd name="T66" fmla="*/ 1 w 1361"/>
                <a:gd name="T67" fmla="*/ 1 h 239"/>
                <a:gd name="T68" fmla="*/ 1 w 1361"/>
                <a:gd name="T69" fmla="*/ 1 h 239"/>
                <a:gd name="T70" fmla="*/ 1 w 1361"/>
                <a:gd name="T71" fmla="*/ 1 h 239"/>
                <a:gd name="T72" fmla="*/ 1 w 1361"/>
                <a:gd name="T73" fmla="*/ 1 h 239"/>
                <a:gd name="T74" fmla="*/ 1 w 1361"/>
                <a:gd name="T75" fmla="*/ 1 h 239"/>
                <a:gd name="T76" fmla="*/ 0 w 1361"/>
                <a:gd name="T77" fmla="*/ 1 h 239"/>
                <a:gd name="T78" fmla="*/ 0 w 1361"/>
                <a:gd name="T79" fmla="*/ 1 h 239"/>
                <a:gd name="T80" fmla="*/ 0 w 1361"/>
                <a:gd name="T81" fmla="*/ 1 h 239"/>
                <a:gd name="T82" fmla="*/ 0 w 1361"/>
                <a:gd name="T83" fmla="*/ 1 h 239"/>
                <a:gd name="T84" fmla="*/ 0 w 1361"/>
                <a:gd name="T85" fmla="*/ 1 h 239"/>
                <a:gd name="T86" fmla="*/ 0 w 1361"/>
                <a:gd name="T87" fmla="*/ 1 h 239"/>
                <a:gd name="T88" fmla="*/ 0 w 1361"/>
                <a:gd name="T89" fmla="*/ 1 h 239"/>
                <a:gd name="T90" fmla="*/ 0 w 1361"/>
                <a:gd name="T91" fmla="*/ 1 h 2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61"/>
                <a:gd name="T139" fmla="*/ 0 h 239"/>
                <a:gd name="T140" fmla="*/ 1361 w 1361"/>
                <a:gd name="T141" fmla="*/ 239 h 2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61" h="239">
                  <a:moveTo>
                    <a:pt x="0" y="37"/>
                  </a:moveTo>
                  <a:lnTo>
                    <a:pt x="40" y="37"/>
                  </a:lnTo>
                  <a:lnTo>
                    <a:pt x="51" y="58"/>
                  </a:lnTo>
                  <a:lnTo>
                    <a:pt x="204" y="58"/>
                  </a:lnTo>
                  <a:lnTo>
                    <a:pt x="218" y="0"/>
                  </a:lnTo>
                  <a:lnTo>
                    <a:pt x="270" y="0"/>
                  </a:lnTo>
                  <a:lnTo>
                    <a:pt x="270" y="28"/>
                  </a:lnTo>
                  <a:lnTo>
                    <a:pt x="884" y="28"/>
                  </a:lnTo>
                  <a:lnTo>
                    <a:pt x="901" y="33"/>
                  </a:lnTo>
                  <a:lnTo>
                    <a:pt x="920" y="39"/>
                  </a:lnTo>
                  <a:lnTo>
                    <a:pt x="942" y="48"/>
                  </a:lnTo>
                  <a:lnTo>
                    <a:pt x="966" y="56"/>
                  </a:lnTo>
                  <a:lnTo>
                    <a:pt x="990" y="64"/>
                  </a:lnTo>
                  <a:lnTo>
                    <a:pt x="1011" y="73"/>
                  </a:lnTo>
                  <a:lnTo>
                    <a:pt x="1029" y="80"/>
                  </a:lnTo>
                  <a:lnTo>
                    <a:pt x="1044" y="84"/>
                  </a:lnTo>
                  <a:lnTo>
                    <a:pt x="1048" y="87"/>
                  </a:lnTo>
                  <a:lnTo>
                    <a:pt x="1051" y="93"/>
                  </a:lnTo>
                  <a:lnTo>
                    <a:pt x="1051" y="98"/>
                  </a:lnTo>
                  <a:lnTo>
                    <a:pt x="1053" y="102"/>
                  </a:lnTo>
                  <a:lnTo>
                    <a:pt x="1361" y="117"/>
                  </a:lnTo>
                  <a:lnTo>
                    <a:pt x="1053" y="129"/>
                  </a:lnTo>
                  <a:lnTo>
                    <a:pt x="1051" y="135"/>
                  </a:lnTo>
                  <a:lnTo>
                    <a:pt x="1051" y="140"/>
                  </a:lnTo>
                  <a:lnTo>
                    <a:pt x="1048" y="145"/>
                  </a:lnTo>
                  <a:lnTo>
                    <a:pt x="1044" y="148"/>
                  </a:lnTo>
                  <a:lnTo>
                    <a:pt x="1026" y="154"/>
                  </a:lnTo>
                  <a:lnTo>
                    <a:pt x="1007" y="161"/>
                  </a:lnTo>
                  <a:lnTo>
                    <a:pt x="984" y="170"/>
                  </a:lnTo>
                  <a:lnTo>
                    <a:pt x="962" y="180"/>
                  </a:lnTo>
                  <a:lnTo>
                    <a:pt x="939" y="191"/>
                  </a:lnTo>
                  <a:lnTo>
                    <a:pt x="919" y="200"/>
                  </a:lnTo>
                  <a:lnTo>
                    <a:pt x="899" y="207"/>
                  </a:lnTo>
                  <a:lnTo>
                    <a:pt x="884" y="211"/>
                  </a:lnTo>
                  <a:lnTo>
                    <a:pt x="270" y="211"/>
                  </a:lnTo>
                  <a:lnTo>
                    <a:pt x="270" y="239"/>
                  </a:lnTo>
                  <a:lnTo>
                    <a:pt x="218" y="239"/>
                  </a:lnTo>
                  <a:lnTo>
                    <a:pt x="204" y="183"/>
                  </a:lnTo>
                  <a:lnTo>
                    <a:pt x="51" y="183"/>
                  </a:lnTo>
                  <a:lnTo>
                    <a:pt x="40" y="207"/>
                  </a:lnTo>
                  <a:lnTo>
                    <a:pt x="0" y="207"/>
                  </a:lnTo>
                  <a:lnTo>
                    <a:pt x="0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8" name="Freeform 652"/>
            <p:cNvSpPr>
              <a:spLocks/>
            </p:cNvSpPr>
            <p:nvPr/>
          </p:nvSpPr>
          <p:spPr bwMode="auto">
            <a:xfrm>
              <a:off x="4046" y="1692"/>
              <a:ext cx="274" cy="63"/>
            </a:xfrm>
            <a:custGeom>
              <a:avLst/>
              <a:gdLst>
                <a:gd name="T0" fmla="*/ 1 w 614"/>
                <a:gd name="T1" fmla="*/ 1 h 125"/>
                <a:gd name="T2" fmla="*/ 1 w 614"/>
                <a:gd name="T3" fmla="*/ 1 h 125"/>
                <a:gd name="T4" fmla="*/ 1 w 614"/>
                <a:gd name="T5" fmla="*/ 1 h 125"/>
                <a:gd name="T6" fmla="*/ 1 w 614"/>
                <a:gd name="T7" fmla="*/ 0 h 125"/>
                <a:gd name="T8" fmla="*/ 1 w 614"/>
                <a:gd name="T9" fmla="*/ 1 h 125"/>
                <a:gd name="T10" fmla="*/ 1 w 614"/>
                <a:gd name="T11" fmla="*/ 1 h 125"/>
                <a:gd name="T12" fmla="*/ 1 w 614"/>
                <a:gd name="T13" fmla="*/ 0 h 125"/>
                <a:gd name="T14" fmla="*/ 1 w 614"/>
                <a:gd name="T15" fmla="*/ 1 h 125"/>
                <a:gd name="T16" fmla="*/ 1 w 614"/>
                <a:gd name="T17" fmla="*/ 1 h 125"/>
                <a:gd name="T18" fmla="*/ 1 w 614"/>
                <a:gd name="T19" fmla="*/ 0 h 125"/>
                <a:gd name="T20" fmla="*/ 1 w 614"/>
                <a:gd name="T21" fmla="*/ 1 h 125"/>
                <a:gd name="T22" fmla="*/ 1 w 614"/>
                <a:gd name="T23" fmla="*/ 1 h 125"/>
                <a:gd name="T24" fmla="*/ 1 w 614"/>
                <a:gd name="T25" fmla="*/ 1 h 125"/>
                <a:gd name="T26" fmla="*/ 1 w 614"/>
                <a:gd name="T27" fmla="*/ 1 h 125"/>
                <a:gd name="T28" fmla="*/ 0 w 614"/>
                <a:gd name="T29" fmla="*/ 1 h 125"/>
                <a:gd name="T30" fmla="*/ 0 w 614"/>
                <a:gd name="T31" fmla="*/ 1 h 125"/>
                <a:gd name="T32" fmla="*/ 0 w 614"/>
                <a:gd name="T33" fmla="*/ 0 h 125"/>
                <a:gd name="T34" fmla="*/ 0 w 614"/>
                <a:gd name="T35" fmla="*/ 1 h 125"/>
                <a:gd name="T36" fmla="*/ 0 w 614"/>
                <a:gd name="T37" fmla="*/ 1 h 125"/>
                <a:gd name="T38" fmla="*/ 0 w 614"/>
                <a:gd name="T39" fmla="*/ 0 h 125"/>
                <a:gd name="T40" fmla="*/ 0 w 614"/>
                <a:gd name="T41" fmla="*/ 1 h 125"/>
                <a:gd name="T42" fmla="*/ 0 w 614"/>
                <a:gd name="T43" fmla="*/ 1 h 125"/>
                <a:gd name="T44" fmla="*/ 0 w 614"/>
                <a:gd name="T45" fmla="*/ 0 h 125"/>
                <a:gd name="T46" fmla="*/ 0 w 614"/>
                <a:gd name="T47" fmla="*/ 1 h 125"/>
                <a:gd name="T48" fmla="*/ 0 w 614"/>
                <a:gd name="T49" fmla="*/ 1 h 125"/>
                <a:gd name="T50" fmla="*/ 0 w 614"/>
                <a:gd name="T51" fmla="*/ 1 h 125"/>
                <a:gd name="T52" fmla="*/ 0 w 614"/>
                <a:gd name="T53" fmla="*/ 1 h 125"/>
                <a:gd name="T54" fmla="*/ 0 w 614"/>
                <a:gd name="T55" fmla="*/ 1 h 125"/>
                <a:gd name="T56" fmla="*/ 0 w 614"/>
                <a:gd name="T57" fmla="*/ 1 h 125"/>
                <a:gd name="T58" fmla="*/ 0 w 614"/>
                <a:gd name="T59" fmla="*/ 0 h 125"/>
                <a:gd name="T60" fmla="*/ 0 w 614"/>
                <a:gd name="T61" fmla="*/ 1 h 125"/>
                <a:gd name="T62" fmla="*/ 0 w 614"/>
                <a:gd name="T63" fmla="*/ 1 h 125"/>
                <a:gd name="T64" fmla="*/ 0 w 614"/>
                <a:gd name="T65" fmla="*/ 0 h 125"/>
                <a:gd name="T66" fmla="*/ 0 w 614"/>
                <a:gd name="T67" fmla="*/ 1 h 125"/>
                <a:gd name="T68" fmla="*/ 0 w 614"/>
                <a:gd name="T69" fmla="*/ 1 h 125"/>
                <a:gd name="T70" fmla="*/ 0 w 614"/>
                <a:gd name="T71" fmla="*/ 0 h 125"/>
                <a:gd name="T72" fmla="*/ 0 w 614"/>
                <a:gd name="T73" fmla="*/ 1 h 125"/>
                <a:gd name="T74" fmla="*/ 0 w 614"/>
                <a:gd name="T75" fmla="*/ 1 h 125"/>
                <a:gd name="T76" fmla="*/ 0 w 614"/>
                <a:gd name="T77" fmla="*/ 1 h 125"/>
                <a:gd name="T78" fmla="*/ 0 w 614"/>
                <a:gd name="T79" fmla="*/ 1 h 125"/>
                <a:gd name="T80" fmla="*/ 0 w 614"/>
                <a:gd name="T81" fmla="*/ 1 h 125"/>
                <a:gd name="T82" fmla="*/ 0 w 614"/>
                <a:gd name="T83" fmla="*/ 1 h 125"/>
                <a:gd name="T84" fmla="*/ 0 w 614"/>
                <a:gd name="T85" fmla="*/ 0 h 125"/>
                <a:gd name="T86" fmla="*/ 0 w 614"/>
                <a:gd name="T87" fmla="*/ 1 h 125"/>
                <a:gd name="T88" fmla="*/ 0 w 614"/>
                <a:gd name="T89" fmla="*/ 1 h 125"/>
                <a:gd name="T90" fmla="*/ 0 w 614"/>
                <a:gd name="T91" fmla="*/ 0 h 125"/>
                <a:gd name="T92" fmla="*/ 0 w 614"/>
                <a:gd name="T93" fmla="*/ 1 h 125"/>
                <a:gd name="T94" fmla="*/ 0 w 614"/>
                <a:gd name="T95" fmla="*/ 1 h 125"/>
                <a:gd name="T96" fmla="*/ 0 w 614"/>
                <a:gd name="T97" fmla="*/ 0 h 125"/>
                <a:gd name="T98" fmla="*/ 1 w 614"/>
                <a:gd name="T99" fmla="*/ 0 h 1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14"/>
                <a:gd name="T151" fmla="*/ 0 h 125"/>
                <a:gd name="T152" fmla="*/ 614 w 614"/>
                <a:gd name="T153" fmla="*/ 125 h 1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14" h="125">
                  <a:moveTo>
                    <a:pt x="573" y="0"/>
                  </a:moveTo>
                  <a:lnTo>
                    <a:pt x="565" y="0"/>
                  </a:lnTo>
                  <a:lnTo>
                    <a:pt x="561" y="0"/>
                  </a:lnTo>
                  <a:lnTo>
                    <a:pt x="558" y="1"/>
                  </a:lnTo>
                  <a:lnTo>
                    <a:pt x="556" y="6"/>
                  </a:lnTo>
                  <a:lnTo>
                    <a:pt x="556" y="13"/>
                  </a:lnTo>
                  <a:lnTo>
                    <a:pt x="555" y="21"/>
                  </a:lnTo>
                  <a:lnTo>
                    <a:pt x="553" y="28"/>
                  </a:lnTo>
                  <a:lnTo>
                    <a:pt x="549" y="32"/>
                  </a:lnTo>
                  <a:lnTo>
                    <a:pt x="544" y="32"/>
                  </a:lnTo>
                  <a:lnTo>
                    <a:pt x="540" y="29"/>
                  </a:lnTo>
                  <a:lnTo>
                    <a:pt x="538" y="26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1"/>
                  </a:lnTo>
                  <a:lnTo>
                    <a:pt x="519" y="6"/>
                  </a:lnTo>
                  <a:lnTo>
                    <a:pt x="519" y="13"/>
                  </a:lnTo>
                  <a:lnTo>
                    <a:pt x="517" y="21"/>
                  </a:lnTo>
                  <a:lnTo>
                    <a:pt x="516" y="28"/>
                  </a:lnTo>
                  <a:lnTo>
                    <a:pt x="511" y="32"/>
                  </a:lnTo>
                  <a:lnTo>
                    <a:pt x="505" y="32"/>
                  </a:lnTo>
                  <a:lnTo>
                    <a:pt x="502" y="29"/>
                  </a:lnTo>
                  <a:lnTo>
                    <a:pt x="499" y="26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1"/>
                  </a:lnTo>
                  <a:lnTo>
                    <a:pt x="482" y="6"/>
                  </a:lnTo>
                  <a:lnTo>
                    <a:pt x="482" y="13"/>
                  </a:lnTo>
                  <a:lnTo>
                    <a:pt x="482" y="21"/>
                  </a:lnTo>
                  <a:lnTo>
                    <a:pt x="479" y="28"/>
                  </a:lnTo>
                  <a:lnTo>
                    <a:pt x="476" y="32"/>
                  </a:lnTo>
                  <a:lnTo>
                    <a:pt x="471" y="32"/>
                  </a:lnTo>
                  <a:lnTo>
                    <a:pt x="467" y="29"/>
                  </a:lnTo>
                  <a:lnTo>
                    <a:pt x="462" y="26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1"/>
                  </a:lnTo>
                  <a:lnTo>
                    <a:pt x="447" y="6"/>
                  </a:lnTo>
                  <a:lnTo>
                    <a:pt x="447" y="13"/>
                  </a:lnTo>
                  <a:lnTo>
                    <a:pt x="446" y="21"/>
                  </a:lnTo>
                  <a:lnTo>
                    <a:pt x="444" y="28"/>
                  </a:lnTo>
                  <a:lnTo>
                    <a:pt x="440" y="32"/>
                  </a:lnTo>
                  <a:lnTo>
                    <a:pt x="434" y="32"/>
                  </a:lnTo>
                  <a:lnTo>
                    <a:pt x="431" y="29"/>
                  </a:lnTo>
                  <a:lnTo>
                    <a:pt x="428" y="26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1"/>
                  </a:lnTo>
                  <a:lnTo>
                    <a:pt x="410" y="6"/>
                  </a:lnTo>
                  <a:lnTo>
                    <a:pt x="410" y="13"/>
                  </a:lnTo>
                  <a:lnTo>
                    <a:pt x="409" y="21"/>
                  </a:lnTo>
                  <a:lnTo>
                    <a:pt x="407" y="28"/>
                  </a:lnTo>
                  <a:lnTo>
                    <a:pt x="403" y="32"/>
                  </a:lnTo>
                  <a:lnTo>
                    <a:pt x="397" y="32"/>
                  </a:lnTo>
                  <a:lnTo>
                    <a:pt x="394" y="29"/>
                  </a:lnTo>
                  <a:lnTo>
                    <a:pt x="391" y="26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1"/>
                  </a:lnTo>
                  <a:lnTo>
                    <a:pt x="376" y="6"/>
                  </a:lnTo>
                  <a:lnTo>
                    <a:pt x="374" y="13"/>
                  </a:lnTo>
                  <a:lnTo>
                    <a:pt x="374" y="21"/>
                  </a:lnTo>
                  <a:lnTo>
                    <a:pt x="371" y="28"/>
                  </a:lnTo>
                  <a:lnTo>
                    <a:pt x="367" y="32"/>
                  </a:lnTo>
                  <a:lnTo>
                    <a:pt x="362" y="32"/>
                  </a:lnTo>
                  <a:lnTo>
                    <a:pt x="358" y="29"/>
                  </a:lnTo>
                  <a:lnTo>
                    <a:pt x="353" y="26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1"/>
                  </a:lnTo>
                  <a:lnTo>
                    <a:pt x="338" y="6"/>
                  </a:lnTo>
                  <a:lnTo>
                    <a:pt x="338" y="13"/>
                  </a:lnTo>
                  <a:lnTo>
                    <a:pt x="337" y="21"/>
                  </a:lnTo>
                  <a:lnTo>
                    <a:pt x="335" y="28"/>
                  </a:lnTo>
                  <a:lnTo>
                    <a:pt x="331" y="32"/>
                  </a:lnTo>
                  <a:lnTo>
                    <a:pt x="325" y="32"/>
                  </a:lnTo>
                  <a:lnTo>
                    <a:pt x="322" y="29"/>
                  </a:lnTo>
                  <a:lnTo>
                    <a:pt x="319" y="26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1"/>
                  </a:lnTo>
                  <a:lnTo>
                    <a:pt x="301" y="6"/>
                  </a:lnTo>
                  <a:lnTo>
                    <a:pt x="301" y="13"/>
                  </a:lnTo>
                  <a:lnTo>
                    <a:pt x="300" y="21"/>
                  </a:lnTo>
                  <a:lnTo>
                    <a:pt x="298" y="28"/>
                  </a:lnTo>
                  <a:lnTo>
                    <a:pt x="294" y="32"/>
                  </a:lnTo>
                  <a:lnTo>
                    <a:pt x="288" y="32"/>
                  </a:lnTo>
                  <a:lnTo>
                    <a:pt x="283" y="29"/>
                  </a:lnTo>
                  <a:lnTo>
                    <a:pt x="282" y="26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7" y="6"/>
                  </a:lnTo>
                  <a:lnTo>
                    <a:pt x="265" y="13"/>
                  </a:lnTo>
                  <a:lnTo>
                    <a:pt x="265" y="21"/>
                  </a:lnTo>
                  <a:lnTo>
                    <a:pt x="262" y="28"/>
                  </a:lnTo>
                  <a:lnTo>
                    <a:pt x="258" y="32"/>
                  </a:lnTo>
                  <a:lnTo>
                    <a:pt x="253" y="32"/>
                  </a:lnTo>
                  <a:lnTo>
                    <a:pt x="250" y="29"/>
                  </a:lnTo>
                  <a:lnTo>
                    <a:pt x="247" y="26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30" y="6"/>
                  </a:lnTo>
                  <a:lnTo>
                    <a:pt x="228" y="13"/>
                  </a:lnTo>
                  <a:lnTo>
                    <a:pt x="228" y="21"/>
                  </a:lnTo>
                  <a:lnTo>
                    <a:pt x="227" y="28"/>
                  </a:lnTo>
                  <a:lnTo>
                    <a:pt x="222" y="32"/>
                  </a:lnTo>
                  <a:lnTo>
                    <a:pt x="216" y="32"/>
                  </a:lnTo>
                  <a:lnTo>
                    <a:pt x="213" y="29"/>
                  </a:lnTo>
                  <a:lnTo>
                    <a:pt x="210" y="26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1"/>
                  </a:lnTo>
                  <a:lnTo>
                    <a:pt x="192" y="6"/>
                  </a:lnTo>
                  <a:lnTo>
                    <a:pt x="192" y="13"/>
                  </a:lnTo>
                  <a:lnTo>
                    <a:pt x="191" y="21"/>
                  </a:lnTo>
                  <a:lnTo>
                    <a:pt x="189" y="28"/>
                  </a:lnTo>
                  <a:lnTo>
                    <a:pt x="185" y="32"/>
                  </a:lnTo>
                  <a:lnTo>
                    <a:pt x="179" y="32"/>
                  </a:lnTo>
                  <a:lnTo>
                    <a:pt x="174" y="29"/>
                  </a:lnTo>
                  <a:lnTo>
                    <a:pt x="173" y="26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8" y="6"/>
                  </a:lnTo>
                  <a:lnTo>
                    <a:pt x="157" y="13"/>
                  </a:lnTo>
                  <a:lnTo>
                    <a:pt x="157" y="21"/>
                  </a:lnTo>
                  <a:lnTo>
                    <a:pt x="154" y="28"/>
                  </a:lnTo>
                  <a:lnTo>
                    <a:pt x="149" y="32"/>
                  </a:lnTo>
                  <a:lnTo>
                    <a:pt x="145" y="32"/>
                  </a:lnTo>
                  <a:lnTo>
                    <a:pt x="140" y="29"/>
                  </a:lnTo>
                  <a:lnTo>
                    <a:pt x="139" y="26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1" y="6"/>
                  </a:lnTo>
                  <a:lnTo>
                    <a:pt x="119" y="13"/>
                  </a:lnTo>
                  <a:lnTo>
                    <a:pt x="119" y="21"/>
                  </a:lnTo>
                  <a:lnTo>
                    <a:pt x="118" y="28"/>
                  </a:lnTo>
                  <a:lnTo>
                    <a:pt x="113" y="32"/>
                  </a:lnTo>
                  <a:lnTo>
                    <a:pt x="107" y="32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3" y="6"/>
                  </a:lnTo>
                  <a:lnTo>
                    <a:pt x="83" y="13"/>
                  </a:lnTo>
                  <a:lnTo>
                    <a:pt x="82" y="21"/>
                  </a:lnTo>
                  <a:lnTo>
                    <a:pt x="80" y="28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6" y="29"/>
                  </a:lnTo>
                  <a:lnTo>
                    <a:pt x="64" y="26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1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48" y="21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1" y="29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14" y="125"/>
                  </a:lnTo>
                  <a:lnTo>
                    <a:pt x="614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9" name="Freeform 653"/>
            <p:cNvSpPr>
              <a:spLocks/>
            </p:cNvSpPr>
            <p:nvPr/>
          </p:nvSpPr>
          <p:spPr bwMode="auto">
            <a:xfrm>
              <a:off x="4046" y="1692"/>
              <a:ext cx="274" cy="63"/>
            </a:xfrm>
            <a:custGeom>
              <a:avLst/>
              <a:gdLst>
                <a:gd name="T0" fmla="*/ 1 w 614"/>
                <a:gd name="T1" fmla="*/ 0 h 125"/>
                <a:gd name="T2" fmla="*/ 1 w 614"/>
                <a:gd name="T3" fmla="*/ 1 h 125"/>
                <a:gd name="T4" fmla="*/ 1 w 614"/>
                <a:gd name="T5" fmla="*/ 1 h 125"/>
                <a:gd name="T6" fmla="*/ 1 w 614"/>
                <a:gd name="T7" fmla="*/ 1 h 125"/>
                <a:gd name="T8" fmla="*/ 1 w 614"/>
                <a:gd name="T9" fmla="*/ 0 h 125"/>
                <a:gd name="T10" fmla="*/ 1 w 614"/>
                <a:gd name="T11" fmla="*/ 1 h 125"/>
                <a:gd name="T12" fmla="*/ 1 w 614"/>
                <a:gd name="T13" fmla="*/ 1 h 125"/>
                <a:gd name="T14" fmla="*/ 1 w 614"/>
                <a:gd name="T15" fmla="*/ 1 h 125"/>
                <a:gd name="T16" fmla="*/ 1 w 614"/>
                <a:gd name="T17" fmla="*/ 0 h 125"/>
                <a:gd name="T18" fmla="*/ 1 w 614"/>
                <a:gd name="T19" fmla="*/ 1 h 125"/>
                <a:gd name="T20" fmla="*/ 1 w 614"/>
                <a:gd name="T21" fmla="*/ 1 h 125"/>
                <a:gd name="T22" fmla="*/ 1 w 614"/>
                <a:gd name="T23" fmla="*/ 1 h 125"/>
                <a:gd name="T24" fmla="*/ 1 w 614"/>
                <a:gd name="T25" fmla="*/ 0 h 125"/>
                <a:gd name="T26" fmla="*/ 1 w 614"/>
                <a:gd name="T27" fmla="*/ 1 h 125"/>
                <a:gd name="T28" fmla="*/ 1 w 614"/>
                <a:gd name="T29" fmla="*/ 1 h 125"/>
                <a:gd name="T30" fmla="*/ 1 w 614"/>
                <a:gd name="T31" fmla="*/ 1 h 125"/>
                <a:gd name="T32" fmla="*/ 1 w 614"/>
                <a:gd name="T33" fmla="*/ 0 h 125"/>
                <a:gd name="T34" fmla="*/ 1 w 614"/>
                <a:gd name="T35" fmla="*/ 1 h 125"/>
                <a:gd name="T36" fmla="*/ 0 w 614"/>
                <a:gd name="T37" fmla="*/ 1 h 125"/>
                <a:gd name="T38" fmla="*/ 0 w 614"/>
                <a:gd name="T39" fmla="*/ 1 h 125"/>
                <a:gd name="T40" fmla="*/ 0 w 614"/>
                <a:gd name="T41" fmla="*/ 0 h 125"/>
                <a:gd name="T42" fmla="*/ 0 w 614"/>
                <a:gd name="T43" fmla="*/ 1 h 125"/>
                <a:gd name="T44" fmla="*/ 0 w 614"/>
                <a:gd name="T45" fmla="*/ 1 h 125"/>
                <a:gd name="T46" fmla="*/ 0 w 614"/>
                <a:gd name="T47" fmla="*/ 1 h 125"/>
                <a:gd name="T48" fmla="*/ 0 w 614"/>
                <a:gd name="T49" fmla="*/ 0 h 125"/>
                <a:gd name="T50" fmla="*/ 0 w 614"/>
                <a:gd name="T51" fmla="*/ 1 h 125"/>
                <a:gd name="T52" fmla="*/ 0 w 614"/>
                <a:gd name="T53" fmla="*/ 1 h 125"/>
                <a:gd name="T54" fmla="*/ 0 w 614"/>
                <a:gd name="T55" fmla="*/ 1 h 125"/>
                <a:gd name="T56" fmla="*/ 0 w 614"/>
                <a:gd name="T57" fmla="*/ 0 h 125"/>
                <a:gd name="T58" fmla="*/ 0 w 614"/>
                <a:gd name="T59" fmla="*/ 1 h 125"/>
                <a:gd name="T60" fmla="*/ 0 w 614"/>
                <a:gd name="T61" fmla="*/ 1 h 125"/>
                <a:gd name="T62" fmla="*/ 0 w 614"/>
                <a:gd name="T63" fmla="*/ 1 h 125"/>
                <a:gd name="T64" fmla="*/ 0 w 614"/>
                <a:gd name="T65" fmla="*/ 0 h 125"/>
                <a:gd name="T66" fmla="*/ 0 w 614"/>
                <a:gd name="T67" fmla="*/ 1 h 125"/>
                <a:gd name="T68" fmla="*/ 0 w 614"/>
                <a:gd name="T69" fmla="*/ 1 h 125"/>
                <a:gd name="T70" fmla="*/ 0 w 614"/>
                <a:gd name="T71" fmla="*/ 1 h 125"/>
                <a:gd name="T72" fmla="*/ 0 w 614"/>
                <a:gd name="T73" fmla="*/ 0 h 125"/>
                <a:gd name="T74" fmla="*/ 0 w 614"/>
                <a:gd name="T75" fmla="*/ 1 h 125"/>
                <a:gd name="T76" fmla="*/ 0 w 614"/>
                <a:gd name="T77" fmla="*/ 1 h 125"/>
                <a:gd name="T78" fmla="*/ 0 w 614"/>
                <a:gd name="T79" fmla="*/ 1 h 125"/>
                <a:gd name="T80" fmla="*/ 0 w 614"/>
                <a:gd name="T81" fmla="*/ 0 h 125"/>
                <a:gd name="T82" fmla="*/ 0 w 614"/>
                <a:gd name="T83" fmla="*/ 1 h 125"/>
                <a:gd name="T84" fmla="*/ 0 w 614"/>
                <a:gd name="T85" fmla="*/ 1 h 125"/>
                <a:gd name="T86" fmla="*/ 0 w 614"/>
                <a:gd name="T87" fmla="*/ 1 h 125"/>
                <a:gd name="T88" fmla="*/ 0 w 614"/>
                <a:gd name="T89" fmla="*/ 0 h 125"/>
                <a:gd name="T90" fmla="*/ 0 w 614"/>
                <a:gd name="T91" fmla="*/ 1 h 125"/>
                <a:gd name="T92" fmla="*/ 0 w 614"/>
                <a:gd name="T93" fmla="*/ 1 h 125"/>
                <a:gd name="T94" fmla="*/ 0 w 614"/>
                <a:gd name="T95" fmla="*/ 1 h 125"/>
                <a:gd name="T96" fmla="*/ 0 w 614"/>
                <a:gd name="T97" fmla="*/ 0 h 125"/>
                <a:gd name="T98" fmla="*/ 0 w 614"/>
                <a:gd name="T99" fmla="*/ 1 h 125"/>
                <a:gd name="T100" fmla="*/ 0 w 614"/>
                <a:gd name="T101" fmla="*/ 1 h 125"/>
                <a:gd name="T102" fmla="*/ 0 w 614"/>
                <a:gd name="T103" fmla="*/ 1 h 125"/>
                <a:gd name="T104" fmla="*/ 0 w 614"/>
                <a:gd name="T105" fmla="*/ 0 h 125"/>
                <a:gd name="T106" fmla="*/ 0 w 614"/>
                <a:gd name="T107" fmla="*/ 1 h 125"/>
                <a:gd name="T108" fmla="*/ 0 w 614"/>
                <a:gd name="T109" fmla="*/ 1 h 125"/>
                <a:gd name="T110" fmla="*/ 0 w 614"/>
                <a:gd name="T111" fmla="*/ 1 h 125"/>
                <a:gd name="T112" fmla="*/ 0 w 614"/>
                <a:gd name="T113" fmla="*/ 0 h 125"/>
                <a:gd name="T114" fmla="*/ 0 w 614"/>
                <a:gd name="T115" fmla="*/ 1 h 125"/>
                <a:gd name="T116" fmla="*/ 0 w 614"/>
                <a:gd name="T117" fmla="*/ 1 h 125"/>
                <a:gd name="T118" fmla="*/ 0 w 614"/>
                <a:gd name="T119" fmla="*/ 1 h 125"/>
                <a:gd name="T120" fmla="*/ 1 w 614"/>
                <a:gd name="T121" fmla="*/ 1 h 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4"/>
                <a:gd name="T184" fmla="*/ 0 h 125"/>
                <a:gd name="T185" fmla="*/ 614 w 614"/>
                <a:gd name="T186" fmla="*/ 125 h 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4" h="125">
                  <a:moveTo>
                    <a:pt x="573" y="0"/>
                  </a:moveTo>
                  <a:lnTo>
                    <a:pt x="573" y="0"/>
                  </a:lnTo>
                  <a:lnTo>
                    <a:pt x="565" y="0"/>
                  </a:lnTo>
                  <a:lnTo>
                    <a:pt x="561" y="0"/>
                  </a:lnTo>
                  <a:lnTo>
                    <a:pt x="558" y="1"/>
                  </a:lnTo>
                  <a:lnTo>
                    <a:pt x="556" y="6"/>
                  </a:lnTo>
                  <a:lnTo>
                    <a:pt x="556" y="13"/>
                  </a:lnTo>
                  <a:lnTo>
                    <a:pt x="555" y="21"/>
                  </a:lnTo>
                  <a:lnTo>
                    <a:pt x="553" y="28"/>
                  </a:lnTo>
                  <a:lnTo>
                    <a:pt x="549" y="32"/>
                  </a:lnTo>
                  <a:lnTo>
                    <a:pt x="544" y="32"/>
                  </a:lnTo>
                  <a:lnTo>
                    <a:pt x="540" y="29"/>
                  </a:lnTo>
                  <a:lnTo>
                    <a:pt x="538" y="26"/>
                  </a:lnTo>
                  <a:lnTo>
                    <a:pt x="537" y="22"/>
                  </a:lnTo>
                  <a:lnTo>
                    <a:pt x="537" y="0"/>
                  </a:lnTo>
                  <a:lnTo>
                    <a:pt x="531" y="0"/>
                  </a:lnTo>
                  <a:lnTo>
                    <a:pt x="526" y="0"/>
                  </a:lnTo>
                  <a:lnTo>
                    <a:pt x="522" y="1"/>
                  </a:lnTo>
                  <a:lnTo>
                    <a:pt x="519" y="6"/>
                  </a:lnTo>
                  <a:lnTo>
                    <a:pt x="519" y="13"/>
                  </a:lnTo>
                  <a:lnTo>
                    <a:pt x="517" y="21"/>
                  </a:lnTo>
                  <a:lnTo>
                    <a:pt x="516" y="28"/>
                  </a:lnTo>
                  <a:lnTo>
                    <a:pt x="511" y="32"/>
                  </a:lnTo>
                  <a:lnTo>
                    <a:pt x="505" y="32"/>
                  </a:lnTo>
                  <a:lnTo>
                    <a:pt x="502" y="29"/>
                  </a:lnTo>
                  <a:lnTo>
                    <a:pt x="499" y="26"/>
                  </a:lnTo>
                  <a:lnTo>
                    <a:pt x="498" y="22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8" y="0"/>
                  </a:lnTo>
                  <a:lnTo>
                    <a:pt x="485" y="1"/>
                  </a:lnTo>
                  <a:lnTo>
                    <a:pt x="482" y="6"/>
                  </a:lnTo>
                  <a:lnTo>
                    <a:pt x="482" y="13"/>
                  </a:lnTo>
                  <a:lnTo>
                    <a:pt x="482" y="21"/>
                  </a:lnTo>
                  <a:lnTo>
                    <a:pt x="479" y="28"/>
                  </a:lnTo>
                  <a:lnTo>
                    <a:pt x="476" y="32"/>
                  </a:lnTo>
                  <a:lnTo>
                    <a:pt x="471" y="32"/>
                  </a:lnTo>
                  <a:lnTo>
                    <a:pt x="467" y="29"/>
                  </a:lnTo>
                  <a:lnTo>
                    <a:pt x="462" y="26"/>
                  </a:lnTo>
                  <a:lnTo>
                    <a:pt x="461" y="22"/>
                  </a:lnTo>
                  <a:lnTo>
                    <a:pt x="461" y="0"/>
                  </a:lnTo>
                  <a:lnTo>
                    <a:pt x="455" y="0"/>
                  </a:lnTo>
                  <a:lnTo>
                    <a:pt x="450" y="0"/>
                  </a:lnTo>
                  <a:lnTo>
                    <a:pt x="449" y="1"/>
                  </a:lnTo>
                  <a:lnTo>
                    <a:pt x="447" y="6"/>
                  </a:lnTo>
                  <a:lnTo>
                    <a:pt x="447" y="13"/>
                  </a:lnTo>
                  <a:lnTo>
                    <a:pt x="446" y="21"/>
                  </a:lnTo>
                  <a:lnTo>
                    <a:pt x="444" y="28"/>
                  </a:lnTo>
                  <a:lnTo>
                    <a:pt x="440" y="32"/>
                  </a:lnTo>
                  <a:lnTo>
                    <a:pt x="434" y="32"/>
                  </a:lnTo>
                  <a:lnTo>
                    <a:pt x="431" y="29"/>
                  </a:lnTo>
                  <a:lnTo>
                    <a:pt x="428" y="26"/>
                  </a:lnTo>
                  <a:lnTo>
                    <a:pt x="426" y="22"/>
                  </a:lnTo>
                  <a:lnTo>
                    <a:pt x="426" y="0"/>
                  </a:lnTo>
                  <a:lnTo>
                    <a:pt x="420" y="0"/>
                  </a:lnTo>
                  <a:lnTo>
                    <a:pt x="416" y="0"/>
                  </a:lnTo>
                  <a:lnTo>
                    <a:pt x="413" y="1"/>
                  </a:lnTo>
                  <a:lnTo>
                    <a:pt x="410" y="6"/>
                  </a:lnTo>
                  <a:lnTo>
                    <a:pt x="410" y="13"/>
                  </a:lnTo>
                  <a:lnTo>
                    <a:pt x="409" y="21"/>
                  </a:lnTo>
                  <a:lnTo>
                    <a:pt x="407" y="28"/>
                  </a:lnTo>
                  <a:lnTo>
                    <a:pt x="403" y="32"/>
                  </a:lnTo>
                  <a:lnTo>
                    <a:pt x="397" y="32"/>
                  </a:lnTo>
                  <a:lnTo>
                    <a:pt x="394" y="29"/>
                  </a:lnTo>
                  <a:lnTo>
                    <a:pt x="391" y="26"/>
                  </a:lnTo>
                  <a:lnTo>
                    <a:pt x="389" y="22"/>
                  </a:lnTo>
                  <a:lnTo>
                    <a:pt x="389" y="0"/>
                  </a:lnTo>
                  <a:lnTo>
                    <a:pt x="383" y="0"/>
                  </a:lnTo>
                  <a:lnTo>
                    <a:pt x="380" y="0"/>
                  </a:lnTo>
                  <a:lnTo>
                    <a:pt x="377" y="1"/>
                  </a:lnTo>
                  <a:lnTo>
                    <a:pt x="376" y="6"/>
                  </a:lnTo>
                  <a:lnTo>
                    <a:pt x="374" y="13"/>
                  </a:lnTo>
                  <a:lnTo>
                    <a:pt x="374" y="21"/>
                  </a:lnTo>
                  <a:lnTo>
                    <a:pt x="371" y="28"/>
                  </a:lnTo>
                  <a:lnTo>
                    <a:pt x="367" y="32"/>
                  </a:lnTo>
                  <a:lnTo>
                    <a:pt x="362" y="32"/>
                  </a:lnTo>
                  <a:lnTo>
                    <a:pt x="358" y="29"/>
                  </a:lnTo>
                  <a:lnTo>
                    <a:pt x="353" y="26"/>
                  </a:lnTo>
                  <a:lnTo>
                    <a:pt x="352" y="22"/>
                  </a:lnTo>
                  <a:lnTo>
                    <a:pt x="352" y="0"/>
                  </a:lnTo>
                  <a:lnTo>
                    <a:pt x="346" y="0"/>
                  </a:lnTo>
                  <a:lnTo>
                    <a:pt x="341" y="0"/>
                  </a:lnTo>
                  <a:lnTo>
                    <a:pt x="340" y="1"/>
                  </a:lnTo>
                  <a:lnTo>
                    <a:pt x="338" y="6"/>
                  </a:lnTo>
                  <a:lnTo>
                    <a:pt x="338" y="13"/>
                  </a:lnTo>
                  <a:lnTo>
                    <a:pt x="337" y="21"/>
                  </a:lnTo>
                  <a:lnTo>
                    <a:pt x="335" y="28"/>
                  </a:lnTo>
                  <a:lnTo>
                    <a:pt x="331" y="32"/>
                  </a:lnTo>
                  <a:lnTo>
                    <a:pt x="325" y="32"/>
                  </a:lnTo>
                  <a:lnTo>
                    <a:pt x="322" y="29"/>
                  </a:lnTo>
                  <a:lnTo>
                    <a:pt x="319" y="26"/>
                  </a:lnTo>
                  <a:lnTo>
                    <a:pt x="318" y="22"/>
                  </a:lnTo>
                  <a:lnTo>
                    <a:pt x="318" y="0"/>
                  </a:lnTo>
                  <a:lnTo>
                    <a:pt x="312" y="0"/>
                  </a:lnTo>
                  <a:lnTo>
                    <a:pt x="307" y="0"/>
                  </a:lnTo>
                  <a:lnTo>
                    <a:pt x="304" y="1"/>
                  </a:lnTo>
                  <a:lnTo>
                    <a:pt x="301" y="6"/>
                  </a:lnTo>
                  <a:lnTo>
                    <a:pt x="301" y="13"/>
                  </a:lnTo>
                  <a:lnTo>
                    <a:pt x="300" y="21"/>
                  </a:lnTo>
                  <a:lnTo>
                    <a:pt x="298" y="28"/>
                  </a:lnTo>
                  <a:lnTo>
                    <a:pt x="294" y="32"/>
                  </a:lnTo>
                  <a:lnTo>
                    <a:pt x="288" y="32"/>
                  </a:lnTo>
                  <a:lnTo>
                    <a:pt x="283" y="29"/>
                  </a:lnTo>
                  <a:lnTo>
                    <a:pt x="282" y="26"/>
                  </a:lnTo>
                  <a:lnTo>
                    <a:pt x="280" y="22"/>
                  </a:lnTo>
                  <a:lnTo>
                    <a:pt x="280" y="0"/>
                  </a:lnTo>
                  <a:lnTo>
                    <a:pt x="274" y="0"/>
                  </a:lnTo>
                  <a:lnTo>
                    <a:pt x="271" y="0"/>
                  </a:lnTo>
                  <a:lnTo>
                    <a:pt x="268" y="1"/>
                  </a:lnTo>
                  <a:lnTo>
                    <a:pt x="267" y="6"/>
                  </a:lnTo>
                  <a:lnTo>
                    <a:pt x="265" y="13"/>
                  </a:lnTo>
                  <a:lnTo>
                    <a:pt x="265" y="21"/>
                  </a:lnTo>
                  <a:lnTo>
                    <a:pt x="262" y="28"/>
                  </a:lnTo>
                  <a:lnTo>
                    <a:pt x="258" y="32"/>
                  </a:lnTo>
                  <a:lnTo>
                    <a:pt x="253" y="32"/>
                  </a:lnTo>
                  <a:lnTo>
                    <a:pt x="250" y="29"/>
                  </a:lnTo>
                  <a:lnTo>
                    <a:pt x="247" y="26"/>
                  </a:lnTo>
                  <a:lnTo>
                    <a:pt x="246" y="22"/>
                  </a:lnTo>
                  <a:lnTo>
                    <a:pt x="246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30" y="6"/>
                  </a:lnTo>
                  <a:lnTo>
                    <a:pt x="228" y="13"/>
                  </a:lnTo>
                  <a:lnTo>
                    <a:pt x="228" y="21"/>
                  </a:lnTo>
                  <a:lnTo>
                    <a:pt x="227" y="28"/>
                  </a:lnTo>
                  <a:lnTo>
                    <a:pt x="222" y="32"/>
                  </a:lnTo>
                  <a:lnTo>
                    <a:pt x="216" y="32"/>
                  </a:lnTo>
                  <a:lnTo>
                    <a:pt x="213" y="29"/>
                  </a:lnTo>
                  <a:lnTo>
                    <a:pt x="210" y="26"/>
                  </a:lnTo>
                  <a:lnTo>
                    <a:pt x="209" y="2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8" y="0"/>
                  </a:lnTo>
                  <a:lnTo>
                    <a:pt x="195" y="1"/>
                  </a:lnTo>
                  <a:lnTo>
                    <a:pt x="192" y="6"/>
                  </a:lnTo>
                  <a:lnTo>
                    <a:pt x="192" y="13"/>
                  </a:lnTo>
                  <a:lnTo>
                    <a:pt x="191" y="21"/>
                  </a:lnTo>
                  <a:lnTo>
                    <a:pt x="189" y="28"/>
                  </a:lnTo>
                  <a:lnTo>
                    <a:pt x="185" y="32"/>
                  </a:lnTo>
                  <a:lnTo>
                    <a:pt x="179" y="32"/>
                  </a:lnTo>
                  <a:lnTo>
                    <a:pt x="174" y="29"/>
                  </a:lnTo>
                  <a:lnTo>
                    <a:pt x="173" y="26"/>
                  </a:lnTo>
                  <a:lnTo>
                    <a:pt x="171" y="22"/>
                  </a:lnTo>
                  <a:lnTo>
                    <a:pt x="171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8" y="6"/>
                  </a:lnTo>
                  <a:lnTo>
                    <a:pt x="157" y="13"/>
                  </a:lnTo>
                  <a:lnTo>
                    <a:pt x="157" y="21"/>
                  </a:lnTo>
                  <a:lnTo>
                    <a:pt x="154" y="28"/>
                  </a:lnTo>
                  <a:lnTo>
                    <a:pt x="149" y="32"/>
                  </a:lnTo>
                  <a:lnTo>
                    <a:pt x="145" y="32"/>
                  </a:lnTo>
                  <a:lnTo>
                    <a:pt x="140" y="29"/>
                  </a:lnTo>
                  <a:lnTo>
                    <a:pt x="139" y="26"/>
                  </a:lnTo>
                  <a:lnTo>
                    <a:pt x="137" y="22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22" y="1"/>
                  </a:lnTo>
                  <a:lnTo>
                    <a:pt x="121" y="6"/>
                  </a:lnTo>
                  <a:lnTo>
                    <a:pt x="119" y="13"/>
                  </a:lnTo>
                  <a:lnTo>
                    <a:pt x="119" y="21"/>
                  </a:lnTo>
                  <a:lnTo>
                    <a:pt x="118" y="28"/>
                  </a:lnTo>
                  <a:lnTo>
                    <a:pt x="113" y="32"/>
                  </a:lnTo>
                  <a:lnTo>
                    <a:pt x="107" y="32"/>
                  </a:lnTo>
                  <a:lnTo>
                    <a:pt x="104" y="29"/>
                  </a:lnTo>
                  <a:lnTo>
                    <a:pt x="101" y="26"/>
                  </a:lnTo>
                  <a:lnTo>
                    <a:pt x="100" y="2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3" y="6"/>
                  </a:lnTo>
                  <a:lnTo>
                    <a:pt x="83" y="13"/>
                  </a:lnTo>
                  <a:lnTo>
                    <a:pt x="82" y="21"/>
                  </a:lnTo>
                  <a:lnTo>
                    <a:pt x="80" y="28"/>
                  </a:lnTo>
                  <a:lnTo>
                    <a:pt x="76" y="32"/>
                  </a:lnTo>
                  <a:lnTo>
                    <a:pt x="70" y="32"/>
                  </a:lnTo>
                  <a:lnTo>
                    <a:pt x="66" y="29"/>
                  </a:lnTo>
                  <a:lnTo>
                    <a:pt x="64" y="26"/>
                  </a:lnTo>
                  <a:lnTo>
                    <a:pt x="63" y="22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51" y="1"/>
                  </a:lnTo>
                  <a:lnTo>
                    <a:pt x="49" y="6"/>
                  </a:lnTo>
                  <a:lnTo>
                    <a:pt x="49" y="13"/>
                  </a:lnTo>
                  <a:lnTo>
                    <a:pt x="48" y="21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1" y="29"/>
                  </a:lnTo>
                  <a:lnTo>
                    <a:pt x="30" y="26"/>
                  </a:lnTo>
                  <a:lnTo>
                    <a:pt x="28" y="2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614" y="125"/>
                  </a:lnTo>
                  <a:lnTo>
                    <a:pt x="614" y="0"/>
                  </a:lnTo>
                  <a:lnTo>
                    <a:pt x="57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0" name="Rectangle 654"/>
            <p:cNvSpPr>
              <a:spLocks noChangeArrowheads="1"/>
            </p:cNvSpPr>
            <p:nvPr/>
          </p:nvSpPr>
          <p:spPr bwMode="auto">
            <a:xfrm>
              <a:off x="3949" y="1708"/>
              <a:ext cx="69" cy="29"/>
            </a:xfrm>
            <a:prstGeom prst="rect">
              <a:avLst/>
            </a:prstGeom>
            <a:solidFill>
              <a:srgbClr val="9900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1" name="Rectangle 655"/>
            <p:cNvSpPr>
              <a:spLocks noChangeArrowheads="1"/>
            </p:cNvSpPr>
            <p:nvPr/>
          </p:nvSpPr>
          <p:spPr bwMode="auto">
            <a:xfrm>
              <a:off x="3949" y="1708"/>
              <a:ext cx="69" cy="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2" name="Freeform 656"/>
            <p:cNvSpPr>
              <a:spLocks/>
            </p:cNvSpPr>
            <p:nvPr/>
          </p:nvSpPr>
          <p:spPr bwMode="auto">
            <a:xfrm>
              <a:off x="4679" y="1697"/>
              <a:ext cx="310" cy="1967"/>
            </a:xfrm>
            <a:custGeom>
              <a:avLst/>
              <a:gdLst>
                <a:gd name="T0" fmla="*/ 0 w 697"/>
                <a:gd name="T1" fmla="*/ 15 h 3934"/>
                <a:gd name="T2" fmla="*/ 0 w 697"/>
                <a:gd name="T3" fmla="*/ 15 h 3934"/>
                <a:gd name="T4" fmla="*/ 0 w 697"/>
                <a:gd name="T5" fmla="*/ 15 h 3934"/>
                <a:gd name="T6" fmla="*/ 0 w 697"/>
                <a:gd name="T7" fmla="*/ 14 h 3934"/>
                <a:gd name="T8" fmla="*/ 0 w 697"/>
                <a:gd name="T9" fmla="*/ 13 h 3934"/>
                <a:gd name="T10" fmla="*/ 0 w 697"/>
                <a:gd name="T11" fmla="*/ 13 h 3934"/>
                <a:gd name="T12" fmla="*/ 0 w 697"/>
                <a:gd name="T13" fmla="*/ 13 h 3934"/>
                <a:gd name="T14" fmla="*/ 0 w 697"/>
                <a:gd name="T15" fmla="*/ 6 h 3934"/>
                <a:gd name="T16" fmla="*/ 0 w 697"/>
                <a:gd name="T17" fmla="*/ 6 h 3934"/>
                <a:gd name="T18" fmla="*/ 0 w 697"/>
                <a:gd name="T19" fmla="*/ 6 h 3934"/>
                <a:gd name="T20" fmla="*/ 0 w 697"/>
                <a:gd name="T21" fmla="*/ 6 h 3934"/>
                <a:gd name="T22" fmla="*/ 0 w 697"/>
                <a:gd name="T23" fmla="*/ 5 h 3934"/>
                <a:gd name="T24" fmla="*/ 0 w 697"/>
                <a:gd name="T25" fmla="*/ 5 h 3934"/>
                <a:gd name="T26" fmla="*/ 0 w 697"/>
                <a:gd name="T27" fmla="*/ 5 h 3934"/>
                <a:gd name="T28" fmla="*/ 0 w 697"/>
                <a:gd name="T29" fmla="*/ 5 h 3934"/>
                <a:gd name="T30" fmla="*/ 0 w 697"/>
                <a:gd name="T31" fmla="*/ 5 h 3934"/>
                <a:gd name="T32" fmla="*/ 0 w 697"/>
                <a:gd name="T33" fmla="*/ 5 h 3934"/>
                <a:gd name="T34" fmla="*/ 0 w 697"/>
                <a:gd name="T35" fmla="*/ 5 h 3934"/>
                <a:gd name="T36" fmla="*/ 0 w 697"/>
                <a:gd name="T37" fmla="*/ 5 h 3934"/>
                <a:gd name="T38" fmla="*/ 0 w 697"/>
                <a:gd name="T39" fmla="*/ 4 h 3934"/>
                <a:gd name="T40" fmla="*/ 0 w 697"/>
                <a:gd name="T41" fmla="*/ 4 h 3934"/>
                <a:gd name="T42" fmla="*/ 0 w 697"/>
                <a:gd name="T43" fmla="*/ 4 h 3934"/>
                <a:gd name="T44" fmla="*/ 0 w 697"/>
                <a:gd name="T45" fmla="*/ 4 h 3934"/>
                <a:gd name="T46" fmla="*/ 0 w 697"/>
                <a:gd name="T47" fmla="*/ 4 h 3934"/>
                <a:gd name="T48" fmla="*/ 0 w 697"/>
                <a:gd name="T49" fmla="*/ 4 h 3934"/>
                <a:gd name="T50" fmla="*/ 0 w 697"/>
                <a:gd name="T51" fmla="*/ 4 h 3934"/>
                <a:gd name="T52" fmla="*/ 0 w 697"/>
                <a:gd name="T53" fmla="*/ 4 h 3934"/>
                <a:gd name="T54" fmla="*/ 0 w 697"/>
                <a:gd name="T55" fmla="*/ 4 h 3934"/>
                <a:gd name="T56" fmla="*/ 0 w 697"/>
                <a:gd name="T57" fmla="*/ 0 h 3934"/>
                <a:gd name="T58" fmla="*/ 0 w 697"/>
                <a:gd name="T59" fmla="*/ 4 h 3934"/>
                <a:gd name="T60" fmla="*/ 0 w 697"/>
                <a:gd name="T61" fmla="*/ 4 h 3934"/>
                <a:gd name="T62" fmla="*/ 0 w 697"/>
                <a:gd name="T63" fmla="*/ 4 h 3934"/>
                <a:gd name="T64" fmla="*/ 0 w 697"/>
                <a:gd name="T65" fmla="*/ 4 h 3934"/>
                <a:gd name="T66" fmla="*/ 1 w 697"/>
                <a:gd name="T67" fmla="*/ 4 h 3934"/>
                <a:gd name="T68" fmla="*/ 1 w 697"/>
                <a:gd name="T69" fmla="*/ 4 h 3934"/>
                <a:gd name="T70" fmla="*/ 1 w 697"/>
                <a:gd name="T71" fmla="*/ 4 h 3934"/>
                <a:gd name="T72" fmla="*/ 1 w 697"/>
                <a:gd name="T73" fmla="*/ 4 h 3934"/>
                <a:gd name="T74" fmla="*/ 1 w 697"/>
                <a:gd name="T75" fmla="*/ 5 h 3934"/>
                <a:gd name="T76" fmla="*/ 1 w 697"/>
                <a:gd name="T77" fmla="*/ 5 h 3934"/>
                <a:gd name="T78" fmla="*/ 1 w 697"/>
                <a:gd name="T79" fmla="*/ 5 h 3934"/>
                <a:gd name="T80" fmla="*/ 1 w 697"/>
                <a:gd name="T81" fmla="*/ 5 h 3934"/>
                <a:gd name="T82" fmla="*/ 1 w 697"/>
                <a:gd name="T83" fmla="*/ 5 h 3934"/>
                <a:gd name="T84" fmla="*/ 1 w 697"/>
                <a:gd name="T85" fmla="*/ 5 h 3934"/>
                <a:gd name="T86" fmla="*/ 1 w 697"/>
                <a:gd name="T87" fmla="*/ 5 h 3934"/>
                <a:gd name="T88" fmla="*/ 1 w 697"/>
                <a:gd name="T89" fmla="*/ 5 h 3934"/>
                <a:gd name="T90" fmla="*/ 1 w 697"/>
                <a:gd name="T91" fmla="*/ 5 h 3934"/>
                <a:gd name="T92" fmla="*/ 1 w 697"/>
                <a:gd name="T93" fmla="*/ 6 h 3934"/>
                <a:gd name="T94" fmla="*/ 1 w 697"/>
                <a:gd name="T95" fmla="*/ 6 h 3934"/>
                <a:gd name="T96" fmla="*/ 1 w 697"/>
                <a:gd name="T97" fmla="*/ 6 h 3934"/>
                <a:gd name="T98" fmla="*/ 1 w 697"/>
                <a:gd name="T99" fmla="*/ 6 h 3934"/>
                <a:gd name="T100" fmla="*/ 1 w 697"/>
                <a:gd name="T101" fmla="*/ 13 h 3934"/>
                <a:gd name="T102" fmla="*/ 1 w 697"/>
                <a:gd name="T103" fmla="*/ 13 h 3934"/>
                <a:gd name="T104" fmla="*/ 1 w 697"/>
                <a:gd name="T105" fmla="*/ 13 h 3934"/>
                <a:gd name="T106" fmla="*/ 1 w 697"/>
                <a:gd name="T107" fmla="*/ 14 h 3934"/>
                <a:gd name="T108" fmla="*/ 1 w 697"/>
                <a:gd name="T109" fmla="*/ 15 h 3934"/>
                <a:gd name="T110" fmla="*/ 1 w 697"/>
                <a:gd name="T111" fmla="*/ 15 h 3934"/>
                <a:gd name="T112" fmla="*/ 1 w 697"/>
                <a:gd name="T113" fmla="*/ 15 h 3934"/>
                <a:gd name="T114" fmla="*/ 0 w 697"/>
                <a:gd name="T115" fmla="*/ 15 h 39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7"/>
                <a:gd name="T175" fmla="*/ 0 h 3934"/>
                <a:gd name="T176" fmla="*/ 697 w 697"/>
                <a:gd name="T177" fmla="*/ 3934 h 39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7" h="3934">
                  <a:moveTo>
                    <a:pt x="108" y="3934"/>
                  </a:moveTo>
                  <a:lnTo>
                    <a:pt x="108" y="3818"/>
                  </a:lnTo>
                  <a:lnTo>
                    <a:pt x="169" y="3789"/>
                  </a:lnTo>
                  <a:lnTo>
                    <a:pt x="169" y="3342"/>
                  </a:lnTo>
                  <a:lnTo>
                    <a:pt x="0" y="3305"/>
                  </a:lnTo>
                  <a:lnTo>
                    <a:pt x="0" y="3151"/>
                  </a:lnTo>
                  <a:lnTo>
                    <a:pt x="84" y="3151"/>
                  </a:lnTo>
                  <a:lnTo>
                    <a:pt x="84" y="1375"/>
                  </a:lnTo>
                  <a:lnTo>
                    <a:pt x="90" y="1353"/>
                  </a:lnTo>
                  <a:lnTo>
                    <a:pt x="96" y="1328"/>
                  </a:lnTo>
                  <a:lnTo>
                    <a:pt x="106" y="1300"/>
                  </a:lnTo>
                  <a:lnTo>
                    <a:pt x="116" y="1271"/>
                  </a:lnTo>
                  <a:lnTo>
                    <a:pt x="126" y="1239"/>
                  </a:lnTo>
                  <a:lnTo>
                    <a:pt x="137" y="1208"/>
                  </a:lnTo>
                  <a:lnTo>
                    <a:pt x="149" y="1174"/>
                  </a:lnTo>
                  <a:lnTo>
                    <a:pt x="163" y="1139"/>
                  </a:lnTo>
                  <a:lnTo>
                    <a:pt x="175" y="1106"/>
                  </a:lnTo>
                  <a:lnTo>
                    <a:pt x="186" y="1072"/>
                  </a:lnTo>
                  <a:lnTo>
                    <a:pt x="198" y="1041"/>
                  </a:lnTo>
                  <a:lnTo>
                    <a:pt x="210" y="1011"/>
                  </a:lnTo>
                  <a:lnTo>
                    <a:pt x="222" y="982"/>
                  </a:lnTo>
                  <a:lnTo>
                    <a:pt x="230" y="956"/>
                  </a:lnTo>
                  <a:lnTo>
                    <a:pt x="239" y="934"/>
                  </a:lnTo>
                  <a:lnTo>
                    <a:pt x="245" y="915"/>
                  </a:lnTo>
                  <a:lnTo>
                    <a:pt x="255" y="903"/>
                  </a:lnTo>
                  <a:lnTo>
                    <a:pt x="269" y="897"/>
                  </a:lnTo>
                  <a:lnTo>
                    <a:pt x="285" y="895"/>
                  </a:lnTo>
                  <a:lnTo>
                    <a:pt x="298" y="891"/>
                  </a:lnTo>
                  <a:lnTo>
                    <a:pt x="338" y="0"/>
                  </a:lnTo>
                  <a:lnTo>
                    <a:pt x="375" y="891"/>
                  </a:lnTo>
                  <a:lnTo>
                    <a:pt x="393" y="895"/>
                  </a:lnTo>
                  <a:lnTo>
                    <a:pt x="408" y="897"/>
                  </a:lnTo>
                  <a:lnTo>
                    <a:pt x="422" y="903"/>
                  </a:lnTo>
                  <a:lnTo>
                    <a:pt x="430" y="915"/>
                  </a:lnTo>
                  <a:lnTo>
                    <a:pt x="436" y="938"/>
                  </a:lnTo>
                  <a:lnTo>
                    <a:pt x="446" y="966"/>
                  </a:lnTo>
                  <a:lnTo>
                    <a:pt x="456" y="994"/>
                  </a:lnTo>
                  <a:lnTo>
                    <a:pt x="467" y="1025"/>
                  </a:lnTo>
                  <a:lnTo>
                    <a:pt x="481" y="1054"/>
                  </a:lnTo>
                  <a:lnTo>
                    <a:pt x="495" y="1088"/>
                  </a:lnTo>
                  <a:lnTo>
                    <a:pt x="511" y="1119"/>
                  </a:lnTo>
                  <a:lnTo>
                    <a:pt x="524" y="1153"/>
                  </a:lnTo>
                  <a:lnTo>
                    <a:pt x="538" y="1186"/>
                  </a:lnTo>
                  <a:lnTo>
                    <a:pt x="554" y="1218"/>
                  </a:lnTo>
                  <a:lnTo>
                    <a:pt x="567" y="1249"/>
                  </a:lnTo>
                  <a:lnTo>
                    <a:pt x="579" y="1279"/>
                  </a:lnTo>
                  <a:lnTo>
                    <a:pt x="591" y="1306"/>
                  </a:lnTo>
                  <a:lnTo>
                    <a:pt x="599" y="1332"/>
                  </a:lnTo>
                  <a:lnTo>
                    <a:pt x="607" y="1355"/>
                  </a:lnTo>
                  <a:lnTo>
                    <a:pt x="613" y="1375"/>
                  </a:lnTo>
                  <a:lnTo>
                    <a:pt x="613" y="3151"/>
                  </a:lnTo>
                  <a:lnTo>
                    <a:pt x="697" y="3151"/>
                  </a:lnTo>
                  <a:lnTo>
                    <a:pt x="697" y="3305"/>
                  </a:lnTo>
                  <a:lnTo>
                    <a:pt x="536" y="3342"/>
                  </a:lnTo>
                  <a:lnTo>
                    <a:pt x="536" y="3789"/>
                  </a:lnTo>
                  <a:lnTo>
                    <a:pt x="605" y="3818"/>
                  </a:lnTo>
                  <a:lnTo>
                    <a:pt x="605" y="3934"/>
                  </a:lnTo>
                  <a:lnTo>
                    <a:pt x="108" y="3934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3" name="Freeform 657"/>
            <p:cNvSpPr>
              <a:spLocks/>
            </p:cNvSpPr>
            <p:nvPr/>
          </p:nvSpPr>
          <p:spPr bwMode="auto">
            <a:xfrm>
              <a:off x="4679" y="1697"/>
              <a:ext cx="310" cy="1967"/>
            </a:xfrm>
            <a:custGeom>
              <a:avLst/>
              <a:gdLst>
                <a:gd name="T0" fmla="*/ 0 w 697"/>
                <a:gd name="T1" fmla="*/ 15 h 3934"/>
                <a:gd name="T2" fmla="*/ 0 w 697"/>
                <a:gd name="T3" fmla="*/ 15 h 3934"/>
                <a:gd name="T4" fmla="*/ 0 w 697"/>
                <a:gd name="T5" fmla="*/ 15 h 3934"/>
                <a:gd name="T6" fmla="*/ 0 w 697"/>
                <a:gd name="T7" fmla="*/ 14 h 3934"/>
                <a:gd name="T8" fmla="*/ 0 w 697"/>
                <a:gd name="T9" fmla="*/ 13 h 3934"/>
                <a:gd name="T10" fmla="*/ 0 w 697"/>
                <a:gd name="T11" fmla="*/ 13 h 3934"/>
                <a:gd name="T12" fmla="*/ 0 w 697"/>
                <a:gd name="T13" fmla="*/ 13 h 3934"/>
                <a:gd name="T14" fmla="*/ 0 w 697"/>
                <a:gd name="T15" fmla="*/ 6 h 3934"/>
                <a:gd name="T16" fmla="*/ 0 w 697"/>
                <a:gd name="T17" fmla="*/ 6 h 3934"/>
                <a:gd name="T18" fmla="*/ 0 w 697"/>
                <a:gd name="T19" fmla="*/ 6 h 3934"/>
                <a:gd name="T20" fmla="*/ 0 w 697"/>
                <a:gd name="T21" fmla="*/ 6 h 3934"/>
                <a:gd name="T22" fmla="*/ 0 w 697"/>
                <a:gd name="T23" fmla="*/ 6 h 3934"/>
                <a:gd name="T24" fmla="*/ 0 w 697"/>
                <a:gd name="T25" fmla="*/ 5 h 3934"/>
                <a:gd name="T26" fmla="*/ 0 w 697"/>
                <a:gd name="T27" fmla="*/ 5 h 3934"/>
                <a:gd name="T28" fmla="*/ 0 w 697"/>
                <a:gd name="T29" fmla="*/ 5 h 3934"/>
                <a:gd name="T30" fmla="*/ 0 w 697"/>
                <a:gd name="T31" fmla="*/ 5 h 3934"/>
                <a:gd name="T32" fmla="*/ 0 w 697"/>
                <a:gd name="T33" fmla="*/ 5 h 3934"/>
                <a:gd name="T34" fmla="*/ 0 w 697"/>
                <a:gd name="T35" fmla="*/ 5 h 3934"/>
                <a:gd name="T36" fmla="*/ 0 w 697"/>
                <a:gd name="T37" fmla="*/ 5 h 3934"/>
                <a:gd name="T38" fmla="*/ 0 w 697"/>
                <a:gd name="T39" fmla="*/ 5 h 3934"/>
                <a:gd name="T40" fmla="*/ 0 w 697"/>
                <a:gd name="T41" fmla="*/ 4 h 3934"/>
                <a:gd name="T42" fmla="*/ 0 w 697"/>
                <a:gd name="T43" fmla="*/ 4 h 3934"/>
                <a:gd name="T44" fmla="*/ 0 w 697"/>
                <a:gd name="T45" fmla="*/ 4 h 3934"/>
                <a:gd name="T46" fmla="*/ 0 w 697"/>
                <a:gd name="T47" fmla="*/ 4 h 3934"/>
                <a:gd name="T48" fmla="*/ 0 w 697"/>
                <a:gd name="T49" fmla="*/ 4 h 3934"/>
                <a:gd name="T50" fmla="*/ 0 w 697"/>
                <a:gd name="T51" fmla="*/ 4 h 3934"/>
                <a:gd name="T52" fmla="*/ 0 w 697"/>
                <a:gd name="T53" fmla="*/ 4 h 3934"/>
                <a:gd name="T54" fmla="*/ 0 w 697"/>
                <a:gd name="T55" fmla="*/ 4 h 3934"/>
                <a:gd name="T56" fmla="*/ 0 w 697"/>
                <a:gd name="T57" fmla="*/ 4 h 3934"/>
                <a:gd name="T58" fmla="*/ 0 w 697"/>
                <a:gd name="T59" fmla="*/ 4 h 3934"/>
                <a:gd name="T60" fmla="*/ 0 w 697"/>
                <a:gd name="T61" fmla="*/ 0 h 3934"/>
                <a:gd name="T62" fmla="*/ 0 w 697"/>
                <a:gd name="T63" fmla="*/ 4 h 3934"/>
                <a:gd name="T64" fmla="*/ 0 w 697"/>
                <a:gd name="T65" fmla="*/ 4 h 3934"/>
                <a:gd name="T66" fmla="*/ 0 w 697"/>
                <a:gd name="T67" fmla="*/ 4 h 3934"/>
                <a:gd name="T68" fmla="*/ 0 w 697"/>
                <a:gd name="T69" fmla="*/ 4 h 3934"/>
                <a:gd name="T70" fmla="*/ 0 w 697"/>
                <a:gd name="T71" fmla="*/ 4 h 3934"/>
                <a:gd name="T72" fmla="*/ 1 w 697"/>
                <a:gd name="T73" fmla="*/ 4 h 3934"/>
                <a:gd name="T74" fmla="*/ 1 w 697"/>
                <a:gd name="T75" fmla="*/ 4 h 3934"/>
                <a:gd name="T76" fmla="*/ 1 w 697"/>
                <a:gd name="T77" fmla="*/ 4 h 3934"/>
                <a:gd name="T78" fmla="*/ 1 w 697"/>
                <a:gd name="T79" fmla="*/ 4 h 3934"/>
                <a:gd name="T80" fmla="*/ 1 w 697"/>
                <a:gd name="T81" fmla="*/ 4 h 3934"/>
                <a:gd name="T82" fmla="*/ 1 w 697"/>
                <a:gd name="T83" fmla="*/ 5 h 3934"/>
                <a:gd name="T84" fmla="*/ 1 w 697"/>
                <a:gd name="T85" fmla="*/ 5 h 3934"/>
                <a:gd name="T86" fmla="*/ 1 w 697"/>
                <a:gd name="T87" fmla="*/ 5 h 3934"/>
                <a:gd name="T88" fmla="*/ 1 w 697"/>
                <a:gd name="T89" fmla="*/ 5 h 3934"/>
                <a:gd name="T90" fmla="*/ 1 w 697"/>
                <a:gd name="T91" fmla="*/ 5 h 3934"/>
                <a:gd name="T92" fmla="*/ 1 w 697"/>
                <a:gd name="T93" fmla="*/ 5 h 3934"/>
                <a:gd name="T94" fmla="*/ 1 w 697"/>
                <a:gd name="T95" fmla="*/ 5 h 3934"/>
                <a:gd name="T96" fmla="*/ 1 w 697"/>
                <a:gd name="T97" fmla="*/ 5 h 3934"/>
                <a:gd name="T98" fmla="*/ 1 w 697"/>
                <a:gd name="T99" fmla="*/ 5 h 3934"/>
                <a:gd name="T100" fmla="*/ 1 w 697"/>
                <a:gd name="T101" fmla="*/ 6 h 3934"/>
                <a:gd name="T102" fmla="*/ 1 w 697"/>
                <a:gd name="T103" fmla="*/ 6 h 3934"/>
                <a:gd name="T104" fmla="*/ 1 w 697"/>
                <a:gd name="T105" fmla="*/ 6 h 3934"/>
                <a:gd name="T106" fmla="*/ 1 w 697"/>
                <a:gd name="T107" fmla="*/ 6 h 3934"/>
                <a:gd name="T108" fmla="*/ 1 w 697"/>
                <a:gd name="T109" fmla="*/ 13 h 3934"/>
                <a:gd name="T110" fmla="*/ 1 w 697"/>
                <a:gd name="T111" fmla="*/ 13 h 3934"/>
                <a:gd name="T112" fmla="*/ 1 w 697"/>
                <a:gd name="T113" fmla="*/ 13 h 3934"/>
                <a:gd name="T114" fmla="*/ 1 w 697"/>
                <a:gd name="T115" fmla="*/ 14 h 3934"/>
                <a:gd name="T116" fmla="*/ 1 w 697"/>
                <a:gd name="T117" fmla="*/ 15 h 3934"/>
                <a:gd name="T118" fmla="*/ 1 w 697"/>
                <a:gd name="T119" fmla="*/ 15 h 3934"/>
                <a:gd name="T120" fmla="*/ 1 w 697"/>
                <a:gd name="T121" fmla="*/ 15 h 3934"/>
                <a:gd name="T122" fmla="*/ 0 w 697"/>
                <a:gd name="T123" fmla="*/ 15 h 39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97"/>
                <a:gd name="T187" fmla="*/ 0 h 3934"/>
                <a:gd name="T188" fmla="*/ 697 w 697"/>
                <a:gd name="T189" fmla="*/ 3934 h 39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97" h="3934">
                  <a:moveTo>
                    <a:pt x="108" y="3934"/>
                  </a:moveTo>
                  <a:lnTo>
                    <a:pt x="108" y="3818"/>
                  </a:lnTo>
                  <a:lnTo>
                    <a:pt x="169" y="3789"/>
                  </a:lnTo>
                  <a:lnTo>
                    <a:pt x="169" y="3342"/>
                  </a:lnTo>
                  <a:lnTo>
                    <a:pt x="0" y="3305"/>
                  </a:lnTo>
                  <a:lnTo>
                    <a:pt x="0" y="3151"/>
                  </a:lnTo>
                  <a:lnTo>
                    <a:pt x="84" y="3151"/>
                  </a:lnTo>
                  <a:lnTo>
                    <a:pt x="84" y="1375"/>
                  </a:lnTo>
                  <a:lnTo>
                    <a:pt x="90" y="1353"/>
                  </a:lnTo>
                  <a:lnTo>
                    <a:pt x="96" y="1328"/>
                  </a:lnTo>
                  <a:lnTo>
                    <a:pt x="106" y="1300"/>
                  </a:lnTo>
                  <a:lnTo>
                    <a:pt x="116" y="1271"/>
                  </a:lnTo>
                  <a:lnTo>
                    <a:pt x="126" y="1239"/>
                  </a:lnTo>
                  <a:lnTo>
                    <a:pt x="137" y="1208"/>
                  </a:lnTo>
                  <a:lnTo>
                    <a:pt x="149" y="1174"/>
                  </a:lnTo>
                  <a:lnTo>
                    <a:pt x="163" y="1139"/>
                  </a:lnTo>
                  <a:lnTo>
                    <a:pt x="175" y="1106"/>
                  </a:lnTo>
                  <a:lnTo>
                    <a:pt x="186" y="1072"/>
                  </a:lnTo>
                  <a:lnTo>
                    <a:pt x="198" y="1041"/>
                  </a:lnTo>
                  <a:lnTo>
                    <a:pt x="210" y="1011"/>
                  </a:lnTo>
                  <a:lnTo>
                    <a:pt x="222" y="982"/>
                  </a:lnTo>
                  <a:lnTo>
                    <a:pt x="230" y="956"/>
                  </a:lnTo>
                  <a:lnTo>
                    <a:pt x="239" y="934"/>
                  </a:lnTo>
                  <a:lnTo>
                    <a:pt x="245" y="915"/>
                  </a:lnTo>
                  <a:lnTo>
                    <a:pt x="255" y="903"/>
                  </a:lnTo>
                  <a:lnTo>
                    <a:pt x="269" y="897"/>
                  </a:lnTo>
                  <a:lnTo>
                    <a:pt x="285" y="895"/>
                  </a:lnTo>
                  <a:lnTo>
                    <a:pt x="298" y="891"/>
                  </a:lnTo>
                  <a:lnTo>
                    <a:pt x="338" y="0"/>
                  </a:lnTo>
                  <a:lnTo>
                    <a:pt x="375" y="891"/>
                  </a:lnTo>
                  <a:lnTo>
                    <a:pt x="393" y="895"/>
                  </a:lnTo>
                  <a:lnTo>
                    <a:pt x="408" y="897"/>
                  </a:lnTo>
                  <a:lnTo>
                    <a:pt x="422" y="903"/>
                  </a:lnTo>
                  <a:lnTo>
                    <a:pt x="430" y="915"/>
                  </a:lnTo>
                  <a:lnTo>
                    <a:pt x="436" y="938"/>
                  </a:lnTo>
                  <a:lnTo>
                    <a:pt x="446" y="966"/>
                  </a:lnTo>
                  <a:lnTo>
                    <a:pt x="456" y="994"/>
                  </a:lnTo>
                  <a:lnTo>
                    <a:pt x="467" y="1025"/>
                  </a:lnTo>
                  <a:lnTo>
                    <a:pt x="481" y="1054"/>
                  </a:lnTo>
                  <a:lnTo>
                    <a:pt x="495" y="1088"/>
                  </a:lnTo>
                  <a:lnTo>
                    <a:pt x="511" y="1119"/>
                  </a:lnTo>
                  <a:lnTo>
                    <a:pt x="524" y="1153"/>
                  </a:lnTo>
                  <a:lnTo>
                    <a:pt x="538" y="1186"/>
                  </a:lnTo>
                  <a:lnTo>
                    <a:pt x="554" y="1218"/>
                  </a:lnTo>
                  <a:lnTo>
                    <a:pt x="567" y="1249"/>
                  </a:lnTo>
                  <a:lnTo>
                    <a:pt x="579" y="1279"/>
                  </a:lnTo>
                  <a:lnTo>
                    <a:pt x="591" y="1306"/>
                  </a:lnTo>
                  <a:lnTo>
                    <a:pt x="599" y="1332"/>
                  </a:lnTo>
                  <a:lnTo>
                    <a:pt x="607" y="1355"/>
                  </a:lnTo>
                  <a:lnTo>
                    <a:pt x="613" y="1375"/>
                  </a:lnTo>
                  <a:lnTo>
                    <a:pt x="613" y="3151"/>
                  </a:lnTo>
                  <a:lnTo>
                    <a:pt x="697" y="3151"/>
                  </a:lnTo>
                  <a:lnTo>
                    <a:pt x="697" y="3305"/>
                  </a:lnTo>
                  <a:lnTo>
                    <a:pt x="536" y="3342"/>
                  </a:lnTo>
                  <a:lnTo>
                    <a:pt x="536" y="3789"/>
                  </a:lnTo>
                  <a:lnTo>
                    <a:pt x="605" y="3818"/>
                  </a:lnTo>
                  <a:lnTo>
                    <a:pt x="605" y="3934"/>
                  </a:lnTo>
                  <a:lnTo>
                    <a:pt x="108" y="39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Freeform 658"/>
            <p:cNvSpPr>
              <a:spLocks/>
            </p:cNvSpPr>
            <p:nvPr/>
          </p:nvSpPr>
          <p:spPr bwMode="auto">
            <a:xfrm>
              <a:off x="4754" y="2384"/>
              <a:ext cx="163" cy="888"/>
            </a:xfrm>
            <a:custGeom>
              <a:avLst/>
              <a:gdLst>
                <a:gd name="T0" fmla="*/ 0 w 367"/>
                <a:gd name="T1" fmla="*/ 1 h 1776"/>
                <a:gd name="T2" fmla="*/ 0 w 367"/>
                <a:gd name="T3" fmla="*/ 1 h 1776"/>
                <a:gd name="T4" fmla="*/ 0 w 367"/>
                <a:gd name="T5" fmla="*/ 1 h 1776"/>
                <a:gd name="T6" fmla="*/ 0 w 367"/>
                <a:gd name="T7" fmla="*/ 2 h 1776"/>
                <a:gd name="T8" fmla="*/ 0 w 367"/>
                <a:gd name="T9" fmla="*/ 2 h 1776"/>
                <a:gd name="T10" fmla="*/ 0 w 367"/>
                <a:gd name="T11" fmla="*/ 2 h 1776"/>
                <a:gd name="T12" fmla="*/ 0 w 367"/>
                <a:gd name="T13" fmla="*/ 2 h 1776"/>
                <a:gd name="T14" fmla="*/ 0 w 367"/>
                <a:gd name="T15" fmla="*/ 2 h 1776"/>
                <a:gd name="T16" fmla="*/ 0 w 367"/>
                <a:gd name="T17" fmla="*/ 2 h 1776"/>
                <a:gd name="T18" fmla="*/ 0 w 367"/>
                <a:gd name="T19" fmla="*/ 2 h 1776"/>
                <a:gd name="T20" fmla="*/ 0 w 367"/>
                <a:gd name="T21" fmla="*/ 2 h 1776"/>
                <a:gd name="T22" fmla="*/ 0 w 367"/>
                <a:gd name="T23" fmla="*/ 2 h 1776"/>
                <a:gd name="T24" fmla="*/ 0 w 367"/>
                <a:gd name="T25" fmla="*/ 3 h 1776"/>
                <a:gd name="T26" fmla="*/ 0 w 367"/>
                <a:gd name="T27" fmla="*/ 3 h 1776"/>
                <a:gd name="T28" fmla="*/ 0 w 367"/>
                <a:gd name="T29" fmla="*/ 3 h 1776"/>
                <a:gd name="T30" fmla="*/ 0 w 367"/>
                <a:gd name="T31" fmla="*/ 3 h 1776"/>
                <a:gd name="T32" fmla="*/ 0 w 367"/>
                <a:gd name="T33" fmla="*/ 3 h 1776"/>
                <a:gd name="T34" fmla="*/ 0 w 367"/>
                <a:gd name="T35" fmla="*/ 3 h 1776"/>
                <a:gd name="T36" fmla="*/ 0 w 367"/>
                <a:gd name="T37" fmla="*/ 3 h 1776"/>
                <a:gd name="T38" fmla="*/ 0 w 367"/>
                <a:gd name="T39" fmla="*/ 3 h 1776"/>
                <a:gd name="T40" fmla="*/ 0 w 367"/>
                <a:gd name="T41" fmla="*/ 3 h 1776"/>
                <a:gd name="T42" fmla="*/ 0 w 367"/>
                <a:gd name="T43" fmla="*/ 3 h 1776"/>
                <a:gd name="T44" fmla="*/ 0 w 367"/>
                <a:gd name="T45" fmla="*/ 3 h 1776"/>
                <a:gd name="T46" fmla="*/ 0 w 367"/>
                <a:gd name="T47" fmla="*/ 3 h 1776"/>
                <a:gd name="T48" fmla="*/ 0 w 367"/>
                <a:gd name="T49" fmla="*/ 3 h 1776"/>
                <a:gd name="T50" fmla="*/ 0 w 367"/>
                <a:gd name="T51" fmla="*/ 3 h 1776"/>
                <a:gd name="T52" fmla="*/ 0 w 367"/>
                <a:gd name="T53" fmla="*/ 3 h 1776"/>
                <a:gd name="T54" fmla="*/ 0 w 367"/>
                <a:gd name="T55" fmla="*/ 3 h 1776"/>
                <a:gd name="T56" fmla="*/ 0 w 367"/>
                <a:gd name="T57" fmla="*/ 3 h 1776"/>
                <a:gd name="T58" fmla="*/ 0 w 367"/>
                <a:gd name="T59" fmla="*/ 5 h 1776"/>
                <a:gd name="T60" fmla="*/ 0 w 367"/>
                <a:gd name="T61" fmla="*/ 5 h 1776"/>
                <a:gd name="T62" fmla="*/ 0 w 367"/>
                <a:gd name="T63" fmla="*/ 5 h 1776"/>
                <a:gd name="T64" fmla="*/ 0 w 367"/>
                <a:gd name="T65" fmla="*/ 5 h 1776"/>
                <a:gd name="T66" fmla="*/ 0 w 367"/>
                <a:gd name="T67" fmla="*/ 5 h 1776"/>
                <a:gd name="T68" fmla="*/ 0 w 367"/>
                <a:gd name="T69" fmla="*/ 5 h 1776"/>
                <a:gd name="T70" fmla="*/ 0 w 367"/>
                <a:gd name="T71" fmla="*/ 5 h 1776"/>
                <a:gd name="T72" fmla="*/ 0 w 367"/>
                <a:gd name="T73" fmla="*/ 5 h 1776"/>
                <a:gd name="T74" fmla="*/ 0 w 367"/>
                <a:gd name="T75" fmla="*/ 6 h 1776"/>
                <a:gd name="T76" fmla="*/ 0 w 367"/>
                <a:gd name="T77" fmla="*/ 6 h 1776"/>
                <a:gd name="T78" fmla="*/ 0 w 367"/>
                <a:gd name="T79" fmla="*/ 6 h 1776"/>
                <a:gd name="T80" fmla="*/ 0 w 367"/>
                <a:gd name="T81" fmla="*/ 6 h 1776"/>
                <a:gd name="T82" fmla="*/ 0 w 367"/>
                <a:gd name="T83" fmla="*/ 6 h 1776"/>
                <a:gd name="T84" fmla="*/ 0 w 367"/>
                <a:gd name="T85" fmla="*/ 6 h 1776"/>
                <a:gd name="T86" fmla="*/ 0 w 367"/>
                <a:gd name="T87" fmla="*/ 6 h 1776"/>
                <a:gd name="T88" fmla="*/ 0 w 367"/>
                <a:gd name="T89" fmla="*/ 6 h 1776"/>
                <a:gd name="T90" fmla="*/ 0 w 367"/>
                <a:gd name="T91" fmla="*/ 7 h 1776"/>
                <a:gd name="T92" fmla="*/ 0 w 367"/>
                <a:gd name="T93" fmla="*/ 7 h 1776"/>
                <a:gd name="T94" fmla="*/ 0 w 367"/>
                <a:gd name="T95" fmla="*/ 7 h 1776"/>
                <a:gd name="T96" fmla="*/ 0 w 367"/>
                <a:gd name="T97" fmla="*/ 7 h 1776"/>
                <a:gd name="T98" fmla="*/ 0 w 367"/>
                <a:gd name="T99" fmla="*/ 7 h 1776"/>
                <a:gd name="T100" fmla="*/ 0 w 367"/>
                <a:gd name="T101" fmla="*/ 7 h 1776"/>
                <a:gd name="T102" fmla="*/ 0 w 367"/>
                <a:gd name="T103" fmla="*/ 0 h 17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67"/>
                <a:gd name="T157" fmla="*/ 0 h 1776"/>
                <a:gd name="T158" fmla="*/ 367 w 367"/>
                <a:gd name="T159" fmla="*/ 1776 h 17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67" h="1776">
                  <a:moveTo>
                    <a:pt x="0" y="124"/>
                  </a:moveTo>
                  <a:lnTo>
                    <a:pt x="0" y="144"/>
                  </a:lnTo>
                  <a:lnTo>
                    <a:pt x="0" y="157"/>
                  </a:lnTo>
                  <a:lnTo>
                    <a:pt x="4" y="167"/>
                  </a:lnTo>
                  <a:lnTo>
                    <a:pt x="15" y="169"/>
                  </a:lnTo>
                  <a:lnTo>
                    <a:pt x="25" y="171"/>
                  </a:lnTo>
                  <a:lnTo>
                    <a:pt x="35" y="173"/>
                  </a:lnTo>
                  <a:lnTo>
                    <a:pt x="47" y="173"/>
                  </a:lnTo>
                  <a:lnTo>
                    <a:pt x="59" y="175"/>
                  </a:lnTo>
                  <a:lnTo>
                    <a:pt x="70" y="177"/>
                  </a:lnTo>
                  <a:lnTo>
                    <a:pt x="80" y="181"/>
                  </a:lnTo>
                  <a:lnTo>
                    <a:pt x="88" y="185"/>
                  </a:lnTo>
                  <a:lnTo>
                    <a:pt x="92" y="193"/>
                  </a:lnTo>
                  <a:lnTo>
                    <a:pt x="92" y="209"/>
                  </a:lnTo>
                  <a:lnTo>
                    <a:pt x="86" y="220"/>
                  </a:lnTo>
                  <a:lnTo>
                    <a:pt x="72" y="228"/>
                  </a:lnTo>
                  <a:lnTo>
                    <a:pt x="61" y="230"/>
                  </a:lnTo>
                  <a:lnTo>
                    <a:pt x="0" y="230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4" y="270"/>
                  </a:lnTo>
                  <a:lnTo>
                    <a:pt x="15" y="277"/>
                  </a:lnTo>
                  <a:lnTo>
                    <a:pt x="25" y="279"/>
                  </a:lnTo>
                  <a:lnTo>
                    <a:pt x="35" y="281"/>
                  </a:lnTo>
                  <a:lnTo>
                    <a:pt x="47" y="281"/>
                  </a:lnTo>
                  <a:lnTo>
                    <a:pt x="59" y="283"/>
                  </a:lnTo>
                  <a:lnTo>
                    <a:pt x="70" y="285"/>
                  </a:lnTo>
                  <a:lnTo>
                    <a:pt x="80" y="289"/>
                  </a:lnTo>
                  <a:lnTo>
                    <a:pt x="88" y="293"/>
                  </a:lnTo>
                  <a:lnTo>
                    <a:pt x="92" y="301"/>
                  </a:lnTo>
                  <a:lnTo>
                    <a:pt x="92" y="317"/>
                  </a:lnTo>
                  <a:lnTo>
                    <a:pt x="86" y="329"/>
                  </a:lnTo>
                  <a:lnTo>
                    <a:pt x="72" y="337"/>
                  </a:lnTo>
                  <a:lnTo>
                    <a:pt x="61" y="338"/>
                  </a:lnTo>
                  <a:lnTo>
                    <a:pt x="0" y="338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4" y="378"/>
                  </a:lnTo>
                  <a:lnTo>
                    <a:pt x="15" y="386"/>
                  </a:lnTo>
                  <a:lnTo>
                    <a:pt x="25" y="386"/>
                  </a:lnTo>
                  <a:lnTo>
                    <a:pt x="35" y="386"/>
                  </a:lnTo>
                  <a:lnTo>
                    <a:pt x="47" y="388"/>
                  </a:lnTo>
                  <a:lnTo>
                    <a:pt x="59" y="388"/>
                  </a:lnTo>
                  <a:lnTo>
                    <a:pt x="70" y="392"/>
                  </a:lnTo>
                  <a:lnTo>
                    <a:pt x="80" y="396"/>
                  </a:lnTo>
                  <a:lnTo>
                    <a:pt x="88" y="399"/>
                  </a:lnTo>
                  <a:lnTo>
                    <a:pt x="92" y="407"/>
                  </a:lnTo>
                  <a:lnTo>
                    <a:pt x="92" y="419"/>
                  </a:lnTo>
                  <a:lnTo>
                    <a:pt x="86" y="433"/>
                  </a:lnTo>
                  <a:lnTo>
                    <a:pt x="72" y="443"/>
                  </a:lnTo>
                  <a:lnTo>
                    <a:pt x="61" y="447"/>
                  </a:lnTo>
                  <a:lnTo>
                    <a:pt x="0" y="447"/>
                  </a:lnTo>
                  <a:lnTo>
                    <a:pt x="0" y="462"/>
                  </a:lnTo>
                  <a:lnTo>
                    <a:pt x="0" y="474"/>
                  </a:lnTo>
                  <a:lnTo>
                    <a:pt x="4" y="482"/>
                  </a:lnTo>
                  <a:lnTo>
                    <a:pt x="15" y="484"/>
                  </a:lnTo>
                  <a:lnTo>
                    <a:pt x="25" y="486"/>
                  </a:lnTo>
                  <a:lnTo>
                    <a:pt x="35" y="488"/>
                  </a:lnTo>
                  <a:lnTo>
                    <a:pt x="47" y="488"/>
                  </a:lnTo>
                  <a:lnTo>
                    <a:pt x="59" y="490"/>
                  </a:lnTo>
                  <a:lnTo>
                    <a:pt x="70" y="492"/>
                  </a:lnTo>
                  <a:lnTo>
                    <a:pt x="80" y="496"/>
                  </a:lnTo>
                  <a:lnTo>
                    <a:pt x="88" y="500"/>
                  </a:lnTo>
                  <a:lnTo>
                    <a:pt x="92" y="508"/>
                  </a:lnTo>
                  <a:lnTo>
                    <a:pt x="92" y="523"/>
                  </a:lnTo>
                  <a:lnTo>
                    <a:pt x="86" y="535"/>
                  </a:lnTo>
                  <a:lnTo>
                    <a:pt x="72" y="545"/>
                  </a:lnTo>
                  <a:lnTo>
                    <a:pt x="61" y="547"/>
                  </a:lnTo>
                  <a:lnTo>
                    <a:pt x="0" y="547"/>
                  </a:lnTo>
                  <a:lnTo>
                    <a:pt x="0" y="563"/>
                  </a:lnTo>
                  <a:lnTo>
                    <a:pt x="0" y="575"/>
                  </a:lnTo>
                  <a:lnTo>
                    <a:pt x="4" y="584"/>
                  </a:lnTo>
                  <a:lnTo>
                    <a:pt x="15" y="592"/>
                  </a:lnTo>
                  <a:lnTo>
                    <a:pt x="25" y="594"/>
                  </a:lnTo>
                  <a:lnTo>
                    <a:pt x="35" y="596"/>
                  </a:lnTo>
                  <a:lnTo>
                    <a:pt x="47" y="596"/>
                  </a:lnTo>
                  <a:lnTo>
                    <a:pt x="59" y="598"/>
                  </a:lnTo>
                  <a:lnTo>
                    <a:pt x="70" y="600"/>
                  </a:lnTo>
                  <a:lnTo>
                    <a:pt x="80" y="604"/>
                  </a:lnTo>
                  <a:lnTo>
                    <a:pt x="88" y="608"/>
                  </a:lnTo>
                  <a:lnTo>
                    <a:pt x="92" y="616"/>
                  </a:lnTo>
                  <a:lnTo>
                    <a:pt x="92" y="632"/>
                  </a:lnTo>
                  <a:lnTo>
                    <a:pt x="86" y="643"/>
                  </a:lnTo>
                  <a:lnTo>
                    <a:pt x="72" y="651"/>
                  </a:lnTo>
                  <a:lnTo>
                    <a:pt x="61" y="653"/>
                  </a:lnTo>
                  <a:lnTo>
                    <a:pt x="0" y="653"/>
                  </a:lnTo>
                  <a:lnTo>
                    <a:pt x="0" y="669"/>
                  </a:lnTo>
                  <a:lnTo>
                    <a:pt x="0" y="681"/>
                  </a:lnTo>
                  <a:lnTo>
                    <a:pt x="4" y="691"/>
                  </a:lnTo>
                  <a:lnTo>
                    <a:pt x="15" y="693"/>
                  </a:lnTo>
                  <a:lnTo>
                    <a:pt x="25" y="695"/>
                  </a:lnTo>
                  <a:lnTo>
                    <a:pt x="35" y="696"/>
                  </a:lnTo>
                  <a:lnTo>
                    <a:pt x="47" y="696"/>
                  </a:lnTo>
                  <a:lnTo>
                    <a:pt x="59" y="698"/>
                  </a:lnTo>
                  <a:lnTo>
                    <a:pt x="70" y="700"/>
                  </a:lnTo>
                  <a:lnTo>
                    <a:pt x="80" y="704"/>
                  </a:lnTo>
                  <a:lnTo>
                    <a:pt x="88" y="708"/>
                  </a:lnTo>
                  <a:lnTo>
                    <a:pt x="92" y="716"/>
                  </a:lnTo>
                  <a:lnTo>
                    <a:pt x="92" y="732"/>
                  </a:lnTo>
                  <a:lnTo>
                    <a:pt x="86" y="748"/>
                  </a:lnTo>
                  <a:lnTo>
                    <a:pt x="72" y="757"/>
                  </a:lnTo>
                  <a:lnTo>
                    <a:pt x="61" y="761"/>
                  </a:lnTo>
                  <a:lnTo>
                    <a:pt x="0" y="761"/>
                  </a:lnTo>
                  <a:lnTo>
                    <a:pt x="0" y="777"/>
                  </a:lnTo>
                  <a:lnTo>
                    <a:pt x="0" y="789"/>
                  </a:lnTo>
                  <a:lnTo>
                    <a:pt x="4" y="797"/>
                  </a:lnTo>
                  <a:lnTo>
                    <a:pt x="15" y="799"/>
                  </a:lnTo>
                  <a:lnTo>
                    <a:pt x="25" y="801"/>
                  </a:lnTo>
                  <a:lnTo>
                    <a:pt x="35" y="803"/>
                  </a:lnTo>
                  <a:lnTo>
                    <a:pt x="47" y="803"/>
                  </a:lnTo>
                  <a:lnTo>
                    <a:pt x="59" y="805"/>
                  </a:lnTo>
                  <a:lnTo>
                    <a:pt x="70" y="807"/>
                  </a:lnTo>
                  <a:lnTo>
                    <a:pt x="80" y="811"/>
                  </a:lnTo>
                  <a:lnTo>
                    <a:pt x="88" y="815"/>
                  </a:lnTo>
                  <a:lnTo>
                    <a:pt x="92" y="822"/>
                  </a:lnTo>
                  <a:lnTo>
                    <a:pt x="92" y="838"/>
                  </a:lnTo>
                  <a:lnTo>
                    <a:pt x="86" y="850"/>
                  </a:lnTo>
                  <a:lnTo>
                    <a:pt x="72" y="860"/>
                  </a:lnTo>
                  <a:lnTo>
                    <a:pt x="61" y="862"/>
                  </a:lnTo>
                  <a:lnTo>
                    <a:pt x="0" y="862"/>
                  </a:lnTo>
                  <a:lnTo>
                    <a:pt x="0" y="877"/>
                  </a:lnTo>
                  <a:lnTo>
                    <a:pt x="0" y="889"/>
                  </a:lnTo>
                  <a:lnTo>
                    <a:pt x="4" y="899"/>
                  </a:lnTo>
                  <a:lnTo>
                    <a:pt x="15" y="907"/>
                  </a:lnTo>
                  <a:lnTo>
                    <a:pt x="25" y="907"/>
                  </a:lnTo>
                  <a:lnTo>
                    <a:pt x="35" y="907"/>
                  </a:lnTo>
                  <a:lnTo>
                    <a:pt x="47" y="909"/>
                  </a:lnTo>
                  <a:lnTo>
                    <a:pt x="59" y="909"/>
                  </a:lnTo>
                  <a:lnTo>
                    <a:pt x="70" y="913"/>
                  </a:lnTo>
                  <a:lnTo>
                    <a:pt x="80" y="917"/>
                  </a:lnTo>
                  <a:lnTo>
                    <a:pt x="88" y="923"/>
                  </a:lnTo>
                  <a:lnTo>
                    <a:pt x="92" y="931"/>
                  </a:lnTo>
                  <a:lnTo>
                    <a:pt x="92" y="946"/>
                  </a:lnTo>
                  <a:lnTo>
                    <a:pt x="86" y="958"/>
                  </a:lnTo>
                  <a:lnTo>
                    <a:pt x="72" y="966"/>
                  </a:lnTo>
                  <a:lnTo>
                    <a:pt x="61" y="968"/>
                  </a:lnTo>
                  <a:lnTo>
                    <a:pt x="0" y="968"/>
                  </a:lnTo>
                  <a:lnTo>
                    <a:pt x="0" y="984"/>
                  </a:lnTo>
                  <a:lnTo>
                    <a:pt x="0" y="995"/>
                  </a:lnTo>
                  <a:lnTo>
                    <a:pt x="4" y="1005"/>
                  </a:lnTo>
                  <a:lnTo>
                    <a:pt x="15" y="1007"/>
                  </a:lnTo>
                  <a:lnTo>
                    <a:pt x="25" y="1009"/>
                  </a:lnTo>
                  <a:lnTo>
                    <a:pt x="35" y="1011"/>
                  </a:lnTo>
                  <a:lnTo>
                    <a:pt x="47" y="1011"/>
                  </a:lnTo>
                  <a:lnTo>
                    <a:pt x="59" y="1013"/>
                  </a:lnTo>
                  <a:lnTo>
                    <a:pt x="70" y="1015"/>
                  </a:lnTo>
                  <a:lnTo>
                    <a:pt x="80" y="1019"/>
                  </a:lnTo>
                  <a:lnTo>
                    <a:pt x="88" y="1023"/>
                  </a:lnTo>
                  <a:lnTo>
                    <a:pt x="92" y="1031"/>
                  </a:lnTo>
                  <a:lnTo>
                    <a:pt x="92" y="1047"/>
                  </a:lnTo>
                  <a:lnTo>
                    <a:pt x="86" y="1058"/>
                  </a:lnTo>
                  <a:lnTo>
                    <a:pt x="72" y="1066"/>
                  </a:lnTo>
                  <a:lnTo>
                    <a:pt x="61" y="1068"/>
                  </a:lnTo>
                  <a:lnTo>
                    <a:pt x="0" y="1068"/>
                  </a:lnTo>
                  <a:lnTo>
                    <a:pt x="0" y="1088"/>
                  </a:lnTo>
                  <a:lnTo>
                    <a:pt x="0" y="1100"/>
                  </a:lnTo>
                  <a:lnTo>
                    <a:pt x="4" y="1110"/>
                  </a:lnTo>
                  <a:lnTo>
                    <a:pt x="15" y="1115"/>
                  </a:lnTo>
                  <a:lnTo>
                    <a:pt x="25" y="1117"/>
                  </a:lnTo>
                  <a:lnTo>
                    <a:pt x="35" y="1119"/>
                  </a:lnTo>
                  <a:lnTo>
                    <a:pt x="47" y="1119"/>
                  </a:lnTo>
                  <a:lnTo>
                    <a:pt x="59" y="1121"/>
                  </a:lnTo>
                  <a:lnTo>
                    <a:pt x="70" y="1123"/>
                  </a:lnTo>
                  <a:lnTo>
                    <a:pt x="80" y="1125"/>
                  </a:lnTo>
                  <a:lnTo>
                    <a:pt x="88" y="1131"/>
                  </a:lnTo>
                  <a:lnTo>
                    <a:pt x="92" y="1137"/>
                  </a:lnTo>
                  <a:lnTo>
                    <a:pt x="92" y="1153"/>
                  </a:lnTo>
                  <a:lnTo>
                    <a:pt x="86" y="1165"/>
                  </a:lnTo>
                  <a:lnTo>
                    <a:pt x="72" y="1174"/>
                  </a:lnTo>
                  <a:lnTo>
                    <a:pt x="61" y="1176"/>
                  </a:lnTo>
                  <a:lnTo>
                    <a:pt x="0" y="1176"/>
                  </a:lnTo>
                  <a:lnTo>
                    <a:pt x="0" y="1192"/>
                  </a:lnTo>
                  <a:lnTo>
                    <a:pt x="0" y="1204"/>
                  </a:lnTo>
                  <a:lnTo>
                    <a:pt x="4" y="1214"/>
                  </a:lnTo>
                  <a:lnTo>
                    <a:pt x="15" y="1222"/>
                  </a:lnTo>
                  <a:lnTo>
                    <a:pt x="25" y="1222"/>
                  </a:lnTo>
                  <a:lnTo>
                    <a:pt x="35" y="1222"/>
                  </a:lnTo>
                  <a:lnTo>
                    <a:pt x="47" y="1224"/>
                  </a:lnTo>
                  <a:lnTo>
                    <a:pt x="59" y="1224"/>
                  </a:lnTo>
                  <a:lnTo>
                    <a:pt x="70" y="1228"/>
                  </a:lnTo>
                  <a:lnTo>
                    <a:pt x="80" y="1232"/>
                  </a:lnTo>
                  <a:lnTo>
                    <a:pt x="88" y="1237"/>
                  </a:lnTo>
                  <a:lnTo>
                    <a:pt x="92" y="1245"/>
                  </a:lnTo>
                  <a:lnTo>
                    <a:pt x="92" y="1261"/>
                  </a:lnTo>
                  <a:lnTo>
                    <a:pt x="86" y="1273"/>
                  </a:lnTo>
                  <a:lnTo>
                    <a:pt x="72" y="1283"/>
                  </a:lnTo>
                  <a:lnTo>
                    <a:pt x="61" y="1285"/>
                  </a:lnTo>
                  <a:lnTo>
                    <a:pt x="0" y="1285"/>
                  </a:lnTo>
                  <a:lnTo>
                    <a:pt x="0" y="1300"/>
                  </a:lnTo>
                  <a:lnTo>
                    <a:pt x="0" y="1312"/>
                  </a:lnTo>
                  <a:lnTo>
                    <a:pt x="4" y="1320"/>
                  </a:lnTo>
                  <a:lnTo>
                    <a:pt x="15" y="1322"/>
                  </a:lnTo>
                  <a:lnTo>
                    <a:pt x="25" y="1324"/>
                  </a:lnTo>
                  <a:lnTo>
                    <a:pt x="35" y="1326"/>
                  </a:lnTo>
                  <a:lnTo>
                    <a:pt x="47" y="1326"/>
                  </a:lnTo>
                  <a:lnTo>
                    <a:pt x="59" y="1328"/>
                  </a:lnTo>
                  <a:lnTo>
                    <a:pt x="70" y="1330"/>
                  </a:lnTo>
                  <a:lnTo>
                    <a:pt x="80" y="1334"/>
                  </a:lnTo>
                  <a:lnTo>
                    <a:pt x="88" y="1338"/>
                  </a:lnTo>
                  <a:lnTo>
                    <a:pt x="92" y="1346"/>
                  </a:lnTo>
                  <a:lnTo>
                    <a:pt x="92" y="1361"/>
                  </a:lnTo>
                  <a:lnTo>
                    <a:pt x="86" y="1373"/>
                  </a:lnTo>
                  <a:lnTo>
                    <a:pt x="72" y="1381"/>
                  </a:lnTo>
                  <a:lnTo>
                    <a:pt x="61" y="1383"/>
                  </a:lnTo>
                  <a:lnTo>
                    <a:pt x="0" y="1383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4" y="1424"/>
                  </a:lnTo>
                  <a:lnTo>
                    <a:pt x="15" y="1430"/>
                  </a:lnTo>
                  <a:lnTo>
                    <a:pt x="25" y="1432"/>
                  </a:lnTo>
                  <a:lnTo>
                    <a:pt x="35" y="1434"/>
                  </a:lnTo>
                  <a:lnTo>
                    <a:pt x="47" y="1434"/>
                  </a:lnTo>
                  <a:lnTo>
                    <a:pt x="59" y="1436"/>
                  </a:lnTo>
                  <a:lnTo>
                    <a:pt x="70" y="1438"/>
                  </a:lnTo>
                  <a:lnTo>
                    <a:pt x="80" y="1442"/>
                  </a:lnTo>
                  <a:lnTo>
                    <a:pt x="88" y="1446"/>
                  </a:lnTo>
                  <a:lnTo>
                    <a:pt x="92" y="1454"/>
                  </a:lnTo>
                  <a:lnTo>
                    <a:pt x="92" y="1470"/>
                  </a:lnTo>
                  <a:lnTo>
                    <a:pt x="86" y="1481"/>
                  </a:lnTo>
                  <a:lnTo>
                    <a:pt x="72" y="1489"/>
                  </a:lnTo>
                  <a:lnTo>
                    <a:pt x="61" y="1491"/>
                  </a:lnTo>
                  <a:lnTo>
                    <a:pt x="0" y="1491"/>
                  </a:lnTo>
                  <a:lnTo>
                    <a:pt x="0" y="1507"/>
                  </a:lnTo>
                  <a:lnTo>
                    <a:pt x="0" y="1521"/>
                  </a:lnTo>
                  <a:lnTo>
                    <a:pt x="4" y="1531"/>
                  </a:lnTo>
                  <a:lnTo>
                    <a:pt x="15" y="1536"/>
                  </a:lnTo>
                  <a:lnTo>
                    <a:pt x="25" y="1536"/>
                  </a:lnTo>
                  <a:lnTo>
                    <a:pt x="35" y="1536"/>
                  </a:lnTo>
                  <a:lnTo>
                    <a:pt x="47" y="1538"/>
                  </a:lnTo>
                  <a:lnTo>
                    <a:pt x="59" y="1538"/>
                  </a:lnTo>
                  <a:lnTo>
                    <a:pt x="70" y="1542"/>
                  </a:lnTo>
                  <a:lnTo>
                    <a:pt x="80" y="1546"/>
                  </a:lnTo>
                  <a:lnTo>
                    <a:pt x="88" y="1552"/>
                  </a:lnTo>
                  <a:lnTo>
                    <a:pt x="92" y="1560"/>
                  </a:lnTo>
                  <a:lnTo>
                    <a:pt x="92" y="1576"/>
                  </a:lnTo>
                  <a:lnTo>
                    <a:pt x="86" y="1588"/>
                  </a:lnTo>
                  <a:lnTo>
                    <a:pt x="72" y="1597"/>
                  </a:lnTo>
                  <a:lnTo>
                    <a:pt x="61" y="1599"/>
                  </a:lnTo>
                  <a:lnTo>
                    <a:pt x="0" y="1599"/>
                  </a:lnTo>
                  <a:lnTo>
                    <a:pt x="0" y="1615"/>
                  </a:lnTo>
                  <a:lnTo>
                    <a:pt x="0" y="1627"/>
                  </a:lnTo>
                  <a:lnTo>
                    <a:pt x="4" y="1635"/>
                  </a:lnTo>
                  <a:lnTo>
                    <a:pt x="15" y="1637"/>
                  </a:lnTo>
                  <a:lnTo>
                    <a:pt x="25" y="1639"/>
                  </a:lnTo>
                  <a:lnTo>
                    <a:pt x="35" y="1641"/>
                  </a:lnTo>
                  <a:lnTo>
                    <a:pt x="47" y="1641"/>
                  </a:lnTo>
                  <a:lnTo>
                    <a:pt x="59" y="1643"/>
                  </a:lnTo>
                  <a:lnTo>
                    <a:pt x="70" y="1645"/>
                  </a:lnTo>
                  <a:lnTo>
                    <a:pt x="80" y="1649"/>
                  </a:lnTo>
                  <a:lnTo>
                    <a:pt x="88" y="1653"/>
                  </a:lnTo>
                  <a:lnTo>
                    <a:pt x="92" y="1660"/>
                  </a:lnTo>
                  <a:lnTo>
                    <a:pt x="92" y="1676"/>
                  </a:lnTo>
                  <a:lnTo>
                    <a:pt x="86" y="1688"/>
                  </a:lnTo>
                  <a:lnTo>
                    <a:pt x="72" y="1698"/>
                  </a:lnTo>
                  <a:lnTo>
                    <a:pt x="61" y="1700"/>
                  </a:lnTo>
                  <a:lnTo>
                    <a:pt x="0" y="1700"/>
                  </a:lnTo>
                  <a:lnTo>
                    <a:pt x="0" y="1776"/>
                  </a:lnTo>
                  <a:lnTo>
                    <a:pt x="367" y="1776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5" name="Freeform 659"/>
            <p:cNvSpPr>
              <a:spLocks/>
            </p:cNvSpPr>
            <p:nvPr/>
          </p:nvSpPr>
          <p:spPr bwMode="auto">
            <a:xfrm>
              <a:off x="4754" y="2384"/>
              <a:ext cx="163" cy="888"/>
            </a:xfrm>
            <a:custGeom>
              <a:avLst/>
              <a:gdLst>
                <a:gd name="T0" fmla="*/ 0 w 367"/>
                <a:gd name="T1" fmla="*/ 1 h 1776"/>
                <a:gd name="T2" fmla="*/ 0 w 367"/>
                <a:gd name="T3" fmla="*/ 1 h 1776"/>
                <a:gd name="T4" fmla="*/ 0 w 367"/>
                <a:gd name="T5" fmla="*/ 1 h 1776"/>
                <a:gd name="T6" fmla="*/ 0 w 367"/>
                <a:gd name="T7" fmla="*/ 1 h 1776"/>
                <a:gd name="T8" fmla="*/ 0 w 367"/>
                <a:gd name="T9" fmla="*/ 2 h 1776"/>
                <a:gd name="T10" fmla="*/ 0 w 367"/>
                <a:gd name="T11" fmla="*/ 2 h 1776"/>
                <a:gd name="T12" fmla="*/ 0 w 367"/>
                <a:gd name="T13" fmla="*/ 2 h 1776"/>
                <a:gd name="T14" fmla="*/ 0 w 367"/>
                <a:gd name="T15" fmla="*/ 2 h 1776"/>
                <a:gd name="T16" fmla="*/ 0 w 367"/>
                <a:gd name="T17" fmla="*/ 2 h 1776"/>
                <a:gd name="T18" fmla="*/ 0 w 367"/>
                <a:gd name="T19" fmla="*/ 2 h 1776"/>
                <a:gd name="T20" fmla="*/ 0 w 367"/>
                <a:gd name="T21" fmla="*/ 2 h 1776"/>
                <a:gd name="T22" fmla="*/ 0 w 367"/>
                <a:gd name="T23" fmla="*/ 2 h 1776"/>
                <a:gd name="T24" fmla="*/ 0 w 367"/>
                <a:gd name="T25" fmla="*/ 2 h 1776"/>
                <a:gd name="T26" fmla="*/ 0 w 367"/>
                <a:gd name="T27" fmla="*/ 2 h 1776"/>
                <a:gd name="T28" fmla="*/ 0 w 367"/>
                <a:gd name="T29" fmla="*/ 2 h 1776"/>
                <a:gd name="T30" fmla="*/ 0 w 367"/>
                <a:gd name="T31" fmla="*/ 3 h 1776"/>
                <a:gd name="T32" fmla="*/ 0 w 367"/>
                <a:gd name="T33" fmla="*/ 3 h 1776"/>
                <a:gd name="T34" fmla="*/ 0 w 367"/>
                <a:gd name="T35" fmla="*/ 3 h 1776"/>
                <a:gd name="T36" fmla="*/ 0 w 367"/>
                <a:gd name="T37" fmla="*/ 3 h 1776"/>
                <a:gd name="T38" fmla="*/ 0 w 367"/>
                <a:gd name="T39" fmla="*/ 3 h 1776"/>
                <a:gd name="T40" fmla="*/ 0 w 367"/>
                <a:gd name="T41" fmla="*/ 3 h 1776"/>
                <a:gd name="T42" fmla="*/ 0 w 367"/>
                <a:gd name="T43" fmla="*/ 3 h 1776"/>
                <a:gd name="T44" fmla="*/ 0 w 367"/>
                <a:gd name="T45" fmla="*/ 3 h 1776"/>
                <a:gd name="T46" fmla="*/ 0 w 367"/>
                <a:gd name="T47" fmla="*/ 3 h 1776"/>
                <a:gd name="T48" fmla="*/ 0 w 367"/>
                <a:gd name="T49" fmla="*/ 3 h 1776"/>
                <a:gd name="T50" fmla="*/ 0 w 367"/>
                <a:gd name="T51" fmla="*/ 3 h 1776"/>
                <a:gd name="T52" fmla="*/ 0 w 367"/>
                <a:gd name="T53" fmla="*/ 3 h 1776"/>
                <a:gd name="T54" fmla="*/ 0 w 367"/>
                <a:gd name="T55" fmla="*/ 3 h 1776"/>
                <a:gd name="T56" fmla="*/ 0 w 367"/>
                <a:gd name="T57" fmla="*/ 3 h 1776"/>
                <a:gd name="T58" fmla="*/ 0 w 367"/>
                <a:gd name="T59" fmla="*/ 3 h 1776"/>
                <a:gd name="T60" fmla="*/ 0 w 367"/>
                <a:gd name="T61" fmla="*/ 3 h 1776"/>
                <a:gd name="T62" fmla="*/ 0 w 367"/>
                <a:gd name="T63" fmla="*/ 3 h 1776"/>
                <a:gd name="T64" fmla="*/ 0 w 367"/>
                <a:gd name="T65" fmla="*/ 3 h 1776"/>
                <a:gd name="T66" fmla="*/ 0 w 367"/>
                <a:gd name="T67" fmla="*/ 3 h 1776"/>
                <a:gd name="T68" fmla="*/ 0 w 367"/>
                <a:gd name="T69" fmla="*/ 5 h 1776"/>
                <a:gd name="T70" fmla="*/ 0 w 367"/>
                <a:gd name="T71" fmla="*/ 5 h 1776"/>
                <a:gd name="T72" fmla="*/ 0 w 367"/>
                <a:gd name="T73" fmla="*/ 5 h 1776"/>
                <a:gd name="T74" fmla="*/ 0 w 367"/>
                <a:gd name="T75" fmla="*/ 5 h 1776"/>
                <a:gd name="T76" fmla="*/ 0 w 367"/>
                <a:gd name="T77" fmla="*/ 5 h 1776"/>
                <a:gd name="T78" fmla="*/ 0 w 367"/>
                <a:gd name="T79" fmla="*/ 5 h 1776"/>
                <a:gd name="T80" fmla="*/ 0 w 367"/>
                <a:gd name="T81" fmla="*/ 5 h 1776"/>
                <a:gd name="T82" fmla="*/ 0 w 367"/>
                <a:gd name="T83" fmla="*/ 5 h 1776"/>
                <a:gd name="T84" fmla="*/ 0 w 367"/>
                <a:gd name="T85" fmla="*/ 5 h 1776"/>
                <a:gd name="T86" fmla="*/ 0 w 367"/>
                <a:gd name="T87" fmla="*/ 6 h 1776"/>
                <a:gd name="T88" fmla="*/ 0 w 367"/>
                <a:gd name="T89" fmla="*/ 6 h 1776"/>
                <a:gd name="T90" fmla="*/ 0 w 367"/>
                <a:gd name="T91" fmla="*/ 6 h 1776"/>
                <a:gd name="T92" fmla="*/ 0 w 367"/>
                <a:gd name="T93" fmla="*/ 6 h 1776"/>
                <a:gd name="T94" fmla="*/ 0 w 367"/>
                <a:gd name="T95" fmla="*/ 6 h 1776"/>
                <a:gd name="T96" fmla="*/ 0 w 367"/>
                <a:gd name="T97" fmla="*/ 6 h 1776"/>
                <a:gd name="T98" fmla="*/ 0 w 367"/>
                <a:gd name="T99" fmla="*/ 6 h 1776"/>
                <a:gd name="T100" fmla="*/ 0 w 367"/>
                <a:gd name="T101" fmla="*/ 6 h 1776"/>
                <a:gd name="T102" fmla="*/ 0 w 367"/>
                <a:gd name="T103" fmla="*/ 6 h 1776"/>
                <a:gd name="T104" fmla="*/ 0 w 367"/>
                <a:gd name="T105" fmla="*/ 6 h 1776"/>
                <a:gd name="T106" fmla="*/ 0 w 367"/>
                <a:gd name="T107" fmla="*/ 7 h 1776"/>
                <a:gd name="T108" fmla="*/ 0 w 367"/>
                <a:gd name="T109" fmla="*/ 7 h 1776"/>
                <a:gd name="T110" fmla="*/ 0 w 367"/>
                <a:gd name="T111" fmla="*/ 7 h 1776"/>
                <a:gd name="T112" fmla="*/ 0 w 367"/>
                <a:gd name="T113" fmla="*/ 7 h 1776"/>
                <a:gd name="T114" fmla="*/ 0 w 367"/>
                <a:gd name="T115" fmla="*/ 7 h 1776"/>
                <a:gd name="T116" fmla="*/ 0 w 367"/>
                <a:gd name="T117" fmla="*/ 7 h 1776"/>
                <a:gd name="T118" fmla="*/ 0 w 367"/>
                <a:gd name="T119" fmla="*/ 7 h 1776"/>
                <a:gd name="T120" fmla="*/ 0 w 367"/>
                <a:gd name="T121" fmla="*/ 0 h 17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7"/>
                <a:gd name="T184" fmla="*/ 0 h 1776"/>
                <a:gd name="T185" fmla="*/ 367 w 367"/>
                <a:gd name="T186" fmla="*/ 1776 h 17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7" h="1776">
                  <a:moveTo>
                    <a:pt x="0" y="124"/>
                  </a:moveTo>
                  <a:lnTo>
                    <a:pt x="0" y="124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4" y="167"/>
                  </a:lnTo>
                  <a:lnTo>
                    <a:pt x="15" y="169"/>
                  </a:lnTo>
                  <a:lnTo>
                    <a:pt x="25" y="171"/>
                  </a:lnTo>
                  <a:lnTo>
                    <a:pt x="35" y="173"/>
                  </a:lnTo>
                  <a:lnTo>
                    <a:pt x="47" y="173"/>
                  </a:lnTo>
                  <a:lnTo>
                    <a:pt x="59" y="175"/>
                  </a:lnTo>
                  <a:lnTo>
                    <a:pt x="70" y="177"/>
                  </a:lnTo>
                  <a:lnTo>
                    <a:pt x="80" y="181"/>
                  </a:lnTo>
                  <a:lnTo>
                    <a:pt x="88" y="185"/>
                  </a:lnTo>
                  <a:lnTo>
                    <a:pt x="92" y="193"/>
                  </a:lnTo>
                  <a:lnTo>
                    <a:pt x="92" y="209"/>
                  </a:lnTo>
                  <a:lnTo>
                    <a:pt x="86" y="220"/>
                  </a:lnTo>
                  <a:lnTo>
                    <a:pt x="72" y="228"/>
                  </a:lnTo>
                  <a:lnTo>
                    <a:pt x="61" y="230"/>
                  </a:lnTo>
                  <a:lnTo>
                    <a:pt x="0" y="230"/>
                  </a:lnTo>
                  <a:lnTo>
                    <a:pt x="0" y="246"/>
                  </a:lnTo>
                  <a:lnTo>
                    <a:pt x="0" y="260"/>
                  </a:lnTo>
                  <a:lnTo>
                    <a:pt x="4" y="270"/>
                  </a:lnTo>
                  <a:lnTo>
                    <a:pt x="15" y="277"/>
                  </a:lnTo>
                  <a:lnTo>
                    <a:pt x="25" y="279"/>
                  </a:lnTo>
                  <a:lnTo>
                    <a:pt x="35" y="281"/>
                  </a:lnTo>
                  <a:lnTo>
                    <a:pt x="47" y="281"/>
                  </a:lnTo>
                  <a:lnTo>
                    <a:pt x="59" y="283"/>
                  </a:lnTo>
                  <a:lnTo>
                    <a:pt x="70" y="285"/>
                  </a:lnTo>
                  <a:lnTo>
                    <a:pt x="80" y="289"/>
                  </a:lnTo>
                  <a:lnTo>
                    <a:pt x="88" y="293"/>
                  </a:lnTo>
                  <a:lnTo>
                    <a:pt x="92" y="301"/>
                  </a:lnTo>
                  <a:lnTo>
                    <a:pt x="92" y="317"/>
                  </a:lnTo>
                  <a:lnTo>
                    <a:pt x="86" y="329"/>
                  </a:lnTo>
                  <a:lnTo>
                    <a:pt x="72" y="337"/>
                  </a:lnTo>
                  <a:lnTo>
                    <a:pt x="61" y="338"/>
                  </a:lnTo>
                  <a:lnTo>
                    <a:pt x="0" y="338"/>
                  </a:lnTo>
                  <a:lnTo>
                    <a:pt x="0" y="354"/>
                  </a:lnTo>
                  <a:lnTo>
                    <a:pt x="0" y="368"/>
                  </a:lnTo>
                  <a:lnTo>
                    <a:pt x="4" y="378"/>
                  </a:lnTo>
                  <a:lnTo>
                    <a:pt x="15" y="386"/>
                  </a:lnTo>
                  <a:lnTo>
                    <a:pt x="25" y="386"/>
                  </a:lnTo>
                  <a:lnTo>
                    <a:pt x="35" y="386"/>
                  </a:lnTo>
                  <a:lnTo>
                    <a:pt x="47" y="388"/>
                  </a:lnTo>
                  <a:lnTo>
                    <a:pt x="59" y="388"/>
                  </a:lnTo>
                  <a:lnTo>
                    <a:pt x="70" y="392"/>
                  </a:lnTo>
                  <a:lnTo>
                    <a:pt x="80" y="396"/>
                  </a:lnTo>
                  <a:lnTo>
                    <a:pt x="88" y="399"/>
                  </a:lnTo>
                  <a:lnTo>
                    <a:pt x="92" y="407"/>
                  </a:lnTo>
                  <a:lnTo>
                    <a:pt x="92" y="419"/>
                  </a:lnTo>
                  <a:lnTo>
                    <a:pt x="86" y="433"/>
                  </a:lnTo>
                  <a:lnTo>
                    <a:pt x="72" y="443"/>
                  </a:lnTo>
                  <a:lnTo>
                    <a:pt x="61" y="447"/>
                  </a:lnTo>
                  <a:lnTo>
                    <a:pt x="0" y="447"/>
                  </a:lnTo>
                  <a:lnTo>
                    <a:pt x="0" y="462"/>
                  </a:lnTo>
                  <a:lnTo>
                    <a:pt x="0" y="474"/>
                  </a:lnTo>
                  <a:lnTo>
                    <a:pt x="4" y="482"/>
                  </a:lnTo>
                  <a:lnTo>
                    <a:pt x="15" y="484"/>
                  </a:lnTo>
                  <a:lnTo>
                    <a:pt x="25" y="486"/>
                  </a:lnTo>
                  <a:lnTo>
                    <a:pt x="35" y="488"/>
                  </a:lnTo>
                  <a:lnTo>
                    <a:pt x="47" y="488"/>
                  </a:lnTo>
                  <a:lnTo>
                    <a:pt x="59" y="490"/>
                  </a:lnTo>
                  <a:lnTo>
                    <a:pt x="70" y="492"/>
                  </a:lnTo>
                  <a:lnTo>
                    <a:pt x="80" y="496"/>
                  </a:lnTo>
                  <a:lnTo>
                    <a:pt x="88" y="500"/>
                  </a:lnTo>
                  <a:lnTo>
                    <a:pt x="92" y="508"/>
                  </a:lnTo>
                  <a:lnTo>
                    <a:pt x="92" y="523"/>
                  </a:lnTo>
                  <a:lnTo>
                    <a:pt x="86" y="535"/>
                  </a:lnTo>
                  <a:lnTo>
                    <a:pt x="72" y="545"/>
                  </a:lnTo>
                  <a:lnTo>
                    <a:pt x="61" y="547"/>
                  </a:lnTo>
                  <a:lnTo>
                    <a:pt x="0" y="547"/>
                  </a:lnTo>
                  <a:lnTo>
                    <a:pt x="0" y="563"/>
                  </a:lnTo>
                  <a:lnTo>
                    <a:pt x="0" y="575"/>
                  </a:lnTo>
                  <a:lnTo>
                    <a:pt x="4" y="584"/>
                  </a:lnTo>
                  <a:lnTo>
                    <a:pt x="15" y="592"/>
                  </a:lnTo>
                  <a:lnTo>
                    <a:pt x="25" y="594"/>
                  </a:lnTo>
                  <a:lnTo>
                    <a:pt x="35" y="596"/>
                  </a:lnTo>
                  <a:lnTo>
                    <a:pt x="47" y="596"/>
                  </a:lnTo>
                  <a:lnTo>
                    <a:pt x="59" y="598"/>
                  </a:lnTo>
                  <a:lnTo>
                    <a:pt x="70" y="600"/>
                  </a:lnTo>
                  <a:lnTo>
                    <a:pt x="80" y="604"/>
                  </a:lnTo>
                  <a:lnTo>
                    <a:pt x="88" y="608"/>
                  </a:lnTo>
                  <a:lnTo>
                    <a:pt x="92" y="616"/>
                  </a:lnTo>
                  <a:lnTo>
                    <a:pt x="92" y="632"/>
                  </a:lnTo>
                  <a:lnTo>
                    <a:pt x="86" y="643"/>
                  </a:lnTo>
                  <a:lnTo>
                    <a:pt x="72" y="651"/>
                  </a:lnTo>
                  <a:lnTo>
                    <a:pt x="61" y="653"/>
                  </a:lnTo>
                  <a:lnTo>
                    <a:pt x="0" y="653"/>
                  </a:lnTo>
                  <a:lnTo>
                    <a:pt x="0" y="669"/>
                  </a:lnTo>
                  <a:lnTo>
                    <a:pt x="0" y="681"/>
                  </a:lnTo>
                  <a:lnTo>
                    <a:pt x="4" y="691"/>
                  </a:lnTo>
                  <a:lnTo>
                    <a:pt x="15" y="693"/>
                  </a:lnTo>
                  <a:lnTo>
                    <a:pt x="25" y="695"/>
                  </a:lnTo>
                  <a:lnTo>
                    <a:pt x="35" y="696"/>
                  </a:lnTo>
                  <a:lnTo>
                    <a:pt x="47" y="696"/>
                  </a:lnTo>
                  <a:lnTo>
                    <a:pt x="59" y="698"/>
                  </a:lnTo>
                  <a:lnTo>
                    <a:pt x="70" y="700"/>
                  </a:lnTo>
                  <a:lnTo>
                    <a:pt x="80" y="704"/>
                  </a:lnTo>
                  <a:lnTo>
                    <a:pt x="88" y="708"/>
                  </a:lnTo>
                  <a:lnTo>
                    <a:pt x="92" y="716"/>
                  </a:lnTo>
                  <a:lnTo>
                    <a:pt x="92" y="732"/>
                  </a:lnTo>
                  <a:lnTo>
                    <a:pt x="86" y="748"/>
                  </a:lnTo>
                  <a:lnTo>
                    <a:pt x="72" y="757"/>
                  </a:lnTo>
                  <a:lnTo>
                    <a:pt x="61" y="761"/>
                  </a:lnTo>
                  <a:lnTo>
                    <a:pt x="0" y="761"/>
                  </a:lnTo>
                  <a:lnTo>
                    <a:pt x="0" y="777"/>
                  </a:lnTo>
                  <a:lnTo>
                    <a:pt x="0" y="789"/>
                  </a:lnTo>
                  <a:lnTo>
                    <a:pt x="4" y="797"/>
                  </a:lnTo>
                  <a:lnTo>
                    <a:pt x="15" y="799"/>
                  </a:lnTo>
                  <a:lnTo>
                    <a:pt x="25" y="801"/>
                  </a:lnTo>
                  <a:lnTo>
                    <a:pt x="35" y="803"/>
                  </a:lnTo>
                  <a:lnTo>
                    <a:pt x="47" y="803"/>
                  </a:lnTo>
                  <a:lnTo>
                    <a:pt x="59" y="805"/>
                  </a:lnTo>
                  <a:lnTo>
                    <a:pt x="70" y="807"/>
                  </a:lnTo>
                  <a:lnTo>
                    <a:pt x="80" y="811"/>
                  </a:lnTo>
                  <a:lnTo>
                    <a:pt x="88" y="815"/>
                  </a:lnTo>
                  <a:lnTo>
                    <a:pt x="92" y="822"/>
                  </a:lnTo>
                  <a:lnTo>
                    <a:pt x="92" y="838"/>
                  </a:lnTo>
                  <a:lnTo>
                    <a:pt x="86" y="850"/>
                  </a:lnTo>
                  <a:lnTo>
                    <a:pt x="72" y="860"/>
                  </a:lnTo>
                  <a:lnTo>
                    <a:pt x="61" y="862"/>
                  </a:lnTo>
                  <a:lnTo>
                    <a:pt x="0" y="862"/>
                  </a:lnTo>
                  <a:lnTo>
                    <a:pt x="0" y="877"/>
                  </a:lnTo>
                  <a:lnTo>
                    <a:pt x="0" y="889"/>
                  </a:lnTo>
                  <a:lnTo>
                    <a:pt x="4" y="899"/>
                  </a:lnTo>
                  <a:lnTo>
                    <a:pt x="15" y="907"/>
                  </a:lnTo>
                  <a:lnTo>
                    <a:pt x="25" y="907"/>
                  </a:lnTo>
                  <a:lnTo>
                    <a:pt x="35" y="907"/>
                  </a:lnTo>
                  <a:lnTo>
                    <a:pt x="47" y="909"/>
                  </a:lnTo>
                  <a:lnTo>
                    <a:pt x="59" y="909"/>
                  </a:lnTo>
                  <a:lnTo>
                    <a:pt x="70" y="913"/>
                  </a:lnTo>
                  <a:lnTo>
                    <a:pt x="80" y="917"/>
                  </a:lnTo>
                  <a:lnTo>
                    <a:pt x="88" y="923"/>
                  </a:lnTo>
                  <a:lnTo>
                    <a:pt x="92" y="931"/>
                  </a:lnTo>
                  <a:lnTo>
                    <a:pt x="92" y="946"/>
                  </a:lnTo>
                  <a:lnTo>
                    <a:pt x="86" y="958"/>
                  </a:lnTo>
                  <a:lnTo>
                    <a:pt x="72" y="966"/>
                  </a:lnTo>
                  <a:lnTo>
                    <a:pt x="61" y="968"/>
                  </a:lnTo>
                  <a:lnTo>
                    <a:pt x="0" y="968"/>
                  </a:lnTo>
                  <a:lnTo>
                    <a:pt x="0" y="984"/>
                  </a:lnTo>
                  <a:lnTo>
                    <a:pt x="0" y="995"/>
                  </a:lnTo>
                  <a:lnTo>
                    <a:pt x="4" y="1005"/>
                  </a:lnTo>
                  <a:lnTo>
                    <a:pt x="15" y="1007"/>
                  </a:lnTo>
                  <a:lnTo>
                    <a:pt x="25" y="1009"/>
                  </a:lnTo>
                  <a:lnTo>
                    <a:pt x="35" y="1011"/>
                  </a:lnTo>
                  <a:lnTo>
                    <a:pt x="47" y="1011"/>
                  </a:lnTo>
                  <a:lnTo>
                    <a:pt x="59" y="1013"/>
                  </a:lnTo>
                  <a:lnTo>
                    <a:pt x="70" y="1015"/>
                  </a:lnTo>
                  <a:lnTo>
                    <a:pt x="80" y="1019"/>
                  </a:lnTo>
                  <a:lnTo>
                    <a:pt x="88" y="1023"/>
                  </a:lnTo>
                  <a:lnTo>
                    <a:pt x="92" y="1031"/>
                  </a:lnTo>
                  <a:lnTo>
                    <a:pt x="92" y="1047"/>
                  </a:lnTo>
                  <a:lnTo>
                    <a:pt x="86" y="1058"/>
                  </a:lnTo>
                  <a:lnTo>
                    <a:pt x="72" y="1066"/>
                  </a:lnTo>
                  <a:lnTo>
                    <a:pt x="61" y="1068"/>
                  </a:lnTo>
                  <a:lnTo>
                    <a:pt x="0" y="1068"/>
                  </a:lnTo>
                  <a:lnTo>
                    <a:pt x="0" y="1088"/>
                  </a:lnTo>
                  <a:lnTo>
                    <a:pt x="0" y="1100"/>
                  </a:lnTo>
                  <a:lnTo>
                    <a:pt x="4" y="1110"/>
                  </a:lnTo>
                  <a:lnTo>
                    <a:pt x="15" y="1115"/>
                  </a:lnTo>
                  <a:lnTo>
                    <a:pt x="25" y="1117"/>
                  </a:lnTo>
                  <a:lnTo>
                    <a:pt x="35" y="1119"/>
                  </a:lnTo>
                  <a:lnTo>
                    <a:pt x="47" y="1119"/>
                  </a:lnTo>
                  <a:lnTo>
                    <a:pt x="59" y="1121"/>
                  </a:lnTo>
                  <a:lnTo>
                    <a:pt x="70" y="1123"/>
                  </a:lnTo>
                  <a:lnTo>
                    <a:pt x="80" y="1125"/>
                  </a:lnTo>
                  <a:lnTo>
                    <a:pt x="88" y="1131"/>
                  </a:lnTo>
                  <a:lnTo>
                    <a:pt x="92" y="1137"/>
                  </a:lnTo>
                  <a:lnTo>
                    <a:pt x="92" y="1153"/>
                  </a:lnTo>
                  <a:lnTo>
                    <a:pt x="86" y="1165"/>
                  </a:lnTo>
                  <a:lnTo>
                    <a:pt x="72" y="1174"/>
                  </a:lnTo>
                  <a:lnTo>
                    <a:pt x="61" y="1176"/>
                  </a:lnTo>
                  <a:lnTo>
                    <a:pt x="0" y="1176"/>
                  </a:lnTo>
                  <a:lnTo>
                    <a:pt x="0" y="1192"/>
                  </a:lnTo>
                  <a:lnTo>
                    <a:pt x="0" y="1204"/>
                  </a:lnTo>
                  <a:lnTo>
                    <a:pt x="4" y="1214"/>
                  </a:lnTo>
                  <a:lnTo>
                    <a:pt x="15" y="1222"/>
                  </a:lnTo>
                  <a:lnTo>
                    <a:pt x="25" y="1222"/>
                  </a:lnTo>
                  <a:lnTo>
                    <a:pt x="35" y="1222"/>
                  </a:lnTo>
                  <a:lnTo>
                    <a:pt x="47" y="1224"/>
                  </a:lnTo>
                  <a:lnTo>
                    <a:pt x="59" y="1224"/>
                  </a:lnTo>
                  <a:lnTo>
                    <a:pt x="70" y="1228"/>
                  </a:lnTo>
                  <a:lnTo>
                    <a:pt x="80" y="1232"/>
                  </a:lnTo>
                  <a:lnTo>
                    <a:pt x="88" y="1237"/>
                  </a:lnTo>
                  <a:lnTo>
                    <a:pt x="92" y="1245"/>
                  </a:lnTo>
                  <a:lnTo>
                    <a:pt x="92" y="1261"/>
                  </a:lnTo>
                  <a:lnTo>
                    <a:pt x="86" y="1273"/>
                  </a:lnTo>
                  <a:lnTo>
                    <a:pt x="72" y="1283"/>
                  </a:lnTo>
                  <a:lnTo>
                    <a:pt x="61" y="1285"/>
                  </a:lnTo>
                  <a:lnTo>
                    <a:pt x="0" y="1285"/>
                  </a:lnTo>
                  <a:lnTo>
                    <a:pt x="0" y="1300"/>
                  </a:lnTo>
                  <a:lnTo>
                    <a:pt x="0" y="1312"/>
                  </a:lnTo>
                  <a:lnTo>
                    <a:pt x="4" y="1320"/>
                  </a:lnTo>
                  <a:lnTo>
                    <a:pt x="15" y="1322"/>
                  </a:lnTo>
                  <a:lnTo>
                    <a:pt x="25" y="1324"/>
                  </a:lnTo>
                  <a:lnTo>
                    <a:pt x="35" y="1326"/>
                  </a:lnTo>
                  <a:lnTo>
                    <a:pt x="47" y="1326"/>
                  </a:lnTo>
                  <a:lnTo>
                    <a:pt x="59" y="1328"/>
                  </a:lnTo>
                  <a:lnTo>
                    <a:pt x="70" y="1330"/>
                  </a:lnTo>
                  <a:lnTo>
                    <a:pt x="80" y="1334"/>
                  </a:lnTo>
                  <a:lnTo>
                    <a:pt x="88" y="1338"/>
                  </a:lnTo>
                  <a:lnTo>
                    <a:pt x="92" y="1346"/>
                  </a:lnTo>
                  <a:lnTo>
                    <a:pt x="92" y="1361"/>
                  </a:lnTo>
                  <a:lnTo>
                    <a:pt x="86" y="1373"/>
                  </a:lnTo>
                  <a:lnTo>
                    <a:pt x="72" y="1381"/>
                  </a:lnTo>
                  <a:lnTo>
                    <a:pt x="61" y="1383"/>
                  </a:lnTo>
                  <a:lnTo>
                    <a:pt x="0" y="1383"/>
                  </a:lnTo>
                  <a:lnTo>
                    <a:pt x="0" y="1403"/>
                  </a:lnTo>
                  <a:lnTo>
                    <a:pt x="0" y="1414"/>
                  </a:lnTo>
                  <a:lnTo>
                    <a:pt x="4" y="1424"/>
                  </a:lnTo>
                  <a:lnTo>
                    <a:pt x="15" y="1430"/>
                  </a:lnTo>
                  <a:lnTo>
                    <a:pt x="25" y="1432"/>
                  </a:lnTo>
                  <a:lnTo>
                    <a:pt x="35" y="1434"/>
                  </a:lnTo>
                  <a:lnTo>
                    <a:pt x="47" y="1434"/>
                  </a:lnTo>
                  <a:lnTo>
                    <a:pt x="59" y="1436"/>
                  </a:lnTo>
                  <a:lnTo>
                    <a:pt x="70" y="1438"/>
                  </a:lnTo>
                  <a:lnTo>
                    <a:pt x="80" y="1442"/>
                  </a:lnTo>
                  <a:lnTo>
                    <a:pt x="88" y="1446"/>
                  </a:lnTo>
                  <a:lnTo>
                    <a:pt x="92" y="1454"/>
                  </a:lnTo>
                  <a:lnTo>
                    <a:pt x="92" y="1470"/>
                  </a:lnTo>
                  <a:lnTo>
                    <a:pt x="86" y="1481"/>
                  </a:lnTo>
                  <a:lnTo>
                    <a:pt x="72" y="1489"/>
                  </a:lnTo>
                  <a:lnTo>
                    <a:pt x="61" y="1491"/>
                  </a:lnTo>
                  <a:lnTo>
                    <a:pt x="0" y="1491"/>
                  </a:lnTo>
                  <a:lnTo>
                    <a:pt x="0" y="1507"/>
                  </a:lnTo>
                  <a:lnTo>
                    <a:pt x="0" y="1521"/>
                  </a:lnTo>
                  <a:lnTo>
                    <a:pt x="4" y="1531"/>
                  </a:lnTo>
                  <a:lnTo>
                    <a:pt x="15" y="1536"/>
                  </a:lnTo>
                  <a:lnTo>
                    <a:pt x="25" y="1536"/>
                  </a:lnTo>
                  <a:lnTo>
                    <a:pt x="35" y="1536"/>
                  </a:lnTo>
                  <a:lnTo>
                    <a:pt x="47" y="1538"/>
                  </a:lnTo>
                  <a:lnTo>
                    <a:pt x="59" y="1538"/>
                  </a:lnTo>
                  <a:lnTo>
                    <a:pt x="70" y="1542"/>
                  </a:lnTo>
                  <a:lnTo>
                    <a:pt x="80" y="1546"/>
                  </a:lnTo>
                  <a:lnTo>
                    <a:pt x="88" y="1552"/>
                  </a:lnTo>
                  <a:lnTo>
                    <a:pt x="92" y="1560"/>
                  </a:lnTo>
                  <a:lnTo>
                    <a:pt x="92" y="1576"/>
                  </a:lnTo>
                  <a:lnTo>
                    <a:pt x="86" y="1588"/>
                  </a:lnTo>
                  <a:lnTo>
                    <a:pt x="72" y="1597"/>
                  </a:lnTo>
                  <a:lnTo>
                    <a:pt x="61" y="1599"/>
                  </a:lnTo>
                  <a:lnTo>
                    <a:pt x="0" y="1599"/>
                  </a:lnTo>
                  <a:lnTo>
                    <a:pt x="0" y="1615"/>
                  </a:lnTo>
                  <a:lnTo>
                    <a:pt x="0" y="1627"/>
                  </a:lnTo>
                  <a:lnTo>
                    <a:pt x="4" y="1635"/>
                  </a:lnTo>
                  <a:lnTo>
                    <a:pt x="15" y="1637"/>
                  </a:lnTo>
                  <a:lnTo>
                    <a:pt x="25" y="1639"/>
                  </a:lnTo>
                  <a:lnTo>
                    <a:pt x="35" y="1641"/>
                  </a:lnTo>
                  <a:lnTo>
                    <a:pt x="47" y="1641"/>
                  </a:lnTo>
                  <a:lnTo>
                    <a:pt x="59" y="1643"/>
                  </a:lnTo>
                  <a:lnTo>
                    <a:pt x="70" y="1645"/>
                  </a:lnTo>
                  <a:lnTo>
                    <a:pt x="80" y="1649"/>
                  </a:lnTo>
                  <a:lnTo>
                    <a:pt x="88" y="1653"/>
                  </a:lnTo>
                  <a:lnTo>
                    <a:pt x="92" y="1660"/>
                  </a:lnTo>
                  <a:lnTo>
                    <a:pt x="92" y="1676"/>
                  </a:lnTo>
                  <a:lnTo>
                    <a:pt x="86" y="1688"/>
                  </a:lnTo>
                  <a:lnTo>
                    <a:pt x="72" y="1698"/>
                  </a:lnTo>
                  <a:lnTo>
                    <a:pt x="61" y="1700"/>
                  </a:lnTo>
                  <a:lnTo>
                    <a:pt x="0" y="1700"/>
                  </a:lnTo>
                  <a:lnTo>
                    <a:pt x="0" y="1776"/>
                  </a:lnTo>
                  <a:lnTo>
                    <a:pt x="367" y="1776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1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Rectangle 660"/>
            <p:cNvSpPr>
              <a:spLocks noChangeArrowheads="1"/>
            </p:cNvSpPr>
            <p:nvPr/>
          </p:nvSpPr>
          <p:spPr bwMode="auto">
            <a:xfrm>
              <a:off x="4796" y="3368"/>
              <a:ext cx="74" cy="223"/>
            </a:xfrm>
            <a:prstGeom prst="rect">
              <a:avLst/>
            </a:prstGeom>
            <a:solidFill>
              <a:srgbClr val="6666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Rectangle 661"/>
            <p:cNvSpPr>
              <a:spLocks noChangeArrowheads="1"/>
            </p:cNvSpPr>
            <p:nvPr/>
          </p:nvSpPr>
          <p:spPr bwMode="auto">
            <a:xfrm>
              <a:off x="4796" y="3368"/>
              <a:ext cx="74" cy="22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1371600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003399"/>
                </a:solidFill>
              </a:rPr>
              <a:t>НАЙВАЖЛИВІШІ НАУКОВІ ВІДКРИТТЯ, ЩО СПРИЯЛИ ПРОГРЕСУ В БОРОТЬБІ З ІНФЕКЦІЙНИМИ ХВОРОБАМИ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914400" y="1371600"/>
          <a:ext cx="8001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71550" y="333375"/>
            <a:ext cx="7639050" cy="719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dirty="0" err="1"/>
              <a:t>Парентеральн</a:t>
            </a:r>
            <a:r>
              <a:rPr lang="uk-UA" sz="2200" b="1" dirty="0"/>
              <a:t>и</a:t>
            </a:r>
            <a:r>
              <a:rPr lang="ru-RU" sz="2200" b="1" dirty="0" err="1"/>
              <a:t>й</a:t>
            </a:r>
            <a:r>
              <a:rPr lang="ru-RU" sz="2200" b="1" dirty="0"/>
              <a:t> </a:t>
            </a:r>
            <a:r>
              <a:rPr lang="uk-UA" sz="2200" b="1" dirty="0"/>
              <a:t>механізм</a:t>
            </a:r>
            <a:r>
              <a:rPr lang="ru-RU" sz="2200" b="1" dirty="0"/>
              <a:t> </a:t>
            </a:r>
            <a:r>
              <a:rPr lang="ru-RU" sz="2200" b="1" dirty="0" err="1"/>
              <a:t>передачі</a:t>
            </a:r>
            <a:r>
              <a:rPr lang="ru-RU" sz="2200" b="1" dirty="0"/>
              <a:t> </a:t>
            </a:r>
            <a:r>
              <a:rPr lang="ru-RU" sz="2200" b="1" dirty="0" err="1"/>
              <a:t>збудників</a:t>
            </a:r>
            <a:r>
              <a:rPr lang="ru-RU" sz="2200" b="1" dirty="0"/>
              <a:t> </a:t>
            </a:r>
            <a:r>
              <a:rPr lang="ru-RU" sz="2200" b="1" dirty="0" err="1"/>
              <a:t>інфекції</a:t>
            </a:r>
            <a:endParaRPr lang="ru-RU" sz="2200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9750" y="1412875"/>
            <a:ext cx="3455988" cy="50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2000" b="1" dirty="0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/>
              <a:t>шлях</a:t>
            </a:r>
            <a:r>
              <a:rPr lang="uk-UA" sz="2000" b="1" dirty="0"/>
              <a:t>и</a:t>
            </a:r>
            <a:endParaRPr lang="ru-RU" sz="2000" b="1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932363" y="1412875"/>
            <a:ext cx="3455987" cy="50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2000" b="1" dirty="0"/>
              <a:t>Штучні</a:t>
            </a:r>
            <a:r>
              <a:rPr lang="ru-RU" sz="2000" b="1" dirty="0"/>
              <a:t> шляхи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79388" y="2420938"/>
            <a:ext cx="1800225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1600" b="1" dirty="0" err="1"/>
              <a:t>Перинатальний</a:t>
            </a:r>
            <a:endParaRPr lang="uk-UA" sz="1600" b="1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268538" y="2420938"/>
            <a:ext cx="1873250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err="1"/>
              <a:t>Статевий</a:t>
            </a:r>
            <a:r>
              <a:rPr lang="ru-RU" sz="1600" b="1" dirty="0"/>
              <a:t> 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58888" y="3429000"/>
            <a:ext cx="2017712" cy="1223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err="1"/>
              <a:t>Гемоконтактний</a:t>
            </a:r>
            <a:r>
              <a:rPr lang="ru-RU" sz="1600" b="1" dirty="0"/>
              <a:t> </a:t>
            </a:r>
          </a:p>
          <a:p>
            <a:pPr algn="ctr">
              <a:defRPr/>
            </a:pPr>
            <a:r>
              <a:rPr lang="ru-RU" sz="1600" b="1" dirty="0"/>
              <a:t>(</a:t>
            </a:r>
            <a:r>
              <a:rPr lang="ru-RU" sz="1600" b="1" dirty="0" err="1"/>
              <a:t>побутові</a:t>
            </a:r>
            <a:endParaRPr lang="ru-RU" sz="1600" b="1" dirty="0"/>
          </a:p>
          <a:p>
            <a:pPr algn="ctr">
              <a:defRPr/>
            </a:pPr>
            <a:r>
              <a:rPr lang="ru-RU" sz="1600" b="1" dirty="0" err="1"/>
              <a:t>гемоперкутанні</a:t>
            </a:r>
            <a:endParaRPr lang="ru-RU" sz="1600" b="1" dirty="0"/>
          </a:p>
          <a:p>
            <a:pPr algn="ctr">
              <a:defRPr/>
            </a:pPr>
            <a:r>
              <a:rPr lang="ru-RU" sz="1600" b="1" dirty="0" err="1"/>
              <a:t>контакти</a:t>
            </a:r>
            <a:r>
              <a:rPr lang="ru-RU" sz="1600" b="1" dirty="0"/>
              <a:t>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563938" y="2997200"/>
            <a:ext cx="2232025" cy="1150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1600" b="1" dirty="0" err="1"/>
              <a:t>Лікувально-</a:t>
            </a:r>
            <a:endParaRPr lang="uk-UA" sz="1600" b="1" dirty="0"/>
          </a:p>
          <a:p>
            <a:pPr algn="ctr">
              <a:defRPr/>
            </a:pPr>
            <a:r>
              <a:rPr lang="uk-UA" sz="1600" b="1" dirty="0"/>
              <a:t>діагностичні та </a:t>
            </a:r>
          </a:p>
          <a:p>
            <a:pPr algn="ctr">
              <a:defRPr/>
            </a:pPr>
            <a:r>
              <a:rPr lang="uk-UA" sz="1600" b="1" dirty="0"/>
              <a:t>профілактичні</a:t>
            </a:r>
          </a:p>
          <a:p>
            <a:pPr algn="ctr">
              <a:defRPr/>
            </a:pPr>
            <a:r>
              <a:rPr lang="uk-UA" sz="1600" b="1" dirty="0"/>
              <a:t>маніпуляції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804025" y="2997200"/>
            <a:ext cx="2160588" cy="1152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1600" b="1" dirty="0"/>
              <a:t>Професійні</a:t>
            </a:r>
          </a:p>
          <a:p>
            <a:pPr algn="ctr">
              <a:defRPr/>
            </a:pPr>
            <a:r>
              <a:rPr lang="uk-UA" sz="1600" b="1" dirty="0"/>
              <a:t>контакти с кров</a:t>
            </a:r>
            <a:r>
              <a:rPr lang="en-US" sz="1600" b="1" dirty="0"/>
              <a:t>’</a:t>
            </a:r>
            <a:r>
              <a:rPr lang="uk-UA" sz="1600" b="1" dirty="0"/>
              <a:t>ю </a:t>
            </a:r>
          </a:p>
          <a:p>
            <a:pPr algn="ctr">
              <a:defRPr/>
            </a:pPr>
            <a:r>
              <a:rPr lang="uk-UA" sz="1600" b="1" dirty="0"/>
              <a:t>та іншими </a:t>
            </a:r>
          </a:p>
          <a:p>
            <a:pPr algn="ctr">
              <a:defRPr/>
            </a:pPr>
            <a:r>
              <a:rPr lang="uk-UA" sz="1600" b="1" dirty="0" err="1"/>
              <a:t>біосубстратами</a:t>
            </a:r>
            <a:endParaRPr lang="uk-UA" sz="1600" b="1" dirty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211638" y="4868863"/>
            <a:ext cx="2089150" cy="1152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1600" b="1" dirty="0"/>
              <a:t>Ін'єкційне введення </a:t>
            </a:r>
          </a:p>
          <a:p>
            <a:pPr algn="ctr">
              <a:defRPr/>
            </a:pPr>
            <a:r>
              <a:rPr lang="uk-UA" sz="1600" b="1" dirty="0"/>
              <a:t>наркотичних </a:t>
            </a:r>
          </a:p>
          <a:p>
            <a:pPr algn="ctr">
              <a:defRPr/>
            </a:pPr>
            <a:r>
              <a:rPr lang="uk-UA" sz="1600" b="1" dirty="0"/>
              <a:t>речовин</a:t>
            </a:r>
            <a:endParaRPr lang="ru-RU" sz="1600" b="1" dirty="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659563" y="4868863"/>
            <a:ext cx="2255837" cy="1152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 err="1"/>
              <a:t>Косметичні</a:t>
            </a:r>
            <a:r>
              <a:rPr lang="ru-RU" sz="1600" b="1" dirty="0"/>
              <a:t>, </a:t>
            </a:r>
            <a:r>
              <a:rPr lang="ru-RU" sz="1600" b="1" dirty="0" err="1"/>
              <a:t>гігієнічні</a:t>
            </a:r>
            <a:endParaRPr lang="ru-RU" sz="1600" b="1" dirty="0"/>
          </a:p>
          <a:p>
            <a:pPr algn="ctr">
              <a:defRPr/>
            </a:pPr>
            <a:r>
              <a:rPr lang="uk-UA" sz="1600" b="1" dirty="0"/>
              <a:t>ритуальні процедури</a:t>
            </a:r>
            <a:endParaRPr lang="ru-RU" sz="1600" b="1" dirty="0"/>
          </a:p>
          <a:p>
            <a:pPr algn="ctr">
              <a:defRPr/>
            </a:pPr>
            <a:endParaRPr lang="ru-RU" sz="1600" b="1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2268538" y="1052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6659563" y="1052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042988" y="19161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132138" y="1916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132138" y="191611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2124075" y="1916113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5003800" y="1916113"/>
            <a:ext cx="4318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7092950" y="1916113"/>
            <a:ext cx="503238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5795963" y="1916113"/>
            <a:ext cx="360362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372225" y="1916113"/>
            <a:ext cx="43180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67200" y="6172200"/>
            <a:ext cx="4572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accent6"/>
                </a:solidFill>
              </a:rPr>
              <a:t>(</a:t>
            </a:r>
            <a:r>
              <a:rPr lang="uk-UA">
                <a:solidFill>
                  <a:schemeClr val="accent6"/>
                </a:solidFill>
              </a:rPr>
              <a:t>Гураль </a:t>
            </a:r>
            <a:r>
              <a:rPr lang="uk-UA" dirty="0">
                <a:solidFill>
                  <a:schemeClr val="accent6"/>
                </a:solidFill>
              </a:rPr>
              <a:t>А.Л., 2009)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</a:t>
            </a: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шлях</a:t>
            </a:r>
            <a:r>
              <a:rPr lang="uk-UA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передачі</a:t>
            </a: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вірусу</a:t>
            </a: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гепатиту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b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(м. </a:t>
            </a:r>
            <a:r>
              <a:rPr lang="ru-RU" sz="2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Київ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34963" y="1428750"/>
          <a:ext cx="8534400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8535140" imgH="5029636" progId="Excel.Sheet.8">
                  <p:embed/>
                </p:oleObj>
              </mc:Choice>
              <mc:Fallback>
                <p:oleObj r:id="rId4" imgW="8535140" imgH="5029636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428750"/>
                        <a:ext cx="8534400" cy="502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43400" y="6477000"/>
            <a:ext cx="4572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accent6"/>
                </a:solidFill>
              </a:rPr>
              <a:t>(За даними </a:t>
            </a:r>
            <a:r>
              <a:rPr lang="uk-UA" dirty="0" err="1">
                <a:solidFill>
                  <a:schemeClr val="accent6"/>
                </a:solidFill>
              </a:rPr>
              <a:t>Гураля</a:t>
            </a:r>
            <a:r>
              <a:rPr lang="uk-UA" dirty="0">
                <a:solidFill>
                  <a:schemeClr val="accent6"/>
                </a:solidFill>
              </a:rPr>
              <a:t> А.Л., 2007)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1600200"/>
          </a:xfrm>
        </p:spPr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uk-UA" altLang="zh-C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СПРИЙНЯТЛИВІСТЬ</a:t>
            </a:r>
            <a:r>
              <a:rPr lang="uk-UA" altLang="zh-CN" sz="3200" dirty="0" smtClean="0">
                <a:solidFill>
                  <a:srgbClr val="C00000"/>
                </a:solidFill>
              </a:rPr>
              <a:t> </a:t>
            </a:r>
            <a:br>
              <a:rPr lang="uk-UA" altLang="zh-CN" sz="3200" dirty="0" smtClean="0">
                <a:solidFill>
                  <a:srgbClr val="C00000"/>
                </a:solidFill>
              </a:rPr>
            </a:br>
            <a:r>
              <a:rPr lang="uk-UA" altLang="zh-CN" sz="3200" dirty="0" smtClean="0">
                <a:solidFill>
                  <a:srgbClr val="002060"/>
                </a:solidFill>
              </a:rPr>
              <a:t>– основний </a:t>
            </a:r>
            <a:r>
              <a:rPr lang="uk-UA" altLang="zh-CN" sz="3200" dirty="0" err="1" smtClean="0">
                <a:solidFill>
                  <a:srgbClr val="002060"/>
                </a:solidFill>
              </a:rPr>
              <a:t>гальмувальний</a:t>
            </a:r>
            <a:r>
              <a:rPr lang="uk-UA" altLang="zh-CN" sz="3200" dirty="0" smtClean="0">
                <a:solidFill>
                  <a:srgbClr val="002060"/>
                </a:solidFill>
              </a:rPr>
              <a:t> чинник розвитку епідемічного процесу </a:t>
            </a:r>
            <a:endParaRPr lang="uk-U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066800" y="2057400"/>
          <a:ext cx="7696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300" smtClean="0"/>
              <a:t/>
            </a:r>
            <a:br>
              <a:rPr lang="uk-UA" sz="2300" smtClean="0"/>
            </a:br>
            <a:r>
              <a:rPr lang="uk-UA" sz="1300" smtClean="0"/>
              <a:t/>
            </a:r>
            <a:br>
              <a:rPr lang="uk-UA" sz="1300" smtClean="0"/>
            </a:br>
            <a:r>
              <a:rPr lang="uk-UA" sz="1300" smtClean="0"/>
              <a:t/>
            </a:r>
            <a:br>
              <a:rPr lang="uk-UA" sz="1300" smtClean="0"/>
            </a:br>
            <a:endParaRPr lang="ru-RU" sz="380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3838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mtClean="0"/>
              <a:t>	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6250" y="1333500"/>
          <a:ext cx="8286750" cy="533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4" imgW="7267575" imgH="4676775" progId="Excel.Sheet.8">
                  <p:embed/>
                </p:oleObj>
              </mc:Choice>
              <mc:Fallback>
                <p:oleObj name="Диаграмма" r:id="rId4" imgW="7267575" imgH="4676775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333500"/>
                        <a:ext cx="8286750" cy="533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755650" y="333375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Захворюваність на краснуху в Україні за 1994-2008 (8 міс.) р. р. (в пок. на 100 тис.нас.)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763713" y="2205038"/>
            <a:ext cx="287337" cy="1368425"/>
          </a:xfrm>
          <a:prstGeom prst="downArrow">
            <a:avLst>
              <a:gd name="adj1" fmla="val 50000"/>
              <a:gd name="adj2" fmla="val 1190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692275" y="1484313"/>
            <a:ext cx="180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10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03350" y="1628775"/>
            <a:ext cx="2106613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tx2"/>
                </a:solidFill>
              </a:rPr>
              <a:t>Наказ МОЗ №.14 </a:t>
            </a:r>
          </a:p>
          <a:p>
            <a:r>
              <a:rPr lang="uk-UA" b="1">
                <a:solidFill>
                  <a:schemeClr val="tx2"/>
                </a:solidFill>
              </a:rPr>
              <a:t>від 25.01.96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5076825" y="1484313"/>
            <a:ext cx="215900" cy="1265237"/>
          </a:xfrm>
          <a:prstGeom prst="downArrow">
            <a:avLst>
              <a:gd name="adj1" fmla="val 50000"/>
              <a:gd name="adj2" fmla="val 14650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364163" y="1700213"/>
            <a:ext cx="958850" cy="9159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МОЗ</a:t>
            </a:r>
          </a:p>
          <a:p>
            <a:r>
              <a:rPr lang="uk-UA" b="1"/>
              <a:t>68,3%</a:t>
            </a:r>
          </a:p>
          <a:p>
            <a:r>
              <a:rPr lang="uk-UA" b="1"/>
              <a:t>96,0 %,</a:t>
            </a:r>
            <a:endParaRPr lang="ru-RU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228600"/>
            <a:ext cx="876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400" b="1" kern="0" cap="all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природний фактор</a:t>
            </a:r>
          </a:p>
          <a:p>
            <a:pPr algn="ctr" eaLnBrk="0" hangingPunct="0">
              <a:defRPr/>
            </a:pPr>
            <a:r>
              <a:rPr lang="uk-UA" sz="2400" b="1" kern="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епідемічного процесу – це елементи географічного середовища (ландшафт, рельєф, клімат, </a:t>
            </a:r>
            <a:r>
              <a:rPr lang="uk-UA" sz="2400" b="1" kern="0" dirty="0" err="1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грунт</a:t>
            </a:r>
            <a:r>
              <a:rPr lang="uk-UA" sz="2400" b="1" kern="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 та ін.), що взаємодіють з паразитарною системою і регулюють процеси, що в ній відбуваються .</a:t>
            </a:r>
          </a:p>
        </p:txBody>
      </p:sp>
      <p:graphicFrame>
        <p:nvGraphicFramePr>
          <p:cNvPr id="14" name="Содержимое 8"/>
          <p:cNvGraphicFramePr>
            <a:graphicFrameLocks/>
          </p:cNvGraphicFramePr>
          <p:nvPr/>
        </p:nvGraphicFramePr>
        <p:xfrm>
          <a:off x="381000" y="2514600"/>
          <a:ext cx="8382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228600"/>
            <a:ext cx="876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600" b="1" kern="0" cap="all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Соціальний фактор</a:t>
            </a:r>
          </a:p>
          <a:p>
            <a:pPr algn="ctr" eaLnBrk="0" hangingPunct="0">
              <a:defRPr/>
            </a:pPr>
            <a:r>
              <a:rPr lang="uk-UA" sz="2400" b="1" kern="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це сукупність соціальних умов, що впливають на біологічний компонент епідемічного процесу (взаємодію популяцій збудника і людини) і сприяють або перешкоджають проявам паразитизму збудників інфекційних хвороб.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28600" y="2362200"/>
          <a:ext cx="8382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715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uk-UA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ФОРМУВАННЯ СПРИЯТЛИВИХ УМОВ ДЛЯ РЕАЛІЗАЦІЇ МЕХАНІЗМУ ПЕРЕДАЧІ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765151" y="1271570"/>
          <a:ext cx="7572428" cy="535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228600"/>
            <a:ext cx="876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4400" b="1" kern="0" cap="all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Біологічний фактор</a:t>
            </a:r>
          </a:p>
          <a:p>
            <a:pPr algn="ctr" eaLnBrk="0" hangingPunct="0">
              <a:defRPr/>
            </a:pPr>
            <a:r>
              <a:rPr lang="uk-UA" sz="2400" b="1" kern="0" dirty="0">
                <a:solidFill>
                  <a:schemeClr val="accent6"/>
                </a:solidFill>
                <a:latin typeface="+mn-lt"/>
                <a:ea typeface="+mj-ea"/>
                <a:cs typeface="+mj-cs"/>
              </a:rPr>
              <a:t>епідемічного процесу – це біологічні властивості популяції збудника інфекції, переносника і хазяїна, що взаємодіють у складі паразитарної системи.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33400" y="1981200"/>
          <a:ext cx="8077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3373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2000" b="1" dirty="0" smtClean="0">
                <a:solidFill>
                  <a:srgbClr val="FF9933"/>
                </a:solidFill>
                <a:latin typeface="Arial" charset="0"/>
              </a:rPr>
              <a:t>			</a:t>
            </a:r>
            <a:r>
              <a:rPr lang="uk-UA" sz="2400" b="1" u="sng" dirty="0" smtClean="0">
                <a:solidFill>
                  <a:srgbClr val="C00000"/>
                </a:solidFill>
                <a:latin typeface="Arial" charset="0"/>
              </a:rPr>
              <a:t>Боротьба з інфекційними хворобами </a:t>
            </a:r>
            <a:r>
              <a:rPr lang="uk-UA" sz="2400" b="1" dirty="0" smtClean="0">
                <a:latin typeface="Arial" charset="0"/>
              </a:rPr>
              <a:t>	 	 здійснюється шляхом організації та проведення    профілактичних і протиепідемічних заходів і ґрунтується на двох принципах:</a:t>
            </a:r>
          </a:p>
          <a:p>
            <a:pPr marL="609600" indent="-609600"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uk-UA" sz="2400" b="1" dirty="0" smtClean="0">
              <a:latin typeface="Arial" charset="0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uk-UA" sz="2400" b="1" i="1" u="sng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комплексність </a:t>
            </a:r>
            <a:r>
              <a:rPr lang="uk-UA" sz="2400" b="1" dirty="0" smtClean="0">
                <a:latin typeface="Arial" charset="0"/>
              </a:rPr>
              <a:t>— одночасна дія на всі три ланки епідемічного процесу: джерело збудників інфекції, механізм передачі збудників та сприйнятливий організм; 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uk-UA" sz="2400" b="1" dirty="0" smtClean="0">
              <a:latin typeface="Arial" charset="0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uk-UA" sz="2400" b="1" i="1" u="sng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вибір головного напряму впливу </a:t>
            </a:r>
            <a:r>
              <a:rPr lang="uk-UA" sz="2400" b="1" dirty="0" smtClean="0">
                <a:latin typeface="Arial" charset="0"/>
              </a:rPr>
              <a:t>на епідемічний процес, що забезпечує найбільшу ефективність боротьби з даною інфекцією в конкретних умовах (вплив на провідну ланку).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uk-UA" sz="2400" b="1" dirty="0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2400" b="1" i="1" u="sng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Провідна ланка </a:t>
            </a:r>
            <a:r>
              <a:rPr lang="uk-UA" sz="2400" b="1" dirty="0" smtClean="0">
                <a:latin typeface="Arial" charset="0"/>
              </a:rPr>
              <a:t>– це один з компонентів первинних рушійних сил епідемічного процесу, щодо якого на даному етапі існують найраціональніші підходи на його блокування.</a:t>
            </a:r>
            <a:endParaRPr lang="ru-RU" sz="2400" b="1" dirty="0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002060"/>
                </a:solidFill>
                <a:latin typeface="+mj-lt"/>
              </a:rPr>
              <a:t>Теорія внутрішньої саморегуляції епідемічного процесу (</a:t>
            </a:r>
            <a:r>
              <a:rPr lang="uk-UA" sz="2400" b="1" dirty="0">
                <a:solidFill>
                  <a:srgbClr val="002060"/>
                </a:solidFill>
                <a:latin typeface="+mj-lt"/>
              </a:rPr>
              <a:t>В.Д. </a:t>
            </a:r>
            <a:r>
              <a:rPr lang="uk-UA" sz="2400" b="1" dirty="0" err="1">
                <a:solidFill>
                  <a:srgbClr val="002060"/>
                </a:solidFill>
                <a:latin typeface="+mj-lt"/>
              </a:rPr>
              <a:t>Бєляков</a:t>
            </a:r>
            <a:r>
              <a:rPr lang="uk-UA" sz="2400" b="1" dirty="0">
                <a:solidFill>
                  <a:srgbClr val="002060"/>
                </a:solidFill>
                <a:latin typeface="+mj-lt"/>
              </a:rPr>
              <a:t>, 1984)</a:t>
            </a:r>
            <a:endParaRPr lang="uk-UA" sz="2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90600" y="1397000"/>
          <a:ext cx="7543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914400" y="1371600"/>
          <a:ext cx="8001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7188" y="214313"/>
            <a:ext cx="8786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b="1" kern="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НАЙВАЖЛИВІШІ НАУКОВІ ВІДКРИТТЯ, ЩО СПРИЯЛИ ПРОГРЕСУ В БОРОТЬБІ З ІНФЕКЦІЙНИМИ ХВОРОБАМИ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1295400"/>
          </a:xfrm>
        </p:spPr>
        <p:txBody>
          <a:bodyPr/>
          <a:lstStyle/>
          <a:p>
            <a:pPr>
              <a:defRPr/>
            </a:pPr>
            <a:r>
              <a:rPr lang="uk-UA" sz="4400" cap="all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uk-UA" altLang="zh-CN" sz="44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епідеміологічний нагляд</a:t>
            </a:r>
            <a:endParaRPr lang="uk-UA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066800" y="1600200"/>
          <a:ext cx="769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81000" y="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>
                <a:solidFill>
                  <a:srgbClr val="002060"/>
                </a:solidFill>
                <a:latin typeface="+mj-lt"/>
              </a:rPr>
              <a:t>ЦІЛІСНА СИСТЕМА </a:t>
            </a:r>
          </a:p>
          <a:p>
            <a:pPr algn="ctr" eaLnBrk="0" hangingPunct="0">
              <a:defRPr/>
            </a:pPr>
            <a:r>
              <a:rPr lang="uk-UA" sz="3200" b="1" dirty="0">
                <a:solidFill>
                  <a:srgbClr val="002060"/>
                </a:solidFill>
                <a:latin typeface="+mj-lt"/>
              </a:rPr>
              <a:t>ЕПІДЕМІОЛОГІЧНОГО НАГЛЯДУ</a:t>
            </a:r>
            <a:endParaRPr lang="uk-UA" sz="2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90600" y="1397000"/>
          <a:ext cx="75438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990600"/>
          <a:ext cx="8001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Епідеміологічний нагляд</a:t>
            </a:r>
            <a:endParaRPr lang="ru-RU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інцева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мета боротьби з інфекційною хворобою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71600" y="12192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785225" cy="6669088"/>
          </a:xfrm>
        </p:spPr>
        <p:txBody>
          <a:bodyPr/>
          <a:lstStyle/>
          <a:p>
            <a:pPr indent="449263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smtClean="0">
                <a:solidFill>
                  <a:srgbClr val="800080"/>
                </a:solidFill>
                <a:latin typeface="Arial" charset="0"/>
              </a:rPr>
              <a:t>	</a:t>
            </a:r>
            <a:r>
              <a:rPr lang="uk-UA" sz="2400" b="1" smtClean="0">
                <a:latin typeface="Arial" charset="0"/>
              </a:rPr>
              <a:t>СОЦІАЛЬНО-ЕКОЛОГІЧНА КОНЦЕПЦІЯ </a:t>
            </a:r>
          </a:p>
          <a:p>
            <a:pPr indent="449263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smtClean="0">
                <a:latin typeface="Arial" charset="0"/>
              </a:rPr>
              <a:t>Б.Л. ЧЕРКАСЬКОГО</a:t>
            </a:r>
          </a:p>
          <a:p>
            <a:pPr indent="449263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400" b="1" smtClean="0">
              <a:latin typeface="Arial" charset="0"/>
            </a:endParaRPr>
          </a:p>
          <a:p>
            <a:pPr indent="449263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uk-UA" sz="2200" b="1" smtClean="0">
                <a:latin typeface="Arial" charset="0"/>
              </a:rPr>
              <a:t>Паразитарна система є хоча і найважливішою, але лише складовою частиною, одним з рівнів цілісної системи епідемічного процесу. </a:t>
            </a:r>
          </a:p>
          <a:p>
            <a:pPr indent="449263" eaLnBrk="1" hangingPunct="1">
              <a:spcBef>
                <a:spcPct val="0"/>
              </a:spcBef>
              <a:buFont typeface="Wingdings" pitchFamily="2" charset="2"/>
              <a:buNone/>
            </a:pPr>
            <a:endParaRPr lang="uk-UA" sz="800" b="1" smtClean="0">
              <a:latin typeface="Arial" charset="0"/>
            </a:endParaRPr>
          </a:p>
          <a:p>
            <a:pPr indent="449263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uk-UA" sz="2200" b="1" smtClean="0">
                <a:latin typeface="Arial" charset="0"/>
              </a:rPr>
              <a:t>Паразитарна система за допомогою механізму передачі зв'язана з природним середовищем перебування, утворюючи в сукупності епідеміологічну екосистему, чи екосистемний рівень системи епідемічного процесу.</a:t>
            </a:r>
          </a:p>
          <a:p>
            <a:pPr indent="449263" eaLnBrk="1" hangingPunct="1">
              <a:spcBef>
                <a:spcPct val="0"/>
              </a:spcBef>
              <a:buFont typeface="Wingdings" pitchFamily="2" charset="2"/>
              <a:buNone/>
            </a:pPr>
            <a:endParaRPr lang="uk-UA" sz="800" b="1" smtClean="0">
              <a:latin typeface="Arial" charset="0"/>
            </a:endParaRPr>
          </a:p>
          <a:p>
            <a:pPr indent="449263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uk-UA" sz="2200" b="1" smtClean="0">
                <a:latin typeface="Arial" charset="0"/>
              </a:rPr>
              <a:t>Екосистемний рівень віддзеркалює екологію паразита в популяціях біологічних хазяїв і на об'єктах навколишнього середовища, що є регуляторами життєдіяльності, гетерогенності та мінливості структури популяції паразита.</a:t>
            </a:r>
          </a:p>
          <a:p>
            <a:pPr indent="449263" eaLnBrk="1" hangingPunct="1">
              <a:spcBef>
                <a:spcPct val="0"/>
              </a:spcBef>
              <a:buFont typeface="Wingdings" pitchFamily="2" charset="2"/>
              <a:buNone/>
            </a:pPr>
            <a:endParaRPr lang="uk-UA" sz="800" b="1" smtClean="0">
              <a:latin typeface="Arial" charset="0"/>
            </a:endParaRPr>
          </a:p>
          <a:p>
            <a:pPr indent="449263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uk-UA" sz="2200" b="1" smtClean="0">
                <a:latin typeface="Arial" charset="0"/>
              </a:rPr>
              <a:t>На цьому рівні соціальні фактори впливають на паразитарну систему ззовні, відіграючи роль зовнішніх умов її функціонування.</a:t>
            </a:r>
            <a:endParaRPr lang="ru-RU" sz="2200" b="1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6480175"/>
          </a:xfrm>
        </p:spPr>
        <p:txBody>
          <a:bodyPr/>
          <a:lstStyle/>
          <a:p>
            <a:pPr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altLang="zh-CN" sz="2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Сутність теорії Є.Н. Павловського зводиться до того, що збудники ряду хвороб, загальні для людини і тварин, тривалий час циркулюють у природі незалежно від людини, передаючись від одних тварин до інших. Людина в цьому циклі може бути випадковою, найчастіше </a:t>
            </a:r>
            <a:r>
              <a:rPr lang="uk-UA" altLang="zh-CN" sz="2200" b="1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епідемічно</a:t>
            </a:r>
            <a:r>
              <a:rPr lang="uk-UA" altLang="zh-CN" sz="2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тупиковою ланкою.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uk-UA" altLang="zh-CN" sz="2200" b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altLang="zh-CN" sz="2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Є.Н. Павловський ввів в </a:t>
            </a:r>
            <a:r>
              <a:rPr lang="uk-UA" altLang="zh-CN" sz="2200" b="1" dirty="0" smtClean="0">
                <a:solidFill>
                  <a:srgbClr val="C00000"/>
                </a:solidFill>
                <a:latin typeface="Arial" charset="0"/>
              </a:rPr>
              <a:t>теорію природної </a:t>
            </a:r>
            <a:r>
              <a:rPr lang="uk-UA" altLang="zh-CN" sz="2200" b="1" dirty="0" err="1" smtClean="0">
                <a:solidFill>
                  <a:srgbClr val="C00000"/>
                </a:solidFill>
                <a:latin typeface="Arial" charset="0"/>
              </a:rPr>
              <a:t>осередковості</a:t>
            </a:r>
            <a:r>
              <a:rPr lang="uk-UA" altLang="zh-CN" sz="2200" b="1" dirty="0" smtClean="0">
                <a:solidFill>
                  <a:srgbClr val="C00000"/>
                </a:solidFill>
                <a:latin typeface="Arial" charset="0"/>
              </a:rPr>
              <a:t> поняття </a:t>
            </a:r>
            <a:r>
              <a:rPr lang="uk-UA" altLang="zh-CN" sz="2200" b="1" dirty="0" err="1" smtClean="0">
                <a:solidFill>
                  <a:srgbClr val="C00000"/>
                </a:solidFill>
                <a:latin typeface="Arial" charset="0"/>
              </a:rPr>
              <a:t>антропургічних</a:t>
            </a:r>
            <a:r>
              <a:rPr lang="uk-UA" altLang="zh-CN" sz="2200" b="1" dirty="0" smtClean="0">
                <a:solidFill>
                  <a:srgbClr val="C00000"/>
                </a:solidFill>
                <a:latin typeface="Arial" charset="0"/>
              </a:rPr>
              <a:t> осередків</a:t>
            </a:r>
            <a:r>
              <a:rPr lang="uk-UA" altLang="zh-CN" sz="2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. </a:t>
            </a:r>
          </a:p>
          <a:p>
            <a:pPr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altLang="zh-CN" sz="2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Природні осередки </a:t>
            </a:r>
            <a:r>
              <a:rPr lang="uk-UA" altLang="zh-CN" sz="2200" b="1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еволюційно</a:t>
            </a:r>
            <a:r>
              <a:rPr lang="uk-UA" altLang="zh-CN" sz="2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сформувались та існують незалежно від людини. </a:t>
            </a:r>
          </a:p>
          <a:p>
            <a:pPr indent="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altLang="zh-CN" sz="2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Однак природні осередки деяких хвороб переміщуються в зону, яка освоєна людиною і стають </a:t>
            </a:r>
            <a:r>
              <a:rPr lang="uk-UA" altLang="zh-CN" sz="2200" b="1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антропургічними</a:t>
            </a:r>
            <a:r>
              <a:rPr lang="uk-UA" altLang="zh-CN" sz="2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осередками, тобто такими, що залежать від господарської діяльності людини. В цьому випадку в природник осередках заражаються синантропні гризуни і домашні тварини, а від них заражається і людина.</a:t>
            </a:r>
            <a:r>
              <a:rPr lang="ru-RU" altLang="zh-CN" sz="22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64613" cy="65976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800080"/>
                </a:solidFill>
                <a:latin typeface="Arial" charset="0"/>
              </a:rPr>
              <a:t>		</a:t>
            </a:r>
            <a:r>
              <a:rPr lang="uk-UA" sz="2400" b="1" dirty="0" smtClean="0">
                <a:latin typeface="Arial" charset="0"/>
              </a:rPr>
              <a:t>Теорія відповідності </a:t>
            </a:r>
            <a:r>
              <a:rPr lang="uk-UA" sz="2400" b="1" dirty="0" smtClean="0">
                <a:solidFill>
                  <a:srgbClr val="C00000"/>
                </a:solidFill>
                <a:latin typeface="Arial" charset="0"/>
              </a:rPr>
              <a:t>Ю.П. </a:t>
            </a:r>
            <a:r>
              <a:rPr lang="uk-UA" sz="2400" b="1" dirty="0" err="1" smtClean="0">
                <a:solidFill>
                  <a:srgbClr val="C00000"/>
                </a:solidFill>
                <a:latin typeface="Arial" charset="0"/>
              </a:rPr>
              <a:t>Солодовникова</a:t>
            </a:r>
            <a:r>
              <a:rPr lang="uk-UA" sz="24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uk-UA" sz="2400" b="1" dirty="0" smtClean="0">
                <a:latin typeface="Arial" charset="0"/>
              </a:rPr>
              <a:t>виконує роль наукового підґрунтя, 	покладеного в основу сучасного санітарно-гігієнічного напрямку в профілактиці кишкових інфекцій і боротьбі з ними.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uk-UA" sz="2400" b="1" dirty="0" smtClean="0">
              <a:latin typeface="Arial" charset="0"/>
            </a:endParaRPr>
          </a:p>
          <a:p>
            <a:pPr indent="4500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latin typeface="Arial" charset="0"/>
              </a:rPr>
              <a:t>Розвиток епідемічного процесу при </a:t>
            </a:r>
            <a:r>
              <a:rPr lang="uk-UA" sz="2400" b="1" dirty="0" err="1" smtClean="0">
                <a:latin typeface="Arial" charset="0"/>
              </a:rPr>
              <a:t>шигельозах</a:t>
            </a:r>
            <a:r>
              <a:rPr lang="uk-UA" sz="2400" b="1" dirty="0" smtClean="0">
                <a:latin typeface="Arial" charset="0"/>
              </a:rPr>
              <a:t> та інших кишкових інфекціях визначається активністю процесу передачі збудників, а не імунітетом населення, який обумовлює зміни біологічних властивостей збудників. </a:t>
            </a:r>
          </a:p>
          <a:p>
            <a:pPr indent="45000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uk-UA" sz="2400" b="1" dirty="0" smtClean="0">
              <a:latin typeface="Arial" charset="0"/>
            </a:endParaRPr>
          </a:p>
          <a:p>
            <a:pPr indent="450000"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latin typeface="Arial" charset="0"/>
              </a:rPr>
              <a:t>Всі конкретні прояви епідемічного процесу (у часі, просторі та серед різних груп населення), що знаходять реальне відображення в рівні захворюваності (</a:t>
            </a:r>
            <a:r>
              <a:rPr lang="uk-UA" sz="2400" b="1" dirty="0" err="1" smtClean="0">
                <a:latin typeface="Arial" charset="0"/>
              </a:rPr>
              <a:t>бактеріоносійства</a:t>
            </a:r>
            <a:r>
              <a:rPr lang="uk-UA" sz="2400" b="1" dirty="0" smtClean="0">
                <a:latin typeface="Arial" charset="0"/>
              </a:rPr>
              <a:t>), </a:t>
            </a:r>
            <a:r>
              <a:rPr lang="uk-UA" sz="2400" b="1" dirty="0" err="1" smtClean="0">
                <a:latin typeface="Arial" charset="0"/>
              </a:rPr>
              <a:t>детермінуются</a:t>
            </a:r>
            <a:r>
              <a:rPr lang="uk-UA" sz="2400" b="1" dirty="0" smtClean="0">
                <a:latin typeface="Arial" charset="0"/>
              </a:rPr>
              <a:t> інтенсивністю реалізації процесу передачі.</a:t>
            </a:r>
            <a:endParaRPr lang="ru-RU" sz="2400" b="1" dirty="0" smtClean="0"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4478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9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ОЗНАКИ </a:t>
            </a:r>
            <a:r>
              <a:rPr lang="uk-UA" sz="2400" dirty="0" smtClean="0">
                <a:solidFill>
                  <a:srgbClr val="009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ІНФЕКЦІЙ, ЩО НЕ ДОЗВОЛЯЮТЬ</a:t>
            </a:r>
            <a:br>
              <a:rPr lang="uk-UA" sz="2400" dirty="0" smtClean="0">
                <a:solidFill>
                  <a:srgbClr val="009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9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ВІДНЕСТИ ЇХ ДО ТРАДИЦІЙНИХ </a:t>
            </a:r>
            <a:r>
              <a:rPr lang="ru-RU" sz="2400" dirty="0" smtClean="0">
                <a:solidFill>
                  <a:srgbClr val="0099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solidFill>
                <a:srgbClr val="0099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8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525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одужання хворого не супроводжується елімінацією збудника з організму;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відсутність фазовості в перебігу інфекційного та епідемічного процесу;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результаті зустрічі сприйнятливого організму й інфекційного агенту розвивається не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маніфестна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 хвороби, а атипова;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початок захворювання з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носійства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збудника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 же збудник може викликати різні клінічні прояви хвороби;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і той же клінічний синдром може бути наслідком інфікування вірусами різних видів і типів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неспроможність формування напруженого специфічного імунітету.;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суттєвий вплив на епідеміології інших інфекційних хвороб.</a:t>
            </a:r>
            <a:endParaRPr lang="uk-UA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1800"/>
            <a:ext cx="8763000" cy="762000"/>
          </a:xfrm>
        </p:spPr>
        <p:txBody>
          <a:bodyPr/>
          <a:lstStyle/>
          <a:p>
            <a:pPr>
              <a:defRPr/>
            </a:pPr>
            <a:r>
              <a:rPr lang="ru-RU" sz="8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80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sz="8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8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8305800" cy="5486400"/>
        </p:xfrm>
        <a:graphic>
          <a:graphicData uri="http://schemas.openxmlformats.org/drawingml/2006/table">
            <a:tbl>
              <a:tblPr/>
              <a:tblGrid>
                <a:gridCol w="3276600"/>
                <a:gridCol w="5029200"/>
              </a:tblGrid>
              <a:tr h="548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Л.В.</a:t>
                      </a:r>
                      <a:r>
                        <a:rPr kumimoji="0" lang="uk-UA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Громашевський</a:t>
                      </a: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 (1887-1981)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0" lvl="1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закони епідеміології;</a:t>
                      </a:r>
                    </a:p>
                    <a:p>
                      <a:pPr marL="514350" marR="0" lvl="1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вчення про механізм передачі, що покладено в основу класифікації інфекційних хвороб;</a:t>
                      </a:r>
                    </a:p>
                    <a:p>
                      <a:pPr marL="514350" marR="0" lvl="1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положення і критерії ліквідації інфекційних хвороб.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Блок-схема: узел 11"/>
          <p:cNvSpPr/>
          <p:nvPr/>
        </p:nvSpPr>
        <p:spPr>
          <a:xfrm>
            <a:off x="533400" y="1219200"/>
            <a:ext cx="3216275" cy="3897313"/>
          </a:xfrm>
          <a:prstGeom prst="flowChartConnector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7188" y="214313"/>
            <a:ext cx="8786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b="1" kern="0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НАЙВАЖЛИВІШІ НАУКОВІ ВІДКРИТТЯ, ЩО СПРИЯЛИ ПРОГРЕСУ В БОРОТЬБІ З ІНФЕКЦІЙНИМИ ХВОРОБАМИ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8"/>
          <p:cNvGraphicFramePr>
            <a:graphicFrameLocks/>
          </p:cNvGraphicFramePr>
          <p:nvPr/>
        </p:nvGraphicFramePr>
        <p:xfrm>
          <a:off x="457200" y="12954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ІНТЕГРАЦІЙНИЙ ЗВ’ЯЗОК </a:t>
            </a:r>
            <a:r>
              <a:rPr lang="uk-UA" sz="2800" dirty="0" smtClean="0">
                <a:solidFill>
                  <a:srgbClr val="C00000"/>
                </a:solidFill>
              </a:rPr>
              <a:t>ЕПІДЕМІОЛОГІЇ </a:t>
            </a:r>
            <a:br>
              <a:rPr lang="uk-UA" sz="28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З ІНШИМИ НАУКАМИ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00" y="12192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62000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НАУКА ВИЗНАЧАЄТЬСЯ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1219200"/>
          <a:ext cx="7924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Еволюція </a:t>
            </a:r>
            <a:r>
              <a:rPr lang="uk-UA" sz="3200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епідеміології</a:t>
            </a:r>
            <a:r>
              <a:rPr lang="uk-UA" sz="3200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науки</a:t>
            </a:r>
            <a:endParaRPr lang="uk-UA" sz="3200" cap="al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914400" y="1219200"/>
          <a:ext cx="800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762000"/>
          </a:xfrm>
        </p:spPr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zh-CN" sz="2800" dirty="0" smtClean="0">
                <a:solidFill>
                  <a:srgbClr val="002060"/>
                </a:solidFill>
                <a:latin typeface="Arial" charset="0"/>
              </a:rPr>
              <a:t>ОБ'ЄКТОМ ДОСЛІДЖЕННЯ ЕПІДЕМІОЛОГІЇ</a:t>
            </a:r>
            <a:endParaRPr lang="uk-UA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371600" y="12192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of bad news">
  <a:themeElements>
    <a:clrScheme name="Presentation of bad new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 of bad new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of bad new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f bad new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f bad new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f bad new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f bad new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f bad new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f bad new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Communicating Bad News</Template>
  <TotalTime>3302</TotalTime>
  <Words>1845</Words>
  <Application>Microsoft Office PowerPoint</Application>
  <PresentationFormat>Экран (4:3)</PresentationFormat>
  <Paragraphs>317</Paragraphs>
  <Slides>38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Presentation of bad news</vt:lpstr>
      <vt:lpstr>Лист Microsoft Excel 97-2003</vt:lpstr>
      <vt:lpstr>Диаграмма</vt:lpstr>
      <vt:lpstr>Презентация PowerPoint</vt:lpstr>
      <vt:lpstr>НАЙВАЖЛИВІШІ НАУКОВІ ВІДКРИТТЯ, ЩО СПРИЯЛИ ПРОГРЕСУ В БОРОТЬБІ З ІНФЕКЦІЙНИМИ ХВОРОБАМИ</vt:lpstr>
      <vt:lpstr>Презентация PowerPoint</vt:lpstr>
      <vt:lpstr>Презентация PowerPoint</vt:lpstr>
      <vt:lpstr>Презентация PowerPoint</vt:lpstr>
      <vt:lpstr>ІНТЕГРАЦІЙНИЙ ЗВ’ЯЗОК ЕПІДЕМІОЛОГІЇ  З ІНШИМИ НАУКАМИ </vt:lpstr>
      <vt:lpstr>НАУКА ВИЗНАЧАЄТЬСЯ</vt:lpstr>
      <vt:lpstr> Еволюція епідеміології як науки</vt:lpstr>
      <vt:lpstr> ОБ'ЄКТОМ ДОСЛІДЖЕННЯ ЕПІДЕМІОЛОГІЇ</vt:lpstr>
      <vt:lpstr>ГОЛОВНІ РУШІЙНІ СИЛИ ЕПІДЕМІЧНОГО ПРОЦЕСУ</vt:lpstr>
      <vt:lpstr>Презентация PowerPoint</vt:lpstr>
      <vt:lpstr>ДЖЕРЕЛО ІНФЕКЦІЇ – організм людини або тварини,  абіотичне середовище, в якому збудник у результаті тривалої еволюції знайшов природне середовище перебування (розмноження, накопичення, виділення)</vt:lpstr>
      <vt:lpstr>Презентация PowerPoint</vt:lpstr>
      <vt:lpstr>Презентация PowerPoint</vt:lpstr>
      <vt:lpstr>Презентация PowerPoint</vt:lpstr>
      <vt:lpstr>Особливості фекально-орального  механізму передачі </vt:lpstr>
      <vt:lpstr>Особливості крапельного  механізму передачі </vt:lpstr>
      <vt:lpstr>Презентация PowerPoint</vt:lpstr>
      <vt:lpstr>Презентация PowerPoint</vt:lpstr>
      <vt:lpstr>Презентация PowerPoint</vt:lpstr>
      <vt:lpstr>Структура шляхів передачі вірусу гепатиту В  (м. Київ)</vt:lpstr>
      <vt:lpstr> СПРИЙНЯТЛИВІСТЬ  – основний гальмувальний чинник розвитку епідемічного процесу </vt:lpstr>
      <vt:lpstr>   </vt:lpstr>
      <vt:lpstr>Презентация PowerPoint</vt:lpstr>
      <vt:lpstr>Презентация PowerPoint</vt:lpstr>
      <vt:lpstr>ФОРМУВАННЯ СПРИЯТЛИВИХ УМОВ ДЛЯ РЕАЛІЗАЦІЇ МЕХАНІЗМУ ПЕРЕДАЧІ</vt:lpstr>
      <vt:lpstr>Презентация PowerPoint</vt:lpstr>
      <vt:lpstr>Презентация PowerPoint</vt:lpstr>
      <vt:lpstr>Презентация PowerPoint</vt:lpstr>
      <vt:lpstr> епідеміологічний нагляд</vt:lpstr>
      <vt:lpstr>Презентация PowerPoint</vt:lpstr>
      <vt:lpstr>Епідеміологічний нагляд</vt:lpstr>
      <vt:lpstr>Кінцева мета боротьби з інфекційною хворобою</vt:lpstr>
      <vt:lpstr>Презентация PowerPoint</vt:lpstr>
      <vt:lpstr>Презентация PowerPoint</vt:lpstr>
      <vt:lpstr>Презентация PowerPoint</vt:lpstr>
      <vt:lpstr>ОЗНАКИ ІНФЕКЦІЙ, ЩО НЕ ДОЗВОЛЯЮТЬ  ВІДНЕСТИ ЇХ ДО ТРАДИЦІЙНИХ  </vt:lpstr>
      <vt:lpstr>Дякую за увагу! 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Tester</dc:creator>
  <cp:lastModifiedBy>Пользователь Windows</cp:lastModifiedBy>
  <cp:revision>265</cp:revision>
  <cp:lastPrinted>1601-01-01T00:00:00Z</cp:lastPrinted>
  <dcterms:created xsi:type="dcterms:W3CDTF">2008-01-25T08:44:54Z</dcterms:created>
  <dcterms:modified xsi:type="dcterms:W3CDTF">2021-04-21T22:01:36Z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