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576" autoAdjust="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597408"/>
            <a:ext cx="8314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Цивільно-правові зобов’язання виникають як із договорів, так і з інших правочинів (ст. 11 ЦК України) та інших юридичних фактів, у тому числі в разі завдання майнової (моральної) шкоди. Правовідносини, що виникають на підставі, відмінній від договору, в якому одна сторона (боржник) зобов'язана вчинити на користь другої сторони (кредитора) певну дію (передати майно, виконати роботу, надати послугу, сплатити гроші тощо) або утриматися від певної дії, а кредитор має право вимагати від боржника виконання його обов’язку,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називається НЕДОГОВІРНИМИ.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024" y="3230881"/>
            <a:ext cx="9180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ВИДИ НЕДОГОВІРНИХ ЗОБОВ'ЯЗАНЬ: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публічна обіцянка винагороди;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вчинення дій у майнових інтересах іншої особи без її доручення;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рятування здоров'я та життя фізичної особи, майна фізичної або юридичної особи;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створення загрози життю, здоров'ю, майну фізичної особи або майну юридичної особи;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відшкодування шкоди;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набуття, збереження майна без достатньої правової підстави.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84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6893" t="15943" r="27786" b="7086"/>
          <a:stretch>
            <a:fillRect/>
          </a:stretch>
        </p:blipFill>
        <p:spPr bwMode="auto">
          <a:xfrm>
            <a:off x="1502228" y="0"/>
            <a:ext cx="6387738" cy="67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6357" t="31543" r="27679" b="10000"/>
          <a:stretch>
            <a:fillRect/>
          </a:stretch>
        </p:blipFill>
        <p:spPr bwMode="auto">
          <a:xfrm>
            <a:off x="783771" y="424042"/>
            <a:ext cx="7798525" cy="61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9500" t="41657" r="19107" b="6743"/>
          <a:stretch>
            <a:fillRect/>
          </a:stretch>
        </p:blipFill>
        <p:spPr bwMode="auto">
          <a:xfrm>
            <a:off x="287383" y="875211"/>
            <a:ext cx="9350054" cy="491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0250" t="27429" r="19429" b="6914"/>
          <a:stretch>
            <a:fillRect/>
          </a:stretch>
        </p:blipFill>
        <p:spPr bwMode="auto">
          <a:xfrm>
            <a:off x="483326" y="483326"/>
            <a:ext cx="8429704" cy="57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2607" t="27086" r="20714" b="35714"/>
          <a:stretch>
            <a:fillRect/>
          </a:stretch>
        </p:blipFill>
        <p:spPr bwMode="auto">
          <a:xfrm>
            <a:off x="457806" y="1227909"/>
            <a:ext cx="8725384" cy="357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1000" t="16457" r="22000" b="4857"/>
          <a:stretch>
            <a:fillRect/>
          </a:stretch>
        </p:blipFill>
        <p:spPr bwMode="auto">
          <a:xfrm>
            <a:off x="1005840" y="0"/>
            <a:ext cx="7746274" cy="66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9393" t="26229" r="19214" b="26114"/>
          <a:stretch>
            <a:fillRect/>
          </a:stretch>
        </p:blipFill>
        <p:spPr bwMode="auto">
          <a:xfrm>
            <a:off x="334889" y="940526"/>
            <a:ext cx="8965866" cy="43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9607" t="31028" r="19321" b="13086"/>
          <a:stretch>
            <a:fillRect/>
          </a:stretch>
        </p:blipFill>
        <p:spPr bwMode="auto">
          <a:xfrm>
            <a:off x="274320" y="561702"/>
            <a:ext cx="9044625" cy="51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9393" t="22800" r="19321" b="12400"/>
          <a:stretch>
            <a:fillRect/>
          </a:stretch>
        </p:blipFill>
        <p:spPr bwMode="auto">
          <a:xfrm>
            <a:off x="483325" y="431075"/>
            <a:ext cx="8598677" cy="568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393" t="22800" r="18879" b="64240"/>
          <a:stretch>
            <a:fillRect/>
          </a:stretch>
        </p:blipFill>
        <p:spPr bwMode="auto">
          <a:xfrm>
            <a:off x="483325" y="431075"/>
            <a:ext cx="8660675" cy="11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19714" t="33600" r="19536" b="12743"/>
          <a:stretch>
            <a:fillRect/>
          </a:stretch>
        </p:blipFill>
        <p:spPr bwMode="auto">
          <a:xfrm>
            <a:off x="522513" y="1489166"/>
            <a:ext cx="8660801" cy="47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29734" y="23129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/>
          <a:srcRect l="28795" t="44461" r="26672" b="35805"/>
          <a:stretch>
            <a:fillRect/>
          </a:stretch>
        </p:blipFill>
        <p:spPr bwMode="auto">
          <a:xfrm>
            <a:off x="780697" y="529814"/>
            <a:ext cx="8428257" cy="23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8870" y="3455894"/>
            <a:ext cx="81758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відміну від договору, оголошення про винагороду не передбачає попереднього визначення сторони, уповноваженої виконувати роботу або надавати послугу, в якій заінтересований замовник. Тому суб’єктний склад осіб, які діють в інтересах замовника, заздалегідь не визначений. Це надає заінтересованій особі можливість залучати до виконання певних дій надзвичайно широке коло суб’єктів і, відповідно, значно збільшує її шанси на досягнення бажаного правового результату.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8297" t="31028" r="19536" b="44629"/>
          <a:stretch>
            <a:fillRect/>
          </a:stretch>
        </p:blipFill>
        <p:spPr bwMode="auto">
          <a:xfrm>
            <a:off x="156755" y="796835"/>
            <a:ext cx="9501105" cy="232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24107" t="66200" r="22536" b="21286"/>
          <a:stretch>
            <a:fillRect/>
          </a:stretch>
        </p:blipFill>
        <p:spPr bwMode="auto">
          <a:xfrm>
            <a:off x="279715" y="3095898"/>
            <a:ext cx="9216983" cy="13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2929" t="19200" r="25107" b="6914"/>
          <a:stretch>
            <a:fillRect/>
          </a:stretch>
        </p:blipFill>
        <p:spPr bwMode="auto">
          <a:xfrm>
            <a:off x="1110342" y="252800"/>
            <a:ext cx="7432766" cy="66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5393" t="16457" r="25857" b="5543"/>
          <a:stretch>
            <a:fillRect/>
          </a:stretch>
        </p:blipFill>
        <p:spPr bwMode="auto">
          <a:xfrm>
            <a:off x="1358537" y="-1"/>
            <a:ext cx="6792685" cy="679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5821" t="36343" r="24357" b="8540"/>
          <a:stretch>
            <a:fillRect/>
          </a:stretch>
        </p:blipFill>
        <p:spPr bwMode="auto">
          <a:xfrm>
            <a:off x="927463" y="591747"/>
            <a:ext cx="7929154" cy="5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3464" t="28800" r="25536" b="12057"/>
          <a:stretch>
            <a:fillRect/>
          </a:stretch>
        </p:blipFill>
        <p:spPr bwMode="auto">
          <a:xfrm>
            <a:off x="783773" y="0"/>
            <a:ext cx="7623710" cy="55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 l="28071" t="41667" r="27357" b="36714"/>
          <a:stretch>
            <a:fillRect/>
          </a:stretch>
        </p:blipFill>
        <p:spPr bwMode="auto">
          <a:xfrm>
            <a:off x="4271553" y="4725151"/>
            <a:ext cx="6518365" cy="197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7107" t="18172" r="25857" b="6571"/>
          <a:stretch>
            <a:fillRect/>
          </a:stretch>
        </p:blipFill>
        <p:spPr bwMode="auto">
          <a:xfrm>
            <a:off x="1502227" y="235131"/>
            <a:ext cx="6622869" cy="66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7357" t="21257" r="19750" b="21657"/>
          <a:stretch>
            <a:fillRect/>
          </a:stretch>
        </p:blipFill>
        <p:spPr bwMode="auto">
          <a:xfrm>
            <a:off x="365761" y="836022"/>
            <a:ext cx="8911339" cy="505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1536" t="24343" r="21571" b="12229"/>
          <a:stretch>
            <a:fillRect/>
          </a:stretch>
        </p:blipFill>
        <p:spPr bwMode="auto">
          <a:xfrm>
            <a:off x="940525" y="509451"/>
            <a:ext cx="8061196" cy="56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9821" t="20400" r="19643" b="7943"/>
          <a:stretch>
            <a:fillRect/>
          </a:stretch>
        </p:blipFill>
        <p:spPr bwMode="auto">
          <a:xfrm>
            <a:off x="705395" y="209006"/>
            <a:ext cx="8516982" cy="63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8964" t="25714" r="19536" b="14114"/>
          <a:stretch>
            <a:fillRect/>
          </a:stretch>
        </p:blipFill>
        <p:spPr bwMode="auto">
          <a:xfrm>
            <a:off x="365759" y="731518"/>
            <a:ext cx="8993426" cy="549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9178" t="16628" r="18786" b="6229"/>
          <a:stretch>
            <a:fillRect/>
          </a:stretch>
        </p:blipFill>
        <p:spPr bwMode="auto">
          <a:xfrm>
            <a:off x="653143" y="120950"/>
            <a:ext cx="8399417" cy="652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7250" t="27600" r="19000" b="10000"/>
          <a:stretch>
            <a:fillRect/>
          </a:stretch>
        </p:blipFill>
        <p:spPr bwMode="auto">
          <a:xfrm>
            <a:off x="555674" y="548639"/>
            <a:ext cx="8797332" cy="538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036" t="17486" r="19107" b="6057"/>
          <a:stretch>
            <a:fillRect/>
          </a:stretch>
        </p:blipFill>
        <p:spPr bwMode="auto">
          <a:xfrm>
            <a:off x="496389" y="124512"/>
            <a:ext cx="8242662" cy="64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</TotalTime>
  <Words>232</Words>
  <Application>Microsoft Office PowerPoint</Application>
  <PresentationFormat>Произвольный</PresentationFormat>
  <Paragraphs>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Анна</cp:lastModifiedBy>
  <cp:revision>53</cp:revision>
  <dcterms:created xsi:type="dcterms:W3CDTF">2022-09-04T19:44:14Z</dcterms:created>
  <dcterms:modified xsi:type="dcterms:W3CDTF">2023-02-01T10:21:03Z</dcterms:modified>
</cp:coreProperties>
</file>