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56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852E-E2D8-499B-8B74-95EE05DABBAC}" type="datetimeFigureOut">
              <a:rPr lang="ru-UA" smtClean="0"/>
              <a:t>22.10.2023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4BA3-B2C2-45E1-97C1-E69B61B770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16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44BA3-B2C2-45E1-97C1-E69B61B770E1}" type="slidenum">
              <a:rPr lang="ru-UA" smtClean="0"/>
              <a:t>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078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22.10.2023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22.10.2023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22.10.2023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22.10.2023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22.10.2023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22.10.2023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22.10.2023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22.10.2023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22.10.2023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22.10.2023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22.10.2023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22.10.2023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85900" y="263395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ЕКОНОМІКА ПІДПРИЄМСТВА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6D5072-376A-4361-ADAB-6C7EAE5E0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00" y="628650"/>
            <a:ext cx="9783223" cy="504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332EE4-27DF-42A0-AE85-9666693AC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429942"/>
            <a:ext cx="8696326" cy="3665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11D5BC-3DD5-4521-A4BA-C13C724B0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4095491"/>
            <a:ext cx="8696326" cy="22747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005717-5983-48F2-BA4E-633BD6BF2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7BE9B9-B476-48AC-BAD5-789F01044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76" y="647699"/>
            <a:ext cx="9506462" cy="50387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E61500-85EF-4819-801A-11CF7F8B1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5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0A923-0077-4720-98A5-5735E85C5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76" y="819151"/>
            <a:ext cx="9078545" cy="48721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0635A1-57FC-4776-8C08-16628B566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2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F4FD60-DB83-490A-B102-0944B027D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74" y="666750"/>
            <a:ext cx="9268449" cy="6648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3A72A6-75B0-46A7-BF92-410974BEC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03" y="1239243"/>
            <a:ext cx="9189390" cy="36557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84CACE-A7DB-4B08-A0E0-569A53FE8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2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D25E88-80A5-41D7-83C4-608F71C0D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93" y="695326"/>
            <a:ext cx="8875473" cy="49169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D7130A-DAF5-4A98-83A0-86EA3DFB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10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3DD3F9-AFF5-4B7A-AD33-ABDF18F43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58" y="904875"/>
            <a:ext cx="9548023" cy="39530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5034C7-A7D8-469F-BF45-93C25422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59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FC070F-EB4C-4700-AB50-0751C602A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42" y="353603"/>
            <a:ext cx="9621783" cy="7798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AAA0E9-5C26-45A7-9D8F-E789A491D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041151"/>
            <a:ext cx="9382124" cy="42380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BD4BA2-E597-4DE4-AE6A-0040B87CC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9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FDCA02-69E6-4471-9DDA-A40D09DC7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25" y="944753"/>
            <a:ext cx="9630429" cy="3998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B1EF72-8C5D-46A1-94B0-5280CFDE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4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8F1BE9-B594-43C4-A997-F9930797D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5" y="685800"/>
            <a:ext cx="8853794" cy="48293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435C9-B9E9-4D29-BF6E-7B187E210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2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9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ЦІНИ ТА ЦІНОУТВОРЕННЯ </a:t>
            </a:r>
            <a:b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РИНКОВИХ УМОВАХ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C3CBC08-02B6-4D8C-A45F-784629EF7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0463"/>
            <a:ext cx="9144000" cy="1655762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гуртових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396C21-E8F0-4010-84EF-7109D649D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66" y="683733"/>
            <a:ext cx="9462044" cy="48502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491997-9572-47F1-8BF0-7DAC07A8A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97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0DA0F8-092A-42C6-8E68-82C3500C5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78" y="234977"/>
            <a:ext cx="8732197" cy="63880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6B850F-278A-4523-AE88-A1C57EF00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1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DBDC6B-83BF-447D-856E-EBA67A2F1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523875"/>
            <a:ext cx="9224325" cy="13797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03FBD-9CE4-42B4-BD43-CCEFBD13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914526"/>
            <a:ext cx="8839200" cy="44195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222756-AB68-43FC-AC7D-35A01D55A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D9CFB-63DB-4948-ACCF-78F912734E6A}"/>
              </a:ext>
            </a:extLst>
          </p:cNvPr>
          <p:cNvSpPr txBox="1"/>
          <p:nvPr/>
        </p:nvSpPr>
        <p:spPr>
          <a:xfrm>
            <a:off x="1533525" y="337209"/>
            <a:ext cx="7372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гуртових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4AFB94-36A3-486A-B7A8-4153F534D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00" y="1626749"/>
            <a:ext cx="10037974" cy="33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1A919C-43D6-44ED-8D8D-02236D9AA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43" y="828675"/>
            <a:ext cx="9936018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2A00A2-3AA7-4D53-A24B-B7D72AED4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03" y="457200"/>
            <a:ext cx="9425426" cy="39111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E39F3B-968A-4D73-9EE3-C0AE859A9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76" y="4570033"/>
            <a:ext cx="9202604" cy="16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B282A-628D-4E38-B9E8-547A904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A32C17-AD7A-428C-B06E-38D03945C076}"/>
              </a:ext>
            </a:extLst>
          </p:cNvPr>
          <p:cNvSpPr txBox="1"/>
          <p:nvPr/>
        </p:nvSpPr>
        <p:spPr>
          <a:xfrm>
            <a:off x="3048000" y="53726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D0A565-D86A-4D20-840B-BA443CC2C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09" y="1428750"/>
            <a:ext cx="1055781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2A210-85B0-4B89-B2DD-7EA9EC72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46BCBB-9B4D-4EE0-8EC5-7D55704C2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07" y="638175"/>
            <a:ext cx="9849871" cy="498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8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B1EB3E-681A-421F-9901-82A34537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C5674B-6A62-4416-AAB9-E017962AC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49" y="537264"/>
            <a:ext cx="9079934" cy="15477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C03F80-C587-44B7-ABF7-850CFCF60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83" y="2084980"/>
            <a:ext cx="9202700" cy="44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7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D8E2F5-F639-4973-A2AF-7CBDB66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7813E5-AE0A-4AA9-93CA-FC4379137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8" y="819150"/>
            <a:ext cx="9879745" cy="449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2" y="238335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9D98DB-6F6D-4A14-B2BB-EFD25CF0E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485830"/>
            <a:ext cx="9863900" cy="3886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A110E5-BEAE-47DE-A080-C7CAF9C7B69B}"/>
              </a:ext>
            </a:extLst>
          </p:cNvPr>
          <p:cNvSpPr txBox="1"/>
          <p:nvPr/>
        </p:nvSpPr>
        <p:spPr>
          <a:xfrm>
            <a:off x="1762125" y="59093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EC3A-BBA7-47BA-9318-C68E55B0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A68DFF-23CC-4919-A699-291BAF2B9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04" y="809625"/>
            <a:ext cx="9559714" cy="45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2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A41394-B2E6-4009-B348-8F10548C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2A52F4-D1FD-4217-99EF-CB607100B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33" y="1347716"/>
            <a:ext cx="10251531" cy="41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9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B9F0C7-46A2-4AD0-99B8-836A9551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45DE41-A313-40D2-9066-7BEC1086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034" y="537264"/>
            <a:ext cx="8199831" cy="33454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4B9A3D-52EF-416B-AB0F-0DEB194CF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585" y="3816059"/>
            <a:ext cx="7940728" cy="2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A277D9-6417-43B5-BFF3-2BDA33796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48" y="495301"/>
            <a:ext cx="9945455" cy="56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0A86AD-0749-40B1-8EA7-936D8C8D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6" y="262898"/>
            <a:ext cx="9229724" cy="63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0E7F3A-425B-4A7C-B732-81CED1D85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51" y="1257300"/>
            <a:ext cx="9869532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D663D9-EA4D-45F4-B74B-558C7180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64" y="409576"/>
            <a:ext cx="9520015" cy="57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92871B-1324-4200-B4BD-F3E6FDCF8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16" y="476250"/>
            <a:ext cx="9778613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227BA1-54CD-4C8C-A31A-64A36BCB8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268371"/>
            <a:ext cx="9197688" cy="61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73</Words>
  <Application>Microsoft Office PowerPoint</Application>
  <PresentationFormat>Широкоэкранный</PresentationFormat>
  <Paragraphs>12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8. ЦІНИ ТА ЦІНОУТВОРЕННЯ  В РИНКОВИХ УМОВАХ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28</cp:revision>
  <dcterms:created xsi:type="dcterms:W3CDTF">2023-09-02T13:04:54Z</dcterms:created>
  <dcterms:modified xsi:type="dcterms:W3CDTF">2023-10-22T14:22:01Z</dcterms:modified>
</cp:coreProperties>
</file>