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1" r:id="rId6"/>
    <p:sldId id="262" r:id="rId7"/>
    <p:sldId id="259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A896"/>
    <a:srgbClr val="455F51"/>
    <a:srgbClr val="265624"/>
    <a:srgbClr val="009878"/>
    <a:srgbClr val="508A5C"/>
    <a:srgbClr val="89A64D"/>
    <a:srgbClr val="92A95F"/>
    <a:srgbClr val="85A93D"/>
    <a:srgbClr val="86B135"/>
    <a:srgbClr val="0CB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F48F9-B70B-4EBA-879F-5C1C39472604}" type="doc">
      <dgm:prSet loTypeId="urn:microsoft.com/office/officeart/2005/8/layout/orgChart1" loCatId="hierarchy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04105C62-6C6D-49E5-AD07-17FE1F7149B3}">
      <dgm:prSet phldrT="[Текст]" custT="1"/>
      <dgm:spPr/>
      <dgm:t>
        <a:bodyPr/>
        <a:lstStyle/>
        <a:p>
          <a:r>
            <a:rPr lang="uk-UA" sz="2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Варіанти визначення часу початку здійснення повноважень</a:t>
          </a:r>
          <a:endParaRPr lang="ru-RU" sz="22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84372-9F8A-4F36-A4F4-ABFBD6919393}" type="parTrans" cxnId="{C409E11C-111C-40C2-BC6E-AAC0C7CA2845}">
      <dgm:prSet/>
      <dgm:spPr/>
      <dgm:t>
        <a:bodyPr/>
        <a:lstStyle/>
        <a:p>
          <a:endParaRPr lang="ru-RU"/>
        </a:p>
      </dgm:t>
    </dgm:pt>
    <dgm:pt modelId="{E6F1CA21-0A07-4DF4-B499-3C8BFD0FC13E}" type="sibTrans" cxnId="{C409E11C-111C-40C2-BC6E-AAC0C7CA2845}">
      <dgm:prSet/>
      <dgm:spPr/>
      <dgm:t>
        <a:bodyPr/>
        <a:lstStyle/>
        <a:p>
          <a:endParaRPr lang="ru-RU"/>
        </a:p>
      </dgm:t>
    </dgm:pt>
    <dgm:pt modelId="{5F86F383-22F5-4EB6-AB9B-8E23915C0CBF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із моменту вручення своїх вірчих грамот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D1A26-344F-4A24-BC53-C2E94BD33654}" type="parTrans" cxnId="{B8823A26-9574-48D1-AAC5-07F7E3EAFC01}">
      <dgm:prSet/>
      <dgm:spPr/>
      <dgm:t>
        <a:bodyPr/>
        <a:lstStyle/>
        <a:p>
          <a:endParaRPr lang="ru-RU"/>
        </a:p>
      </dgm:t>
    </dgm:pt>
    <dgm:pt modelId="{769DB113-C4C5-4576-8907-95CD08D76D3F}" type="sibTrans" cxnId="{B8823A26-9574-48D1-AAC5-07F7E3EAFC01}">
      <dgm:prSet/>
      <dgm:spPr/>
      <dgm:t>
        <a:bodyPr/>
        <a:lstStyle/>
        <a:p>
          <a:endParaRPr lang="ru-RU"/>
        </a:p>
      </dgm:t>
    </dgm:pt>
    <dgm:pt modelId="{D2E05BBB-9F52-4180-BB51-2594DB713CA1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із моменту повідомлення про своє прибуття і пред’явлення завірених копій вірчих грамот МЗС держави перебування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2109C-955A-4F0D-8F33-825A1ECDEBBE}" type="parTrans" cxnId="{68C86994-C45C-4C43-9782-A3584CE854C7}">
      <dgm:prSet/>
      <dgm:spPr/>
      <dgm:t>
        <a:bodyPr/>
        <a:lstStyle/>
        <a:p>
          <a:endParaRPr lang="ru-RU"/>
        </a:p>
      </dgm:t>
    </dgm:pt>
    <dgm:pt modelId="{D4ED2554-6A44-46E2-9555-79A030957E7D}" type="sibTrans" cxnId="{68C86994-C45C-4C43-9782-A3584CE854C7}">
      <dgm:prSet/>
      <dgm:spPr/>
      <dgm:t>
        <a:bodyPr/>
        <a:lstStyle/>
        <a:p>
          <a:endParaRPr lang="ru-RU"/>
        </a:p>
      </dgm:t>
    </dgm:pt>
    <dgm:pt modelId="{7391535F-8E00-4F94-96D3-B600E9BC054D}" type="pres">
      <dgm:prSet presAssocID="{904F48F9-B70B-4EBA-879F-5C1C394726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7BF673-FBD1-41EA-AD97-9280D0B2D259}" type="pres">
      <dgm:prSet presAssocID="{04105C62-6C6D-49E5-AD07-17FE1F7149B3}" presName="hierRoot1" presStyleCnt="0">
        <dgm:presLayoutVars>
          <dgm:hierBranch val="init"/>
        </dgm:presLayoutVars>
      </dgm:prSet>
      <dgm:spPr/>
    </dgm:pt>
    <dgm:pt modelId="{D7804997-44A0-4897-A526-2CDA6BF2EABB}" type="pres">
      <dgm:prSet presAssocID="{04105C62-6C6D-49E5-AD07-17FE1F7149B3}" presName="rootComposite1" presStyleCnt="0"/>
      <dgm:spPr/>
    </dgm:pt>
    <dgm:pt modelId="{03C9EC95-81FE-4DA3-8EED-982B2A36FE2B}" type="pres">
      <dgm:prSet presAssocID="{04105C62-6C6D-49E5-AD07-17FE1F7149B3}" presName="rootText1" presStyleLbl="node0" presStyleIdx="0" presStyleCnt="1" custScaleX="149184">
        <dgm:presLayoutVars>
          <dgm:chPref val="3"/>
        </dgm:presLayoutVars>
      </dgm:prSet>
      <dgm:spPr/>
    </dgm:pt>
    <dgm:pt modelId="{C74E9B9D-7421-4692-9C11-9967F5827AF7}" type="pres">
      <dgm:prSet presAssocID="{04105C62-6C6D-49E5-AD07-17FE1F7149B3}" presName="rootConnector1" presStyleLbl="node1" presStyleIdx="0" presStyleCnt="0"/>
      <dgm:spPr/>
    </dgm:pt>
    <dgm:pt modelId="{93A3CA6B-8A30-4E1D-8B1D-380D604BE231}" type="pres">
      <dgm:prSet presAssocID="{04105C62-6C6D-49E5-AD07-17FE1F7149B3}" presName="hierChild2" presStyleCnt="0"/>
      <dgm:spPr/>
    </dgm:pt>
    <dgm:pt modelId="{426A4E24-7B0F-4697-8008-EB89BFC3A4B7}" type="pres">
      <dgm:prSet presAssocID="{9CCD1A26-344F-4A24-BC53-C2E94BD33654}" presName="Name37" presStyleLbl="parChTrans1D2" presStyleIdx="0" presStyleCnt="2"/>
      <dgm:spPr/>
    </dgm:pt>
    <dgm:pt modelId="{7C098141-DE91-4713-B9F4-6D22385A39DA}" type="pres">
      <dgm:prSet presAssocID="{5F86F383-22F5-4EB6-AB9B-8E23915C0CBF}" presName="hierRoot2" presStyleCnt="0">
        <dgm:presLayoutVars>
          <dgm:hierBranch val="init"/>
        </dgm:presLayoutVars>
      </dgm:prSet>
      <dgm:spPr/>
    </dgm:pt>
    <dgm:pt modelId="{166B4F79-4F11-444B-B310-F9616718113C}" type="pres">
      <dgm:prSet presAssocID="{5F86F383-22F5-4EB6-AB9B-8E23915C0CBF}" presName="rootComposite" presStyleCnt="0"/>
      <dgm:spPr/>
    </dgm:pt>
    <dgm:pt modelId="{DA820CD9-E089-4806-AE52-65ED7666094B}" type="pres">
      <dgm:prSet presAssocID="{5F86F383-22F5-4EB6-AB9B-8E23915C0CBF}" presName="rootText" presStyleLbl="node2" presStyleIdx="0" presStyleCnt="2">
        <dgm:presLayoutVars>
          <dgm:chPref val="3"/>
        </dgm:presLayoutVars>
      </dgm:prSet>
      <dgm:spPr/>
    </dgm:pt>
    <dgm:pt modelId="{A5EC6528-0814-440A-A488-18298FC0E09D}" type="pres">
      <dgm:prSet presAssocID="{5F86F383-22F5-4EB6-AB9B-8E23915C0CBF}" presName="rootConnector" presStyleLbl="node2" presStyleIdx="0" presStyleCnt="2"/>
      <dgm:spPr/>
    </dgm:pt>
    <dgm:pt modelId="{8874FC1C-A012-4A2D-9F73-E4DBBB9035C6}" type="pres">
      <dgm:prSet presAssocID="{5F86F383-22F5-4EB6-AB9B-8E23915C0CBF}" presName="hierChild4" presStyleCnt="0"/>
      <dgm:spPr/>
    </dgm:pt>
    <dgm:pt modelId="{117F60E9-9899-4CBF-AFC9-AD51A7594F8E}" type="pres">
      <dgm:prSet presAssocID="{5F86F383-22F5-4EB6-AB9B-8E23915C0CBF}" presName="hierChild5" presStyleCnt="0"/>
      <dgm:spPr/>
    </dgm:pt>
    <dgm:pt modelId="{C8BA0D25-8B8E-43D2-B157-28A063C770CA}" type="pres">
      <dgm:prSet presAssocID="{15A2109C-955A-4F0D-8F33-825A1ECDEBBE}" presName="Name37" presStyleLbl="parChTrans1D2" presStyleIdx="1" presStyleCnt="2"/>
      <dgm:spPr/>
    </dgm:pt>
    <dgm:pt modelId="{4EE1676F-03E5-4196-BED2-ABE59AE3C63D}" type="pres">
      <dgm:prSet presAssocID="{D2E05BBB-9F52-4180-BB51-2594DB713CA1}" presName="hierRoot2" presStyleCnt="0">
        <dgm:presLayoutVars>
          <dgm:hierBranch val="init"/>
        </dgm:presLayoutVars>
      </dgm:prSet>
      <dgm:spPr/>
    </dgm:pt>
    <dgm:pt modelId="{902E502C-E3BF-4005-B1F6-E99CC54199A6}" type="pres">
      <dgm:prSet presAssocID="{D2E05BBB-9F52-4180-BB51-2594DB713CA1}" presName="rootComposite" presStyleCnt="0"/>
      <dgm:spPr/>
    </dgm:pt>
    <dgm:pt modelId="{2C6BB89B-4814-4354-A746-F8C3E2C7B880}" type="pres">
      <dgm:prSet presAssocID="{D2E05BBB-9F52-4180-BB51-2594DB713CA1}" presName="rootText" presStyleLbl="node2" presStyleIdx="1" presStyleCnt="2">
        <dgm:presLayoutVars>
          <dgm:chPref val="3"/>
        </dgm:presLayoutVars>
      </dgm:prSet>
      <dgm:spPr/>
    </dgm:pt>
    <dgm:pt modelId="{8DE96FA3-6DDA-4F42-ABDA-0237BAB2AF14}" type="pres">
      <dgm:prSet presAssocID="{D2E05BBB-9F52-4180-BB51-2594DB713CA1}" presName="rootConnector" presStyleLbl="node2" presStyleIdx="1" presStyleCnt="2"/>
      <dgm:spPr/>
    </dgm:pt>
    <dgm:pt modelId="{E30A915D-AE77-4404-BE9E-F45ED4C5EA41}" type="pres">
      <dgm:prSet presAssocID="{D2E05BBB-9F52-4180-BB51-2594DB713CA1}" presName="hierChild4" presStyleCnt="0"/>
      <dgm:spPr/>
    </dgm:pt>
    <dgm:pt modelId="{F5A6B1FA-B888-435A-99EC-AFCE3EA13477}" type="pres">
      <dgm:prSet presAssocID="{D2E05BBB-9F52-4180-BB51-2594DB713CA1}" presName="hierChild5" presStyleCnt="0"/>
      <dgm:spPr/>
    </dgm:pt>
    <dgm:pt modelId="{C92BEB0C-E71B-4611-922D-6CD0B22EEA5E}" type="pres">
      <dgm:prSet presAssocID="{04105C62-6C6D-49E5-AD07-17FE1F7149B3}" presName="hierChild3" presStyleCnt="0"/>
      <dgm:spPr/>
    </dgm:pt>
  </dgm:ptLst>
  <dgm:cxnLst>
    <dgm:cxn modelId="{90DE2F17-7E40-4EE9-86DA-C7A55F190C00}" type="presOf" srcId="{5F86F383-22F5-4EB6-AB9B-8E23915C0CBF}" destId="{DA820CD9-E089-4806-AE52-65ED7666094B}" srcOrd="0" destOrd="0" presId="urn:microsoft.com/office/officeart/2005/8/layout/orgChart1"/>
    <dgm:cxn modelId="{C409E11C-111C-40C2-BC6E-AAC0C7CA2845}" srcId="{904F48F9-B70B-4EBA-879F-5C1C39472604}" destId="{04105C62-6C6D-49E5-AD07-17FE1F7149B3}" srcOrd="0" destOrd="0" parTransId="{2B684372-9F8A-4F36-A4F4-ABFBD6919393}" sibTransId="{E6F1CA21-0A07-4DF4-B499-3C8BFD0FC13E}"/>
    <dgm:cxn modelId="{B8823A26-9574-48D1-AAC5-07F7E3EAFC01}" srcId="{04105C62-6C6D-49E5-AD07-17FE1F7149B3}" destId="{5F86F383-22F5-4EB6-AB9B-8E23915C0CBF}" srcOrd="0" destOrd="0" parTransId="{9CCD1A26-344F-4A24-BC53-C2E94BD33654}" sibTransId="{769DB113-C4C5-4576-8907-95CD08D76D3F}"/>
    <dgm:cxn modelId="{7FBA8438-A6FD-401D-BF41-66888BAAB014}" type="presOf" srcId="{9CCD1A26-344F-4A24-BC53-C2E94BD33654}" destId="{426A4E24-7B0F-4697-8008-EB89BFC3A4B7}" srcOrd="0" destOrd="0" presId="urn:microsoft.com/office/officeart/2005/8/layout/orgChart1"/>
    <dgm:cxn modelId="{EA9CEA64-21ED-446B-83C5-1FF6B091C288}" type="presOf" srcId="{D2E05BBB-9F52-4180-BB51-2594DB713CA1}" destId="{8DE96FA3-6DDA-4F42-ABDA-0237BAB2AF14}" srcOrd="1" destOrd="0" presId="urn:microsoft.com/office/officeart/2005/8/layout/orgChart1"/>
    <dgm:cxn modelId="{2817798D-48D4-40ED-AB46-1CB569E7102B}" type="presOf" srcId="{04105C62-6C6D-49E5-AD07-17FE1F7149B3}" destId="{C74E9B9D-7421-4692-9C11-9967F5827AF7}" srcOrd="1" destOrd="0" presId="urn:microsoft.com/office/officeart/2005/8/layout/orgChart1"/>
    <dgm:cxn modelId="{D9EDB491-A4C2-43CE-BF0C-B7F4082DB912}" type="presOf" srcId="{D2E05BBB-9F52-4180-BB51-2594DB713CA1}" destId="{2C6BB89B-4814-4354-A746-F8C3E2C7B880}" srcOrd="0" destOrd="0" presId="urn:microsoft.com/office/officeart/2005/8/layout/orgChart1"/>
    <dgm:cxn modelId="{68C86994-C45C-4C43-9782-A3584CE854C7}" srcId="{04105C62-6C6D-49E5-AD07-17FE1F7149B3}" destId="{D2E05BBB-9F52-4180-BB51-2594DB713CA1}" srcOrd="1" destOrd="0" parTransId="{15A2109C-955A-4F0D-8F33-825A1ECDEBBE}" sibTransId="{D4ED2554-6A44-46E2-9555-79A030957E7D}"/>
    <dgm:cxn modelId="{153471DC-D945-4403-ACFC-70B29AE7E734}" type="presOf" srcId="{15A2109C-955A-4F0D-8F33-825A1ECDEBBE}" destId="{C8BA0D25-8B8E-43D2-B157-28A063C770CA}" srcOrd="0" destOrd="0" presId="urn:microsoft.com/office/officeart/2005/8/layout/orgChart1"/>
    <dgm:cxn modelId="{8CEB3AE3-F6A2-41AC-9405-1395500F4F3E}" type="presOf" srcId="{904F48F9-B70B-4EBA-879F-5C1C39472604}" destId="{7391535F-8E00-4F94-96D3-B600E9BC054D}" srcOrd="0" destOrd="0" presId="urn:microsoft.com/office/officeart/2005/8/layout/orgChart1"/>
    <dgm:cxn modelId="{D0424BF5-51B0-4E4C-AE06-EE8C2D62FA08}" type="presOf" srcId="{04105C62-6C6D-49E5-AD07-17FE1F7149B3}" destId="{03C9EC95-81FE-4DA3-8EED-982B2A36FE2B}" srcOrd="0" destOrd="0" presId="urn:microsoft.com/office/officeart/2005/8/layout/orgChart1"/>
    <dgm:cxn modelId="{8E08EFFD-142B-4095-A2BA-F66F617B16FF}" type="presOf" srcId="{5F86F383-22F5-4EB6-AB9B-8E23915C0CBF}" destId="{A5EC6528-0814-440A-A488-18298FC0E09D}" srcOrd="1" destOrd="0" presId="urn:microsoft.com/office/officeart/2005/8/layout/orgChart1"/>
    <dgm:cxn modelId="{D4978481-2A1A-48E4-810A-1280187D36B3}" type="presParOf" srcId="{7391535F-8E00-4F94-96D3-B600E9BC054D}" destId="{607BF673-FBD1-41EA-AD97-9280D0B2D259}" srcOrd="0" destOrd="0" presId="urn:microsoft.com/office/officeart/2005/8/layout/orgChart1"/>
    <dgm:cxn modelId="{37364759-6A59-48B3-9C49-1BBBF7716686}" type="presParOf" srcId="{607BF673-FBD1-41EA-AD97-9280D0B2D259}" destId="{D7804997-44A0-4897-A526-2CDA6BF2EABB}" srcOrd="0" destOrd="0" presId="urn:microsoft.com/office/officeart/2005/8/layout/orgChart1"/>
    <dgm:cxn modelId="{A4DFCC96-8677-4578-8408-891069FD45D7}" type="presParOf" srcId="{D7804997-44A0-4897-A526-2CDA6BF2EABB}" destId="{03C9EC95-81FE-4DA3-8EED-982B2A36FE2B}" srcOrd="0" destOrd="0" presId="urn:microsoft.com/office/officeart/2005/8/layout/orgChart1"/>
    <dgm:cxn modelId="{C4EFE976-C8F4-4FF4-97F2-983540A58D5D}" type="presParOf" srcId="{D7804997-44A0-4897-A526-2CDA6BF2EABB}" destId="{C74E9B9D-7421-4692-9C11-9967F5827AF7}" srcOrd="1" destOrd="0" presId="urn:microsoft.com/office/officeart/2005/8/layout/orgChart1"/>
    <dgm:cxn modelId="{050269BB-0A60-4A32-97AC-234DEE2CA337}" type="presParOf" srcId="{607BF673-FBD1-41EA-AD97-9280D0B2D259}" destId="{93A3CA6B-8A30-4E1D-8B1D-380D604BE231}" srcOrd="1" destOrd="0" presId="urn:microsoft.com/office/officeart/2005/8/layout/orgChart1"/>
    <dgm:cxn modelId="{CF845D3F-2D0B-4D05-A716-1678938524D3}" type="presParOf" srcId="{93A3CA6B-8A30-4E1D-8B1D-380D604BE231}" destId="{426A4E24-7B0F-4697-8008-EB89BFC3A4B7}" srcOrd="0" destOrd="0" presId="urn:microsoft.com/office/officeart/2005/8/layout/orgChart1"/>
    <dgm:cxn modelId="{ECFC525E-072B-4AB3-ACFD-2FB07CED6BC6}" type="presParOf" srcId="{93A3CA6B-8A30-4E1D-8B1D-380D604BE231}" destId="{7C098141-DE91-4713-B9F4-6D22385A39DA}" srcOrd="1" destOrd="0" presId="urn:microsoft.com/office/officeart/2005/8/layout/orgChart1"/>
    <dgm:cxn modelId="{CCC98F6E-9902-4201-B1C0-C9C8DB9D964F}" type="presParOf" srcId="{7C098141-DE91-4713-B9F4-6D22385A39DA}" destId="{166B4F79-4F11-444B-B310-F9616718113C}" srcOrd="0" destOrd="0" presId="urn:microsoft.com/office/officeart/2005/8/layout/orgChart1"/>
    <dgm:cxn modelId="{FF48EDB8-1DE4-49D2-A539-86F1BC665CAA}" type="presParOf" srcId="{166B4F79-4F11-444B-B310-F9616718113C}" destId="{DA820CD9-E089-4806-AE52-65ED7666094B}" srcOrd="0" destOrd="0" presId="urn:microsoft.com/office/officeart/2005/8/layout/orgChart1"/>
    <dgm:cxn modelId="{3C011DE1-BC5A-4CD8-A99E-692B7393D282}" type="presParOf" srcId="{166B4F79-4F11-444B-B310-F9616718113C}" destId="{A5EC6528-0814-440A-A488-18298FC0E09D}" srcOrd="1" destOrd="0" presId="urn:microsoft.com/office/officeart/2005/8/layout/orgChart1"/>
    <dgm:cxn modelId="{B74B55F0-BE27-44A8-BF42-487237688E47}" type="presParOf" srcId="{7C098141-DE91-4713-B9F4-6D22385A39DA}" destId="{8874FC1C-A012-4A2D-9F73-E4DBBB9035C6}" srcOrd="1" destOrd="0" presId="urn:microsoft.com/office/officeart/2005/8/layout/orgChart1"/>
    <dgm:cxn modelId="{A6EB7023-7E66-4427-90F3-BE4772A7D700}" type="presParOf" srcId="{7C098141-DE91-4713-B9F4-6D22385A39DA}" destId="{117F60E9-9899-4CBF-AFC9-AD51A7594F8E}" srcOrd="2" destOrd="0" presId="urn:microsoft.com/office/officeart/2005/8/layout/orgChart1"/>
    <dgm:cxn modelId="{9EFD2C23-8A6C-4531-892C-F6AE65AA4CAB}" type="presParOf" srcId="{93A3CA6B-8A30-4E1D-8B1D-380D604BE231}" destId="{C8BA0D25-8B8E-43D2-B157-28A063C770CA}" srcOrd="2" destOrd="0" presId="urn:microsoft.com/office/officeart/2005/8/layout/orgChart1"/>
    <dgm:cxn modelId="{80ABB303-A480-4A26-9F22-589D0C72D54E}" type="presParOf" srcId="{93A3CA6B-8A30-4E1D-8B1D-380D604BE231}" destId="{4EE1676F-03E5-4196-BED2-ABE59AE3C63D}" srcOrd="3" destOrd="0" presId="urn:microsoft.com/office/officeart/2005/8/layout/orgChart1"/>
    <dgm:cxn modelId="{8D231099-6F1B-4D5F-8528-25825441E96A}" type="presParOf" srcId="{4EE1676F-03E5-4196-BED2-ABE59AE3C63D}" destId="{902E502C-E3BF-4005-B1F6-E99CC54199A6}" srcOrd="0" destOrd="0" presId="urn:microsoft.com/office/officeart/2005/8/layout/orgChart1"/>
    <dgm:cxn modelId="{E8070114-22E1-4C43-98E2-02FB836EE95A}" type="presParOf" srcId="{902E502C-E3BF-4005-B1F6-E99CC54199A6}" destId="{2C6BB89B-4814-4354-A746-F8C3E2C7B880}" srcOrd="0" destOrd="0" presId="urn:microsoft.com/office/officeart/2005/8/layout/orgChart1"/>
    <dgm:cxn modelId="{AA51B9D7-19C1-4329-B108-03FA992BAE74}" type="presParOf" srcId="{902E502C-E3BF-4005-B1F6-E99CC54199A6}" destId="{8DE96FA3-6DDA-4F42-ABDA-0237BAB2AF14}" srcOrd="1" destOrd="0" presId="urn:microsoft.com/office/officeart/2005/8/layout/orgChart1"/>
    <dgm:cxn modelId="{2B14E3D3-D699-4589-AC74-D8E9AEEBD6F3}" type="presParOf" srcId="{4EE1676F-03E5-4196-BED2-ABE59AE3C63D}" destId="{E30A915D-AE77-4404-BE9E-F45ED4C5EA41}" srcOrd="1" destOrd="0" presId="urn:microsoft.com/office/officeart/2005/8/layout/orgChart1"/>
    <dgm:cxn modelId="{1A482E6D-955E-4875-AEC4-3C824A044993}" type="presParOf" srcId="{4EE1676F-03E5-4196-BED2-ABE59AE3C63D}" destId="{F5A6B1FA-B888-435A-99EC-AFCE3EA13477}" srcOrd="2" destOrd="0" presId="urn:microsoft.com/office/officeart/2005/8/layout/orgChart1"/>
    <dgm:cxn modelId="{6078B343-D6A8-48CE-A71A-EBCEECC3FDEC}" type="presParOf" srcId="{607BF673-FBD1-41EA-AD97-9280D0B2D259}" destId="{C92BEB0C-E71B-4611-922D-6CD0B22EEA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A0D25-8B8E-43D2-B157-28A063C770CA}">
      <dsp:nvSpPr>
        <dsp:cNvPr id="0" name=""/>
        <dsp:cNvSpPr/>
      </dsp:nvSpPr>
      <dsp:spPr>
        <a:xfrm>
          <a:off x="3921269" y="1436004"/>
          <a:ext cx="1734678" cy="60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059"/>
              </a:lnTo>
              <a:lnTo>
                <a:pt x="1734678" y="301059"/>
              </a:lnTo>
              <a:lnTo>
                <a:pt x="1734678" y="602119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A4E24-7B0F-4697-8008-EB89BFC3A4B7}">
      <dsp:nvSpPr>
        <dsp:cNvPr id="0" name=""/>
        <dsp:cNvSpPr/>
      </dsp:nvSpPr>
      <dsp:spPr>
        <a:xfrm>
          <a:off x="2186591" y="1436004"/>
          <a:ext cx="1734678" cy="602119"/>
        </a:xfrm>
        <a:custGeom>
          <a:avLst/>
          <a:gdLst/>
          <a:ahLst/>
          <a:cxnLst/>
          <a:rect l="0" t="0" r="0" b="0"/>
          <a:pathLst>
            <a:path>
              <a:moveTo>
                <a:pt x="1734678" y="0"/>
              </a:moveTo>
              <a:lnTo>
                <a:pt x="1734678" y="301059"/>
              </a:lnTo>
              <a:lnTo>
                <a:pt x="0" y="301059"/>
              </a:lnTo>
              <a:lnTo>
                <a:pt x="0" y="602119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9EC95-81FE-4DA3-8EED-982B2A36FE2B}">
      <dsp:nvSpPr>
        <dsp:cNvPr id="0" name=""/>
        <dsp:cNvSpPr/>
      </dsp:nvSpPr>
      <dsp:spPr>
        <a:xfrm>
          <a:off x="1782540" y="2386"/>
          <a:ext cx="4277458" cy="1433618"/>
        </a:xfrm>
        <a:prstGeom prst="rect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shade val="6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Варіанти визначення часу початку здійснення повноважень</a:t>
          </a:r>
          <a:endParaRPr lang="ru-RU" sz="22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2540" y="2386"/>
        <a:ext cx="4277458" cy="1433618"/>
      </dsp:txXfrm>
    </dsp:sp>
    <dsp:sp modelId="{DA820CD9-E089-4806-AE52-65ED7666094B}">
      <dsp:nvSpPr>
        <dsp:cNvPr id="0" name=""/>
        <dsp:cNvSpPr/>
      </dsp:nvSpPr>
      <dsp:spPr>
        <a:xfrm>
          <a:off x="752972" y="2038124"/>
          <a:ext cx="2867236" cy="1433618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із моменту вручення своїх вірчих грамот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972" y="2038124"/>
        <a:ext cx="2867236" cy="1433618"/>
      </dsp:txXfrm>
    </dsp:sp>
    <dsp:sp modelId="{2C6BB89B-4814-4354-A746-F8C3E2C7B880}">
      <dsp:nvSpPr>
        <dsp:cNvPr id="0" name=""/>
        <dsp:cNvSpPr/>
      </dsp:nvSpPr>
      <dsp:spPr>
        <a:xfrm>
          <a:off x="4222329" y="2038124"/>
          <a:ext cx="2867236" cy="1433618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із моменту повідомлення про своє прибуття і пред’явлення завірених копій вірчих грамот МЗС держави перебування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2329" y="2038124"/>
        <a:ext cx="2867236" cy="1433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66C66A4-3E9A-4D48-AE19-59B11A0216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055A39-7BD8-4CB2-9E4E-D5F38D84B2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11ECE-97D8-44F9-9C7A-DB1AC630DFAC}" type="datetime1">
              <a:rPr lang="ru-RU" smtClean="0"/>
              <a:t>чт 03.08.23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AEB401-D353-45E5-8280-0606CCCBED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07E761-7F7A-4D2C-8944-3B49A5CD8D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F53B4-0D05-421F-85D3-F311BA4EB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BA56-40D1-4E05-9DDD-CA1A1A679143}" type="datetime1">
              <a:rPr lang="ru-RU" smtClean="0"/>
              <a:pPr/>
              <a:t>чт 03.08.23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41A3B-8407-4A4E-B5A6-988BD64132E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98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7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2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25A7E61-1BBB-461A-A3DA-7941C5BB961C}" type="datetime1">
              <a:rPr lang="ru-RU" noProof="0" smtClean="0"/>
              <a:t>чт 03.08.23</a:t>
            </a:fld>
            <a:endParaRPr lang="ru-RU" noProof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783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AF586D1-CCD2-4008-B9DD-08178F9B3587}" type="datetime1">
              <a:rPr lang="ru-RU" noProof="0" smtClean="0"/>
              <a:t>чт 03.08.23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3162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47CB108-4600-494C-A02C-F32CCD9AC1AE}" type="datetime1">
              <a:rPr lang="ru-RU" noProof="0" smtClean="0"/>
              <a:t>чт 03.08.23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533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F4C9AFD-A4DD-4E73-ADEE-77437DA12583}" type="datetime1">
              <a:rPr lang="ru-RU" noProof="0" smtClean="0"/>
              <a:t>чт 03.08.23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5018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83C615E-E95A-475E-BF17-8B9F578A04B6}" type="datetime1">
              <a:rPr lang="ru-RU" noProof="0" smtClean="0"/>
              <a:t>чт 03.08.23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9838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93472D9-7988-48D2-AF06-25BECD8DE9FF}" type="datetime1">
              <a:rPr lang="ru-RU" noProof="0" smtClean="0"/>
              <a:t>чт 03.08.23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88931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AE373B3-AD72-488C-8D65-CC2A0D855714}" type="datetime1">
              <a:rPr lang="ru-RU" noProof="0" smtClean="0"/>
              <a:t>чт 03.08.23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100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D816314-F397-49E9-A8ED-29B429DE8B7F}" type="datetime1">
              <a:rPr lang="ru-RU" noProof="0" smtClean="0"/>
              <a:t>чт 03.08.23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5135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AA3BCF6-1B5D-48B1-BC5F-09A4104978DD}" type="datetime1">
              <a:rPr lang="ru-RU" noProof="0" smtClean="0"/>
              <a:t>чт 03.08.23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4924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9E48EAD-D381-4DD0-8557-975059B0D05D}" type="datetime1">
              <a:rPr lang="ru-RU" noProof="0" smtClean="0"/>
              <a:t>чт 03.08.23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667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16365492-6A5A-4444-B9B9-CCA334E4126D}" type="datetime1">
              <a:rPr lang="ru-RU" noProof="0" smtClean="0"/>
              <a:t>чт 03.08.23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7167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E93472D9-7988-48D2-AF06-25BECD8DE9FF}" type="datetime1">
              <a:rPr lang="ru-RU" noProof="0" smtClean="0"/>
              <a:t>чт 03.08.23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5875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281EDD-465B-723C-8F3E-FD3A97069FA1}"/>
              </a:ext>
            </a:extLst>
          </p:cNvPr>
          <p:cNvSpPr/>
          <p:nvPr/>
        </p:nvSpPr>
        <p:spPr>
          <a:xfrm>
            <a:off x="1039773" y="38696"/>
            <a:ext cx="8573501" cy="114586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D62770-F073-3323-23D3-C419A01B1716}"/>
              </a:ext>
            </a:extLst>
          </p:cNvPr>
          <p:cNvSpPr/>
          <p:nvPr/>
        </p:nvSpPr>
        <p:spPr>
          <a:xfrm>
            <a:off x="1123060" y="101042"/>
            <a:ext cx="8427027" cy="1015663"/>
          </a:xfrm>
          <a:prstGeom prst="rect">
            <a:avLst/>
          </a:prstGeom>
          <a:solidFill>
            <a:srgbClr val="455F5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66ACA-BB9E-A193-F4CB-8C391C884B63}"/>
              </a:ext>
            </a:extLst>
          </p:cNvPr>
          <p:cNvSpPr txBox="1"/>
          <p:nvPr/>
        </p:nvSpPr>
        <p:spPr>
          <a:xfrm>
            <a:off x="1766455" y="2891043"/>
            <a:ext cx="88608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ДИПЛОМАТИЧНІ ЗНОСИНИ </a:t>
            </a:r>
            <a:endParaRPr lang="ru-RU" sz="4800" b="1" dirty="0"/>
          </a:p>
        </p:txBody>
      </p:sp>
      <p:pic>
        <p:nvPicPr>
          <p:cNvPr id="8" name="Объект 6">
            <a:extLst>
              <a:ext uri="{FF2B5EF4-FFF2-40B4-BE49-F238E27FC236}">
                <a16:creationId xmlns:a16="http://schemas.microsoft.com/office/drawing/2014/main" id="{A8D3FD25-BDF5-F2EB-EB63-BC379F35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0087" y="743969"/>
            <a:ext cx="2489260" cy="2079216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856738-E119-7DED-5337-C1B3462D2DF3}"/>
              </a:ext>
            </a:extLst>
          </p:cNvPr>
          <p:cNvSpPr/>
          <p:nvPr/>
        </p:nvSpPr>
        <p:spPr>
          <a:xfrm>
            <a:off x="6096000" y="5727264"/>
            <a:ext cx="5405966" cy="998522"/>
          </a:xfrm>
          <a:prstGeom prst="rect">
            <a:avLst/>
          </a:prstGeom>
          <a:solidFill>
            <a:srgbClr val="455F5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0964804-34F6-1885-058A-21846FC5080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39773" y="132214"/>
            <a:ext cx="82695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міжнародний університет розвитку людини «Україна»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права та суспільних відносин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міжнародних відносин та політичного консалтингу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70CD828C-473B-6A6F-DF80-B358C2954D5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196878" y="5737655"/>
            <a:ext cx="5305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Дисципліна: Дипломатична та консульська служба</a:t>
            </a:r>
            <a:r>
              <a:rPr lang="uk-UA" altLang="uk-UA" sz="18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18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Викладач: </a:t>
            </a:r>
            <a:r>
              <a:rPr lang="uk-UA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Дабіжа</a:t>
            </a:r>
            <a:r>
              <a:rPr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наук з державного управління, доцент</a:t>
            </a: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40267D6-8C5E-EBDB-AD67-BE41FB5FA49A}"/>
              </a:ext>
            </a:extLst>
          </p:cNvPr>
          <p:cNvSpPr txBox="1"/>
          <p:nvPr/>
        </p:nvSpPr>
        <p:spPr>
          <a:xfrm>
            <a:off x="574098" y="698974"/>
            <a:ext cx="74996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вакантний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виконуючим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Повірений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Повіреного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акредитуючої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F9EC5-D5B2-842A-104F-5B192CF2AB8F}"/>
              </a:ext>
            </a:extLst>
          </p:cNvPr>
          <p:cNvSpPr txBox="1"/>
          <p:nvPr/>
        </p:nvSpPr>
        <p:spPr>
          <a:xfrm>
            <a:off x="574099" y="3429000"/>
            <a:ext cx="56708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адміністративно-технічного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акредитуючою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Diplomatic cover of political ambitions | Column">
            <a:extLst>
              <a:ext uri="{FF2B5EF4-FFF2-40B4-BE49-F238E27FC236}">
                <a16:creationId xmlns:a16="http://schemas.microsoft.com/office/drawing/2014/main" id="{16FB67A8-92A3-1E8C-6410-5B8A7211A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53" y="3716308"/>
            <a:ext cx="5670837" cy="292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The Roles And Duties Of Diplomats On Diplomatic Missions">
            <a:extLst>
              <a:ext uri="{FF2B5EF4-FFF2-40B4-BE49-F238E27FC236}">
                <a16:creationId xmlns:a16="http://schemas.microsoft.com/office/drawing/2014/main" id="{5A6094F3-261C-73B9-E168-36B56904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754" y="176596"/>
            <a:ext cx="3730336" cy="35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A4E95-7693-E736-57DC-3CA6EAE0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2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5A89E9B-7ACD-F02B-0834-2E77EC06A099}"/>
              </a:ext>
            </a:extLst>
          </p:cNvPr>
          <p:cNvSpPr/>
          <p:nvPr/>
        </p:nvSpPr>
        <p:spPr>
          <a:xfrm>
            <a:off x="602673" y="498764"/>
            <a:ext cx="6774872" cy="831272"/>
          </a:xfrm>
          <a:prstGeom prst="roundRect">
            <a:avLst/>
          </a:prstGeom>
          <a:solidFill>
            <a:srgbClr val="499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Глава представництва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особа, на котру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акредитуючою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державою покладено обов’язок діяти в цій якості.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65384BD-2F2E-B5E8-003D-4EFCC72CBA4F}"/>
              </a:ext>
            </a:extLst>
          </p:cNvPr>
          <p:cNvSpPr/>
          <p:nvPr/>
        </p:nvSpPr>
        <p:spPr>
          <a:xfrm>
            <a:off x="602673" y="1468581"/>
            <a:ext cx="6774872" cy="831272"/>
          </a:xfrm>
          <a:prstGeom prst="roundRect">
            <a:avLst/>
          </a:prstGeom>
          <a:solidFill>
            <a:srgbClr val="57A2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Співробітники представництва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глава представництва та члени персоналу представництва.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381440D-E922-2DE8-4DC5-2A91C47E225B}"/>
              </a:ext>
            </a:extLst>
          </p:cNvPr>
          <p:cNvSpPr/>
          <p:nvPr/>
        </p:nvSpPr>
        <p:spPr>
          <a:xfrm>
            <a:off x="602673" y="2438398"/>
            <a:ext cx="6774872" cy="1011381"/>
          </a:xfrm>
          <a:prstGeom prst="roundRect">
            <a:avLst/>
          </a:prstGeom>
          <a:solidFill>
            <a:srgbClr val="65B1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Члени персоналу представництва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члени дипломатичного персоналу, адміністративно-технічного й обслуговуючого персоналу представництва.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03B96BB-64D6-4DF6-91EA-6BF98652A265}"/>
              </a:ext>
            </a:extLst>
          </p:cNvPr>
          <p:cNvSpPr/>
          <p:nvPr/>
        </p:nvSpPr>
        <p:spPr>
          <a:xfrm>
            <a:off x="602673" y="3567542"/>
            <a:ext cx="6774872" cy="831272"/>
          </a:xfrm>
          <a:prstGeom prst="roundRect">
            <a:avLst/>
          </a:prstGeom>
          <a:solidFill>
            <a:srgbClr val="79B6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Члени дипломатичного персоналу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члени персоналу представництва, котрі мають дипломатичний ранг.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93731FC-FA86-37BB-73B1-1FCDC400B388}"/>
              </a:ext>
            </a:extLst>
          </p:cNvPr>
          <p:cNvSpPr/>
          <p:nvPr/>
        </p:nvSpPr>
        <p:spPr>
          <a:xfrm>
            <a:off x="602673" y="5524504"/>
            <a:ext cx="6774872" cy="831272"/>
          </a:xfrm>
          <a:prstGeom prst="roundRect">
            <a:avLst/>
          </a:prstGeom>
          <a:solidFill>
            <a:srgbClr val="A1C2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Дипломатичний агент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глава представництва або член дипломатичного  персоналу  представництва.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2B9BC80-9A74-76A0-9168-45D5ED949DC6}"/>
              </a:ext>
            </a:extLst>
          </p:cNvPr>
          <p:cNvSpPr/>
          <p:nvPr/>
        </p:nvSpPr>
        <p:spPr>
          <a:xfrm>
            <a:off x="613064" y="4533897"/>
            <a:ext cx="6774872" cy="831272"/>
          </a:xfrm>
          <a:prstGeom prst="roundRect">
            <a:avLst/>
          </a:prstGeom>
          <a:solidFill>
            <a:srgbClr val="8CBA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Члени сімей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члени сімей співробітників представництва, котрі проживають разом із ними.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Emirates News Agency - UAE, UK ink MoU on work of members of diplomatic  staff">
            <a:extLst>
              <a:ext uri="{FF2B5EF4-FFF2-40B4-BE49-F238E27FC236}">
                <a16:creationId xmlns:a16="http://schemas.microsoft.com/office/drawing/2014/main" id="{185EE27C-B8B3-720E-C90F-30E628510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73" y="125992"/>
            <a:ext cx="4513117" cy="285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B28AE1-6DA6-B21C-AAEC-F2C6F1B5A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719" y="2513665"/>
            <a:ext cx="3071623" cy="2033723"/>
          </a:xfrm>
          <a:prstGeom prst="rect">
            <a:avLst/>
          </a:prstGeom>
        </p:spPr>
      </p:pic>
      <p:pic>
        <p:nvPicPr>
          <p:cNvPr id="1026" name="Picture 2" descr="The Life of a Diplomat">
            <a:extLst>
              <a:ext uri="{FF2B5EF4-FFF2-40B4-BE49-F238E27FC236}">
                <a16:creationId xmlns:a16="http://schemas.microsoft.com/office/drawing/2014/main" id="{F5777502-D16B-4294-50D1-590E961D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98" y="4368516"/>
            <a:ext cx="4025056" cy="23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5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t boosts security for embassies - Embassy Network">
            <a:extLst>
              <a:ext uri="{FF2B5EF4-FFF2-40B4-BE49-F238E27FC236}">
                <a16:creationId xmlns:a16="http://schemas.microsoft.com/office/drawing/2014/main" id="{1203AED5-70D1-A851-81FC-CDE970B2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20" y="145471"/>
            <a:ext cx="3845935" cy="24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VEALED: Inside the North Korea embassy in Russia | World | News |  Express.co.uk">
            <a:extLst>
              <a:ext uri="{FF2B5EF4-FFF2-40B4-BE49-F238E27FC236}">
                <a16:creationId xmlns:a16="http://schemas.microsoft.com/office/drawing/2014/main" id="{4B8E7715-5AC4-23F4-E31C-3A44A155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17" y="2229901"/>
            <a:ext cx="3845936" cy="22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B778028-6F25-9029-C6F0-047853D539E7}"/>
              </a:ext>
            </a:extLst>
          </p:cNvPr>
          <p:cNvSpPr/>
          <p:nvPr/>
        </p:nvSpPr>
        <p:spPr>
          <a:xfrm>
            <a:off x="602671" y="443340"/>
            <a:ext cx="7512627" cy="1151663"/>
          </a:xfrm>
          <a:prstGeom prst="roundRect">
            <a:avLst/>
          </a:prstGeom>
          <a:solidFill>
            <a:srgbClr val="86B1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Члени адміністративно-технічного персоналу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співробітники представництва, котрі здійснюють адміністративно-технічне обслуговування представництва.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BC1B049-257F-3D95-BA0E-9EAE72B7C10D}"/>
              </a:ext>
            </a:extLst>
          </p:cNvPr>
          <p:cNvSpPr/>
          <p:nvPr/>
        </p:nvSpPr>
        <p:spPr>
          <a:xfrm>
            <a:off x="602671" y="1813214"/>
            <a:ext cx="7512628" cy="1065067"/>
          </a:xfrm>
          <a:prstGeom prst="roundRect">
            <a:avLst/>
          </a:prstGeom>
          <a:solidFill>
            <a:srgbClr val="85A9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Члени обслуговуючого персоналу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співробітники представництва, котрі виконують обов’язки з обслуговування представництва.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2296CC6-0A91-4C8F-A69F-6E4A28985F05}"/>
              </a:ext>
            </a:extLst>
          </p:cNvPr>
          <p:cNvSpPr/>
          <p:nvPr/>
        </p:nvSpPr>
        <p:spPr>
          <a:xfrm>
            <a:off x="602672" y="3164031"/>
            <a:ext cx="7512626" cy="1065066"/>
          </a:xfrm>
          <a:prstGeom prst="roundRect">
            <a:avLst/>
          </a:prstGeom>
          <a:solidFill>
            <a:srgbClr val="89A6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Приватний домашній робітник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це особа, котра виконує обов’язки домашнього робітника у співробітника представництва та не є службовцем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акредитуючої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B27D4A2-29AC-8F01-66D3-126E8DE8D195}"/>
              </a:ext>
            </a:extLst>
          </p:cNvPr>
          <p:cNvSpPr/>
          <p:nvPr/>
        </p:nvSpPr>
        <p:spPr>
          <a:xfrm>
            <a:off x="602671" y="4511388"/>
            <a:ext cx="7512625" cy="1775115"/>
          </a:xfrm>
          <a:prstGeom prst="roundRect">
            <a:avLst/>
          </a:prstGeom>
          <a:solidFill>
            <a:srgbClr val="92A9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Приміщення представництва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це будівлі або їх частини, що використовуються для цілей представництва, включаючи резиденцію глави представництва, незалежно від того, кому належить право власності на них, у тому числі, обслуговуюча дану будівлю чи частину будівлі, земельна ділянка.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Picture 4" descr="Nepal, United States agree to take bilateral ties to next level (With  video) - myRepublica - The New York Times Partner, Latest news of Nepal in  English, Latest News Articles">
            <a:extLst>
              <a:ext uri="{FF2B5EF4-FFF2-40B4-BE49-F238E27FC236}">
                <a16:creationId xmlns:a16="http://schemas.microsoft.com/office/drawing/2014/main" id="{9652C37F-7CA2-DA56-9BD5-EEA482C0E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20" y="4099217"/>
            <a:ext cx="3894880" cy="25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8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iplomatic mission - Wikipedia">
            <a:extLst>
              <a:ext uri="{FF2B5EF4-FFF2-40B4-BE49-F238E27FC236}">
                <a16:creationId xmlns:a16="http://schemas.microsoft.com/office/drawing/2014/main" id="{8FEEFAC4-966B-F84A-2E44-FA3C0B6C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56" y="3506933"/>
            <a:ext cx="4348596" cy="26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виток: горизонтальный 11">
            <a:extLst>
              <a:ext uri="{FF2B5EF4-FFF2-40B4-BE49-F238E27FC236}">
                <a16:creationId xmlns:a16="http://schemas.microsoft.com/office/drawing/2014/main" id="{8D3E15A0-F304-C1CE-9DAD-22BC5A2884AA}"/>
              </a:ext>
            </a:extLst>
          </p:cNvPr>
          <p:cNvSpPr/>
          <p:nvPr/>
        </p:nvSpPr>
        <p:spPr>
          <a:xfrm>
            <a:off x="509154" y="228601"/>
            <a:ext cx="6147953" cy="1984663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Посольства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дипломатичні представництва, очолювані Надзвичайними та Повноважними Послами.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Свиток: горизонтальный 13">
            <a:extLst>
              <a:ext uri="{FF2B5EF4-FFF2-40B4-BE49-F238E27FC236}">
                <a16:creationId xmlns:a16="http://schemas.microsoft.com/office/drawing/2014/main" id="{BBB501F3-E7D4-2371-73E8-A921DCCFDC9E}"/>
              </a:ext>
            </a:extLst>
          </p:cNvPr>
          <p:cNvSpPr/>
          <p:nvPr/>
        </p:nvSpPr>
        <p:spPr>
          <a:xfrm>
            <a:off x="555048" y="2213263"/>
            <a:ext cx="6102060" cy="187036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Місії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дипломатичні представництва, очолювані Посланниками.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Свиток: горизонтальный 15">
            <a:extLst>
              <a:ext uri="{FF2B5EF4-FFF2-40B4-BE49-F238E27FC236}">
                <a16:creationId xmlns:a16="http://schemas.microsoft.com/office/drawing/2014/main" id="{A9DDB0B5-3618-E658-8172-F0578AD47DCB}"/>
              </a:ext>
            </a:extLst>
          </p:cNvPr>
          <p:cNvSpPr/>
          <p:nvPr/>
        </p:nvSpPr>
        <p:spPr>
          <a:xfrm>
            <a:off x="509154" y="3948546"/>
            <a:ext cx="6265719" cy="2483427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Представництва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дипломатичні представництва, очолювані Повіреними у справах.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Nigerian fighters must provide $1,000 for ticket, visa – Ukraine Embassy -  LifeAndTimes News">
            <a:extLst>
              <a:ext uri="{FF2B5EF4-FFF2-40B4-BE49-F238E27FC236}">
                <a16:creationId xmlns:a16="http://schemas.microsoft.com/office/drawing/2014/main" id="{188F4F16-E6B6-24FF-CE8D-BCE97D82E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64" y="654625"/>
            <a:ext cx="4440382" cy="26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42A817FF-D1B8-6D28-2249-8848B58803BA}"/>
              </a:ext>
            </a:extLst>
          </p:cNvPr>
          <p:cNvSpPr/>
          <p:nvPr/>
        </p:nvSpPr>
        <p:spPr>
          <a:xfrm>
            <a:off x="86591" y="264970"/>
            <a:ext cx="8094520" cy="2763982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Окрему категорію становлять дипломатичні представництва держави-міста Ватикан. Як правило, вони називаються Нунціатурами та очолюються Нунціями. З одного боку, вони представляють Папу Римського як главу католицької церкви і є церковними структурами, а з іншого – здійснюють представництво Ватикану як держави.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D4E3A-68E2-76EC-A137-3B62BA7108D4}"/>
              </a:ext>
            </a:extLst>
          </p:cNvPr>
          <p:cNvSpPr txBox="1"/>
          <p:nvPr/>
        </p:nvSpPr>
        <p:spPr>
          <a:xfrm>
            <a:off x="498761" y="3274629"/>
            <a:ext cx="58500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 дипломатичного представництва визначається класом, до якого належить його глава, котрий у свою чергу визначається за домовленістю між державами. На сучасному етапі розвитку міжнародних відносин більшість держав обмінюються посольствами.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64E21-4EE7-D37E-2CDF-B343B4774900}"/>
              </a:ext>
            </a:extLst>
          </p:cNvPr>
          <p:cNvSpPr txBox="1"/>
          <p:nvPr/>
        </p:nvSpPr>
        <p:spPr>
          <a:xfrm>
            <a:off x="498762" y="4881696"/>
            <a:ext cx="58500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Припускається призначення однієї й тієї ж особи главою представництва в декількох державах, після пред’явлення згоди цих держав (множинність представництва). У такому випадку розглядаються два варіанти діяльності дипломатичних представництв.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Папа Римський призначив до України нового апостольського нунція - Новинарня">
            <a:extLst>
              <a:ext uri="{FF2B5EF4-FFF2-40B4-BE49-F238E27FC236}">
                <a16:creationId xmlns:a16="http://schemas.microsoft.com/office/drawing/2014/main" id="{FB574FB1-5678-1A6E-A139-163596AF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36" y="2888673"/>
            <a:ext cx="5145377" cy="34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апа: також і сьогодні існує колонізація, ота ідеологічна - Vatican News">
            <a:extLst>
              <a:ext uri="{FF2B5EF4-FFF2-40B4-BE49-F238E27FC236}">
                <a16:creationId xmlns:a16="http://schemas.microsoft.com/office/drawing/2014/main" id="{0C2D02FB-B289-9D99-0448-5953C8AD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756" y="264970"/>
            <a:ext cx="3584863" cy="25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1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8CEE6-44DE-5646-E64A-A546D911982A}"/>
              </a:ext>
            </a:extLst>
          </p:cNvPr>
          <p:cNvSpPr txBox="1"/>
          <p:nvPr/>
        </p:nvSpPr>
        <p:spPr>
          <a:xfrm>
            <a:off x="613062" y="1549120"/>
            <a:ext cx="107623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кожній країні може відкриватися дипломатичне представництво, де главою виступає одна й та ж особа. При цьому, у країнах, де глава представництва не перебуває постійно, функції оперативного управління установою здійснює Повірений у справах. Віденська конвенція припускає також варіант призначення однієї й тієї ж особи главою дипломатичної місії декількох держав (множинність представлення), але така практика рідкість.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0D72F-5B49-27C8-8B2C-B005B3E57F67}"/>
              </a:ext>
            </a:extLst>
          </p:cNvPr>
          <p:cNvSpPr txBox="1"/>
          <p:nvPr/>
        </p:nvSpPr>
        <p:spPr>
          <a:xfrm>
            <a:off x="613063" y="3217224"/>
            <a:ext cx="6089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Глава представництва чи будь-який член дипломатичного персоналу може діяти як представник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акредитуючої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держави при будь-якій міжнародній організації.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0F11C-F49E-B438-9E2A-BF2EDBF7B1F4}"/>
              </a:ext>
            </a:extLst>
          </p:cNvPr>
          <p:cNvSpPr txBox="1"/>
          <p:nvPr/>
        </p:nvSpPr>
        <p:spPr>
          <a:xfrm>
            <a:off x="630379" y="4259009"/>
            <a:ext cx="59470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Акредитуюча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держава не може без попередньо визначеної згоди держави перебування засновувати канцелярії, які б становили частину дипломатичного представництва, в інших населених пунктах, крім тих, де засновано саме представництво.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8FF87-D6EB-33B2-C2DA-54EE130911B2}"/>
              </a:ext>
            </a:extLst>
          </p:cNvPr>
          <p:cNvSpPr txBox="1"/>
          <p:nvPr/>
        </p:nvSpPr>
        <p:spPr>
          <a:xfrm>
            <a:off x="613062" y="712013"/>
            <a:ext cx="1064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Представництво створюється тільки у країні постійного перебування глави та поширює свою дію на всі держави акредитації.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Студенти факультету міжнародних відносин відвідали презентацію &quot;України  дипломатичної&quot; | Національний університет «Острозька академія»">
            <a:extLst>
              <a:ext uri="{FF2B5EF4-FFF2-40B4-BE49-F238E27FC236}">
                <a16:creationId xmlns:a16="http://schemas.microsoft.com/office/drawing/2014/main" id="{FD270FD1-ABB6-0C65-08AA-0E66542C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54" y="2803669"/>
            <a:ext cx="4887193" cy="35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53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F2E6C6B-D722-6564-6E8A-F1173D8FA207}"/>
              </a:ext>
            </a:extLst>
          </p:cNvPr>
          <p:cNvCxnSpPr>
            <a:cxnSpLocks/>
          </p:cNvCxnSpPr>
          <p:nvPr/>
        </p:nvCxnSpPr>
        <p:spPr>
          <a:xfrm flipV="1">
            <a:off x="8035638" y="2244436"/>
            <a:ext cx="0" cy="138970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E482955-252D-F5CF-42A3-7DEA16EDBC3C}"/>
              </a:ext>
            </a:extLst>
          </p:cNvPr>
          <p:cNvCxnSpPr>
            <a:cxnSpLocks/>
          </p:cNvCxnSpPr>
          <p:nvPr/>
        </p:nvCxnSpPr>
        <p:spPr>
          <a:xfrm flipH="1" flipV="1">
            <a:off x="4121724" y="2244436"/>
            <a:ext cx="1" cy="1381993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20B736C-1027-B88F-9071-5150246F022A}"/>
              </a:ext>
            </a:extLst>
          </p:cNvPr>
          <p:cNvCxnSpPr>
            <a:cxnSpLocks/>
          </p:cNvCxnSpPr>
          <p:nvPr/>
        </p:nvCxnSpPr>
        <p:spPr>
          <a:xfrm flipV="1">
            <a:off x="5947059" y="3626429"/>
            <a:ext cx="0" cy="171450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B2B92131-45A1-D392-22FB-C0E17B770CF3}"/>
              </a:ext>
            </a:extLst>
          </p:cNvPr>
          <p:cNvSpPr/>
          <p:nvPr/>
        </p:nvSpPr>
        <p:spPr>
          <a:xfrm>
            <a:off x="768927" y="3553692"/>
            <a:ext cx="10705225" cy="163625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F1AEAB-13FE-F15E-468F-2908B01E86C4}"/>
              </a:ext>
            </a:extLst>
          </p:cNvPr>
          <p:cNvSpPr txBox="1"/>
          <p:nvPr/>
        </p:nvSpPr>
        <p:spPr>
          <a:xfrm>
            <a:off x="831273" y="2528232"/>
            <a:ext cx="33354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акредитуючої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9F563C-4FBF-29CD-5FB6-E742B7E8FC36}"/>
              </a:ext>
            </a:extLst>
          </p:cNvPr>
          <p:cNvSpPr txBox="1"/>
          <p:nvPr/>
        </p:nvSpPr>
        <p:spPr>
          <a:xfrm>
            <a:off x="4197927" y="2335211"/>
            <a:ext cx="4204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акредитуючої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правом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8EF1CF-8D1D-5D71-A455-D482AF058174}"/>
              </a:ext>
            </a:extLst>
          </p:cNvPr>
          <p:cNvSpPr txBox="1"/>
          <p:nvPr/>
        </p:nvSpPr>
        <p:spPr>
          <a:xfrm>
            <a:off x="8145603" y="2473710"/>
            <a:ext cx="3328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88E8C7-79C8-6E6B-652C-ADE2189AF534}"/>
              </a:ext>
            </a:extLst>
          </p:cNvPr>
          <p:cNvSpPr txBox="1"/>
          <p:nvPr/>
        </p:nvSpPr>
        <p:spPr>
          <a:xfrm>
            <a:off x="6037119" y="3733760"/>
            <a:ext cx="45893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Розвідувальна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акредитуючої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931700-1678-084A-94C9-7E4F2EB018F9}"/>
              </a:ext>
            </a:extLst>
          </p:cNvPr>
          <p:cNvSpPr txBox="1"/>
          <p:nvPr/>
        </p:nvSpPr>
        <p:spPr>
          <a:xfrm>
            <a:off x="1007920" y="3783081"/>
            <a:ext cx="4810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Посередницька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акредитуючою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і державою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науки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B5E782-4DFB-395A-790D-4DC790C0A742}"/>
              </a:ext>
            </a:extLst>
          </p:cNvPr>
          <p:cNvSpPr txBox="1"/>
          <p:nvPr/>
        </p:nvSpPr>
        <p:spPr>
          <a:xfrm>
            <a:off x="1713642" y="533364"/>
            <a:ext cx="891279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1805" algn="just">
              <a:lnSpc>
                <a:spcPct val="150000"/>
              </a:lnSpc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  дипломатичного  представництва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Капля 1">
            <a:extLst>
              <a:ext uri="{FF2B5EF4-FFF2-40B4-BE49-F238E27FC236}">
                <a16:creationId xmlns:a16="http://schemas.microsoft.com/office/drawing/2014/main" id="{34118E74-D461-0CB3-748C-397A3D180FD4}"/>
              </a:ext>
            </a:extLst>
          </p:cNvPr>
          <p:cNvSpPr/>
          <p:nvPr/>
        </p:nvSpPr>
        <p:spPr>
          <a:xfrm rot="8186929">
            <a:off x="3964130" y="1696763"/>
            <a:ext cx="315186" cy="336563"/>
          </a:xfrm>
          <a:prstGeom prst="teardrop">
            <a:avLst>
              <a:gd name="adj" fmla="val 130149"/>
            </a:avLst>
          </a:prstGeom>
          <a:solidFill>
            <a:srgbClr val="87A89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>
            <a:extLst>
              <a:ext uri="{FF2B5EF4-FFF2-40B4-BE49-F238E27FC236}">
                <a16:creationId xmlns:a16="http://schemas.microsoft.com/office/drawing/2014/main" id="{53F6239C-5AF1-C7F1-063A-60804EE69809}"/>
              </a:ext>
            </a:extLst>
          </p:cNvPr>
          <p:cNvSpPr/>
          <p:nvPr/>
        </p:nvSpPr>
        <p:spPr>
          <a:xfrm rot="8186929">
            <a:off x="7878044" y="1725798"/>
            <a:ext cx="315186" cy="336563"/>
          </a:xfrm>
          <a:prstGeom prst="teardrop">
            <a:avLst>
              <a:gd name="adj" fmla="val 130149"/>
            </a:avLst>
          </a:prstGeom>
          <a:solidFill>
            <a:srgbClr val="87A89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>
            <a:extLst>
              <a:ext uri="{FF2B5EF4-FFF2-40B4-BE49-F238E27FC236}">
                <a16:creationId xmlns:a16="http://schemas.microsoft.com/office/drawing/2014/main" id="{C8DA516B-DAFB-4757-C502-E2E99E59CC02}"/>
              </a:ext>
            </a:extLst>
          </p:cNvPr>
          <p:cNvSpPr/>
          <p:nvPr/>
        </p:nvSpPr>
        <p:spPr>
          <a:xfrm rot="18831314">
            <a:off x="5789466" y="5576183"/>
            <a:ext cx="315186" cy="336563"/>
          </a:xfrm>
          <a:prstGeom prst="teardrop">
            <a:avLst>
              <a:gd name="adj" fmla="val 130149"/>
            </a:avLst>
          </a:prstGeom>
          <a:solidFill>
            <a:srgbClr val="87A89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7A2E37C-4D0C-A946-5C0D-789CC2809825}"/>
              </a:ext>
            </a:extLst>
          </p:cNvPr>
          <p:cNvSpPr/>
          <p:nvPr/>
        </p:nvSpPr>
        <p:spPr>
          <a:xfrm>
            <a:off x="4032323" y="1764538"/>
            <a:ext cx="178802" cy="212029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8D2F262-B652-FDFD-0655-DFBEC0226825}"/>
              </a:ext>
            </a:extLst>
          </p:cNvPr>
          <p:cNvSpPr/>
          <p:nvPr/>
        </p:nvSpPr>
        <p:spPr>
          <a:xfrm>
            <a:off x="5847267" y="5628058"/>
            <a:ext cx="178802" cy="212029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37FC92A-7C16-4F65-91FD-ACD4730887D9}"/>
              </a:ext>
            </a:extLst>
          </p:cNvPr>
          <p:cNvSpPr/>
          <p:nvPr/>
        </p:nvSpPr>
        <p:spPr>
          <a:xfrm>
            <a:off x="7946236" y="1788064"/>
            <a:ext cx="178802" cy="212029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9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Посол України вручив Вірчі Грамоти Королю Іспанії | Посольство України в  Королівстві Іспанія">
            <a:extLst>
              <a:ext uri="{FF2B5EF4-FFF2-40B4-BE49-F238E27FC236}">
                <a16:creationId xmlns:a16="http://schemas.microsoft.com/office/drawing/2014/main" id="{6CA1A4B2-B611-2180-FE97-E388DB1CA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87328"/>
            <a:ext cx="3456708" cy="230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резидент прийняв вірчі грамоти у послів. | Ворота Україна">
            <a:extLst>
              <a:ext uri="{FF2B5EF4-FFF2-40B4-BE49-F238E27FC236}">
                <a16:creationId xmlns:a16="http://schemas.microsoft.com/office/drawing/2014/main" id="{3FF97583-397C-0633-B489-55DAFFFAF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2308582"/>
            <a:ext cx="3456708" cy="230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9DC657-B19E-8E15-3C59-0D1104542B5A}"/>
              </a:ext>
            </a:extLst>
          </p:cNvPr>
          <p:cNvSpPr txBox="1"/>
          <p:nvPr/>
        </p:nvSpPr>
        <p:spPr>
          <a:xfrm>
            <a:off x="615660" y="588716"/>
            <a:ext cx="78425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Глава представництва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особа, на котру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акредитуючою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державою покладено обов’язок діяти в цій якості.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Акредитуюча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держава повинна впевнитися у тому, що держава перебування дала агреман на ту особу, котру вона планує акредитувати як главу представництва в цій державі. Країна перебування не повинна повідомляти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акредитуючу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країну про мотиви та підстави відмови в агремані.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16F6AE6-CAE9-E96B-B66A-817968FC6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359933"/>
              </p:ext>
            </p:extLst>
          </p:nvPr>
        </p:nvGraphicFramePr>
        <p:xfrm>
          <a:off x="615659" y="2795155"/>
          <a:ext cx="7842539" cy="3474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194" name="Picture 2" descr="Пристайко першим з дипломатів вручив вірчі грамоти королю Чарльзу ІІІ |  Європейська правда">
            <a:extLst>
              <a:ext uri="{FF2B5EF4-FFF2-40B4-BE49-F238E27FC236}">
                <a16:creationId xmlns:a16="http://schemas.microsoft.com/office/drawing/2014/main" id="{7F634BED-6727-3F31-E500-21833DAC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8" y="4372041"/>
            <a:ext cx="3602182" cy="23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8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0DEF03-D430-D50C-A5E8-50CE5B5BEA1A}"/>
              </a:ext>
            </a:extLst>
          </p:cNvPr>
          <p:cNvSpPr txBox="1"/>
          <p:nvPr/>
        </p:nvSpPr>
        <p:spPr>
          <a:xfrm>
            <a:off x="820881" y="1118580"/>
            <a:ext cx="1075459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пред’явлення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завірених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датою та часом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Старшинство глав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датою та часом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старшинства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Ватикану.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повинен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кожного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старшинстві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також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старшинство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дипломатичного персоналу.</a:t>
            </a:r>
          </a:p>
        </p:txBody>
      </p:sp>
    </p:spTree>
    <p:extLst>
      <p:ext uri="{BB962C8B-B14F-4D97-AF65-F5344CB8AC3E}">
        <p14:creationId xmlns:p14="http://schemas.microsoft.com/office/powerpoint/2010/main" val="2506147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250</TotalTime>
  <Words>867</Words>
  <Application>Microsoft Office PowerPoint</Application>
  <PresentationFormat>Широкоэкранный</PresentationFormat>
  <Paragraphs>48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Issi Talli</dc:creator>
  <cp:lastModifiedBy>Issi Talli</cp:lastModifiedBy>
  <cp:revision>3</cp:revision>
  <dcterms:created xsi:type="dcterms:W3CDTF">2023-07-31T09:33:18Z</dcterms:created>
  <dcterms:modified xsi:type="dcterms:W3CDTF">2023-08-03T10:35:01Z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