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B0959-280E-411C-8A5D-2D58FF161646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53777C-1253-46D8-93B8-D572F4A9BEE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Супер-Его 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(Супер -Я) </a:t>
          </a:r>
        </a:p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зверхсвідомість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45C3E-BA27-4769-8F7B-99C42DDE4317}" type="parTrans" cxnId="{CB500892-FFF1-4802-8C47-0A85670CBCA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B5773-0EB0-46FB-AACD-2D0BE10F7B8B}" type="sibTrans" cxnId="{CB500892-FFF1-4802-8C47-0A85670CBCA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9598C-D492-4EE4-AC77-76E5A503B5D8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A4525-1967-4594-B3C5-308EC7BF9650}" type="parTrans" cxnId="{72552C01-BD5C-4A14-9FDE-D12F763B8C4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8B91F-39D7-4B95-AA29-07AFBEECEECE}" type="sibTrans" cxnId="{72552C01-BD5C-4A14-9FDE-D12F763B8C4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6891E-65FD-4382-8596-F09DAFE9D03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5B292-6804-43F0-81F0-753B2C30FD7D}" type="parTrans" cxnId="{22B5C122-405E-4708-BF2E-EDEB76AD945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5D8FD-EA66-4000-9183-11865BBB82F8}" type="sibTrans" cxnId="{22B5C122-405E-4708-BF2E-EDEB76AD945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9D338-7311-49D7-A1D5-38A3425FBA94}">
      <dgm:prSet phldrT="[Текст]" custT="1"/>
      <dgm:spPr>
        <a:solidFill>
          <a:srgbClr val="C00000"/>
        </a:solidFill>
      </dgm:spPr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Его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(Я) </a:t>
          </a:r>
        </a:p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свідомість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6A0C4-3C48-40EB-878B-545D8C38B16C}" type="parTrans" cxnId="{B8C3C96A-268F-47ED-9C99-2D7A60C38F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F996E-D67D-4B7B-9588-1EBE2EF1B879}" type="sibTrans" cxnId="{B8C3C96A-268F-47ED-9C99-2D7A60C38F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B5ABB-9AF3-47D8-8CAB-E987AE19A301}">
      <dgm:prSet phldrT="[Текст]" custT="1"/>
      <dgm:spPr>
        <a:solidFill>
          <a:srgbClr val="F8BEB2">
            <a:alpha val="89804"/>
          </a:srgbClr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розум</a:t>
          </a:r>
        </a:p>
      </dgm:t>
    </dgm:pt>
    <dgm:pt modelId="{E84CDDD7-79E2-44D8-BDF1-DA8B8170BCD3}" type="parTrans" cxnId="{90E9977E-ACB2-4028-A2B9-1AC2B8666CB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CD3AF-82DA-4DEB-8814-4418D4D0A15B}" type="sibTrans" cxnId="{90E9977E-ACB2-4028-A2B9-1AC2B8666CB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F01E0-B6C6-40CA-B115-28F7C88C005B}">
      <dgm:prSet phldrT="[Текст]" custT="1"/>
      <dgm:spPr>
        <a:solidFill>
          <a:srgbClr val="F8BEB2">
            <a:alpha val="89804"/>
          </a:srgbClr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поміркованість</a:t>
          </a:r>
        </a:p>
      </dgm:t>
    </dgm:pt>
    <dgm:pt modelId="{C7E79E02-28D8-4CA3-9761-B382E94971AB}" type="parTrans" cxnId="{60C0E27D-B666-4838-9073-8297BAE7493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0CF01-BC63-42A7-A192-7B6B6140866A}" type="sibTrans" cxnId="{60C0E27D-B666-4838-9073-8297BAE7493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55464-4A33-41F5-9FFC-363900CA9433}">
      <dgm:prSet custT="1"/>
      <dgm:spPr>
        <a:solidFill>
          <a:srgbClr val="00B050"/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Ід </a:t>
          </a:r>
        </a:p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(підсвідоме) </a:t>
          </a:r>
        </a:p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несвідоме</a:t>
          </a:r>
        </a:p>
      </dgm:t>
    </dgm:pt>
    <dgm:pt modelId="{BDF103A9-76A0-47D4-B9CB-E1D7AA0E14AB}" type="parTrans" cxnId="{8B591BCD-CF90-42F3-B451-A5110C0CFCB2}">
      <dgm:prSet/>
      <dgm:spPr/>
      <dgm:t>
        <a:bodyPr/>
        <a:lstStyle/>
        <a:p>
          <a:endParaRPr lang="ru-RU" sz="2400"/>
        </a:p>
      </dgm:t>
    </dgm:pt>
    <dgm:pt modelId="{6F2BD013-C64D-429D-8E57-794876141FCB}" type="sibTrans" cxnId="{8B591BCD-CF90-42F3-B451-A5110C0CFCB2}">
      <dgm:prSet/>
      <dgm:spPr/>
      <dgm:t>
        <a:bodyPr/>
        <a:lstStyle/>
        <a:p>
          <a:endParaRPr lang="ru-RU" sz="2400"/>
        </a:p>
      </dgm:t>
    </dgm:pt>
    <dgm:pt modelId="{873391BD-BACF-4C50-A37B-DA6D05A75F2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духовність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D93E7-74E4-40E8-8DB4-54ACF8B88F62}" type="parTrans" cxnId="{49C5E2A1-EA1E-4DCA-9324-4A64187814B4}">
      <dgm:prSet/>
      <dgm:spPr/>
      <dgm:t>
        <a:bodyPr/>
        <a:lstStyle/>
        <a:p>
          <a:endParaRPr lang="ru-RU" sz="2400"/>
        </a:p>
      </dgm:t>
    </dgm:pt>
    <dgm:pt modelId="{3348E6CA-97CB-4292-8C73-677EB95CF4C3}" type="sibTrans" cxnId="{49C5E2A1-EA1E-4DCA-9324-4A64187814B4}">
      <dgm:prSet/>
      <dgm:spPr/>
      <dgm:t>
        <a:bodyPr/>
        <a:lstStyle/>
        <a:p>
          <a:endParaRPr lang="ru-RU" sz="2400"/>
        </a:p>
      </dgm:t>
    </dgm:pt>
    <dgm:pt modelId="{57E94000-23CC-4C63-B417-DD596176AFF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самоконтроль</a:t>
          </a:r>
        </a:p>
      </dgm:t>
    </dgm:pt>
    <dgm:pt modelId="{966657A3-2509-40E3-B681-C9DF8781D076}" type="parTrans" cxnId="{2BB9383F-7378-477B-9ADF-B20865FADDCE}">
      <dgm:prSet/>
      <dgm:spPr/>
      <dgm:t>
        <a:bodyPr/>
        <a:lstStyle/>
        <a:p>
          <a:endParaRPr lang="ru-RU" sz="2400"/>
        </a:p>
      </dgm:t>
    </dgm:pt>
    <dgm:pt modelId="{871F9B78-A5E9-41BA-AE72-670075D02052}" type="sibTrans" cxnId="{2BB9383F-7378-477B-9ADF-B20865FADDCE}">
      <dgm:prSet/>
      <dgm:spPr/>
      <dgm:t>
        <a:bodyPr/>
        <a:lstStyle/>
        <a:p>
          <a:endParaRPr lang="ru-RU" sz="2400"/>
        </a:p>
      </dgm:t>
    </dgm:pt>
    <dgm:pt modelId="{12772059-760E-468E-9D05-C122FB27ECAD}">
      <dgm:prSet phldrT="[Текст]" custT="1"/>
      <dgm:spPr>
        <a:solidFill>
          <a:srgbClr val="F8BEB2">
            <a:alpha val="89804"/>
          </a:srgbClr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принцип реальності</a:t>
          </a:r>
        </a:p>
      </dgm:t>
    </dgm:pt>
    <dgm:pt modelId="{6E05916A-48D9-4AFE-A476-DBAEC1241626}" type="parTrans" cxnId="{C1F8CE88-AF75-4FF0-A878-91DEFD297D49}">
      <dgm:prSet/>
      <dgm:spPr/>
      <dgm:t>
        <a:bodyPr/>
        <a:lstStyle/>
        <a:p>
          <a:endParaRPr lang="ru-RU" sz="2400"/>
        </a:p>
      </dgm:t>
    </dgm:pt>
    <dgm:pt modelId="{7E7671C2-CFFC-4392-BDF4-F88EC2809525}" type="sibTrans" cxnId="{C1F8CE88-AF75-4FF0-A878-91DEFD297D49}">
      <dgm:prSet/>
      <dgm:spPr/>
      <dgm:t>
        <a:bodyPr/>
        <a:lstStyle/>
        <a:p>
          <a:endParaRPr lang="ru-RU" sz="2400"/>
        </a:p>
      </dgm:t>
    </dgm:pt>
    <dgm:pt modelId="{079CD6E9-B999-4E6E-86D4-90D80D9FD33F}">
      <dgm:prSet phldrT="[Текст]" custT="1"/>
      <dgm:spPr>
        <a:solidFill>
          <a:srgbClr val="F8BEB2">
            <a:alpha val="89804"/>
          </a:srgbClr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зовнішній контроль</a:t>
          </a:r>
        </a:p>
      </dgm:t>
    </dgm:pt>
    <dgm:pt modelId="{86A4AB49-F731-4AAF-9D65-B4F0D4017CFA}" type="parTrans" cxnId="{CC138CAB-3EB7-4A36-8D86-A1451B40274F}">
      <dgm:prSet/>
      <dgm:spPr/>
      <dgm:t>
        <a:bodyPr/>
        <a:lstStyle/>
        <a:p>
          <a:endParaRPr lang="ru-RU" sz="2400"/>
        </a:p>
      </dgm:t>
    </dgm:pt>
    <dgm:pt modelId="{DE942678-5B85-4DFA-8264-360CEDA08128}" type="sibTrans" cxnId="{CC138CAB-3EB7-4A36-8D86-A1451B40274F}">
      <dgm:prSet/>
      <dgm:spPr/>
      <dgm:t>
        <a:bodyPr/>
        <a:lstStyle/>
        <a:p>
          <a:endParaRPr lang="ru-RU" sz="2400"/>
        </a:p>
      </dgm:t>
    </dgm:pt>
    <dgm:pt modelId="{204F7711-ED06-4BAC-8F9D-CABBE5606017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інстинкти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E09D8-6048-4752-B3FC-B72E4CDC7034}" type="parTrans" cxnId="{9E2EEB96-C612-4CF8-9D57-57EB0AC9720A}">
      <dgm:prSet/>
      <dgm:spPr/>
      <dgm:t>
        <a:bodyPr/>
        <a:lstStyle/>
        <a:p>
          <a:endParaRPr lang="ru-RU" sz="2400"/>
        </a:p>
      </dgm:t>
    </dgm:pt>
    <dgm:pt modelId="{C2F14709-1AFB-4928-8254-2309EA713B7B}" type="sibTrans" cxnId="{9E2EEB96-C612-4CF8-9D57-57EB0AC9720A}">
      <dgm:prSet/>
      <dgm:spPr/>
      <dgm:t>
        <a:bodyPr/>
        <a:lstStyle/>
        <a:p>
          <a:endParaRPr lang="ru-RU" sz="2400"/>
        </a:p>
      </dgm:t>
    </dgm:pt>
    <dgm:pt modelId="{27A66C02-0D73-47FA-BE8C-881A1FFC651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контролю</a:t>
          </a:r>
        </a:p>
      </dgm:t>
    </dgm:pt>
    <dgm:pt modelId="{E9323C1E-BF06-4794-BBC2-1B93FA279466}" type="parTrans" cxnId="{86747530-A64B-41EA-A89D-3091D62091E0}">
      <dgm:prSet/>
      <dgm:spPr/>
      <dgm:t>
        <a:bodyPr/>
        <a:lstStyle/>
        <a:p>
          <a:endParaRPr lang="ru-RU" sz="2400"/>
        </a:p>
      </dgm:t>
    </dgm:pt>
    <dgm:pt modelId="{C554CE7F-B570-4366-954F-E71C5E05061A}" type="sibTrans" cxnId="{86747530-A64B-41EA-A89D-3091D62091E0}">
      <dgm:prSet/>
      <dgm:spPr/>
      <dgm:t>
        <a:bodyPr/>
        <a:lstStyle/>
        <a:p>
          <a:endParaRPr lang="ru-RU" sz="2400"/>
        </a:p>
      </dgm:t>
    </dgm:pt>
    <dgm:pt modelId="{0DD9F57A-1C1A-4E60-947B-8019A382F49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принцип задоволення</a:t>
          </a:r>
        </a:p>
      </dgm:t>
    </dgm:pt>
    <dgm:pt modelId="{38830CD2-8A41-467A-982C-FA9F3F62DD88}" type="parTrans" cxnId="{06AFAD1F-F7BC-4900-AD35-2FAC993D2E6A}">
      <dgm:prSet/>
      <dgm:spPr/>
      <dgm:t>
        <a:bodyPr/>
        <a:lstStyle/>
        <a:p>
          <a:endParaRPr lang="ru-RU" sz="2400"/>
        </a:p>
      </dgm:t>
    </dgm:pt>
    <dgm:pt modelId="{5CD19327-4126-4400-845B-1960F8E02366}" type="sibTrans" cxnId="{06AFAD1F-F7BC-4900-AD35-2FAC993D2E6A}">
      <dgm:prSet/>
      <dgm:spPr/>
      <dgm:t>
        <a:bodyPr/>
        <a:lstStyle/>
        <a:p>
          <a:endParaRPr lang="ru-RU" sz="2400"/>
        </a:p>
      </dgm:t>
    </dgm:pt>
    <dgm:pt modelId="{49041F2E-F8E9-401B-9DCB-1B80FED24873}" type="pres">
      <dgm:prSet presAssocID="{772B0959-280E-411C-8A5D-2D58FF1616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8BDFDA-C69D-4FCA-8BC1-899DF9D931AE}" type="pres">
      <dgm:prSet presAssocID="{A353777C-1253-46D8-93B8-D572F4A9BEEB}" presName="linNode" presStyleCnt="0"/>
      <dgm:spPr/>
    </dgm:pt>
    <dgm:pt modelId="{46DC04D9-911F-4D3F-B468-15C243885A93}" type="pres">
      <dgm:prSet presAssocID="{A353777C-1253-46D8-93B8-D572F4A9BEEB}" presName="parentShp" presStyleLbl="node1" presStyleIdx="0" presStyleCnt="3" custScaleY="11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8596-14A2-4DA5-8AC2-431D6D79E6A2}" type="pres">
      <dgm:prSet presAssocID="{A353777C-1253-46D8-93B8-D572F4A9BEEB}" presName="childShp" presStyleLbl="bgAccFollowNode1" presStyleIdx="0" presStyleCnt="3" custScaleX="97685" custScaleY="13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C63ED-9253-4A44-B44B-C214F72D58DB}" type="pres">
      <dgm:prSet presAssocID="{F61B5773-0EB0-46FB-AACD-2D0BE10F7B8B}" presName="spacing" presStyleCnt="0"/>
      <dgm:spPr/>
    </dgm:pt>
    <dgm:pt modelId="{0E9A8401-8F4E-443E-BB92-5F223455FE26}" type="pres">
      <dgm:prSet presAssocID="{AEF9D338-7311-49D7-A1D5-38A3425FBA94}" presName="linNode" presStyleCnt="0"/>
      <dgm:spPr/>
    </dgm:pt>
    <dgm:pt modelId="{001FA857-1DD8-4826-B84F-E5C18DD453D1}" type="pres">
      <dgm:prSet presAssocID="{AEF9D338-7311-49D7-A1D5-38A3425FBA94}" presName="parentShp" presStyleLbl="node1" presStyleIdx="1" presStyleCnt="3" custScaleY="11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72821-C4C5-47C1-876F-432C3963FC70}" type="pres">
      <dgm:prSet presAssocID="{AEF9D338-7311-49D7-A1D5-38A3425FBA94}" presName="childShp" presStyleLbl="bgAccFollowNode1" presStyleIdx="1" presStyleCnt="3" custScaleY="140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EFE0-0807-4284-B1A8-81350BD9FCEC}" type="pres">
      <dgm:prSet presAssocID="{57FF996E-D67D-4B7B-9588-1EBE2EF1B879}" presName="spacing" presStyleCnt="0"/>
      <dgm:spPr/>
    </dgm:pt>
    <dgm:pt modelId="{2B793EDA-C8A4-4202-A8CD-BD861E60124E}" type="pres">
      <dgm:prSet presAssocID="{65655464-4A33-41F5-9FFC-363900CA9433}" presName="linNode" presStyleCnt="0"/>
      <dgm:spPr/>
    </dgm:pt>
    <dgm:pt modelId="{9CBD6E81-7F11-4526-B8E6-3F38DB27C13C}" type="pres">
      <dgm:prSet presAssocID="{65655464-4A33-41F5-9FFC-363900CA943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A80E1-6738-4F03-84B3-691CB5A39835}" type="pres">
      <dgm:prSet presAssocID="{65655464-4A33-41F5-9FFC-363900CA943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15DF4-3C48-4228-8ECD-49BA18E4DB5D}" type="presOf" srcId="{12772059-760E-468E-9D05-C122FB27ECAD}" destId="{A4772821-C4C5-47C1-876F-432C3963FC70}" srcOrd="0" destOrd="1" presId="urn:microsoft.com/office/officeart/2005/8/layout/vList6"/>
    <dgm:cxn modelId="{2BB9383F-7378-477B-9ADF-B20865FADDCE}" srcId="{A353777C-1253-46D8-93B8-D572F4A9BEEB}" destId="{57E94000-23CC-4C63-B417-DD596176AFFB}" srcOrd="3" destOrd="0" parTransId="{966657A3-2509-40E3-B681-C9DF8781D076}" sibTransId="{871F9B78-A5E9-41BA-AE72-670075D02052}"/>
    <dgm:cxn modelId="{5A1A0901-10A0-4DEF-AB83-6C3BC5E7F20D}" type="presOf" srcId="{65655464-4A33-41F5-9FFC-363900CA9433}" destId="{9CBD6E81-7F11-4526-B8E6-3F38DB27C13C}" srcOrd="0" destOrd="0" presId="urn:microsoft.com/office/officeart/2005/8/layout/vList6"/>
    <dgm:cxn modelId="{86747530-A64B-41EA-A89D-3091D62091E0}" srcId="{65655464-4A33-41F5-9FFC-363900CA9433}" destId="{27A66C02-0D73-47FA-BE8C-881A1FFC6515}" srcOrd="1" destOrd="0" parTransId="{E9323C1E-BF06-4794-BBC2-1B93FA279466}" sibTransId="{C554CE7F-B570-4366-954F-E71C5E05061A}"/>
    <dgm:cxn modelId="{90E9977E-ACB2-4028-A2B9-1AC2B8666CBC}" srcId="{AEF9D338-7311-49D7-A1D5-38A3425FBA94}" destId="{486B5ABB-9AF3-47D8-8CAB-E987AE19A301}" srcOrd="0" destOrd="0" parTransId="{E84CDDD7-79E2-44D8-BDF1-DA8B8170BCD3}" sibTransId="{067CD3AF-82DA-4DEB-8814-4418D4D0A15B}"/>
    <dgm:cxn modelId="{B8C3C96A-268F-47ED-9C99-2D7A60C38F4B}" srcId="{772B0959-280E-411C-8A5D-2D58FF161646}" destId="{AEF9D338-7311-49D7-A1D5-38A3425FBA94}" srcOrd="1" destOrd="0" parTransId="{2606A0C4-3C48-40EB-878B-545D8C38B16C}" sibTransId="{57FF996E-D67D-4B7B-9588-1EBE2EF1B879}"/>
    <dgm:cxn modelId="{8B591BCD-CF90-42F3-B451-A5110C0CFCB2}" srcId="{772B0959-280E-411C-8A5D-2D58FF161646}" destId="{65655464-4A33-41F5-9FFC-363900CA9433}" srcOrd="2" destOrd="0" parTransId="{BDF103A9-76A0-47D4-B9CB-E1D7AA0E14AB}" sibTransId="{6F2BD013-C64D-429D-8E57-794876141FCB}"/>
    <dgm:cxn modelId="{0A608028-CD52-4428-B6B8-D0877D2DC945}" type="presOf" srcId="{873391BD-BACF-4C50-A37B-DA6D05A75F26}" destId="{784D8596-14A2-4DA5-8AC2-431D6D79E6A2}" srcOrd="0" destOrd="2" presId="urn:microsoft.com/office/officeart/2005/8/layout/vList6"/>
    <dgm:cxn modelId="{CCA8B824-3B22-4CE9-BEA0-3E5AE9E7BACE}" type="presOf" srcId="{6879598C-D492-4EE4-AC77-76E5A503B5D8}" destId="{784D8596-14A2-4DA5-8AC2-431D6D79E6A2}" srcOrd="0" destOrd="0" presId="urn:microsoft.com/office/officeart/2005/8/layout/vList6"/>
    <dgm:cxn modelId="{050144B0-B06C-4DF1-94CB-56EDABEA303E}" type="presOf" srcId="{486B5ABB-9AF3-47D8-8CAB-E987AE19A301}" destId="{A4772821-C4C5-47C1-876F-432C3963FC70}" srcOrd="0" destOrd="0" presId="urn:microsoft.com/office/officeart/2005/8/layout/vList6"/>
    <dgm:cxn modelId="{60C0E27D-B666-4838-9073-8297BAE7493C}" srcId="{AEF9D338-7311-49D7-A1D5-38A3425FBA94}" destId="{200F01E0-B6C6-40CA-B115-28F7C88C005B}" srcOrd="3" destOrd="0" parTransId="{C7E79E02-28D8-4CA3-9761-B382E94971AB}" sibTransId="{D700CF01-BC63-42A7-A192-7B6B6140866A}"/>
    <dgm:cxn modelId="{B3CA9156-30D2-4CDF-902E-309325EF9079}" type="presOf" srcId="{57E94000-23CC-4C63-B417-DD596176AFFB}" destId="{784D8596-14A2-4DA5-8AC2-431D6D79E6A2}" srcOrd="0" destOrd="3" presId="urn:microsoft.com/office/officeart/2005/8/layout/vList6"/>
    <dgm:cxn modelId="{631F3034-C315-44BD-883B-66398FB0F662}" type="presOf" srcId="{0DD9F57A-1C1A-4E60-947B-8019A382F49D}" destId="{7A3A80E1-6738-4F03-84B3-691CB5A39835}" srcOrd="0" destOrd="2" presId="urn:microsoft.com/office/officeart/2005/8/layout/vList6"/>
    <dgm:cxn modelId="{C1F8CE88-AF75-4FF0-A878-91DEFD297D49}" srcId="{AEF9D338-7311-49D7-A1D5-38A3425FBA94}" destId="{12772059-760E-468E-9D05-C122FB27ECAD}" srcOrd="1" destOrd="0" parTransId="{6E05916A-48D9-4AFE-A476-DBAEC1241626}" sibTransId="{7E7671C2-CFFC-4392-BDF4-F88EC2809525}"/>
    <dgm:cxn modelId="{CB500892-FFF1-4802-8C47-0A85670CBCA7}" srcId="{772B0959-280E-411C-8A5D-2D58FF161646}" destId="{A353777C-1253-46D8-93B8-D572F4A9BEEB}" srcOrd="0" destOrd="0" parTransId="{9A545C3E-BA27-4769-8F7B-99C42DDE4317}" sibTransId="{F61B5773-0EB0-46FB-AACD-2D0BE10F7B8B}"/>
    <dgm:cxn modelId="{F0D09B11-BECF-4CCF-85FD-6474FE2F99BA}" type="presOf" srcId="{A353777C-1253-46D8-93B8-D572F4A9BEEB}" destId="{46DC04D9-911F-4D3F-B468-15C243885A93}" srcOrd="0" destOrd="0" presId="urn:microsoft.com/office/officeart/2005/8/layout/vList6"/>
    <dgm:cxn modelId="{458A96A2-4D92-444D-AE6B-EC4A42FE3BB6}" type="presOf" srcId="{C8F6891E-65FD-4382-8596-F09DAFE9D036}" destId="{784D8596-14A2-4DA5-8AC2-431D6D79E6A2}" srcOrd="0" destOrd="1" presId="urn:microsoft.com/office/officeart/2005/8/layout/vList6"/>
    <dgm:cxn modelId="{CC138CAB-3EB7-4A36-8D86-A1451B40274F}" srcId="{AEF9D338-7311-49D7-A1D5-38A3425FBA94}" destId="{079CD6E9-B999-4E6E-86D4-90D80D9FD33F}" srcOrd="2" destOrd="0" parTransId="{86A4AB49-F731-4AAF-9D65-B4F0D4017CFA}" sibTransId="{DE942678-5B85-4DFA-8264-360CEDA08128}"/>
    <dgm:cxn modelId="{7601F463-7E07-48AF-80E7-C8984B8E0802}" type="presOf" srcId="{AEF9D338-7311-49D7-A1D5-38A3425FBA94}" destId="{001FA857-1DD8-4826-B84F-E5C18DD453D1}" srcOrd="0" destOrd="0" presId="urn:microsoft.com/office/officeart/2005/8/layout/vList6"/>
    <dgm:cxn modelId="{8DFB1F5C-CBBF-43DB-A46C-5777DD6C945A}" type="presOf" srcId="{200F01E0-B6C6-40CA-B115-28F7C88C005B}" destId="{A4772821-C4C5-47C1-876F-432C3963FC70}" srcOrd="0" destOrd="3" presId="urn:microsoft.com/office/officeart/2005/8/layout/vList6"/>
    <dgm:cxn modelId="{06AFAD1F-F7BC-4900-AD35-2FAC993D2E6A}" srcId="{65655464-4A33-41F5-9FFC-363900CA9433}" destId="{0DD9F57A-1C1A-4E60-947B-8019A382F49D}" srcOrd="2" destOrd="0" parTransId="{38830CD2-8A41-467A-982C-FA9F3F62DD88}" sibTransId="{5CD19327-4126-4400-845B-1960F8E02366}"/>
    <dgm:cxn modelId="{9E2EEB96-C612-4CF8-9D57-57EB0AC9720A}" srcId="{65655464-4A33-41F5-9FFC-363900CA9433}" destId="{204F7711-ED06-4BAC-8F9D-CABBE5606017}" srcOrd="0" destOrd="0" parTransId="{2D7E09D8-6048-4752-B3FC-B72E4CDC7034}" sibTransId="{C2F14709-1AFB-4928-8254-2309EA713B7B}"/>
    <dgm:cxn modelId="{4AC1D708-2BF6-4184-A9F7-0342A32C2C92}" type="presOf" srcId="{27A66C02-0D73-47FA-BE8C-881A1FFC6515}" destId="{7A3A80E1-6738-4F03-84B3-691CB5A39835}" srcOrd="0" destOrd="1" presId="urn:microsoft.com/office/officeart/2005/8/layout/vList6"/>
    <dgm:cxn modelId="{8AC14219-9E42-4633-B82B-C44029B2A380}" type="presOf" srcId="{079CD6E9-B999-4E6E-86D4-90D80D9FD33F}" destId="{A4772821-C4C5-47C1-876F-432C3963FC70}" srcOrd="0" destOrd="2" presId="urn:microsoft.com/office/officeart/2005/8/layout/vList6"/>
    <dgm:cxn modelId="{49C5E2A1-EA1E-4DCA-9324-4A64187814B4}" srcId="{A353777C-1253-46D8-93B8-D572F4A9BEEB}" destId="{873391BD-BACF-4C50-A37B-DA6D05A75F26}" srcOrd="2" destOrd="0" parTransId="{5AFD93E7-74E4-40E8-8DB4-54ACF8B88F62}" sibTransId="{3348E6CA-97CB-4292-8C73-677EB95CF4C3}"/>
    <dgm:cxn modelId="{0EBA1EA1-CE84-4254-9EED-7551E5E29B33}" type="presOf" srcId="{204F7711-ED06-4BAC-8F9D-CABBE5606017}" destId="{7A3A80E1-6738-4F03-84B3-691CB5A39835}" srcOrd="0" destOrd="0" presId="urn:microsoft.com/office/officeart/2005/8/layout/vList6"/>
    <dgm:cxn modelId="{72552C01-BD5C-4A14-9FDE-D12F763B8C47}" srcId="{A353777C-1253-46D8-93B8-D572F4A9BEEB}" destId="{6879598C-D492-4EE4-AC77-76E5A503B5D8}" srcOrd="0" destOrd="0" parTransId="{ADDA4525-1967-4594-B3C5-308EC7BF9650}" sibTransId="{8B88B91F-39D7-4B95-AA29-07AFBEECEECE}"/>
    <dgm:cxn modelId="{9C57C5CE-953E-48BB-BD7A-A64F18061CD2}" type="presOf" srcId="{772B0959-280E-411C-8A5D-2D58FF161646}" destId="{49041F2E-F8E9-401B-9DCB-1B80FED24873}" srcOrd="0" destOrd="0" presId="urn:microsoft.com/office/officeart/2005/8/layout/vList6"/>
    <dgm:cxn modelId="{22B5C122-405E-4708-BF2E-EDEB76AD9455}" srcId="{A353777C-1253-46D8-93B8-D572F4A9BEEB}" destId="{C8F6891E-65FD-4382-8596-F09DAFE9D036}" srcOrd="1" destOrd="0" parTransId="{3055B292-6804-43F0-81F0-753B2C30FD7D}" sibTransId="{16C5D8FD-EA66-4000-9183-11865BBB82F8}"/>
    <dgm:cxn modelId="{39076BF0-C169-45E1-8E71-6738CCB23ABE}" type="presParOf" srcId="{49041F2E-F8E9-401B-9DCB-1B80FED24873}" destId="{078BDFDA-C69D-4FCA-8BC1-899DF9D931AE}" srcOrd="0" destOrd="0" presId="urn:microsoft.com/office/officeart/2005/8/layout/vList6"/>
    <dgm:cxn modelId="{F78C3E40-672D-4EB9-B63C-5DB2D0E81F9E}" type="presParOf" srcId="{078BDFDA-C69D-4FCA-8BC1-899DF9D931AE}" destId="{46DC04D9-911F-4D3F-B468-15C243885A93}" srcOrd="0" destOrd="0" presId="urn:microsoft.com/office/officeart/2005/8/layout/vList6"/>
    <dgm:cxn modelId="{88F591AD-0756-4F68-BDE7-240EE6652F0B}" type="presParOf" srcId="{078BDFDA-C69D-4FCA-8BC1-899DF9D931AE}" destId="{784D8596-14A2-4DA5-8AC2-431D6D79E6A2}" srcOrd="1" destOrd="0" presId="urn:microsoft.com/office/officeart/2005/8/layout/vList6"/>
    <dgm:cxn modelId="{77D44481-E99B-4A6A-B4FB-F5C60CDA6292}" type="presParOf" srcId="{49041F2E-F8E9-401B-9DCB-1B80FED24873}" destId="{CBEC63ED-9253-4A44-B44B-C214F72D58DB}" srcOrd="1" destOrd="0" presId="urn:microsoft.com/office/officeart/2005/8/layout/vList6"/>
    <dgm:cxn modelId="{5B65095C-060E-4B17-B6DA-C8A1CA2D854A}" type="presParOf" srcId="{49041F2E-F8E9-401B-9DCB-1B80FED24873}" destId="{0E9A8401-8F4E-443E-BB92-5F223455FE26}" srcOrd="2" destOrd="0" presId="urn:microsoft.com/office/officeart/2005/8/layout/vList6"/>
    <dgm:cxn modelId="{67B4966A-27AA-4D86-9D3C-8B2A3F129DC7}" type="presParOf" srcId="{0E9A8401-8F4E-443E-BB92-5F223455FE26}" destId="{001FA857-1DD8-4826-B84F-E5C18DD453D1}" srcOrd="0" destOrd="0" presId="urn:microsoft.com/office/officeart/2005/8/layout/vList6"/>
    <dgm:cxn modelId="{06A5EBBA-7EA5-40AC-94FC-17809E3AAFDE}" type="presParOf" srcId="{0E9A8401-8F4E-443E-BB92-5F223455FE26}" destId="{A4772821-C4C5-47C1-876F-432C3963FC70}" srcOrd="1" destOrd="0" presId="urn:microsoft.com/office/officeart/2005/8/layout/vList6"/>
    <dgm:cxn modelId="{056B08C6-6505-4AB2-B934-CD897CA70276}" type="presParOf" srcId="{49041F2E-F8E9-401B-9DCB-1B80FED24873}" destId="{B3A3EFE0-0807-4284-B1A8-81350BD9FCEC}" srcOrd="3" destOrd="0" presId="urn:microsoft.com/office/officeart/2005/8/layout/vList6"/>
    <dgm:cxn modelId="{C4D291EE-573D-408D-99C9-408ACF47D2AA}" type="presParOf" srcId="{49041F2E-F8E9-401B-9DCB-1B80FED24873}" destId="{2B793EDA-C8A4-4202-A8CD-BD861E60124E}" srcOrd="4" destOrd="0" presId="urn:microsoft.com/office/officeart/2005/8/layout/vList6"/>
    <dgm:cxn modelId="{DC72D98B-CC4E-4C22-802B-94D6AB6D74DE}" type="presParOf" srcId="{2B793EDA-C8A4-4202-A8CD-BD861E60124E}" destId="{9CBD6E81-7F11-4526-B8E6-3F38DB27C13C}" srcOrd="0" destOrd="0" presId="urn:microsoft.com/office/officeart/2005/8/layout/vList6"/>
    <dgm:cxn modelId="{A09A75D8-E020-4828-9CFE-377798313B33}" type="presParOf" srcId="{2B793EDA-C8A4-4202-A8CD-BD861E60124E}" destId="{7A3A80E1-6738-4F03-84B3-691CB5A398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27BAD-5654-4A25-BDFC-B4B608C8030F}" type="doc">
      <dgm:prSet loTypeId="urn:microsoft.com/office/officeart/2005/8/layout/orgChart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9004A7-3916-484B-81C8-382580BBB384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 види страху за </a:t>
          </a:r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З.Фройдом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C524E-A3F3-41C6-9EC1-A4707704E204}" type="parTrans" cxnId="{D2AB087C-8A8F-45C2-9477-56691C154A1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CD343-2D39-4A62-B630-FAFAB4133620}" type="sibTrans" cxnId="{D2AB087C-8A8F-45C2-9477-56691C154A1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DD24C-5E30-461B-828B-C99573A3D9F0}">
      <dgm:prSet phldrT="[Текст]" custT="1"/>
      <dgm:spPr/>
      <dgm:t>
        <a:bodyPr/>
        <a:lstStyle/>
        <a:p>
          <a:r>
            <a: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Невротичний страх </a:t>
          </a:r>
          <a:endParaRPr lang="ru-RU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6762-D780-4AD9-A585-AB985607D1B9}" type="parTrans" cxnId="{9030322A-23AA-4EDD-81D2-683A9AD25C3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E687-0D50-4984-A78C-D8017DB0B7CF}" type="sibTrans" cxnId="{9030322A-23AA-4EDD-81D2-683A9AD25C3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40851-B3D6-4837-BA18-B6C82835726D}">
      <dgm:prSet phldrT="[Текст]" custT="1"/>
      <dgm:spPr/>
      <dgm:t>
        <a:bodyPr/>
        <a:lstStyle/>
        <a:p>
          <a:r>
            <a: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Реалістичний страх</a:t>
          </a:r>
          <a:endParaRPr lang="ru-RU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1D94A-80D2-4B6F-8290-275ACABBD56D}" type="parTrans" cxnId="{3A610ADC-1F4B-4BAF-A4B0-EC0D93D5FB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B009F-D1B8-40A2-968C-1532CFE82FA0}" type="sibTrans" cxnId="{3A610ADC-1F4B-4BAF-A4B0-EC0D93D5FB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012E8-CFEE-47B5-99C1-654099A580E5}">
      <dgm:prSet custT="1"/>
      <dgm:spPr/>
      <dgm:t>
        <a:bodyPr/>
        <a:lstStyle/>
        <a:p>
          <a:r>
            <a:rPr lang="uk-UA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Моральний страх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пов’язаний з почуттям провини і психологічним захистом «Я»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C213F-ACA4-43BE-8287-F184A11A7D54}" type="parTrans" cxnId="{82E61FBF-2FE9-4414-A497-6A0CF0C3297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8D1AA-F6F2-4AD4-8F79-04D698CE0376}" type="sibTrans" cxnId="{82E61FBF-2FE9-4414-A497-6A0CF0C3297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622EC-6597-4F34-9185-802702FE722F}" type="pres">
      <dgm:prSet presAssocID="{DD027BAD-5654-4A25-BDFC-B4B608C803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13B66F-7EB3-44DD-B0AC-0E3197FE2035}" type="pres">
      <dgm:prSet presAssocID="{829004A7-3916-484B-81C8-382580BBB384}" presName="hierRoot1" presStyleCnt="0">
        <dgm:presLayoutVars>
          <dgm:hierBranch val="init"/>
        </dgm:presLayoutVars>
      </dgm:prSet>
      <dgm:spPr/>
    </dgm:pt>
    <dgm:pt modelId="{9B4A7871-7CF0-4876-9C19-A5A4EB92D239}" type="pres">
      <dgm:prSet presAssocID="{829004A7-3916-484B-81C8-382580BBB384}" presName="rootComposite1" presStyleCnt="0"/>
      <dgm:spPr/>
    </dgm:pt>
    <dgm:pt modelId="{76B21B42-F066-4801-BBC5-A8E951852719}" type="pres">
      <dgm:prSet presAssocID="{829004A7-3916-484B-81C8-382580BBB384}" presName="rootText1" presStyleLbl="node0" presStyleIdx="0" presStyleCnt="1" custScaleX="179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4D9CED-81D3-4BA3-BD40-F324C459F346}" type="pres">
      <dgm:prSet presAssocID="{829004A7-3916-484B-81C8-382580BBB384}" presName="rootConnector1" presStyleLbl="node1" presStyleIdx="0" presStyleCnt="0"/>
      <dgm:spPr/>
    </dgm:pt>
    <dgm:pt modelId="{70967390-7129-4093-BBE7-8C64B7042BDD}" type="pres">
      <dgm:prSet presAssocID="{829004A7-3916-484B-81C8-382580BBB384}" presName="hierChild2" presStyleCnt="0"/>
      <dgm:spPr/>
    </dgm:pt>
    <dgm:pt modelId="{EFB53532-4940-4907-9EC0-23B08F73D147}" type="pres">
      <dgm:prSet presAssocID="{C47C213F-ACA4-43BE-8287-F184A11A7D54}" presName="Name37" presStyleLbl="parChTrans1D2" presStyleIdx="0" presStyleCnt="3"/>
      <dgm:spPr/>
    </dgm:pt>
    <dgm:pt modelId="{97F1F1C3-B7FB-4F77-BD00-937D95903C7E}" type="pres">
      <dgm:prSet presAssocID="{45F012E8-CFEE-47B5-99C1-654099A580E5}" presName="hierRoot2" presStyleCnt="0">
        <dgm:presLayoutVars>
          <dgm:hierBranch val="init"/>
        </dgm:presLayoutVars>
      </dgm:prSet>
      <dgm:spPr/>
    </dgm:pt>
    <dgm:pt modelId="{816194CB-0B8F-4758-8548-ECC2DC6A05F0}" type="pres">
      <dgm:prSet presAssocID="{45F012E8-CFEE-47B5-99C1-654099A580E5}" presName="rootComposite" presStyleCnt="0"/>
      <dgm:spPr/>
    </dgm:pt>
    <dgm:pt modelId="{36CE45A3-6C59-4269-89BD-0D45F053F1FF}" type="pres">
      <dgm:prSet presAssocID="{45F012E8-CFEE-47B5-99C1-654099A580E5}" presName="rootText" presStyleLbl="node2" presStyleIdx="0" presStyleCnt="3">
        <dgm:presLayoutVars>
          <dgm:chPref val="3"/>
        </dgm:presLayoutVars>
      </dgm:prSet>
      <dgm:spPr/>
    </dgm:pt>
    <dgm:pt modelId="{81EA2CF8-272C-437D-BB75-D5952A67B458}" type="pres">
      <dgm:prSet presAssocID="{45F012E8-CFEE-47B5-99C1-654099A580E5}" presName="rootConnector" presStyleLbl="node2" presStyleIdx="0" presStyleCnt="3"/>
      <dgm:spPr/>
    </dgm:pt>
    <dgm:pt modelId="{5D148621-3BB7-4A2D-9FF6-4F2A8EA62676}" type="pres">
      <dgm:prSet presAssocID="{45F012E8-CFEE-47B5-99C1-654099A580E5}" presName="hierChild4" presStyleCnt="0"/>
      <dgm:spPr/>
    </dgm:pt>
    <dgm:pt modelId="{A0B2F166-A383-42F9-8EBE-16D16A22B67B}" type="pres">
      <dgm:prSet presAssocID="{45F012E8-CFEE-47B5-99C1-654099A580E5}" presName="hierChild5" presStyleCnt="0"/>
      <dgm:spPr/>
    </dgm:pt>
    <dgm:pt modelId="{FB02B230-5407-4E13-A08B-19C5F7D880A7}" type="pres">
      <dgm:prSet presAssocID="{82546762-D780-4AD9-A585-AB985607D1B9}" presName="Name37" presStyleLbl="parChTrans1D2" presStyleIdx="1" presStyleCnt="3"/>
      <dgm:spPr/>
    </dgm:pt>
    <dgm:pt modelId="{4FC19FB9-89BF-43AC-8F9E-B76F4E09F8CC}" type="pres">
      <dgm:prSet presAssocID="{61FDD24C-5E30-461B-828B-C99573A3D9F0}" presName="hierRoot2" presStyleCnt="0">
        <dgm:presLayoutVars>
          <dgm:hierBranch val="init"/>
        </dgm:presLayoutVars>
      </dgm:prSet>
      <dgm:spPr/>
    </dgm:pt>
    <dgm:pt modelId="{F601C166-C485-4616-B5F2-21643940E177}" type="pres">
      <dgm:prSet presAssocID="{61FDD24C-5E30-461B-828B-C99573A3D9F0}" presName="rootComposite" presStyleCnt="0"/>
      <dgm:spPr/>
    </dgm:pt>
    <dgm:pt modelId="{A79D0DB8-6835-48F2-985D-0267AFF41633}" type="pres">
      <dgm:prSet presAssocID="{61FDD24C-5E30-461B-828B-C99573A3D9F0}" presName="rootText" presStyleLbl="node2" presStyleIdx="1" presStyleCnt="3">
        <dgm:presLayoutVars>
          <dgm:chPref val="3"/>
        </dgm:presLayoutVars>
      </dgm:prSet>
      <dgm:spPr/>
    </dgm:pt>
    <dgm:pt modelId="{988EF93B-D840-446A-95E5-7EE9BA25F16E}" type="pres">
      <dgm:prSet presAssocID="{61FDD24C-5E30-461B-828B-C99573A3D9F0}" presName="rootConnector" presStyleLbl="node2" presStyleIdx="1" presStyleCnt="3"/>
      <dgm:spPr/>
    </dgm:pt>
    <dgm:pt modelId="{5AD7A86E-38C5-4179-97D9-74CB61E60A68}" type="pres">
      <dgm:prSet presAssocID="{61FDD24C-5E30-461B-828B-C99573A3D9F0}" presName="hierChild4" presStyleCnt="0"/>
      <dgm:spPr/>
    </dgm:pt>
    <dgm:pt modelId="{3A4579D1-5408-4E4E-A856-FD71528DEFE9}" type="pres">
      <dgm:prSet presAssocID="{61FDD24C-5E30-461B-828B-C99573A3D9F0}" presName="hierChild5" presStyleCnt="0"/>
      <dgm:spPr/>
    </dgm:pt>
    <dgm:pt modelId="{949D0F84-D8D2-40EF-8569-27A0A2394412}" type="pres">
      <dgm:prSet presAssocID="{A101D94A-80D2-4B6F-8290-275ACABBD56D}" presName="Name37" presStyleLbl="parChTrans1D2" presStyleIdx="2" presStyleCnt="3"/>
      <dgm:spPr/>
    </dgm:pt>
    <dgm:pt modelId="{43D85248-06C4-4AEE-9B47-7DD391CE9189}" type="pres">
      <dgm:prSet presAssocID="{57F40851-B3D6-4837-BA18-B6C82835726D}" presName="hierRoot2" presStyleCnt="0">
        <dgm:presLayoutVars>
          <dgm:hierBranch val="init"/>
        </dgm:presLayoutVars>
      </dgm:prSet>
      <dgm:spPr/>
    </dgm:pt>
    <dgm:pt modelId="{2E32FD52-FC53-4C4B-9842-1CEAAF441DD5}" type="pres">
      <dgm:prSet presAssocID="{57F40851-B3D6-4837-BA18-B6C82835726D}" presName="rootComposite" presStyleCnt="0"/>
      <dgm:spPr/>
    </dgm:pt>
    <dgm:pt modelId="{93F7632C-E20A-4B9D-B243-BF7D43DA2D14}" type="pres">
      <dgm:prSet presAssocID="{57F40851-B3D6-4837-BA18-B6C82835726D}" presName="rootText" presStyleLbl="node2" presStyleIdx="2" presStyleCnt="3">
        <dgm:presLayoutVars>
          <dgm:chPref val="3"/>
        </dgm:presLayoutVars>
      </dgm:prSet>
      <dgm:spPr/>
    </dgm:pt>
    <dgm:pt modelId="{29296915-DA71-4123-9996-8FDDC95A012D}" type="pres">
      <dgm:prSet presAssocID="{57F40851-B3D6-4837-BA18-B6C82835726D}" presName="rootConnector" presStyleLbl="node2" presStyleIdx="2" presStyleCnt="3"/>
      <dgm:spPr/>
    </dgm:pt>
    <dgm:pt modelId="{53D8C949-64E8-4CE8-9945-ADA97C71FC27}" type="pres">
      <dgm:prSet presAssocID="{57F40851-B3D6-4837-BA18-B6C82835726D}" presName="hierChild4" presStyleCnt="0"/>
      <dgm:spPr/>
    </dgm:pt>
    <dgm:pt modelId="{F73785FF-9819-4B81-83B0-418E3CC31E06}" type="pres">
      <dgm:prSet presAssocID="{57F40851-B3D6-4837-BA18-B6C82835726D}" presName="hierChild5" presStyleCnt="0"/>
      <dgm:spPr/>
    </dgm:pt>
    <dgm:pt modelId="{FBDCD564-D213-4F73-AB3B-8BE1CF2FEB7F}" type="pres">
      <dgm:prSet presAssocID="{829004A7-3916-484B-81C8-382580BBB384}" presName="hierChild3" presStyleCnt="0"/>
      <dgm:spPr/>
    </dgm:pt>
  </dgm:ptLst>
  <dgm:cxnLst>
    <dgm:cxn modelId="{ED1094DE-6361-4100-95A6-2538855D9D51}" type="presOf" srcId="{45F012E8-CFEE-47B5-99C1-654099A580E5}" destId="{36CE45A3-6C59-4269-89BD-0D45F053F1FF}" srcOrd="0" destOrd="0" presId="urn:microsoft.com/office/officeart/2005/8/layout/orgChart1"/>
    <dgm:cxn modelId="{70B25EDD-56A8-481C-AD66-79A6AE1E8A1B}" type="presOf" srcId="{829004A7-3916-484B-81C8-382580BBB384}" destId="{4D4D9CED-81D3-4BA3-BD40-F324C459F346}" srcOrd="1" destOrd="0" presId="urn:microsoft.com/office/officeart/2005/8/layout/orgChart1"/>
    <dgm:cxn modelId="{E4EDB8A9-07A9-4D49-B51D-D4F1CBE4CF8E}" type="presOf" srcId="{61FDD24C-5E30-461B-828B-C99573A3D9F0}" destId="{988EF93B-D840-446A-95E5-7EE9BA25F16E}" srcOrd="1" destOrd="0" presId="urn:microsoft.com/office/officeart/2005/8/layout/orgChart1"/>
    <dgm:cxn modelId="{DF0D9DF1-D553-468C-A554-30D809C85E9F}" type="presOf" srcId="{61FDD24C-5E30-461B-828B-C99573A3D9F0}" destId="{A79D0DB8-6835-48F2-985D-0267AFF41633}" srcOrd="0" destOrd="0" presId="urn:microsoft.com/office/officeart/2005/8/layout/orgChart1"/>
    <dgm:cxn modelId="{BC9B26E2-4E20-4F58-A19B-F75555EC7057}" type="presOf" srcId="{82546762-D780-4AD9-A585-AB985607D1B9}" destId="{FB02B230-5407-4E13-A08B-19C5F7D880A7}" srcOrd="0" destOrd="0" presId="urn:microsoft.com/office/officeart/2005/8/layout/orgChart1"/>
    <dgm:cxn modelId="{DFDC32FF-96B2-4F25-AF61-A403FAFF60F5}" type="presOf" srcId="{A101D94A-80D2-4B6F-8290-275ACABBD56D}" destId="{949D0F84-D8D2-40EF-8569-27A0A2394412}" srcOrd="0" destOrd="0" presId="urn:microsoft.com/office/officeart/2005/8/layout/orgChart1"/>
    <dgm:cxn modelId="{D2AB087C-8A8F-45C2-9477-56691C154A1C}" srcId="{DD027BAD-5654-4A25-BDFC-B4B608C8030F}" destId="{829004A7-3916-484B-81C8-382580BBB384}" srcOrd="0" destOrd="0" parTransId="{2D5C524E-A3F3-41C6-9EC1-A4707704E204}" sibTransId="{AFFCD343-2D39-4A62-B630-FAFAB4133620}"/>
    <dgm:cxn modelId="{82E61FBF-2FE9-4414-A497-6A0CF0C3297F}" srcId="{829004A7-3916-484B-81C8-382580BBB384}" destId="{45F012E8-CFEE-47B5-99C1-654099A580E5}" srcOrd="0" destOrd="0" parTransId="{C47C213F-ACA4-43BE-8287-F184A11A7D54}" sibTransId="{86D8D1AA-F6F2-4AD4-8F79-04D698CE0376}"/>
    <dgm:cxn modelId="{DF0C8E79-C966-4943-B9A4-489E5971B058}" type="presOf" srcId="{57F40851-B3D6-4837-BA18-B6C82835726D}" destId="{93F7632C-E20A-4B9D-B243-BF7D43DA2D14}" srcOrd="0" destOrd="0" presId="urn:microsoft.com/office/officeart/2005/8/layout/orgChart1"/>
    <dgm:cxn modelId="{17B23169-8F45-453A-8F30-951B4ACC0E98}" type="presOf" srcId="{C47C213F-ACA4-43BE-8287-F184A11A7D54}" destId="{EFB53532-4940-4907-9EC0-23B08F73D147}" srcOrd="0" destOrd="0" presId="urn:microsoft.com/office/officeart/2005/8/layout/orgChart1"/>
    <dgm:cxn modelId="{6AB836F1-68B9-4BFF-8D03-BE92FEBC9465}" type="presOf" srcId="{45F012E8-CFEE-47B5-99C1-654099A580E5}" destId="{81EA2CF8-272C-437D-BB75-D5952A67B458}" srcOrd="1" destOrd="0" presId="urn:microsoft.com/office/officeart/2005/8/layout/orgChart1"/>
    <dgm:cxn modelId="{4A27B60D-ADDF-4D76-8542-C09234676EDA}" type="presOf" srcId="{829004A7-3916-484B-81C8-382580BBB384}" destId="{76B21B42-F066-4801-BBC5-A8E951852719}" srcOrd="0" destOrd="0" presId="urn:microsoft.com/office/officeart/2005/8/layout/orgChart1"/>
    <dgm:cxn modelId="{9030322A-23AA-4EDD-81D2-683A9AD25C32}" srcId="{829004A7-3916-484B-81C8-382580BBB384}" destId="{61FDD24C-5E30-461B-828B-C99573A3D9F0}" srcOrd="1" destOrd="0" parTransId="{82546762-D780-4AD9-A585-AB985607D1B9}" sibTransId="{8EA7E687-0D50-4984-A78C-D8017DB0B7CF}"/>
    <dgm:cxn modelId="{D5E3D7C5-6BBA-4816-BCAC-389ADDFF8A6A}" type="presOf" srcId="{57F40851-B3D6-4837-BA18-B6C82835726D}" destId="{29296915-DA71-4123-9996-8FDDC95A012D}" srcOrd="1" destOrd="0" presId="urn:microsoft.com/office/officeart/2005/8/layout/orgChart1"/>
    <dgm:cxn modelId="{3A610ADC-1F4B-4BAF-A4B0-EC0D93D5FB43}" srcId="{829004A7-3916-484B-81C8-382580BBB384}" destId="{57F40851-B3D6-4837-BA18-B6C82835726D}" srcOrd="2" destOrd="0" parTransId="{A101D94A-80D2-4B6F-8290-275ACABBD56D}" sibTransId="{243B009F-D1B8-40A2-968C-1532CFE82FA0}"/>
    <dgm:cxn modelId="{61AED78B-EF6E-44B9-825E-9E97DE927D2B}" type="presOf" srcId="{DD027BAD-5654-4A25-BDFC-B4B608C8030F}" destId="{455622EC-6597-4F34-9185-802702FE722F}" srcOrd="0" destOrd="0" presId="urn:microsoft.com/office/officeart/2005/8/layout/orgChart1"/>
    <dgm:cxn modelId="{4C288108-D932-41BE-AB7D-0137CAF352D7}" type="presParOf" srcId="{455622EC-6597-4F34-9185-802702FE722F}" destId="{8013B66F-7EB3-44DD-B0AC-0E3197FE2035}" srcOrd="0" destOrd="0" presId="urn:microsoft.com/office/officeart/2005/8/layout/orgChart1"/>
    <dgm:cxn modelId="{2321EC29-99BB-48B9-BFD3-49C3A27A5B9E}" type="presParOf" srcId="{8013B66F-7EB3-44DD-B0AC-0E3197FE2035}" destId="{9B4A7871-7CF0-4876-9C19-A5A4EB92D239}" srcOrd="0" destOrd="0" presId="urn:microsoft.com/office/officeart/2005/8/layout/orgChart1"/>
    <dgm:cxn modelId="{322A64B4-BE64-4763-AA94-21EE94A28699}" type="presParOf" srcId="{9B4A7871-7CF0-4876-9C19-A5A4EB92D239}" destId="{76B21B42-F066-4801-BBC5-A8E951852719}" srcOrd="0" destOrd="0" presId="urn:microsoft.com/office/officeart/2005/8/layout/orgChart1"/>
    <dgm:cxn modelId="{E626CF5F-8087-4A1D-8DAF-3FACDD185D9D}" type="presParOf" srcId="{9B4A7871-7CF0-4876-9C19-A5A4EB92D239}" destId="{4D4D9CED-81D3-4BA3-BD40-F324C459F346}" srcOrd="1" destOrd="0" presId="urn:microsoft.com/office/officeart/2005/8/layout/orgChart1"/>
    <dgm:cxn modelId="{A77B242F-BF81-447A-9570-E4919BC7C15F}" type="presParOf" srcId="{8013B66F-7EB3-44DD-B0AC-0E3197FE2035}" destId="{70967390-7129-4093-BBE7-8C64B7042BDD}" srcOrd="1" destOrd="0" presId="urn:microsoft.com/office/officeart/2005/8/layout/orgChart1"/>
    <dgm:cxn modelId="{D6AA2535-0A19-40C3-873B-619D7DE09130}" type="presParOf" srcId="{70967390-7129-4093-BBE7-8C64B7042BDD}" destId="{EFB53532-4940-4907-9EC0-23B08F73D147}" srcOrd="0" destOrd="0" presId="urn:microsoft.com/office/officeart/2005/8/layout/orgChart1"/>
    <dgm:cxn modelId="{74272A8D-A3C1-4FF5-93E2-6FCCC1D9516F}" type="presParOf" srcId="{70967390-7129-4093-BBE7-8C64B7042BDD}" destId="{97F1F1C3-B7FB-4F77-BD00-937D95903C7E}" srcOrd="1" destOrd="0" presId="urn:microsoft.com/office/officeart/2005/8/layout/orgChart1"/>
    <dgm:cxn modelId="{29ADF59E-D513-4961-8203-B3A211B332E4}" type="presParOf" srcId="{97F1F1C3-B7FB-4F77-BD00-937D95903C7E}" destId="{816194CB-0B8F-4758-8548-ECC2DC6A05F0}" srcOrd="0" destOrd="0" presId="urn:microsoft.com/office/officeart/2005/8/layout/orgChart1"/>
    <dgm:cxn modelId="{61E70A95-F8E8-41E0-B3E2-CBE0DB23E2F3}" type="presParOf" srcId="{816194CB-0B8F-4758-8548-ECC2DC6A05F0}" destId="{36CE45A3-6C59-4269-89BD-0D45F053F1FF}" srcOrd="0" destOrd="0" presId="urn:microsoft.com/office/officeart/2005/8/layout/orgChart1"/>
    <dgm:cxn modelId="{8FBFE3FE-BE01-47B2-A4B4-8E4FE20FF55E}" type="presParOf" srcId="{816194CB-0B8F-4758-8548-ECC2DC6A05F0}" destId="{81EA2CF8-272C-437D-BB75-D5952A67B458}" srcOrd="1" destOrd="0" presId="urn:microsoft.com/office/officeart/2005/8/layout/orgChart1"/>
    <dgm:cxn modelId="{0EC2C7D7-2D5D-4932-B467-4A31AA859A7B}" type="presParOf" srcId="{97F1F1C3-B7FB-4F77-BD00-937D95903C7E}" destId="{5D148621-3BB7-4A2D-9FF6-4F2A8EA62676}" srcOrd="1" destOrd="0" presId="urn:microsoft.com/office/officeart/2005/8/layout/orgChart1"/>
    <dgm:cxn modelId="{9BF4E70B-6B6A-43EA-8754-74FF9DBE5551}" type="presParOf" srcId="{97F1F1C3-B7FB-4F77-BD00-937D95903C7E}" destId="{A0B2F166-A383-42F9-8EBE-16D16A22B67B}" srcOrd="2" destOrd="0" presId="urn:microsoft.com/office/officeart/2005/8/layout/orgChart1"/>
    <dgm:cxn modelId="{39B36BB3-BD98-400D-9618-BEC531557742}" type="presParOf" srcId="{70967390-7129-4093-BBE7-8C64B7042BDD}" destId="{FB02B230-5407-4E13-A08B-19C5F7D880A7}" srcOrd="2" destOrd="0" presId="urn:microsoft.com/office/officeart/2005/8/layout/orgChart1"/>
    <dgm:cxn modelId="{3872AD3C-532B-46FB-9D52-33AC0CD569C6}" type="presParOf" srcId="{70967390-7129-4093-BBE7-8C64B7042BDD}" destId="{4FC19FB9-89BF-43AC-8F9E-B76F4E09F8CC}" srcOrd="3" destOrd="0" presId="urn:microsoft.com/office/officeart/2005/8/layout/orgChart1"/>
    <dgm:cxn modelId="{DD5072BD-241D-4953-8FEA-7754DF8B11D4}" type="presParOf" srcId="{4FC19FB9-89BF-43AC-8F9E-B76F4E09F8CC}" destId="{F601C166-C485-4616-B5F2-21643940E177}" srcOrd="0" destOrd="0" presId="urn:microsoft.com/office/officeart/2005/8/layout/orgChart1"/>
    <dgm:cxn modelId="{EA59A35C-EB4A-417A-B002-79A897106788}" type="presParOf" srcId="{F601C166-C485-4616-B5F2-21643940E177}" destId="{A79D0DB8-6835-48F2-985D-0267AFF41633}" srcOrd="0" destOrd="0" presId="urn:microsoft.com/office/officeart/2005/8/layout/orgChart1"/>
    <dgm:cxn modelId="{956A7942-9BE1-41A1-A73C-0548F0F321A9}" type="presParOf" srcId="{F601C166-C485-4616-B5F2-21643940E177}" destId="{988EF93B-D840-446A-95E5-7EE9BA25F16E}" srcOrd="1" destOrd="0" presId="urn:microsoft.com/office/officeart/2005/8/layout/orgChart1"/>
    <dgm:cxn modelId="{A0A2D72C-A514-46B6-BFC0-CEFDBEE97077}" type="presParOf" srcId="{4FC19FB9-89BF-43AC-8F9E-B76F4E09F8CC}" destId="{5AD7A86E-38C5-4179-97D9-74CB61E60A68}" srcOrd="1" destOrd="0" presId="urn:microsoft.com/office/officeart/2005/8/layout/orgChart1"/>
    <dgm:cxn modelId="{0984F750-3206-4BD2-BD72-73B0D5A23BCD}" type="presParOf" srcId="{4FC19FB9-89BF-43AC-8F9E-B76F4E09F8CC}" destId="{3A4579D1-5408-4E4E-A856-FD71528DEFE9}" srcOrd="2" destOrd="0" presId="urn:microsoft.com/office/officeart/2005/8/layout/orgChart1"/>
    <dgm:cxn modelId="{53240533-4070-4FF0-B998-5D227C4053FD}" type="presParOf" srcId="{70967390-7129-4093-BBE7-8C64B7042BDD}" destId="{949D0F84-D8D2-40EF-8569-27A0A2394412}" srcOrd="4" destOrd="0" presId="urn:microsoft.com/office/officeart/2005/8/layout/orgChart1"/>
    <dgm:cxn modelId="{C1C17642-62DF-4991-8E3A-3D0380B79F20}" type="presParOf" srcId="{70967390-7129-4093-BBE7-8C64B7042BDD}" destId="{43D85248-06C4-4AEE-9B47-7DD391CE9189}" srcOrd="5" destOrd="0" presId="urn:microsoft.com/office/officeart/2005/8/layout/orgChart1"/>
    <dgm:cxn modelId="{7474D83A-832C-4855-BCEB-6ED43E051AE3}" type="presParOf" srcId="{43D85248-06C4-4AEE-9B47-7DD391CE9189}" destId="{2E32FD52-FC53-4C4B-9842-1CEAAF441DD5}" srcOrd="0" destOrd="0" presId="urn:microsoft.com/office/officeart/2005/8/layout/orgChart1"/>
    <dgm:cxn modelId="{1098D5AF-7998-43DF-B587-50E96A378BFE}" type="presParOf" srcId="{2E32FD52-FC53-4C4B-9842-1CEAAF441DD5}" destId="{93F7632C-E20A-4B9D-B243-BF7D43DA2D14}" srcOrd="0" destOrd="0" presId="urn:microsoft.com/office/officeart/2005/8/layout/orgChart1"/>
    <dgm:cxn modelId="{ABDABBD0-F72A-4AD8-B649-C8DD37A5298B}" type="presParOf" srcId="{2E32FD52-FC53-4C4B-9842-1CEAAF441DD5}" destId="{29296915-DA71-4123-9996-8FDDC95A012D}" srcOrd="1" destOrd="0" presId="urn:microsoft.com/office/officeart/2005/8/layout/orgChart1"/>
    <dgm:cxn modelId="{A44C7241-ADDC-4057-962F-28F95B6EB5F9}" type="presParOf" srcId="{43D85248-06C4-4AEE-9B47-7DD391CE9189}" destId="{53D8C949-64E8-4CE8-9945-ADA97C71FC27}" srcOrd="1" destOrd="0" presId="urn:microsoft.com/office/officeart/2005/8/layout/orgChart1"/>
    <dgm:cxn modelId="{68E68FA2-C185-447F-9CD1-6C33C311FEBC}" type="presParOf" srcId="{43D85248-06C4-4AEE-9B47-7DD391CE9189}" destId="{F73785FF-9819-4B81-83B0-418E3CC31E06}" srcOrd="2" destOrd="0" presId="urn:microsoft.com/office/officeart/2005/8/layout/orgChart1"/>
    <dgm:cxn modelId="{8B3A8557-6BA7-4BBC-A9BD-30FDE36D64D7}" type="presParOf" srcId="{8013B66F-7EB3-44DD-B0AC-0E3197FE2035}" destId="{FBDCD564-D213-4F73-AB3B-8BE1CF2FEB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8596-14A2-4DA5-8AC2-431D6D79E6A2}">
      <dsp:nvSpPr>
        <dsp:cNvPr id="0" name=""/>
        <dsp:cNvSpPr/>
      </dsp:nvSpPr>
      <dsp:spPr>
        <a:xfrm>
          <a:off x="4381733" y="4972"/>
          <a:ext cx="6303302" cy="1866183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духовність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самоконтроль</a:t>
          </a:r>
        </a:p>
      </dsp:txBody>
      <dsp:txXfrm>
        <a:off x="4381733" y="238245"/>
        <a:ext cx="5603483" cy="1399637"/>
      </dsp:txXfrm>
    </dsp:sp>
    <dsp:sp modelId="{46DC04D9-911F-4D3F-B468-15C243885A93}">
      <dsp:nvSpPr>
        <dsp:cNvPr id="0" name=""/>
        <dsp:cNvSpPr/>
      </dsp:nvSpPr>
      <dsp:spPr>
        <a:xfrm>
          <a:off x="79946" y="158166"/>
          <a:ext cx="4301787" cy="1559795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Супер-Его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(Супер -Я)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зверхсвідомість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089" y="234309"/>
        <a:ext cx="4149501" cy="1407509"/>
      </dsp:txXfrm>
    </dsp:sp>
    <dsp:sp modelId="{A4772821-C4C5-47C1-876F-432C3963FC70}">
      <dsp:nvSpPr>
        <dsp:cNvPr id="0" name=""/>
        <dsp:cNvSpPr/>
      </dsp:nvSpPr>
      <dsp:spPr>
        <a:xfrm>
          <a:off x="4307044" y="2009038"/>
          <a:ext cx="6452681" cy="1941826"/>
        </a:xfrm>
        <a:prstGeom prst="rightArrow">
          <a:avLst>
            <a:gd name="adj1" fmla="val 75000"/>
            <a:gd name="adj2" fmla="val 50000"/>
          </a:avLst>
        </a:prstGeom>
        <a:solidFill>
          <a:srgbClr val="F8BEB2">
            <a:alpha val="89804"/>
          </a:srgbClr>
        </a:solidFill>
        <a:ln w="19050" cap="rnd" cmpd="sng" algn="ctr">
          <a:solidFill>
            <a:schemeClr val="accent4">
              <a:tint val="40000"/>
              <a:alpha val="90000"/>
              <a:hueOff val="7036825"/>
              <a:satOff val="4152"/>
              <a:lumOff val="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розум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принцип реальності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зовнішній контроль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поміркованість</a:t>
          </a:r>
        </a:p>
      </dsp:txBody>
      <dsp:txXfrm>
        <a:off x="4307044" y="2251766"/>
        <a:ext cx="5724496" cy="1456370"/>
      </dsp:txXfrm>
    </dsp:sp>
    <dsp:sp modelId="{001FA857-1DD8-4826-B84F-E5C18DD453D1}">
      <dsp:nvSpPr>
        <dsp:cNvPr id="0" name=""/>
        <dsp:cNvSpPr/>
      </dsp:nvSpPr>
      <dsp:spPr>
        <a:xfrm>
          <a:off x="5256" y="2160729"/>
          <a:ext cx="4301787" cy="1638443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Его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(Я)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свідомість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38" y="2240711"/>
        <a:ext cx="4141823" cy="1478479"/>
      </dsp:txXfrm>
    </dsp:sp>
    <dsp:sp modelId="{7A3A80E1-6738-4F03-84B3-691CB5A39835}">
      <dsp:nvSpPr>
        <dsp:cNvPr id="0" name=""/>
        <dsp:cNvSpPr/>
      </dsp:nvSpPr>
      <dsp:spPr>
        <a:xfrm>
          <a:off x="4305992" y="4088747"/>
          <a:ext cx="6458989" cy="1378824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19050" cap="rnd" cmpd="sng" algn="ctr">
          <a:solidFill>
            <a:schemeClr val="accent4">
              <a:tint val="40000"/>
              <a:alpha val="90000"/>
              <a:hueOff val="14073650"/>
              <a:satOff val="8304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інстинкти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контролю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принцип задоволення</a:t>
          </a:r>
        </a:p>
      </dsp:txBody>
      <dsp:txXfrm>
        <a:off x="4305992" y="4261100"/>
        <a:ext cx="5941930" cy="1034118"/>
      </dsp:txXfrm>
    </dsp:sp>
    <dsp:sp modelId="{9CBD6E81-7F11-4526-B8E6-3F38DB27C13C}">
      <dsp:nvSpPr>
        <dsp:cNvPr id="0" name=""/>
        <dsp:cNvSpPr/>
      </dsp:nvSpPr>
      <dsp:spPr>
        <a:xfrm>
          <a:off x="0" y="4088747"/>
          <a:ext cx="4305992" cy="1378824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Ід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(підсвідоме)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несвідоме</a:t>
          </a:r>
        </a:p>
      </dsp:txBody>
      <dsp:txXfrm>
        <a:off x="67309" y="4156056"/>
        <a:ext cx="4171374" cy="1244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D0F84-D8D2-40EF-8569-27A0A2394412}">
      <dsp:nvSpPr>
        <dsp:cNvPr id="0" name=""/>
        <dsp:cNvSpPr/>
      </dsp:nvSpPr>
      <dsp:spPr>
        <a:xfrm>
          <a:off x="5708073" y="2746042"/>
          <a:ext cx="4038503" cy="700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48"/>
              </a:lnTo>
              <a:lnTo>
                <a:pt x="4038503" y="350448"/>
              </a:lnTo>
              <a:lnTo>
                <a:pt x="4038503" y="700897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2B230-5407-4E13-A08B-19C5F7D880A7}">
      <dsp:nvSpPr>
        <dsp:cNvPr id="0" name=""/>
        <dsp:cNvSpPr/>
      </dsp:nvSpPr>
      <dsp:spPr>
        <a:xfrm>
          <a:off x="5662352" y="2746042"/>
          <a:ext cx="91440" cy="7008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897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53532-4940-4907-9EC0-23B08F73D147}">
      <dsp:nvSpPr>
        <dsp:cNvPr id="0" name=""/>
        <dsp:cNvSpPr/>
      </dsp:nvSpPr>
      <dsp:spPr>
        <a:xfrm>
          <a:off x="1669569" y="2746042"/>
          <a:ext cx="4038503" cy="700897"/>
        </a:xfrm>
        <a:custGeom>
          <a:avLst/>
          <a:gdLst/>
          <a:ahLst/>
          <a:cxnLst/>
          <a:rect l="0" t="0" r="0" b="0"/>
          <a:pathLst>
            <a:path>
              <a:moveTo>
                <a:pt x="4038503" y="0"/>
              </a:moveTo>
              <a:lnTo>
                <a:pt x="4038503" y="350448"/>
              </a:lnTo>
              <a:lnTo>
                <a:pt x="0" y="350448"/>
              </a:lnTo>
              <a:lnTo>
                <a:pt x="0" y="700897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21B42-F066-4801-BBC5-A8E951852719}">
      <dsp:nvSpPr>
        <dsp:cNvPr id="0" name=""/>
        <dsp:cNvSpPr/>
      </dsp:nvSpPr>
      <dsp:spPr>
        <a:xfrm>
          <a:off x="2715491" y="1077239"/>
          <a:ext cx="5985162" cy="1668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 види страху за 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З.Фройдом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5491" y="1077239"/>
        <a:ext cx="5985162" cy="1668803"/>
      </dsp:txXfrm>
    </dsp:sp>
    <dsp:sp modelId="{36CE45A3-6C59-4269-89BD-0D45F053F1FF}">
      <dsp:nvSpPr>
        <dsp:cNvPr id="0" name=""/>
        <dsp:cNvSpPr/>
      </dsp:nvSpPr>
      <dsp:spPr>
        <a:xfrm>
          <a:off x="766" y="3446939"/>
          <a:ext cx="3337606" cy="1668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Моральний страх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пов’язаний з почуттям провини і психологічним захистом «Я»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" y="3446939"/>
        <a:ext cx="3337606" cy="1668803"/>
      </dsp:txXfrm>
    </dsp:sp>
    <dsp:sp modelId="{A79D0DB8-6835-48F2-985D-0267AFF41633}">
      <dsp:nvSpPr>
        <dsp:cNvPr id="0" name=""/>
        <dsp:cNvSpPr/>
      </dsp:nvSpPr>
      <dsp:spPr>
        <a:xfrm>
          <a:off x="4039269" y="3446939"/>
          <a:ext cx="3337606" cy="1668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Невротичний страх </a:t>
          </a:r>
          <a:endParaRPr lang="ru-RU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9269" y="3446939"/>
        <a:ext cx="3337606" cy="1668803"/>
      </dsp:txXfrm>
    </dsp:sp>
    <dsp:sp modelId="{93F7632C-E20A-4B9D-B243-BF7D43DA2D14}">
      <dsp:nvSpPr>
        <dsp:cNvPr id="0" name=""/>
        <dsp:cNvSpPr/>
      </dsp:nvSpPr>
      <dsp:spPr>
        <a:xfrm>
          <a:off x="8077773" y="3446939"/>
          <a:ext cx="3337606" cy="1668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Реалістичний страх</a:t>
          </a:r>
          <a:endParaRPr lang="ru-RU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7773" y="3446939"/>
        <a:ext cx="3337606" cy="166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7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11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1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9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0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5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9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8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7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F80835-44EF-44DA-AFAF-B2536FEDBD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C33-9F69-4662-A623-045E4CBB6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3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syhologer.com.ua/9-nayposhyrenishykh-sniv-i-shcho-vony-oznachaiu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syhologer.com.ua/arkhetypy/#footnote_3_151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hologer.com.ua/empatiia/" TargetMode="External"/><Relationship Id="rId2" Type="http://schemas.openxmlformats.org/officeDocument/2006/relationships/hyperlink" Target="https://psyhologer.com.ua/yak-zhyty-z-perfektsionist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623455"/>
            <a:ext cx="10469009" cy="4294909"/>
          </a:xfrm>
        </p:spPr>
        <p:txBody>
          <a:bodyPr/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</a:t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психокорекції у глибинній психології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6" y="540328"/>
            <a:ext cx="10931236" cy="5860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Мета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 – допомога у виявленні несвідомих причин переживань і хворобливих проявів. Це забезпечує можливість частково чи повністю контролювати поведінку. В психоаналізі структура особистості включає три компоненти: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Его – центральна інстанція саморегуляції особистості. Его контролює поведінку, врівноважує імпульси людини з вимогами суспільства, здійснює раціональний аналіз ситуації. Домінантний принцип реальності.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Супер-Его – моральна інстанція особистості, що оцінює дійсність з огляду на норми, цінності та ідеали. Це –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інтеріорізовані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дорослих частина особистості.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Ід – біологічний компонент, первинне джерело психічної активності, джерело інстинктів, що керуються принципом насолоди. З їхнього конфлікту народжується страх.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0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602" y="161772"/>
            <a:ext cx="9404723" cy="1400530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особистості за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З.Фройдом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849733"/>
              </p:ext>
            </p:extLst>
          </p:nvPr>
        </p:nvGraphicFramePr>
        <p:xfrm>
          <a:off x="526473" y="1108365"/>
          <a:ext cx="10764982" cy="547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07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77399"/>
              </p:ext>
            </p:extLst>
          </p:nvPr>
        </p:nvGraphicFramePr>
        <p:xfrm>
          <a:off x="415636" y="235527"/>
          <a:ext cx="11416146" cy="61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37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581891"/>
            <a:ext cx="10695709" cy="5846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психокорекції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клієнт неправильно трактує дійсність. Отже, йому треба навчитися правильно, адекватно її трактувати (усвідомлювати) й адаптуватися до неї (посилити Его).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психолога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нейтральна, особистість закрита, вміння витримувати перенос і працювати 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контрпереносом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здатність до адекватних інтерпретацій.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клієнта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прийняття теорії, відкритість, готовність до тривалої роботи, відмова від різких змін у житті.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пошук прихованих хворобливих осередків у просторі несвідомого, що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пробиває свій шлях у свідому реалізацію.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7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415636"/>
            <a:ext cx="10764982" cy="5832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 розкриття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вербалізація, нове переживання старого (негативне й агресивне ставлення до психолога).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 переоцінки значимих подій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 забування старого і набуття нового досвіду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конфронтація – щоби продемонструвати предмет аналізу;  класифікація – фокусування на значимому;  інтерпретація – усвідомлення контексту;  проробка після інсайту, робота з опором, що призводить до зміни особистості.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вільних асоціацій, тлумачення сновидінь, інтерпретація, аналіз опору (захистів), аналіз переносу (проекції).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0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003" y="1302328"/>
            <a:ext cx="9814070" cy="4641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Аналітичний 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до психокорекції К. Г. Юнга.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л Густав Юнг: истории из жизни, советы, новости, юмор и картинки —  Горячее | Пикабу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334" r="29599" b="15647"/>
          <a:stretch/>
        </p:blipFill>
        <p:spPr bwMode="auto">
          <a:xfrm>
            <a:off x="0" y="0"/>
            <a:ext cx="3394364" cy="3906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9055" y="140422"/>
            <a:ext cx="84097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Засновником аналітичної психології є швейцарський психолог і психіатр Карл Гюстав Юнг (1875-1961). У юнацькі роки він захоплювався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філософією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майбутню професію бачив на стику філософії і медицини. Закінчив медичний факультет університету в Базелі (Швейцарія). З 1900 р. працював асистентом в психіатричній клініці Цюріха, яку очолював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Э.Блейлер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1905-1906 рр. викладав психіатрію в Цюріхському університеті. З 1907 по 1912 р. активно співробітничав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З.Фройдом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став одним із його послідовників.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10" y="4325311"/>
            <a:ext cx="11443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Проте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1913 р. К. Г. Юнг відходить від учення З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Фройда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Це пов'язують з виходом його книги "Метаморфози і символи лібідо", де відкидалася сексуальна інтерпретація лібідо. З 1913 р. К. Юнг займався приватною психоаналітичною практикою, багато подорожував, відвідав Північну Африку, США, Мексику, Кенію, Цейлон 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Шрі-ланка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Учений цікавився даосизмом, буддизмом, зберіг інтерес до філософії.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040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471056"/>
            <a:ext cx="11042072" cy="58881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Свою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 К. Юнг назвав аналітичною психологією з метою відмежування її від психоаналізу 3.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Основні поняття і методи аналітичної психології і психотерапії К. Юнг сформулював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Тавістокськіх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лекціях (Лондон, 1935 р.).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структуру психічного буття людини, згідно з К.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Юнгом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входять дві фундаментальні сфери: свідомість і несвідоме.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Надаючи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3.Фройд, вирішального значення в регуляції поведінки несвідомому, К. Юнг разом з його індивідуальною (особистісною) формою виділив колективну. Колективне несвідоме утворює автономний психічний фонд, в якому відображений досвід попередніх поколінь, що передається по спадковості. Первинні утворення, що знаходяться в цьому фонді, — загальнолюдські когнітивні прототипи — лежать в основі символіки творчості, різних ритуалів, сновидінь і комплексів.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8" y="581890"/>
            <a:ext cx="10418618" cy="56665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про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подивившись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сновидіння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 fontAlgn="base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персона,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7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436" y="748145"/>
            <a:ext cx="6913419" cy="5527963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як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“персона” походить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“маска”.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буквальна маска.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Персона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носимо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Юнгом, персона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снах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нормам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Персона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рхетип Персона - Психология | NEWHOU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5" y="2023198"/>
            <a:ext cx="4446880" cy="322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86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458" y="750590"/>
            <a:ext cx="9938760" cy="5054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Класичний психоаналітичний підхід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З.Фройда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проблем психокорекції.  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 підхід до психокорекції К. Г. Юнга. 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0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144" y="540329"/>
            <a:ext cx="7273637" cy="576349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юнгіанський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архетип,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сексуального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заздрість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жадібність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ненависть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монстр, демон, дракон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темна, дика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НАЛІТИЧНА ПСИХОЛОГІЯ ТА АРХЕТИПНІ КОРЕНІ ВІЙ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246909"/>
            <a:ext cx="4267200" cy="4350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86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399" y="332510"/>
            <a:ext cx="8007927" cy="6317672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dictionary.apa.org/anima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а не образ,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ролей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припускав,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анімусу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дружинами, подругами, сестрами та матерями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вет в твоей голове - АНИМУС И АНИМА: ЧТО РАЗВИВАТЬ СНАЧАЛА 1. И мужчина, и  женщина хотят реализовать себя в жизни. То есть: а) знать, чего они хотят,  b) иметь ресурс д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607128"/>
            <a:ext cx="3546764" cy="414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03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42862"/>
            <a:ext cx="8021782" cy="6648883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архетип,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представляв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кола, квадрата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дисгармонія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К.Юнг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становить центр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Его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коло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КК-082 Мандала удачи - ТМ Мар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2573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2.2. Аналітична теорія особистості: Карл Густав Юнг - Studentam.net.u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7" y="304801"/>
            <a:ext cx="7550728" cy="5680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1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иск себя: архетипы по К.Юнгу | ПсихологияОтношения&amp;Саморазвитие | Дзе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7" y="138545"/>
            <a:ext cx="9116291" cy="659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73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235527"/>
            <a:ext cx="11748653" cy="6414655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по-дитячому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добро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невпинному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заразливою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наївними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причиною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ненадійних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Мудрець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Мудреця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наставниками.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відірваних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відсторонених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3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63236"/>
            <a:ext cx="11679382" cy="6317673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Правителя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навести порядок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до великого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Страх хаосу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негнучкими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несприйнятливими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винахідливість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не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перфекціоністами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нехтують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емпатичним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безкорисливим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турботливі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співчутливі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ролях,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емпатії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самовідданість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нехтування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вигорання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221673"/>
            <a:ext cx="11679382" cy="6386945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Блазень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Блазня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пустощами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розряджати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тверезості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хлопець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смиренності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людей,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самоствердженням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Коханець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красу,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харизма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одержимістю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нелюбимими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1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2400"/>
            <a:ext cx="11568545" cy="6373091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Бунтар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Бунтаря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статус-кво,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Бунтарі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войовничих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Героя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хоробрістю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цураються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негараздів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зарозумілості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Героя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непотрібних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 Мага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візіонер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нестандартно.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грандіозному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4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346364"/>
            <a:ext cx="11125200" cy="59020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Як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аналізу прихованих мотивів К. Юнг запропонував тест на асоціацію слів (асоціативний експеримент). Неадекватна реакція або затримка реакції на слово-подразник указує на наявність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Комплекс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неусвідомлюване утворення, яке обумовлює структуру і спрямованість свідомості. Наприклад,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Едипів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комплекс, комплекс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Метою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 розвитку людини К. Юнг вважав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індивідуацію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прагнення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злиття з 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 інтеграцію змісту колективного несвідомого, завдяки якій особа реалізується як унікальне неподільне ціле.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Під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лібідо К. Юнг розумів не тільки сексуальну, але і будь-яку життєву енергію.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нарешті, запропонована К.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Юнгом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типологія характерів, згідно якої є дві головні категорії людей, 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(спрямовані на зовнішній світ) і інтроверти (спрямовані на внутрішній світ), набула широкого поширення в конкретних психологічних дослідженнях особистості, що виходять за рамки аналітичної психології.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5" y="568035"/>
            <a:ext cx="11000508" cy="5846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К.Г.Юнга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психологія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А.Адлера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напрямки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тут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34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374074"/>
            <a:ext cx="11402291" cy="58743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ентропії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ентропії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балансу.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Юнг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принципом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одну.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екстравертована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інтровертована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структуру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росту.</a:t>
            </a:r>
          </a:p>
        </p:txBody>
      </p:sp>
    </p:spTree>
    <p:extLst>
      <p:ext uri="{BB962C8B-B14F-4D97-AF65-F5344CB8AC3E}">
        <p14:creationId xmlns:p14="http://schemas.microsoft.com/office/powerpoint/2010/main" val="123449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876" y="1249354"/>
            <a:ext cx="10285124" cy="4195481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0070C0"/>
              </a:buClr>
              <a:buNone/>
            </a:pPr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Класичний 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психоаналітичний підхід </a:t>
            </a:r>
            <a:r>
              <a:rPr lang="uk-UA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З.Фройда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проблем психокорекції</a:t>
            </a: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0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Зигмунд Фрейд - биография, фото, личная жизнь ученого-психиатра »  Биография, личная жизнь знаменитос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16049"/>
            <a:ext cx="2701636" cy="33543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366654" y="216049"/>
            <a:ext cx="84374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Сигізмунд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Шломо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походив з багатодітної єврейської родини Мріяв про військову чи політичну кар’єру, проте в силу етнічного й соціального походження та антисемітських настроїв у тогочасній Австрії був обмежений у виборі майбутнього фаху.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Проте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З.Фройд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вступив на медичний факультет Віденського університету, працював у лабораторії психології Е.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Брюкке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1881 отримав звання доктора медичних наук.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1885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пройшов конкурс на місце приват-доцента кафедри неврології Віденського університету й очолив неврологічну клініку Віденського педіатричного інституту.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673" y="3570365"/>
            <a:ext cx="1173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Від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1896 розробляв основні положення теорії та практики психоаналізу як особливого методу терапії 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неврозів;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писав книги й статті з проблем медичної психології. Навколо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З.Фройда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гуртується коло послідовників, які утворили неформальне «Психологічне товариство». Останнє реорганізоване 1908 у «Віденське психоаналітичне товариство» (серед його членів: 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А.Адлер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О.Ранк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К.Абрахам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Ш.Ференці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інші).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 роки спрямував дослідницькі пошуки на проблему 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несвідомого.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засадах виробленої концепції намагався зрозуміти не тільки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невротичні симптоми,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 всі вияви людської 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психіки,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витлумачити явища моралі, релігії, мистецтва, науки, суспільства тощо.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1923, страждаючи на рак піднебіння, переніс 32 операції, відмовився від викладання й публічної діяльності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Змучений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хворобою, на власне прохання 1939 вдався до 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евтаназії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6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457200"/>
            <a:ext cx="10598727" cy="6165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 досягнень З.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відносять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першої ґрунтовної концепції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 особистості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психодинамічної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теорії особистості»);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оригінального психотерапевтичного методу лікування невротичних розладів;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 нової дослідницької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медичних, психологічних і філософських науках, що визнає значущість несвідомого й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психічних процесах, поведінці та діяльності людей і груп;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оригінальної концепції людської культури як продукту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сублімації,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переспрямування енергії несвідомого;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легітимація досліджень сексуальних проблем, типів і розладів статевої поведінки людини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табуйованих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для тогочасного суспільства).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0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512618"/>
            <a:ext cx="11111346" cy="60128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ідеями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фройдівської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концепції визнані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специфічних фаз психосексуального розвитку людини та обґрунтування їх значення для становлення особистості;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трикомпонентної структурної моделі психіки, що змодельована як напружена, конфліктна єдність «Ід» (з лат. «Воно»), «Его» («Я») та «Супер-Его» («Над-Я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 про несвідоме як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найзначнійшу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частину психіки; припущення про його енергетичну природу (взаємодію енергетичних потоків,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породжуваних інстинктами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(«Ерос») та інстинктами смерті («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Танатос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теорії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Едипового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«комплексу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та опис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механвзмів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функціонуючих у психічній діяльності людини (витіснення,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проекції,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заміщення, сублімації тощо);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новаторських терапевтичних методик, насамперед методу вільних асоціацій і тлумачення сновидінь.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6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87928"/>
            <a:ext cx="9495415" cy="5860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Серед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знакових теоретичних праць: «Про психічні механізми феномену істерії», «Тлумачення сновидінь», «Тотем і табу», «Лекції зі вступу до психоаналізу», «По той бік принципу задоволення», «Психологія мас і аналіз Я людини», «Я та Воно» тощо.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нига: &quot;Тотем и табу. Психология первобытной культуры и религии&quot; - Зигмунд  Фрейд. Купить книгу, читать рецензии | ISBN 978-5-4453-0223-0 | Лабирин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228">
            <a:off x="641230" y="3028792"/>
            <a:ext cx="17621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нига: &quot;Очерки по психологии сексуальности&quot; - Зигмунд Фрейд. Купить книгу,  читать рецензии | ISBN 978-5-4453-0155-4 | Лабирин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679">
            <a:off x="4859736" y="3594414"/>
            <a:ext cx="17526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Я и Оно (сборник) — Зигмунд Фрейд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209">
            <a:off x="6818000" y="2378963"/>
            <a:ext cx="172402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нига: &quot;Общая теория неврозов. Введение в психоанализ&quot; - Зигмунд Фрейд.  Купить книгу, читать рецензии | Vorlesungen zur Einfuhrung in die  Psychoanalyse und neue Folge | ISBN 978-5-17-059767-3 | Лабиринт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822">
            <a:off x="9200768" y="2950585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ведение в психоанализ. Ошибочные действия. Сновидения, Зигмунд Фрейд –  скачать книгу fb2, epub, pdf на Литрес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18" y="2242817"/>
            <a:ext cx="173736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97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94508"/>
            <a:ext cx="10201997" cy="5153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психоаналітичній моделі психокорекції акцент робиться на переживаннях досвіду дитинства, травмуючи функція якого пов’язується з характером розв’язання проблем психосексуальних стадій розвитку. В центрі уваги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психодинамічного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підходу перебувають питання, пов’язані з динамічними аспектами психіки (мотиви, потяги, спонукання, внутрішні конфлікти, що забезпечують розвиток особистості).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Розвивався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психоаналіз. Але оскільки можливість дитини усвідомлювати обмежені,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шукалися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нові шляхи створення ефективних методик і процедур особистісного розвитку. В результаті були виділені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ігротерапія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потім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розвинулись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самостійні методики.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1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1562</TotalTime>
  <Words>1645</Words>
  <Application>Microsoft Office PowerPoint</Application>
  <PresentationFormat>Широкоэкранный</PresentationFormat>
  <Paragraphs>162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    Лекція 4   Тема: Основні напрямки психокорекції у глибинній психології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особистості за З.Фройдом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   Тема: Основні напрямки психокорекції у глибинній психології</dc:title>
  <dc:creator>Пользователь</dc:creator>
  <cp:lastModifiedBy>Пользователь</cp:lastModifiedBy>
  <cp:revision>33</cp:revision>
  <dcterms:created xsi:type="dcterms:W3CDTF">2023-09-23T18:38:25Z</dcterms:created>
  <dcterms:modified xsi:type="dcterms:W3CDTF">2023-09-24T20:41:02Z</dcterms:modified>
</cp:coreProperties>
</file>