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01E2F-6CC2-4EAA-BBBB-713451313D4E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5A90C4CE-5C99-4E27-86F7-CBA87E9E9341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вертикальний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AAABF-4BDC-4DF8-811F-C5F8826ECB85}" type="parTrans" cxnId="{6244E61E-6302-4647-8836-00FE3977EA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862B2-2052-46E0-B245-8CCFF244BEFC}" type="sibTrans" cxnId="{6244E61E-6302-4647-8836-00FE3977EA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003E4-73FE-44A4-86B2-9CAA7B06ADA7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B6897-7649-4D57-938C-BAA9D8926DFA}" type="parTrans" cxnId="{43C197C1-B9EE-451B-8D13-2B1E57E4E92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FA237-936E-48FC-A2FF-23A27AC18A4F}" type="sibTrans" cxnId="{43C197C1-B9EE-451B-8D13-2B1E57E4E92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6B921-7A74-44F7-A5E2-BD6EEC14ABF2}" type="pres">
      <dgm:prSet presAssocID="{77601E2F-6CC2-4EAA-BBBB-713451313D4E}" presName="compositeShape" presStyleCnt="0">
        <dgm:presLayoutVars>
          <dgm:dir/>
          <dgm:resizeHandles/>
        </dgm:presLayoutVars>
      </dgm:prSet>
      <dgm:spPr/>
    </dgm:pt>
    <dgm:pt modelId="{D3FA1DDD-8AAF-4685-9D69-34C0F46ECF97}" type="pres">
      <dgm:prSet presAssocID="{77601E2F-6CC2-4EAA-BBBB-713451313D4E}" presName="pyramid" presStyleLbl="node1" presStyleIdx="0" presStyleCnt="1"/>
      <dgm:spPr/>
    </dgm:pt>
    <dgm:pt modelId="{06D61FBC-FF0D-4F8D-9116-12F10FBE5505}" type="pres">
      <dgm:prSet presAssocID="{77601E2F-6CC2-4EAA-BBBB-713451313D4E}" presName="theList" presStyleCnt="0"/>
      <dgm:spPr/>
    </dgm:pt>
    <dgm:pt modelId="{ADC87045-CCFF-4118-9747-D461BD73FC2D}" type="pres">
      <dgm:prSet presAssocID="{5A90C4CE-5C99-4E27-86F7-CBA87E9E9341}" presName="aNode" presStyleLbl="fgAcc1" presStyleIdx="0" presStyleCnt="2">
        <dgm:presLayoutVars>
          <dgm:bulletEnabled val="1"/>
        </dgm:presLayoutVars>
      </dgm:prSet>
      <dgm:spPr/>
    </dgm:pt>
    <dgm:pt modelId="{B8D6E485-5DAD-4DDB-A21B-42F1B7E38E49}" type="pres">
      <dgm:prSet presAssocID="{5A90C4CE-5C99-4E27-86F7-CBA87E9E9341}" presName="aSpace" presStyleCnt="0"/>
      <dgm:spPr/>
    </dgm:pt>
    <dgm:pt modelId="{DBA8DCE7-FCAB-44C1-B27B-99B83E7380E6}" type="pres">
      <dgm:prSet presAssocID="{A76003E4-73FE-44A4-86B2-9CAA7B06ADA7}" presName="aNode" presStyleLbl="fgAcc1" presStyleIdx="1" presStyleCnt="2">
        <dgm:presLayoutVars>
          <dgm:bulletEnabled val="1"/>
        </dgm:presLayoutVars>
      </dgm:prSet>
      <dgm:spPr/>
    </dgm:pt>
    <dgm:pt modelId="{503FA7BA-6C99-44D4-8826-697045F6E090}" type="pres">
      <dgm:prSet presAssocID="{A76003E4-73FE-44A4-86B2-9CAA7B06ADA7}" presName="aSpace" presStyleCnt="0"/>
      <dgm:spPr/>
    </dgm:pt>
  </dgm:ptLst>
  <dgm:cxnLst>
    <dgm:cxn modelId="{FABA393F-5919-4E8A-80ED-755919189F00}" type="presOf" srcId="{5A90C4CE-5C99-4E27-86F7-CBA87E9E9341}" destId="{ADC87045-CCFF-4118-9747-D461BD73FC2D}" srcOrd="0" destOrd="0" presId="urn:microsoft.com/office/officeart/2005/8/layout/pyramid2"/>
    <dgm:cxn modelId="{588BA885-F0B1-44D8-B0F0-35B45FC8FE0E}" type="presOf" srcId="{A76003E4-73FE-44A4-86B2-9CAA7B06ADA7}" destId="{DBA8DCE7-FCAB-44C1-B27B-99B83E7380E6}" srcOrd="0" destOrd="0" presId="urn:microsoft.com/office/officeart/2005/8/layout/pyramid2"/>
    <dgm:cxn modelId="{43C197C1-B9EE-451B-8D13-2B1E57E4E929}" srcId="{77601E2F-6CC2-4EAA-BBBB-713451313D4E}" destId="{A76003E4-73FE-44A4-86B2-9CAA7B06ADA7}" srcOrd="1" destOrd="0" parTransId="{AFBB6897-7649-4D57-938C-BAA9D8926DFA}" sibTransId="{6B1FA237-936E-48FC-A2FF-23A27AC18A4F}"/>
    <dgm:cxn modelId="{C59E10CF-3131-4A9C-A8BF-6085BA19F88B}" type="presOf" srcId="{77601E2F-6CC2-4EAA-BBBB-713451313D4E}" destId="{AF96B921-7A74-44F7-A5E2-BD6EEC14ABF2}" srcOrd="0" destOrd="0" presId="urn:microsoft.com/office/officeart/2005/8/layout/pyramid2"/>
    <dgm:cxn modelId="{6244E61E-6302-4647-8836-00FE3977EAC4}" srcId="{77601E2F-6CC2-4EAA-BBBB-713451313D4E}" destId="{5A90C4CE-5C99-4E27-86F7-CBA87E9E9341}" srcOrd="0" destOrd="0" parTransId="{9DEAAABF-4BDC-4DF8-811F-C5F8826ECB85}" sibTransId="{791862B2-2052-46E0-B245-8CCFF244BEFC}"/>
    <dgm:cxn modelId="{DFF202EF-AB6D-4CEF-B158-425923750064}" type="presParOf" srcId="{AF96B921-7A74-44F7-A5E2-BD6EEC14ABF2}" destId="{D3FA1DDD-8AAF-4685-9D69-34C0F46ECF97}" srcOrd="0" destOrd="0" presId="urn:microsoft.com/office/officeart/2005/8/layout/pyramid2"/>
    <dgm:cxn modelId="{29291A0A-2558-4468-A64E-6D40D00AF97F}" type="presParOf" srcId="{AF96B921-7A74-44F7-A5E2-BD6EEC14ABF2}" destId="{06D61FBC-FF0D-4F8D-9116-12F10FBE5505}" srcOrd="1" destOrd="0" presId="urn:microsoft.com/office/officeart/2005/8/layout/pyramid2"/>
    <dgm:cxn modelId="{D8480EC7-35E3-431E-8906-CE3E00F297CF}" type="presParOf" srcId="{06D61FBC-FF0D-4F8D-9116-12F10FBE5505}" destId="{ADC87045-CCFF-4118-9747-D461BD73FC2D}" srcOrd="0" destOrd="0" presId="urn:microsoft.com/office/officeart/2005/8/layout/pyramid2"/>
    <dgm:cxn modelId="{09A038BC-E75D-464B-A612-3B08D2EEF476}" type="presParOf" srcId="{06D61FBC-FF0D-4F8D-9116-12F10FBE5505}" destId="{B8D6E485-5DAD-4DDB-A21B-42F1B7E38E49}" srcOrd="1" destOrd="0" presId="urn:microsoft.com/office/officeart/2005/8/layout/pyramid2"/>
    <dgm:cxn modelId="{52BBEA8D-4F9C-4D5C-B001-E88A42984881}" type="presParOf" srcId="{06D61FBC-FF0D-4F8D-9116-12F10FBE5505}" destId="{DBA8DCE7-FCAB-44C1-B27B-99B83E7380E6}" srcOrd="2" destOrd="0" presId="urn:microsoft.com/office/officeart/2005/8/layout/pyramid2"/>
    <dgm:cxn modelId="{748F65E9-6F92-457A-A177-02F9305BA74E}" type="presParOf" srcId="{06D61FBC-FF0D-4F8D-9116-12F10FBE5505}" destId="{503FA7BA-6C99-44D4-8826-697045F6E09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01E2F-6CC2-4EAA-BBBB-713451313D4E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5A90C4CE-5C99-4E27-86F7-CBA87E9E9341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фрагментарний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AAABF-4BDC-4DF8-811F-C5F8826ECB85}" type="parTrans" cxnId="{6244E61E-6302-4647-8836-00FE3977EA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862B2-2052-46E0-B245-8CCFF244BEFC}" type="sibTrans" cxnId="{6244E61E-6302-4647-8836-00FE3977EA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003E4-73FE-44A4-86B2-9CAA7B06ADA7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B6897-7649-4D57-938C-BAA9D8926DFA}" type="parTrans" cxnId="{43C197C1-B9EE-451B-8D13-2B1E57E4E92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FA237-936E-48FC-A2FF-23A27AC18A4F}" type="sibTrans" cxnId="{43C197C1-B9EE-451B-8D13-2B1E57E4E92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7958E-A426-4301-A79E-2F3E6027418A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діагностичний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7E93D-87FD-49CD-8965-7059D280FA3C}" type="parTrans" cxnId="{A77D9F26-BE67-40CD-BD67-81251D8D9E06}">
      <dgm:prSet/>
      <dgm:spPr/>
      <dgm:t>
        <a:bodyPr/>
        <a:lstStyle/>
        <a:p>
          <a:endParaRPr lang="ru-RU"/>
        </a:p>
      </dgm:t>
    </dgm:pt>
    <dgm:pt modelId="{A91F3628-AA23-4270-A73B-7E3E9186F56A}" type="sibTrans" cxnId="{A77D9F26-BE67-40CD-BD67-81251D8D9E06}">
      <dgm:prSet/>
      <dgm:spPr/>
      <dgm:t>
        <a:bodyPr/>
        <a:lstStyle/>
        <a:p>
          <a:endParaRPr lang="ru-RU"/>
        </a:p>
      </dgm:t>
    </dgm:pt>
    <dgm:pt modelId="{AF96B921-7A74-44F7-A5E2-BD6EEC14ABF2}" type="pres">
      <dgm:prSet presAssocID="{77601E2F-6CC2-4EAA-BBBB-713451313D4E}" presName="compositeShape" presStyleCnt="0">
        <dgm:presLayoutVars>
          <dgm:dir/>
          <dgm:resizeHandles/>
        </dgm:presLayoutVars>
      </dgm:prSet>
      <dgm:spPr/>
    </dgm:pt>
    <dgm:pt modelId="{D3FA1DDD-8AAF-4685-9D69-34C0F46ECF97}" type="pres">
      <dgm:prSet presAssocID="{77601E2F-6CC2-4EAA-BBBB-713451313D4E}" presName="pyramid" presStyleLbl="node1" presStyleIdx="0" presStyleCnt="1"/>
      <dgm:spPr/>
    </dgm:pt>
    <dgm:pt modelId="{06D61FBC-FF0D-4F8D-9116-12F10FBE5505}" type="pres">
      <dgm:prSet presAssocID="{77601E2F-6CC2-4EAA-BBBB-713451313D4E}" presName="theList" presStyleCnt="0"/>
      <dgm:spPr/>
    </dgm:pt>
    <dgm:pt modelId="{ADC87045-CCFF-4118-9747-D461BD73FC2D}" type="pres">
      <dgm:prSet presAssocID="{5A90C4CE-5C99-4E27-86F7-CBA87E9E9341}" presName="aNode" presStyleLbl="fgAcc1" presStyleIdx="0" presStyleCnt="3">
        <dgm:presLayoutVars>
          <dgm:bulletEnabled val="1"/>
        </dgm:presLayoutVars>
      </dgm:prSet>
      <dgm:spPr/>
    </dgm:pt>
    <dgm:pt modelId="{B8D6E485-5DAD-4DDB-A21B-42F1B7E38E49}" type="pres">
      <dgm:prSet presAssocID="{5A90C4CE-5C99-4E27-86F7-CBA87E9E9341}" presName="aSpace" presStyleCnt="0"/>
      <dgm:spPr/>
    </dgm:pt>
    <dgm:pt modelId="{DBA8DCE7-FCAB-44C1-B27B-99B83E7380E6}" type="pres">
      <dgm:prSet presAssocID="{A76003E4-73FE-44A4-86B2-9CAA7B06ADA7}" presName="aNode" presStyleLbl="fgAcc1" presStyleIdx="1" presStyleCnt="3">
        <dgm:presLayoutVars>
          <dgm:bulletEnabled val="1"/>
        </dgm:presLayoutVars>
      </dgm:prSet>
      <dgm:spPr/>
    </dgm:pt>
    <dgm:pt modelId="{503FA7BA-6C99-44D4-8826-697045F6E090}" type="pres">
      <dgm:prSet presAssocID="{A76003E4-73FE-44A4-86B2-9CAA7B06ADA7}" presName="aSpace" presStyleCnt="0"/>
      <dgm:spPr/>
    </dgm:pt>
    <dgm:pt modelId="{9E42EE5E-0A61-4488-BD69-61178576A102}" type="pres">
      <dgm:prSet presAssocID="{5CF7958E-A426-4301-A79E-2F3E6027418A}" presName="aNode" presStyleLbl="fgAcc1" presStyleIdx="2" presStyleCnt="3">
        <dgm:presLayoutVars>
          <dgm:bulletEnabled val="1"/>
        </dgm:presLayoutVars>
      </dgm:prSet>
      <dgm:spPr/>
    </dgm:pt>
    <dgm:pt modelId="{4FD880AE-D0F1-42EE-A5BC-2DF411C17106}" type="pres">
      <dgm:prSet presAssocID="{5CF7958E-A426-4301-A79E-2F3E6027418A}" presName="aSpace" presStyleCnt="0"/>
      <dgm:spPr/>
    </dgm:pt>
  </dgm:ptLst>
  <dgm:cxnLst>
    <dgm:cxn modelId="{FABA393F-5919-4E8A-80ED-755919189F00}" type="presOf" srcId="{5A90C4CE-5C99-4E27-86F7-CBA87E9E9341}" destId="{ADC87045-CCFF-4118-9747-D461BD73FC2D}" srcOrd="0" destOrd="0" presId="urn:microsoft.com/office/officeart/2005/8/layout/pyramid2"/>
    <dgm:cxn modelId="{588BA885-F0B1-44D8-B0F0-35B45FC8FE0E}" type="presOf" srcId="{A76003E4-73FE-44A4-86B2-9CAA7B06ADA7}" destId="{DBA8DCE7-FCAB-44C1-B27B-99B83E7380E6}" srcOrd="0" destOrd="0" presId="urn:microsoft.com/office/officeart/2005/8/layout/pyramid2"/>
    <dgm:cxn modelId="{43C197C1-B9EE-451B-8D13-2B1E57E4E929}" srcId="{77601E2F-6CC2-4EAA-BBBB-713451313D4E}" destId="{A76003E4-73FE-44A4-86B2-9CAA7B06ADA7}" srcOrd="1" destOrd="0" parTransId="{AFBB6897-7649-4D57-938C-BAA9D8926DFA}" sibTransId="{6B1FA237-936E-48FC-A2FF-23A27AC18A4F}"/>
    <dgm:cxn modelId="{C59E10CF-3131-4A9C-A8BF-6085BA19F88B}" type="presOf" srcId="{77601E2F-6CC2-4EAA-BBBB-713451313D4E}" destId="{AF96B921-7A74-44F7-A5E2-BD6EEC14ABF2}" srcOrd="0" destOrd="0" presId="urn:microsoft.com/office/officeart/2005/8/layout/pyramid2"/>
    <dgm:cxn modelId="{6244E61E-6302-4647-8836-00FE3977EAC4}" srcId="{77601E2F-6CC2-4EAA-BBBB-713451313D4E}" destId="{5A90C4CE-5C99-4E27-86F7-CBA87E9E9341}" srcOrd="0" destOrd="0" parTransId="{9DEAAABF-4BDC-4DF8-811F-C5F8826ECB85}" sibTransId="{791862B2-2052-46E0-B245-8CCFF244BEFC}"/>
    <dgm:cxn modelId="{96642D35-0C47-49B9-B4D8-B2024CF13D3A}" type="presOf" srcId="{5CF7958E-A426-4301-A79E-2F3E6027418A}" destId="{9E42EE5E-0A61-4488-BD69-61178576A102}" srcOrd="0" destOrd="0" presId="urn:microsoft.com/office/officeart/2005/8/layout/pyramid2"/>
    <dgm:cxn modelId="{A77D9F26-BE67-40CD-BD67-81251D8D9E06}" srcId="{77601E2F-6CC2-4EAA-BBBB-713451313D4E}" destId="{5CF7958E-A426-4301-A79E-2F3E6027418A}" srcOrd="2" destOrd="0" parTransId="{F137E93D-87FD-49CD-8965-7059D280FA3C}" sibTransId="{A91F3628-AA23-4270-A73B-7E3E9186F56A}"/>
    <dgm:cxn modelId="{DFF202EF-AB6D-4CEF-B158-425923750064}" type="presParOf" srcId="{AF96B921-7A74-44F7-A5E2-BD6EEC14ABF2}" destId="{D3FA1DDD-8AAF-4685-9D69-34C0F46ECF97}" srcOrd="0" destOrd="0" presId="urn:microsoft.com/office/officeart/2005/8/layout/pyramid2"/>
    <dgm:cxn modelId="{29291A0A-2558-4468-A64E-6D40D00AF97F}" type="presParOf" srcId="{AF96B921-7A74-44F7-A5E2-BD6EEC14ABF2}" destId="{06D61FBC-FF0D-4F8D-9116-12F10FBE5505}" srcOrd="1" destOrd="0" presId="urn:microsoft.com/office/officeart/2005/8/layout/pyramid2"/>
    <dgm:cxn modelId="{D8480EC7-35E3-431E-8906-CE3E00F297CF}" type="presParOf" srcId="{06D61FBC-FF0D-4F8D-9116-12F10FBE5505}" destId="{ADC87045-CCFF-4118-9747-D461BD73FC2D}" srcOrd="0" destOrd="0" presId="urn:microsoft.com/office/officeart/2005/8/layout/pyramid2"/>
    <dgm:cxn modelId="{09A038BC-E75D-464B-A612-3B08D2EEF476}" type="presParOf" srcId="{06D61FBC-FF0D-4F8D-9116-12F10FBE5505}" destId="{B8D6E485-5DAD-4DDB-A21B-42F1B7E38E49}" srcOrd="1" destOrd="0" presId="urn:microsoft.com/office/officeart/2005/8/layout/pyramid2"/>
    <dgm:cxn modelId="{52BBEA8D-4F9C-4D5C-B001-E88A42984881}" type="presParOf" srcId="{06D61FBC-FF0D-4F8D-9116-12F10FBE5505}" destId="{DBA8DCE7-FCAB-44C1-B27B-99B83E7380E6}" srcOrd="2" destOrd="0" presId="urn:microsoft.com/office/officeart/2005/8/layout/pyramid2"/>
    <dgm:cxn modelId="{748F65E9-6F92-457A-A177-02F9305BA74E}" type="presParOf" srcId="{06D61FBC-FF0D-4F8D-9116-12F10FBE5505}" destId="{503FA7BA-6C99-44D4-8826-697045F6E090}" srcOrd="3" destOrd="0" presId="urn:microsoft.com/office/officeart/2005/8/layout/pyramid2"/>
    <dgm:cxn modelId="{6C8E135F-8631-4C83-B7CF-CC709E6B227F}" type="presParOf" srcId="{06D61FBC-FF0D-4F8D-9116-12F10FBE5505}" destId="{9E42EE5E-0A61-4488-BD69-61178576A102}" srcOrd="4" destOrd="0" presId="urn:microsoft.com/office/officeart/2005/8/layout/pyramid2"/>
    <dgm:cxn modelId="{ECE38144-6D37-4450-AF46-E38079764FF7}" type="presParOf" srcId="{06D61FBC-FF0D-4F8D-9116-12F10FBE5505}" destId="{4FD880AE-D0F1-42EE-A5BC-2DF411C1710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65D81-513D-4300-9116-1B6A538F0FA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1B9A66D-4D94-48E6-A899-A7569BC32EFC}">
      <dgm:prSet phldrT="[Текст]"/>
      <dgm:spPr>
        <a:solidFill>
          <a:srgbClr val="F3D46D"/>
        </a:solidFill>
        <a:ln>
          <a:noFill/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5672E11-ABEC-44C3-A1C1-E6A5CC7D4914}" type="parTrans" cxnId="{F385B3CD-09F3-4BD2-A211-028EDB34E59C}">
      <dgm:prSet/>
      <dgm:spPr/>
      <dgm:t>
        <a:bodyPr/>
        <a:lstStyle/>
        <a:p>
          <a:endParaRPr lang="ru-RU"/>
        </a:p>
      </dgm:t>
    </dgm:pt>
    <dgm:pt modelId="{A0759098-3D61-4FF8-B712-609EDFA7B4E1}" type="sibTrans" cxnId="{F385B3CD-09F3-4BD2-A211-028EDB34E59C}">
      <dgm:prSet/>
      <dgm:spPr/>
      <dgm:t>
        <a:bodyPr/>
        <a:lstStyle/>
        <a:p>
          <a:endParaRPr lang="ru-RU"/>
        </a:p>
      </dgm:t>
    </dgm:pt>
    <dgm:pt modelId="{DCBAC34E-9AF1-4438-B8F4-E72ADE94D55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інтереси</a:t>
          </a:r>
          <a:endParaRPr lang="ru-RU" dirty="0"/>
        </a:p>
      </dgm:t>
    </dgm:pt>
    <dgm:pt modelId="{C605B253-704E-4CE0-BBAF-D5C6C20F6562}" type="parTrans" cxnId="{90516F48-7605-4939-B739-1E702C7681C0}">
      <dgm:prSet/>
      <dgm:spPr/>
      <dgm:t>
        <a:bodyPr/>
        <a:lstStyle/>
        <a:p>
          <a:endParaRPr lang="ru-RU"/>
        </a:p>
      </dgm:t>
    </dgm:pt>
    <dgm:pt modelId="{11C42344-34F6-46D5-99E7-8B76ED692DEF}" type="sibTrans" cxnId="{90516F48-7605-4939-B739-1E702C7681C0}">
      <dgm:prSet/>
      <dgm:spPr/>
      <dgm:t>
        <a:bodyPr/>
        <a:lstStyle/>
        <a:p>
          <a:endParaRPr lang="ru-RU"/>
        </a:p>
      </dgm:t>
    </dgm:pt>
    <dgm:pt modelId="{82631BD2-31A7-4196-9DAD-B483A8F6A29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мета</a:t>
          </a:r>
          <a:endParaRPr lang="ru-RU" dirty="0"/>
        </a:p>
      </dgm:t>
    </dgm:pt>
    <dgm:pt modelId="{0A26EF8E-D8C0-430D-BDF8-9F1CC10B71C9}" type="parTrans" cxnId="{E21942A8-B21D-4E48-9DA8-C9286E5DF5B3}">
      <dgm:prSet/>
      <dgm:spPr/>
      <dgm:t>
        <a:bodyPr/>
        <a:lstStyle/>
        <a:p>
          <a:endParaRPr lang="ru-RU"/>
        </a:p>
      </dgm:t>
    </dgm:pt>
    <dgm:pt modelId="{CC697074-5402-456C-B4DF-EDB788E71867}" type="sibTrans" cxnId="{E21942A8-B21D-4E48-9DA8-C9286E5DF5B3}">
      <dgm:prSet/>
      <dgm:spPr/>
      <dgm:t>
        <a:bodyPr/>
        <a:lstStyle/>
        <a:p>
          <a:endParaRPr lang="ru-RU"/>
        </a:p>
      </dgm:t>
    </dgm:pt>
    <dgm:pt modelId="{3236360B-3622-45AF-83F5-7D86B3CA707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зміст їх дій</a:t>
          </a:r>
          <a:endParaRPr lang="ru-RU" dirty="0"/>
        </a:p>
      </dgm:t>
    </dgm:pt>
    <dgm:pt modelId="{EB78930E-250B-448B-889C-AB4DBF933BF6}" type="parTrans" cxnId="{22B82AC4-4322-439F-8C43-8FD350B870D0}">
      <dgm:prSet/>
      <dgm:spPr/>
      <dgm:t>
        <a:bodyPr/>
        <a:lstStyle/>
        <a:p>
          <a:endParaRPr lang="ru-RU"/>
        </a:p>
      </dgm:t>
    </dgm:pt>
    <dgm:pt modelId="{A42F9C91-C8B5-4EB0-855A-A476DB906D29}" type="sibTrans" cxnId="{22B82AC4-4322-439F-8C43-8FD350B870D0}">
      <dgm:prSet/>
      <dgm:spPr/>
      <dgm:t>
        <a:bodyPr/>
        <a:lstStyle/>
        <a:p>
          <a:endParaRPr lang="ru-RU"/>
        </a:p>
      </dgm:t>
    </dgm:pt>
    <dgm:pt modelId="{11E5F6CD-CB0A-4DBF-9F8F-E93D8D9AA272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ресурси</a:t>
          </a:r>
          <a:endParaRPr lang="ru-RU" dirty="0"/>
        </a:p>
      </dgm:t>
    </dgm:pt>
    <dgm:pt modelId="{AF7C25CF-CB01-432E-B776-8D7F805B1998}" type="parTrans" cxnId="{2DAF2372-E1E4-42E4-9E83-D4A58B5AD099}">
      <dgm:prSet/>
      <dgm:spPr/>
      <dgm:t>
        <a:bodyPr/>
        <a:lstStyle/>
        <a:p>
          <a:endParaRPr lang="ru-RU"/>
        </a:p>
      </dgm:t>
    </dgm:pt>
    <dgm:pt modelId="{50B0C88E-4292-4C74-9D2E-F42D2DB167BA}" type="sibTrans" cxnId="{2DAF2372-E1E4-42E4-9E83-D4A58B5AD099}">
      <dgm:prSet/>
      <dgm:spPr/>
      <dgm:t>
        <a:bodyPr/>
        <a:lstStyle/>
        <a:p>
          <a:endParaRPr lang="ru-RU"/>
        </a:p>
      </dgm:t>
    </dgm:pt>
    <dgm:pt modelId="{ADC5DE88-0FE2-4228-88E7-C6F94978598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тактики та стратегії </a:t>
          </a:r>
          <a:endParaRPr lang="ru-RU" dirty="0"/>
        </a:p>
      </dgm:t>
    </dgm:pt>
    <dgm:pt modelId="{EEDFCD38-08C0-4D5A-B588-F3EC1D6C25B1}" type="parTrans" cxnId="{D0B63915-FE7A-44FD-948C-8745D561C623}">
      <dgm:prSet/>
      <dgm:spPr/>
      <dgm:t>
        <a:bodyPr/>
        <a:lstStyle/>
        <a:p>
          <a:endParaRPr lang="ru-RU"/>
        </a:p>
      </dgm:t>
    </dgm:pt>
    <dgm:pt modelId="{22DBACBC-9F26-455F-B54C-51BCCAF1B544}" type="sibTrans" cxnId="{D0B63915-FE7A-44FD-948C-8745D561C623}">
      <dgm:prSet/>
      <dgm:spPr/>
      <dgm:t>
        <a:bodyPr/>
        <a:lstStyle/>
        <a:p>
          <a:endParaRPr lang="ru-RU"/>
        </a:p>
      </dgm:t>
    </dgm:pt>
    <dgm:pt modelId="{3F7D47D8-D8CA-4441-87F0-71123706EBDC}" type="pres">
      <dgm:prSet presAssocID="{71C65D81-513D-4300-9116-1B6A538F0FA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F80F83-C444-419D-8A94-3A69D4655550}" type="pres">
      <dgm:prSet presAssocID="{B1B9A66D-4D94-48E6-A899-A7569BC32EFC}" presName="root1" presStyleCnt="0"/>
      <dgm:spPr/>
    </dgm:pt>
    <dgm:pt modelId="{4EDC6785-C8BA-4762-9728-7D722A1C6276}" type="pres">
      <dgm:prSet presAssocID="{B1B9A66D-4D94-48E6-A899-A7569BC32EFC}" presName="LevelOneTextNode" presStyleLbl="node0" presStyleIdx="0" presStyleCnt="1">
        <dgm:presLayoutVars>
          <dgm:chPref val="3"/>
        </dgm:presLayoutVars>
      </dgm:prSet>
      <dgm:spPr/>
    </dgm:pt>
    <dgm:pt modelId="{B17FD405-9E3C-45FD-9356-783B6D4D835E}" type="pres">
      <dgm:prSet presAssocID="{B1B9A66D-4D94-48E6-A899-A7569BC32EFC}" presName="level2hierChild" presStyleCnt="0"/>
      <dgm:spPr/>
    </dgm:pt>
    <dgm:pt modelId="{5FEA57AC-2707-44FB-81AB-F4A33DC805AD}" type="pres">
      <dgm:prSet presAssocID="{C605B253-704E-4CE0-BBAF-D5C6C20F6562}" presName="conn2-1" presStyleLbl="parChTrans1D2" presStyleIdx="0" presStyleCnt="5"/>
      <dgm:spPr/>
    </dgm:pt>
    <dgm:pt modelId="{B806D5DA-CFEA-4DB6-B89E-AA096A939265}" type="pres">
      <dgm:prSet presAssocID="{C605B253-704E-4CE0-BBAF-D5C6C20F6562}" presName="connTx" presStyleLbl="parChTrans1D2" presStyleIdx="0" presStyleCnt="5"/>
      <dgm:spPr/>
    </dgm:pt>
    <dgm:pt modelId="{76B9DA4E-5B63-435C-95A2-1EE3C10AF7FA}" type="pres">
      <dgm:prSet presAssocID="{DCBAC34E-9AF1-4438-B8F4-E72ADE94D559}" presName="root2" presStyleCnt="0"/>
      <dgm:spPr/>
    </dgm:pt>
    <dgm:pt modelId="{139AB79C-D422-4F3A-AEFF-19C26308E938}" type="pres">
      <dgm:prSet presAssocID="{DCBAC34E-9AF1-4438-B8F4-E72ADE94D55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F0B5F-27DC-4C57-B9B7-E34A8326D19E}" type="pres">
      <dgm:prSet presAssocID="{DCBAC34E-9AF1-4438-B8F4-E72ADE94D559}" presName="level3hierChild" presStyleCnt="0"/>
      <dgm:spPr/>
    </dgm:pt>
    <dgm:pt modelId="{FF289651-F4F5-4602-924E-5E40D3FFEEB7}" type="pres">
      <dgm:prSet presAssocID="{0A26EF8E-D8C0-430D-BDF8-9F1CC10B71C9}" presName="conn2-1" presStyleLbl="parChTrans1D2" presStyleIdx="1" presStyleCnt="5"/>
      <dgm:spPr/>
    </dgm:pt>
    <dgm:pt modelId="{7CF587BE-6CD7-44F7-A5DA-CEBAC841EE73}" type="pres">
      <dgm:prSet presAssocID="{0A26EF8E-D8C0-430D-BDF8-9F1CC10B71C9}" presName="connTx" presStyleLbl="parChTrans1D2" presStyleIdx="1" presStyleCnt="5"/>
      <dgm:spPr/>
    </dgm:pt>
    <dgm:pt modelId="{E1BA5E40-9CE3-4B9C-8642-0B43AC7A4E44}" type="pres">
      <dgm:prSet presAssocID="{82631BD2-31A7-4196-9DAD-B483A8F6A29D}" presName="root2" presStyleCnt="0"/>
      <dgm:spPr/>
    </dgm:pt>
    <dgm:pt modelId="{2039A5B8-9C83-4361-859B-529CD8B9DEF6}" type="pres">
      <dgm:prSet presAssocID="{82631BD2-31A7-4196-9DAD-B483A8F6A29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43D1AA-8DEF-4A2D-B5AD-CD9DB66C1C85}" type="pres">
      <dgm:prSet presAssocID="{82631BD2-31A7-4196-9DAD-B483A8F6A29D}" presName="level3hierChild" presStyleCnt="0"/>
      <dgm:spPr/>
    </dgm:pt>
    <dgm:pt modelId="{8A227690-3397-434F-BC74-14D98CB9134F}" type="pres">
      <dgm:prSet presAssocID="{EB78930E-250B-448B-889C-AB4DBF933BF6}" presName="conn2-1" presStyleLbl="parChTrans1D2" presStyleIdx="2" presStyleCnt="5"/>
      <dgm:spPr/>
    </dgm:pt>
    <dgm:pt modelId="{23F70724-1F9D-402A-BBB3-2ACACB7CF7B9}" type="pres">
      <dgm:prSet presAssocID="{EB78930E-250B-448B-889C-AB4DBF933BF6}" presName="connTx" presStyleLbl="parChTrans1D2" presStyleIdx="2" presStyleCnt="5"/>
      <dgm:spPr/>
    </dgm:pt>
    <dgm:pt modelId="{B0AEBC64-3D54-4F06-830D-5E9B8D673BE9}" type="pres">
      <dgm:prSet presAssocID="{3236360B-3622-45AF-83F5-7D86B3CA7070}" presName="root2" presStyleCnt="0"/>
      <dgm:spPr/>
    </dgm:pt>
    <dgm:pt modelId="{F5EEDE2A-C911-4305-9209-189D9C256BAC}" type="pres">
      <dgm:prSet presAssocID="{3236360B-3622-45AF-83F5-7D86B3CA707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C56F9-9F85-435B-9CA3-87BF55F1D05E}" type="pres">
      <dgm:prSet presAssocID="{3236360B-3622-45AF-83F5-7D86B3CA7070}" presName="level3hierChild" presStyleCnt="0"/>
      <dgm:spPr/>
    </dgm:pt>
    <dgm:pt modelId="{59593F06-1FF9-4C69-A378-5442B1C43970}" type="pres">
      <dgm:prSet presAssocID="{AF7C25CF-CB01-432E-B776-8D7F805B1998}" presName="conn2-1" presStyleLbl="parChTrans1D2" presStyleIdx="3" presStyleCnt="5"/>
      <dgm:spPr/>
    </dgm:pt>
    <dgm:pt modelId="{07F2CD21-2ABC-40AB-8BAA-81D56B4511CD}" type="pres">
      <dgm:prSet presAssocID="{AF7C25CF-CB01-432E-B776-8D7F805B1998}" presName="connTx" presStyleLbl="parChTrans1D2" presStyleIdx="3" presStyleCnt="5"/>
      <dgm:spPr/>
    </dgm:pt>
    <dgm:pt modelId="{9F2CA41E-A735-4BAA-9F46-7AB6D0382E33}" type="pres">
      <dgm:prSet presAssocID="{11E5F6CD-CB0A-4DBF-9F8F-E93D8D9AA272}" presName="root2" presStyleCnt="0"/>
      <dgm:spPr/>
    </dgm:pt>
    <dgm:pt modelId="{9742CAA4-C094-49AE-B986-4E6906691BB0}" type="pres">
      <dgm:prSet presAssocID="{11E5F6CD-CB0A-4DBF-9F8F-E93D8D9AA27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FB4F5-F0D0-4A48-9FD1-06687098701F}" type="pres">
      <dgm:prSet presAssocID="{11E5F6CD-CB0A-4DBF-9F8F-E93D8D9AA272}" presName="level3hierChild" presStyleCnt="0"/>
      <dgm:spPr/>
    </dgm:pt>
    <dgm:pt modelId="{D39A8AE1-C1EC-4B8B-B281-C6AB4AD88765}" type="pres">
      <dgm:prSet presAssocID="{EEDFCD38-08C0-4D5A-B588-F3EC1D6C25B1}" presName="conn2-1" presStyleLbl="parChTrans1D2" presStyleIdx="4" presStyleCnt="5"/>
      <dgm:spPr/>
    </dgm:pt>
    <dgm:pt modelId="{2728214F-FF6F-4D1E-939C-630E28415622}" type="pres">
      <dgm:prSet presAssocID="{EEDFCD38-08C0-4D5A-B588-F3EC1D6C25B1}" presName="connTx" presStyleLbl="parChTrans1D2" presStyleIdx="4" presStyleCnt="5"/>
      <dgm:spPr/>
    </dgm:pt>
    <dgm:pt modelId="{FFFE077C-7D09-42F5-97E2-980046365064}" type="pres">
      <dgm:prSet presAssocID="{ADC5DE88-0FE2-4228-88E7-C6F949785980}" presName="root2" presStyleCnt="0"/>
      <dgm:spPr/>
    </dgm:pt>
    <dgm:pt modelId="{E3081D84-6699-4ED3-B4FC-17247F149EDE}" type="pres">
      <dgm:prSet presAssocID="{ADC5DE88-0FE2-4228-88E7-C6F94978598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2F45D-6CF9-42AF-9245-60ADEBFB1ACF}" type="pres">
      <dgm:prSet presAssocID="{ADC5DE88-0FE2-4228-88E7-C6F949785980}" presName="level3hierChild" presStyleCnt="0"/>
      <dgm:spPr/>
    </dgm:pt>
  </dgm:ptLst>
  <dgm:cxnLst>
    <dgm:cxn modelId="{E21942A8-B21D-4E48-9DA8-C9286E5DF5B3}" srcId="{B1B9A66D-4D94-48E6-A899-A7569BC32EFC}" destId="{82631BD2-31A7-4196-9DAD-B483A8F6A29D}" srcOrd="1" destOrd="0" parTransId="{0A26EF8E-D8C0-430D-BDF8-9F1CC10B71C9}" sibTransId="{CC697074-5402-456C-B4DF-EDB788E71867}"/>
    <dgm:cxn modelId="{30BFE6F5-A576-4D30-B3AB-4844B5D990DC}" type="presOf" srcId="{3236360B-3622-45AF-83F5-7D86B3CA7070}" destId="{F5EEDE2A-C911-4305-9209-189D9C256BAC}" srcOrd="0" destOrd="0" presId="urn:microsoft.com/office/officeart/2008/layout/HorizontalMultiLevelHierarchy"/>
    <dgm:cxn modelId="{D1613A95-34D5-46CE-BB7E-4B89C2ABA851}" type="presOf" srcId="{ADC5DE88-0FE2-4228-88E7-C6F949785980}" destId="{E3081D84-6699-4ED3-B4FC-17247F149EDE}" srcOrd="0" destOrd="0" presId="urn:microsoft.com/office/officeart/2008/layout/HorizontalMultiLevelHierarchy"/>
    <dgm:cxn modelId="{79452F8E-28F0-4DD9-B31B-85EBC822FA25}" type="presOf" srcId="{AF7C25CF-CB01-432E-B776-8D7F805B1998}" destId="{59593F06-1FF9-4C69-A378-5442B1C43970}" srcOrd="0" destOrd="0" presId="urn:microsoft.com/office/officeart/2008/layout/HorizontalMultiLevelHierarchy"/>
    <dgm:cxn modelId="{A1C5F89C-AE37-4CF2-ACF6-4D4551B170BA}" type="presOf" srcId="{DCBAC34E-9AF1-4438-B8F4-E72ADE94D559}" destId="{139AB79C-D422-4F3A-AEFF-19C26308E938}" srcOrd="0" destOrd="0" presId="urn:microsoft.com/office/officeart/2008/layout/HorizontalMultiLevelHierarchy"/>
    <dgm:cxn modelId="{90516F48-7605-4939-B739-1E702C7681C0}" srcId="{B1B9A66D-4D94-48E6-A899-A7569BC32EFC}" destId="{DCBAC34E-9AF1-4438-B8F4-E72ADE94D559}" srcOrd="0" destOrd="0" parTransId="{C605B253-704E-4CE0-BBAF-D5C6C20F6562}" sibTransId="{11C42344-34F6-46D5-99E7-8B76ED692DEF}"/>
    <dgm:cxn modelId="{84791C24-220C-46B9-B9A3-562D09FDCA37}" type="presOf" srcId="{EEDFCD38-08C0-4D5A-B588-F3EC1D6C25B1}" destId="{D39A8AE1-C1EC-4B8B-B281-C6AB4AD88765}" srcOrd="0" destOrd="0" presId="urn:microsoft.com/office/officeart/2008/layout/HorizontalMultiLevelHierarchy"/>
    <dgm:cxn modelId="{D0B63915-FE7A-44FD-948C-8745D561C623}" srcId="{B1B9A66D-4D94-48E6-A899-A7569BC32EFC}" destId="{ADC5DE88-0FE2-4228-88E7-C6F949785980}" srcOrd="4" destOrd="0" parTransId="{EEDFCD38-08C0-4D5A-B588-F3EC1D6C25B1}" sibTransId="{22DBACBC-9F26-455F-B54C-51BCCAF1B544}"/>
    <dgm:cxn modelId="{F385B3CD-09F3-4BD2-A211-028EDB34E59C}" srcId="{71C65D81-513D-4300-9116-1B6A538F0FAE}" destId="{B1B9A66D-4D94-48E6-A899-A7569BC32EFC}" srcOrd="0" destOrd="0" parTransId="{F5672E11-ABEC-44C3-A1C1-E6A5CC7D4914}" sibTransId="{A0759098-3D61-4FF8-B712-609EDFA7B4E1}"/>
    <dgm:cxn modelId="{9A4CFBF3-A7C1-4F17-88E3-E78A2248C112}" type="presOf" srcId="{AF7C25CF-CB01-432E-B776-8D7F805B1998}" destId="{07F2CD21-2ABC-40AB-8BAA-81D56B4511CD}" srcOrd="1" destOrd="0" presId="urn:microsoft.com/office/officeart/2008/layout/HorizontalMultiLevelHierarchy"/>
    <dgm:cxn modelId="{2A32F9E7-1A7F-4264-963A-5AFD50A68B1A}" type="presOf" srcId="{0A26EF8E-D8C0-430D-BDF8-9F1CC10B71C9}" destId="{FF289651-F4F5-4602-924E-5E40D3FFEEB7}" srcOrd="0" destOrd="0" presId="urn:microsoft.com/office/officeart/2008/layout/HorizontalMultiLevelHierarchy"/>
    <dgm:cxn modelId="{1C4F21A6-A32A-44A3-AAC6-E201A45F6C6C}" type="presOf" srcId="{11E5F6CD-CB0A-4DBF-9F8F-E93D8D9AA272}" destId="{9742CAA4-C094-49AE-B986-4E6906691BB0}" srcOrd="0" destOrd="0" presId="urn:microsoft.com/office/officeart/2008/layout/HorizontalMultiLevelHierarchy"/>
    <dgm:cxn modelId="{B343764B-63A2-4BF3-A1DA-1283DCD77EFF}" type="presOf" srcId="{EEDFCD38-08C0-4D5A-B588-F3EC1D6C25B1}" destId="{2728214F-FF6F-4D1E-939C-630E28415622}" srcOrd="1" destOrd="0" presId="urn:microsoft.com/office/officeart/2008/layout/HorizontalMultiLevelHierarchy"/>
    <dgm:cxn modelId="{9B33BF98-7FDA-48E8-B841-518E942C3318}" type="presOf" srcId="{C605B253-704E-4CE0-BBAF-D5C6C20F6562}" destId="{B806D5DA-CFEA-4DB6-B89E-AA096A939265}" srcOrd="1" destOrd="0" presId="urn:microsoft.com/office/officeart/2008/layout/HorizontalMultiLevelHierarchy"/>
    <dgm:cxn modelId="{22B82AC4-4322-439F-8C43-8FD350B870D0}" srcId="{B1B9A66D-4D94-48E6-A899-A7569BC32EFC}" destId="{3236360B-3622-45AF-83F5-7D86B3CA7070}" srcOrd="2" destOrd="0" parTransId="{EB78930E-250B-448B-889C-AB4DBF933BF6}" sibTransId="{A42F9C91-C8B5-4EB0-855A-A476DB906D29}"/>
    <dgm:cxn modelId="{6C79D067-1D87-42A0-A378-7B0A1A206ABA}" type="presOf" srcId="{EB78930E-250B-448B-889C-AB4DBF933BF6}" destId="{8A227690-3397-434F-BC74-14D98CB9134F}" srcOrd="0" destOrd="0" presId="urn:microsoft.com/office/officeart/2008/layout/HorizontalMultiLevelHierarchy"/>
    <dgm:cxn modelId="{0573E243-2525-4FD8-8275-63312368D88F}" type="presOf" srcId="{0A26EF8E-D8C0-430D-BDF8-9F1CC10B71C9}" destId="{7CF587BE-6CD7-44F7-A5DA-CEBAC841EE73}" srcOrd="1" destOrd="0" presId="urn:microsoft.com/office/officeart/2008/layout/HorizontalMultiLevelHierarchy"/>
    <dgm:cxn modelId="{7915A97A-6CCA-49DA-84BC-62126F822CE9}" type="presOf" srcId="{82631BD2-31A7-4196-9DAD-B483A8F6A29D}" destId="{2039A5B8-9C83-4361-859B-529CD8B9DEF6}" srcOrd="0" destOrd="0" presId="urn:microsoft.com/office/officeart/2008/layout/HorizontalMultiLevelHierarchy"/>
    <dgm:cxn modelId="{DE1CFD4E-9E4C-4227-95F7-5B24B894F4B5}" type="presOf" srcId="{B1B9A66D-4D94-48E6-A899-A7569BC32EFC}" destId="{4EDC6785-C8BA-4762-9728-7D722A1C6276}" srcOrd="0" destOrd="0" presId="urn:microsoft.com/office/officeart/2008/layout/HorizontalMultiLevelHierarchy"/>
    <dgm:cxn modelId="{ED735ACE-6C65-42B6-BFED-12B8457E2895}" type="presOf" srcId="{EB78930E-250B-448B-889C-AB4DBF933BF6}" destId="{23F70724-1F9D-402A-BBB3-2ACACB7CF7B9}" srcOrd="1" destOrd="0" presId="urn:microsoft.com/office/officeart/2008/layout/HorizontalMultiLevelHierarchy"/>
    <dgm:cxn modelId="{268A5C17-57C4-4909-A710-0F9ED1BBA379}" type="presOf" srcId="{71C65D81-513D-4300-9116-1B6A538F0FAE}" destId="{3F7D47D8-D8CA-4441-87F0-71123706EBDC}" srcOrd="0" destOrd="0" presId="urn:microsoft.com/office/officeart/2008/layout/HorizontalMultiLevelHierarchy"/>
    <dgm:cxn modelId="{2DAF2372-E1E4-42E4-9E83-D4A58B5AD099}" srcId="{B1B9A66D-4D94-48E6-A899-A7569BC32EFC}" destId="{11E5F6CD-CB0A-4DBF-9F8F-E93D8D9AA272}" srcOrd="3" destOrd="0" parTransId="{AF7C25CF-CB01-432E-B776-8D7F805B1998}" sibTransId="{50B0C88E-4292-4C74-9D2E-F42D2DB167BA}"/>
    <dgm:cxn modelId="{DBD39119-2108-4279-B1B9-F4BCA48850D4}" type="presOf" srcId="{C605B253-704E-4CE0-BBAF-D5C6C20F6562}" destId="{5FEA57AC-2707-44FB-81AB-F4A33DC805AD}" srcOrd="0" destOrd="0" presId="urn:microsoft.com/office/officeart/2008/layout/HorizontalMultiLevelHierarchy"/>
    <dgm:cxn modelId="{EF0CE424-ADBB-49DD-9815-AD1AA94570C4}" type="presParOf" srcId="{3F7D47D8-D8CA-4441-87F0-71123706EBDC}" destId="{CCF80F83-C444-419D-8A94-3A69D4655550}" srcOrd="0" destOrd="0" presId="urn:microsoft.com/office/officeart/2008/layout/HorizontalMultiLevelHierarchy"/>
    <dgm:cxn modelId="{53D84DC5-467B-450F-9262-5528A5FEF08C}" type="presParOf" srcId="{CCF80F83-C444-419D-8A94-3A69D4655550}" destId="{4EDC6785-C8BA-4762-9728-7D722A1C6276}" srcOrd="0" destOrd="0" presId="urn:microsoft.com/office/officeart/2008/layout/HorizontalMultiLevelHierarchy"/>
    <dgm:cxn modelId="{AB84499A-67CB-41F3-87E5-C38A7CFD9748}" type="presParOf" srcId="{CCF80F83-C444-419D-8A94-3A69D4655550}" destId="{B17FD405-9E3C-45FD-9356-783B6D4D835E}" srcOrd="1" destOrd="0" presId="urn:microsoft.com/office/officeart/2008/layout/HorizontalMultiLevelHierarchy"/>
    <dgm:cxn modelId="{F262F0BF-DD55-44C7-BE08-D37705836744}" type="presParOf" srcId="{B17FD405-9E3C-45FD-9356-783B6D4D835E}" destId="{5FEA57AC-2707-44FB-81AB-F4A33DC805AD}" srcOrd="0" destOrd="0" presId="urn:microsoft.com/office/officeart/2008/layout/HorizontalMultiLevelHierarchy"/>
    <dgm:cxn modelId="{E2FCFB4B-E903-430A-B647-23C84F71F2B5}" type="presParOf" srcId="{5FEA57AC-2707-44FB-81AB-F4A33DC805AD}" destId="{B806D5DA-CFEA-4DB6-B89E-AA096A939265}" srcOrd="0" destOrd="0" presId="urn:microsoft.com/office/officeart/2008/layout/HorizontalMultiLevelHierarchy"/>
    <dgm:cxn modelId="{6EA31F6E-DEB7-459D-8178-DEE3E4483049}" type="presParOf" srcId="{B17FD405-9E3C-45FD-9356-783B6D4D835E}" destId="{76B9DA4E-5B63-435C-95A2-1EE3C10AF7FA}" srcOrd="1" destOrd="0" presId="urn:microsoft.com/office/officeart/2008/layout/HorizontalMultiLevelHierarchy"/>
    <dgm:cxn modelId="{F58F2280-9692-491C-919B-A5BC6071A41B}" type="presParOf" srcId="{76B9DA4E-5B63-435C-95A2-1EE3C10AF7FA}" destId="{139AB79C-D422-4F3A-AEFF-19C26308E938}" srcOrd="0" destOrd="0" presId="urn:microsoft.com/office/officeart/2008/layout/HorizontalMultiLevelHierarchy"/>
    <dgm:cxn modelId="{FA58E2CA-3805-4FDB-8D0D-92F1FBD94F52}" type="presParOf" srcId="{76B9DA4E-5B63-435C-95A2-1EE3C10AF7FA}" destId="{8BDF0B5F-27DC-4C57-B9B7-E34A8326D19E}" srcOrd="1" destOrd="0" presId="urn:microsoft.com/office/officeart/2008/layout/HorizontalMultiLevelHierarchy"/>
    <dgm:cxn modelId="{91A3654A-ECF8-427E-8226-AD98D71F0F16}" type="presParOf" srcId="{B17FD405-9E3C-45FD-9356-783B6D4D835E}" destId="{FF289651-F4F5-4602-924E-5E40D3FFEEB7}" srcOrd="2" destOrd="0" presId="urn:microsoft.com/office/officeart/2008/layout/HorizontalMultiLevelHierarchy"/>
    <dgm:cxn modelId="{9AED0149-54D4-49FB-8D3E-D760F78DE45F}" type="presParOf" srcId="{FF289651-F4F5-4602-924E-5E40D3FFEEB7}" destId="{7CF587BE-6CD7-44F7-A5DA-CEBAC841EE73}" srcOrd="0" destOrd="0" presId="urn:microsoft.com/office/officeart/2008/layout/HorizontalMultiLevelHierarchy"/>
    <dgm:cxn modelId="{01F6C9A7-4CAB-4FEE-9E34-5D7078395AC0}" type="presParOf" srcId="{B17FD405-9E3C-45FD-9356-783B6D4D835E}" destId="{E1BA5E40-9CE3-4B9C-8642-0B43AC7A4E44}" srcOrd="3" destOrd="0" presId="urn:microsoft.com/office/officeart/2008/layout/HorizontalMultiLevelHierarchy"/>
    <dgm:cxn modelId="{DEEA2C31-056C-4CF0-A229-51677265EB44}" type="presParOf" srcId="{E1BA5E40-9CE3-4B9C-8642-0B43AC7A4E44}" destId="{2039A5B8-9C83-4361-859B-529CD8B9DEF6}" srcOrd="0" destOrd="0" presId="urn:microsoft.com/office/officeart/2008/layout/HorizontalMultiLevelHierarchy"/>
    <dgm:cxn modelId="{8B454F1C-82FD-4A6D-841E-684722A9A2A5}" type="presParOf" srcId="{E1BA5E40-9CE3-4B9C-8642-0B43AC7A4E44}" destId="{3F43D1AA-8DEF-4A2D-B5AD-CD9DB66C1C85}" srcOrd="1" destOrd="0" presId="urn:microsoft.com/office/officeart/2008/layout/HorizontalMultiLevelHierarchy"/>
    <dgm:cxn modelId="{8C2DFECD-237D-4323-9AA8-B0123F1D46FB}" type="presParOf" srcId="{B17FD405-9E3C-45FD-9356-783B6D4D835E}" destId="{8A227690-3397-434F-BC74-14D98CB9134F}" srcOrd="4" destOrd="0" presId="urn:microsoft.com/office/officeart/2008/layout/HorizontalMultiLevelHierarchy"/>
    <dgm:cxn modelId="{136137AF-E215-400E-9901-CF34807184E1}" type="presParOf" srcId="{8A227690-3397-434F-BC74-14D98CB9134F}" destId="{23F70724-1F9D-402A-BBB3-2ACACB7CF7B9}" srcOrd="0" destOrd="0" presId="urn:microsoft.com/office/officeart/2008/layout/HorizontalMultiLevelHierarchy"/>
    <dgm:cxn modelId="{C1A97938-47BB-4460-B730-8891406FE42F}" type="presParOf" srcId="{B17FD405-9E3C-45FD-9356-783B6D4D835E}" destId="{B0AEBC64-3D54-4F06-830D-5E9B8D673BE9}" srcOrd="5" destOrd="0" presId="urn:microsoft.com/office/officeart/2008/layout/HorizontalMultiLevelHierarchy"/>
    <dgm:cxn modelId="{5FF75BE4-F062-4285-9D60-32712350A4C0}" type="presParOf" srcId="{B0AEBC64-3D54-4F06-830D-5E9B8D673BE9}" destId="{F5EEDE2A-C911-4305-9209-189D9C256BAC}" srcOrd="0" destOrd="0" presId="urn:microsoft.com/office/officeart/2008/layout/HorizontalMultiLevelHierarchy"/>
    <dgm:cxn modelId="{B3BBABC0-D90F-4406-866B-48A216578B3B}" type="presParOf" srcId="{B0AEBC64-3D54-4F06-830D-5E9B8D673BE9}" destId="{A19C56F9-9F85-435B-9CA3-87BF55F1D05E}" srcOrd="1" destOrd="0" presId="urn:microsoft.com/office/officeart/2008/layout/HorizontalMultiLevelHierarchy"/>
    <dgm:cxn modelId="{11E1E9E7-351D-4E67-ADA7-B80517930991}" type="presParOf" srcId="{B17FD405-9E3C-45FD-9356-783B6D4D835E}" destId="{59593F06-1FF9-4C69-A378-5442B1C43970}" srcOrd="6" destOrd="0" presId="urn:microsoft.com/office/officeart/2008/layout/HorizontalMultiLevelHierarchy"/>
    <dgm:cxn modelId="{A1E256F4-D022-470C-A8E3-3D8FCE9EA31B}" type="presParOf" srcId="{59593F06-1FF9-4C69-A378-5442B1C43970}" destId="{07F2CD21-2ABC-40AB-8BAA-81D56B4511CD}" srcOrd="0" destOrd="0" presId="urn:microsoft.com/office/officeart/2008/layout/HorizontalMultiLevelHierarchy"/>
    <dgm:cxn modelId="{AB49DEB9-E903-4DBB-BEC9-C7B6B9F0179C}" type="presParOf" srcId="{B17FD405-9E3C-45FD-9356-783B6D4D835E}" destId="{9F2CA41E-A735-4BAA-9F46-7AB6D0382E33}" srcOrd="7" destOrd="0" presId="urn:microsoft.com/office/officeart/2008/layout/HorizontalMultiLevelHierarchy"/>
    <dgm:cxn modelId="{0826FB2C-2F4D-4FE2-A316-42AB237B4B48}" type="presParOf" srcId="{9F2CA41E-A735-4BAA-9F46-7AB6D0382E33}" destId="{9742CAA4-C094-49AE-B986-4E6906691BB0}" srcOrd="0" destOrd="0" presId="urn:microsoft.com/office/officeart/2008/layout/HorizontalMultiLevelHierarchy"/>
    <dgm:cxn modelId="{44ED2D00-2B33-48AF-B50D-03B2D33D8A23}" type="presParOf" srcId="{9F2CA41E-A735-4BAA-9F46-7AB6D0382E33}" destId="{75AFB4F5-F0D0-4A48-9FD1-06687098701F}" srcOrd="1" destOrd="0" presId="urn:microsoft.com/office/officeart/2008/layout/HorizontalMultiLevelHierarchy"/>
    <dgm:cxn modelId="{49F7D850-F61C-49FB-8BE4-55233E460850}" type="presParOf" srcId="{B17FD405-9E3C-45FD-9356-783B6D4D835E}" destId="{D39A8AE1-C1EC-4B8B-B281-C6AB4AD88765}" srcOrd="8" destOrd="0" presId="urn:microsoft.com/office/officeart/2008/layout/HorizontalMultiLevelHierarchy"/>
    <dgm:cxn modelId="{FC28E8B4-7B4E-43D8-976B-53109CAAD716}" type="presParOf" srcId="{D39A8AE1-C1EC-4B8B-B281-C6AB4AD88765}" destId="{2728214F-FF6F-4D1E-939C-630E28415622}" srcOrd="0" destOrd="0" presId="urn:microsoft.com/office/officeart/2008/layout/HorizontalMultiLevelHierarchy"/>
    <dgm:cxn modelId="{35C99CB3-A3EA-4D53-A167-D03F77863369}" type="presParOf" srcId="{B17FD405-9E3C-45FD-9356-783B6D4D835E}" destId="{FFFE077C-7D09-42F5-97E2-980046365064}" srcOrd="9" destOrd="0" presId="urn:microsoft.com/office/officeart/2008/layout/HorizontalMultiLevelHierarchy"/>
    <dgm:cxn modelId="{9BB50479-2025-444F-8AC9-87F60325ADAC}" type="presParOf" srcId="{FFFE077C-7D09-42F5-97E2-980046365064}" destId="{E3081D84-6699-4ED3-B4FC-17247F149EDE}" srcOrd="0" destOrd="0" presId="urn:microsoft.com/office/officeart/2008/layout/HorizontalMultiLevelHierarchy"/>
    <dgm:cxn modelId="{F76D7B89-5067-4515-8197-6ED62052ABC2}" type="presParOf" srcId="{FFFE077C-7D09-42F5-97E2-980046365064}" destId="{F112F45D-6CF9-42AF-9245-60ADEBFB1A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64A4D9-B248-470D-BD58-322E2F3821C9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731CF4A0-84D3-4D00-8BB9-13DD77C954D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визначення меж ситуації, виокремлення її з політичного процесу</a:t>
          </a:r>
          <a:endParaRPr lang="ru-RU" dirty="0"/>
        </a:p>
      </dgm:t>
    </dgm:pt>
    <dgm:pt modelId="{DC41E7B0-6AF8-4052-9DBC-36E49910437C}" type="parTrans" cxnId="{AC2C9D7D-77B9-4A1D-B439-1A32ED212EAA}">
      <dgm:prSet/>
      <dgm:spPr/>
      <dgm:t>
        <a:bodyPr/>
        <a:lstStyle/>
        <a:p>
          <a:endParaRPr lang="ru-RU"/>
        </a:p>
      </dgm:t>
    </dgm:pt>
    <dgm:pt modelId="{FE7A951D-BF70-48DC-A8B3-4D52BE508F40}" type="sibTrans" cxnId="{AC2C9D7D-77B9-4A1D-B439-1A32ED212EAA}">
      <dgm:prSet/>
      <dgm:spPr/>
      <dgm:t>
        <a:bodyPr/>
        <a:lstStyle/>
        <a:p>
          <a:endParaRPr lang="ru-RU"/>
        </a:p>
      </dgm:t>
    </dgm:pt>
    <dgm:pt modelId="{4F125FC0-5BB8-4508-B233-0C647AE5256E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виявлення найбільш активних та впливових політичних акторів</a:t>
          </a:r>
          <a:endParaRPr lang="ru-RU" dirty="0"/>
        </a:p>
      </dgm:t>
    </dgm:pt>
    <dgm:pt modelId="{3C8799E6-581D-42D4-80BD-98FDA672675A}" type="parTrans" cxnId="{D0D79E60-01B3-4486-AE99-DF190511062D}">
      <dgm:prSet/>
      <dgm:spPr/>
      <dgm:t>
        <a:bodyPr/>
        <a:lstStyle/>
        <a:p>
          <a:endParaRPr lang="ru-RU"/>
        </a:p>
      </dgm:t>
    </dgm:pt>
    <dgm:pt modelId="{365A1216-4AD4-4964-A306-18072FFB53D2}" type="sibTrans" cxnId="{D0D79E60-01B3-4486-AE99-DF190511062D}">
      <dgm:prSet/>
      <dgm:spPr/>
      <dgm:t>
        <a:bodyPr/>
        <a:lstStyle/>
        <a:p>
          <a:endParaRPr lang="ru-RU"/>
        </a:p>
      </dgm:t>
    </dgm:pt>
    <dgm:pt modelId="{A0E339E2-C3A7-4748-890D-5F7E4158610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характеристика акторів ситуації</a:t>
          </a:r>
          <a:endParaRPr lang="ru-RU" dirty="0"/>
        </a:p>
      </dgm:t>
    </dgm:pt>
    <dgm:pt modelId="{54540AF6-6DEB-48C6-8BC8-A66FDCE08F37}" type="parTrans" cxnId="{EF8BFCEB-EABD-40BC-A56F-0403C2DE755D}">
      <dgm:prSet/>
      <dgm:spPr/>
      <dgm:t>
        <a:bodyPr/>
        <a:lstStyle/>
        <a:p>
          <a:endParaRPr lang="ru-RU"/>
        </a:p>
      </dgm:t>
    </dgm:pt>
    <dgm:pt modelId="{0E50ED06-69C5-43D9-AA67-D9E89D0F5735}" type="sibTrans" cxnId="{EF8BFCEB-EABD-40BC-A56F-0403C2DE755D}">
      <dgm:prSet/>
      <dgm:spPr/>
      <dgm:t>
        <a:bodyPr/>
        <a:lstStyle/>
        <a:p>
          <a:endParaRPr lang="ru-RU"/>
        </a:p>
      </dgm:t>
    </dgm:pt>
    <dgm:pt modelId="{259CD92C-4CA9-4D07-90EF-9EE75F84D03B}" type="pres">
      <dgm:prSet presAssocID="{8764A4D9-B248-470D-BD58-322E2F3821C9}" presName="linearFlow" presStyleCnt="0">
        <dgm:presLayoutVars>
          <dgm:dir/>
          <dgm:resizeHandles val="exact"/>
        </dgm:presLayoutVars>
      </dgm:prSet>
      <dgm:spPr/>
    </dgm:pt>
    <dgm:pt modelId="{415CFDF3-4201-4BBB-B728-B3D92F7922D1}" type="pres">
      <dgm:prSet presAssocID="{731CF4A0-84D3-4D00-8BB9-13DD77C954D8}" presName="composite" presStyleCnt="0"/>
      <dgm:spPr/>
    </dgm:pt>
    <dgm:pt modelId="{DEB00965-B2DE-46AA-8C18-41DD20A1EBDD}" type="pres">
      <dgm:prSet presAssocID="{731CF4A0-84D3-4D00-8BB9-13DD77C954D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3B7DD8-7761-4BF3-8F4B-25DA0EF8DB9C}" type="pres">
      <dgm:prSet presAssocID="{731CF4A0-84D3-4D00-8BB9-13DD77C954D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3FEA3-2D0A-4498-886C-793D8DDB585B}" type="pres">
      <dgm:prSet presAssocID="{FE7A951D-BF70-48DC-A8B3-4D52BE508F40}" presName="spacing" presStyleCnt="0"/>
      <dgm:spPr/>
    </dgm:pt>
    <dgm:pt modelId="{21A08550-1DE6-45E9-8EBA-797721B36BC9}" type="pres">
      <dgm:prSet presAssocID="{4F125FC0-5BB8-4508-B233-0C647AE5256E}" presName="composite" presStyleCnt="0"/>
      <dgm:spPr/>
    </dgm:pt>
    <dgm:pt modelId="{9207FA99-321C-4F6C-AFA3-81AB55AF7171}" type="pres">
      <dgm:prSet presAssocID="{4F125FC0-5BB8-4508-B233-0C647AE5256E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A3BDD3A-1739-4391-8251-838145D0CA44}" type="pres">
      <dgm:prSet presAssocID="{4F125FC0-5BB8-4508-B233-0C647AE5256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CEEAA-105B-43AC-9CB2-BF7568F2561B}" type="pres">
      <dgm:prSet presAssocID="{365A1216-4AD4-4964-A306-18072FFB53D2}" presName="spacing" presStyleCnt="0"/>
      <dgm:spPr/>
    </dgm:pt>
    <dgm:pt modelId="{347B303B-A18B-4CFA-AF5B-97A8804C178E}" type="pres">
      <dgm:prSet presAssocID="{A0E339E2-C3A7-4748-890D-5F7E41586103}" presName="composite" presStyleCnt="0"/>
      <dgm:spPr/>
    </dgm:pt>
    <dgm:pt modelId="{9C98F81B-4259-4841-8E7F-4A6C6F3336F4}" type="pres">
      <dgm:prSet presAssocID="{A0E339E2-C3A7-4748-890D-5F7E4158610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FE1159-523E-42BB-A990-E037154E7F67}" type="pres">
      <dgm:prSet presAssocID="{A0E339E2-C3A7-4748-890D-5F7E4158610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BFCEB-EABD-40BC-A56F-0403C2DE755D}" srcId="{8764A4D9-B248-470D-BD58-322E2F3821C9}" destId="{A0E339E2-C3A7-4748-890D-5F7E41586103}" srcOrd="2" destOrd="0" parTransId="{54540AF6-6DEB-48C6-8BC8-A66FDCE08F37}" sibTransId="{0E50ED06-69C5-43D9-AA67-D9E89D0F5735}"/>
    <dgm:cxn modelId="{AC2C9D7D-77B9-4A1D-B439-1A32ED212EAA}" srcId="{8764A4D9-B248-470D-BD58-322E2F3821C9}" destId="{731CF4A0-84D3-4D00-8BB9-13DD77C954D8}" srcOrd="0" destOrd="0" parTransId="{DC41E7B0-6AF8-4052-9DBC-36E49910437C}" sibTransId="{FE7A951D-BF70-48DC-A8B3-4D52BE508F40}"/>
    <dgm:cxn modelId="{D0D79E60-01B3-4486-AE99-DF190511062D}" srcId="{8764A4D9-B248-470D-BD58-322E2F3821C9}" destId="{4F125FC0-5BB8-4508-B233-0C647AE5256E}" srcOrd="1" destOrd="0" parTransId="{3C8799E6-581D-42D4-80BD-98FDA672675A}" sibTransId="{365A1216-4AD4-4964-A306-18072FFB53D2}"/>
    <dgm:cxn modelId="{FD393DA2-8546-4CD7-B232-16B2D3F837E5}" type="presOf" srcId="{8764A4D9-B248-470D-BD58-322E2F3821C9}" destId="{259CD92C-4CA9-4D07-90EF-9EE75F84D03B}" srcOrd="0" destOrd="0" presId="urn:microsoft.com/office/officeart/2005/8/layout/vList3"/>
    <dgm:cxn modelId="{8B17E9A4-BCF5-49C1-BDE5-0356CFA5F665}" type="presOf" srcId="{A0E339E2-C3A7-4748-890D-5F7E41586103}" destId="{BBFE1159-523E-42BB-A990-E037154E7F67}" srcOrd="0" destOrd="0" presId="urn:microsoft.com/office/officeart/2005/8/layout/vList3"/>
    <dgm:cxn modelId="{9B7C8964-87CF-4ABA-BAF0-7D37645E057D}" type="presOf" srcId="{731CF4A0-84D3-4D00-8BB9-13DD77C954D8}" destId="{783B7DD8-7761-4BF3-8F4B-25DA0EF8DB9C}" srcOrd="0" destOrd="0" presId="urn:microsoft.com/office/officeart/2005/8/layout/vList3"/>
    <dgm:cxn modelId="{9CE72189-C32B-4E2F-BDC0-E38CEBADD88E}" type="presOf" srcId="{4F125FC0-5BB8-4508-B233-0C647AE5256E}" destId="{BA3BDD3A-1739-4391-8251-838145D0CA44}" srcOrd="0" destOrd="0" presId="urn:microsoft.com/office/officeart/2005/8/layout/vList3"/>
    <dgm:cxn modelId="{5A373B7E-736A-48D9-97E9-251371FEC6B0}" type="presParOf" srcId="{259CD92C-4CA9-4D07-90EF-9EE75F84D03B}" destId="{415CFDF3-4201-4BBB-B728-B3D92F7922D1}" srcOrd="0" destOrd="0" presId="urn:microsoft.com/office/officeart/2005/8/layout/vList3"/>
    <dgm:cxn modelId="{6B774B3D-63B9-4D07-9171-861539334088}" type="presParOf" srcId="{415CFDF3-4201-4BBB-B728-B3D92F7922D1}" destId="{DEB00965-B2DE-46AA-8C18-41DD20A1EBDD}" srcOrd="0" destOrd="0" presId="urn:microsoft.com/office/officeart/2005/8/layout/vList3"/>
    <dgm:cxn modelId="{55895130-C714-44A5-BA37-A7D8B01E969E}" type="presParOf" srcId="{415CFDF3-4201-4BBB-B728-B3D92F7922D1}" destId="{783B7DD8-7761-4BF3-8F4B-25DA0EF8DB9C}" srcOrd="1" destOrd="0" presId="urn:microsoft.com/office/officeart/2005/8/layout/vList3"/>
    <dgm:cxn modelId="{EC3FE926-2A67-4D65-A36D-79C3B49BE361}" type="presParOf" srcId="{259CD92C-4CA9-4D07-90EF-9EE75F84D03B}" destId="{DBD3FEA3-2D0A-4498-886C-793D8DDB585B}" srcOrd="1" destOrd="0" presId="urn:microsoft.com/office/officeart/2005/8/layout/vList3"/>
    <dgm:cxn modelId="{9935A65F-D925-4383-A280-BC863E618556}" type="presParOf" srcId="{259CD92C-4CA9-4D07-90EF-9EE75F84D03B}" destId="{21A08550-1DE6-45E9-8EBA-797721B36BC9}" srcOrd="2" destOrd="0" presId="urn:microsoft.com/office/officeart/2005/8/layout/vList3"/>
    <dgm:cxn modelId="{3AE750EF-EB0E-4652-8AD3-7C930A7613A2}" type="presParOf" srcId="{21A08550-1DE6-45E9-8EBA-797721B36BC9}" destId="{9207FA99-321C-4F6C-AFA3-81AB55AF7171}" srcOrd="0" destOrd="0" presId="urn:microsoft.com/office/officeart/2005/8/layout/vList3"/>
    <dgm:cxn modelId="{76FD37EC-64DC-442A-84A4-BBE5CD676417}" type="presParOf" srcId="{21A08550-1DE6-45E9-8EBA-797721B36BC9}" destId="{BA3BDD3A-1739-4391-8251-838145D0CA44}" srcOrd="1" destOrd="0" presId="urn:microsoft.com/office/officeart/2005/8/layout/vList3"/>
    <dgm:cxn modelId="{17E1FD55-91D6-449B-9611-1C8FDCB83AC5}" type="presParOf" srcId="{259CD92C-4CA9-4D07-90EF-9EE75F84D03B}" destId="{D5ACEEAA-105B-43AC-9CB2-BF7568F2561B}" srcOrd="3" destOrd="0" presId="urn:microsoft.com/office/officeart/2005/8/layout/vList3"/>
    <dgm:cxn modelId="{01D06E0C-C0F2-426A-B853-0E0180AC0A5D}" type="presParOf" srcId="{259CD92C-4CA9-4D07-90EF-9EE75F84D03B}" destId="{347B303B-A18B-4CFA-AF5B-97A8804C178E}" srcOrd="4" destOrd="0" presId="urn:microsoft.com/office/officeart/2005/8/layout/vList3"/>
    <dgm:cxn modelId="{16892438-91CF-48FE-AF90-B43E45B60AEF}" type="presParOf" srcId="{347B303B-A18B-4CFA-AF5B-97A8804C178E}" destId="{9C98F81B-4259-4841-8E7F-4A6C6F3336F4}" srcOrd="0" destOrd="0" presId="urn:microsoft.com/office/officeart/2005/8/layout/vList3"/>
    <dgm:cxn modelId="{48E336CE-FE5F-4761-8C03-7B8DC301E04A}" type="presParOf" srcId="{347B303B-A18B-4CFA-AF5B-97A8804C178E}" destId="{BBFE1159-523E-42BB-A990-E037154E7F6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1DDD-8AAF-4685-9D69-34C0F46ECF97}">
      <dsp:nvSpPr>
        <dsp:cNvPr id="0" name=""/>
        <dsp:cNvSpPr/>
      </dsp:nvSpPr>
      <dsp:spPr>
        <a:xfrm>
          <a:off x="1131473" y="0"/>
          <a:ext cx="4354610" cy="435461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87045-CCFF-4118-9747-D461BD73FC2D}">
      <dsp:nvSpPr>
        <dsp:cNvPr id="0" name=""/>
        <dsp:cNvSpPr/>
      </dsp:nvSpPr>
      <dsp:spPr>
        <a:xfrm>
          <a:off x="3308778" y="435886"/>
          <a:ext cx="2830496" cy="15479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вертикальний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4342" y="511450"/>
        <a:ext cx="2679368" cy="1396799"/>
      </dsp:txXfrm>
    </dsp:sp>
    <dsp:sp modelId="{DBA8DCE7-FCAB-44C1-B27B-99B83E7380E6}">
      <dsp:nvSpPr>
        <dsp:cNvPr id="0" name=""/>
        <dsp:cNvSpPr/>
      </dsp:nvSpPr>
      <dsp:spPr>
        <a:xfrm>
          <a:off x="3308778" y="2177305"/>
          <a:ext cx="2830496" cy="15479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4342" y="2252869"/>
        <a:ext cx="2679368" cy="1396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1DDD-8AAF-4685-9D69-34C0F46ECF97}">
      <dsp:nvSpPr>
        <dsp:cNvPr id="0" name=""/>
        <dsp:cNvSpPr/>
      </dsp:nvSpPr>
      <dsp:spPr>
        <a:xfrm>
          <a:off x="1131473" y="0"/>
          <a:ext cx="4354610" cy="435461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87045-CCFF-4118-9747-D461BD73FC2D}">
      <dsp:nvSpPr>
        <dsp:cNvPr id="0" name=""/>
        <dsp:cNvSpPr/>
      </dsp:nvSpPr>
      <dsp:spPr>
        <a:xfrm>
          <a:off x="3308778" y="437799"/>
          <a:ext cx="2830496" cy="10308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фрагментарний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9098" y="488119"/>
        <a:ext cx="2729856" cy="930177"/>
      </dsp:txXfrm>
    </dsp:sp>
    <dsp:sp modelId="{DBA8DCE7-FCAB-44C1-B27B-99B83E7380E6}">
      <dsp:nvSpPr>
        <dsp:cNvPr id="0" name=""/>
        <dsp:cNvSpPr/>
      </dsp:nvSpPr>
      <dsp:spPr>
        <a:xfrm>
          <a:off x="3308778" y="1597469"/>
          <a:ext cx="2830496" cy="10308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9098" y="1647789"/>
        <a:ext cx="2729856" cy="930177"/>
      </dsp:txXfrm>
    </dsp:sp>
    <dsp:sp modelId="{9E42EE5E-0A61-4488-BD69-61178576A102}">
      <dsp:nvSpPr>
        <dsp:cNvPr id="0" name=""/>
        <dsp:cNvSpPr/>
      </dsp:nvSpPr>
      <dsp:spPr>
        <a:xfrm>
          <a:off x="3308778" y="2757140"/>
          <a:ext cx="2830496" cy="10308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діагностичний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9098" y="2807460"/>
        <a:ext cx="2729856" cy="930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A8AE1-C1EC-4B8B-B281-C6AB4AD88765}">
      <dsp:nvSpPr>
        <dsp:cNvPr id="0" name=""/>
        <dsp:cNvSpPr/>
      </dsp:nvSpPr>
      <dsp:spPr>
        <a:xfrm>
          <a:off x="2422222" y="1861294"/>
          <a:ext cx="406891" cy="155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445" y="0"/>
              </a:lnTo>
              <a:lnTo>
                <a:pt x="203445" y="1550654"/>
              </a:lnTo>
              <a:lnTo>
                <a:pt x="406891" y="1550654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5589" y="2596542"/>
        <a:ext cx="80157" cy="80157"/>
      </dsp:txXfrm>
    </dsp:sp>
    <dsp:sp modelId="{59593F06-1FF9-4C69-A378-5442B1C43970}">
      <dsp:nvSpPr>
        <dsp:cNvPr id="0" name=""/>
        <dsp:cNvSpPr/>
      </dsp:nvSpPr>
      <dsp:spPr>
        <a:xfrm>
          <a:off x="2422222" y="1861294"/>
          <a:ext cx="406891" cy="775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445" y="0"/>
              </a:lnTo>
              <a:lnTo>
                <a:pt x="203445" y="775327"/>
              </a:lnTo>
              <a:lnTo>
                <a:pt x="406891" y="775327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3777" y="2227067"/>
        <a:ext cx="43780" cy="43780"/>
      </dsp:txXfrm>
    </dsp:sp>
    <dsp:sp modelId="{8A227690-3397-434F-BC74-14D98CB9134F}">
      <dsp:nvSpPr>
        <dsp:cNvPr id="0" name=""/>
        <dsp:cNvSpPr/>
      </dsp:nvSpPr>
      <dsp:spPr>
        <a:xfrm>
          <a:off x="2422222" y="1815574"/>
          <a:ext cx="406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91" y="4572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15495" y="1851121"/>
        <a:ext cx="20344" cy="20344"/>
      </dsp:txXfrm>
    </dsp:sp>
    <dsp:sp modelId="{FF289651-F4F5-4602-924E-5E40D3FFEEB7}">
      <dsp:nvSpPr>
        <dsp:cNvPr id="0" name=""/>
        <dsp:cNvSpPr/>
      </dsp:nvSpPr>
      <dsp:spPr>
        <a:xfrm>
          <a:off x="2422222" y="1085966"/>
          <a:ext cx="406891" cy="775327"/>
        </a:xfrm>
        <a:custGeom>
          <a:avLst/>
          <a:gdLst/>
          <a:ahLst/>
          <a:cxnLst/>
          <a:rect l="0" t="0" r="0" b="0"/>
          <a:pathLst>
            <a:path>
              <a:moveTo>
                <a:pt x="0" y="775327"/>
              </a:moveTo>
              <a:lnTo>
                <a:pt x="203445" y="775327"/>
              </a:lnTo>
              <a:lnTo>
                <a:pt x="203445" y="0"/>
              </a:lnTo>
              <a:lnTo>
                <a:pt x="406891" y="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3777" y="1451740"/>
        <a:ext cx="43780" cy="43780"/>
      </dsp:txXfrm>
    </dsp:sp>
    <dsp:sp modelId="{5FEA57AC-2707-44FB-81AB-F4A33DC805AD}">
      <dsp:nvSpPr>
        <dsp:cNvPr id="0" name=""/>
        <dsp:cNvSpPr/>
      </dsp:nvSpPr>
      <dsp:spPr>
        <a:xfrm>
          <a:off x="2422222" y="310639"/>
          <a:ext cx="406891" cy="1550654"/>
        </a:xfrm>
        <a:custGeom>
          <a:avLst/>
          <a:gdLst/>
          <a:ahLst/>
          <a:cxnLst/>
          <a:rect l="0" t="0" r="0" b="0"/>
          <a:pathLst>
            <a:path>
              <a:moveTo>
                <a:pt x="0" y="1550654"/>
              </a:moveTo>
              <a:lnTo>
                <a:pt x="203445" y="1550654"/>
              </a:lnTo>
              <a:lnTo>
                <a:pt x="203445" y="0"/>
              </a:lnTo>
              <a:lnTo>
                <a:pt x="406891" y="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5589" y="1045888"/>
        <a:ext cx="80157" cy="80157"/>
      </dsp:txXfrm>
    </dsp:sp>
    <dsp:sp modelId="{4EDC6785-C8BA-4762-9728-7D722A1C6276}">
      <dsp:nvSpPr>
        <dsp:cNvPr id="0" name=""/>
        <dsp:cNvSpPr/>
      </dsp:nvSpPr>
      <dsp:spPr>
        <a:xfrm rot="16200000">
          <a:off x="479823" y="1551163"/>
          <a:ext cx="3264535" cy="620261"/>
        </a:xfrm>
        <a:prstGeom prst="rect">
          <a:avLst/>
        </a:prstGeom>
        <a:solidFill>
          <a:srgbClr val="F3D46D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479823" y="1551163"/>
        <a:ext cx="3264535" cy="620261"/>
      </dsp:txXfrm>
    </dsp:sp>
    <dsp:sp modelId="{139AB79C-D422-4F3A-AEFF-19C26308E938}">
      <dsp:nvSpPr>
        <dsp:cNvPr id="0" name=""/>
        <dsp:cNvSpPr/>
      </dsp:nvSpPr>
      <dsp:spPr>
        <a:xfrm>
          <a:off x="2829114" y="508"/>
          <a:ext cx="2034458" cy="62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інтереси</a:t>
          </a:r>
          <a:endParaRPr lang="ru-RU" sz="2100" kern="1200" dirty="0"/>
        </a:p>
      </dsp:txBody>
      <dsp:txXfrm>
        <a:off x="2829114" y="508"/>
        <a:ext cx="2034458" cy="620261"/>
      </dsp:txXfrm>
    </dsp:sp>
    <dsp:sp modelId="{2039A5B8-9C83-4361-859B-529CD8B9DEF6}">
      <dsp:nvSpPr>
        <dsp:cNvPr id="0" name=""/>
        <dsp:cNvSpPr/>
      </dsp:nvSpPr>
      <dsp:spPr>
        <a:xfrm>
          <a:off x="2829114" y="775836"/>
          <a:ext cx="2034458" cy="62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мета</a:t>
          </a:r>
          <a:endParaRPr lang="ru-RU" sz="2100" kern="1200" dirty="0"/>
        </a:p>
      </dsp:txBody>
      <dsp:txXfrm>
        <a:off x="2829114" y="775836"/>
        <a:ext cx="2034458" cy="620261"/>
      </dsp:txXfrm>
    </dsp:sp>
    <dsp:sp modelId="{F5EEDE2A-C911-4305-9209-189D9C256BAC}">
      <dsp:nvSpPr>
        <dsp:cNvPr id="0" name=""/>
        <dsp:cNvSpPr/>
      </dsp:nvSpPr>
      <dsp:spPr>
        <a:xfrm>
          <a:off x="2829114" y="1551163"/>
          <a:ext cx="2034458" cy="62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зміст їх дій</a:t>
          </a:r>
          <a:endParaRPr lang="ru-RU" sz="2100" kern="1200" dirty="0"/>
        </a:p>
      </dsp:txBody>
      <dsp:txXfrm>
        <a:off x="2829114" y="1551163"/>
        <a:ext cx="2034458" cy="620261"/>
      </dsp:txXfrm>
    </dsp:sp>
    <dsp:sp modelId="{9742CAA4-C094-49AE-B986-4E6906691BB0}">
      <dsp:nvSpPr>
        <dsp:cNvPr id="0" name=""/>
        <dsp:cNvSpPr/>
      </dsp:nvSpPr>
      <dsp:spPr>
        <a:xfrm>
          <a:off x="2829114" y="2326490"/>
          <a:ext cx="2034458" cy="62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ресурси</a:t>
          </a:r>
          <a:endParaRPr lang="ru-RU" sz="2100" kern="1200" dirty="0"/>
        </a:p>
      </dsp:txBody>
      <dsp:txXfrm>
        <a:off x="2829114" y="2326490"/>
        <a:ext cx="2034458" cy="620261"/>
      </dsp:txXfrm>
    </dsp:sp>
    <dsp:sp modelId="{E3081D84-6699-4ED3-B4FC-17247F149EDE}">
      <dsp:nvSpPr>
        <dsp:cNvPr id="0" name=""/>
        <dsp:cNvSpPr/>
      </dsp:nvSpPr>
      <dsp:spPr>
        <a:xfrm>
          <a:off x="2829114" y="3101817"/>
          <a:ext cx="2034458" cy="62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тактики та стратегії </a:t>
          </a:r>
          <a:endParaRPr lang="ru-RU" sz="2100" kern="1200" dirty="0"/>
        </a:p>
      </dsp:txBody>
      <dsp:txXfrm>
        <a:off x="2829114" y="3101817"/>
        <a:ext cx="2034458" cy="620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B7DD8-7761-4BF3-8F4B-25DA0EF8DB9C}">
      <dsp:nvSpPr>
        <dsp:cNvPr id="0" name=""/>
        <dsp:cNvSpPr/>
      </dsp:nvSpPr>
      <dsp:spPr>
        <a:xfrm rot="10800000">
          <a:off x="1605356" y="1185"/>
          <a:ext cx="5037800" cy="13457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3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визначення меж ситуації, виокремлення її з політичного процесу</a:t>
          </a:r>
          <a:endParaRPr lang="ru-RU" sz="2800" kern="1200" dirty="0"/>
        </a:p>
      </dsp:txBody>
      <dsp:txXfrm rot="10800000">
        <a:off x="1941793" y="1185"/>
        <a:ext cx="4701363" cy="1345748"/>
      </dsp:txXfrm>
    </dsp:sp>
    <dsp:sp modelId="{DEB00965-B2DE-46AA-8C18-41DD20A1EBDD}">
      <dsp:nvSpPr>
        <dsp:cNvPr id="0" name=""/>
        <dsp:cNvSpPr/>
      </dsp:nvSpPr>
      <dsp:spPr>
        <a:xfrm>
          <a:off x="932482" y="1185"/>
          <a:ext cx="1345748" cy="13457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BDD3A-1739-4391-8251-838145D0CA44}">
      <dsp:nvSpPr>
        <dsp:cNvPr id="0" name=""/>
        <dsp:cNvSpPr/>
      </dsp:nvSpPr>
      <dsp:spPr>
        <a:xfrm rot="10800000">
          <a:off x="1605356" y="1748650"/>
          <a:ext cx="5037800" cy="13457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3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виявлення найбільш активних та впливових політичних акторів</a:t>
          </a:r>
          <a:endParaRPr lang="ru-RU" sz="2800" kern="1200" dirty="0"/>
        </a:p>
      </dsp:txBody>
      <dsp:txXfrm rot="10800000">
        <a:off x="1941793" y="1748650"/>
        <a:ext cx="4701363" cy="1345748"/>
      </dsp:txXfrm>
    </dsp:sp>
    <dsp:sp modelId="{9207FA99-321C-4F6C-AFA3-81AB55AF7171}">
      <dsp:nvSpPr>
        <dsp:cNvPr id="0" name=""/>
        <dsp:cNvSpPr/>
      </dsp:nvSpPr>
      <dsp:spPr>
        <a:xfrm>
          <a:off x="932482" y="1748650"/>
          <a:ext cx="1345748" cy="13457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E1159-523E-42BB-A990-E037154E7F67}">
      <dsp:nvSpPr>
        <dsp:cNvPr id="0" name=""/>
        <dsp:cNvSpPr/>
      </dsp:nvSpPr>
      <dsp:spPr>
        <a:xfrm rot="10800000">
          <a:off x="1605356" y="3496114"/>
          <a:ext cx="5037800" cy="13457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3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характеристика акторів ситуації</a:t>
          </a:r>
          <a:endParaRPr lang="ru-RU" sz="2800" kern="1200" dirty="0"/>
        </a:p>
      </dsp:txBody>
      <dsp:txXfrm rot="10800000">
        <a:off x="1941793" y="3496114"/>
        <a:ext cx="4701363" cy="1345748"/>
      </dsp:txXfrm>
    </dsp:sp>
    <dsp:sp modelId="{9C98F81B-4259-4841-8E7F-4A6C6F3336F4}">
      <dsp:nvSpPr>
        <dsp:cNvPr id="0" name=""/>
        <dsp:cNvSpPr/>
      </dsp:nvSpPr>
      <dsp:spPr>
        <a:xfrm>
          <a:off x="932482" y="3496114"/>
          <a:ext cx="1345748" cy="134574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0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7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63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34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10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23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05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17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33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0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69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37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89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91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5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BF19-D783-4C26-ABC3-CF98563C7B53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909DE7-E0C2-442E-80D8-474DCEA3B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373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66" y="1400795"/>
            <a:ext cx="3597499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комплексного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політичного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5396249" y="1705651"/>
            <a:ext cx="6444000" cy="491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29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3449" y="1915454"/>
            <a:ext cx="501417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 когнітивного аналізу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призначені для дослідження неформалізованих факторів, враховувати думки експертів, їх досвід, знання, інтуїцію, використовувати міркування тощо.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682" y="897429"/>
            <a:ext cx="47625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4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003" t="22139" r="25881" b="8495"/>
          <a:stretch/>
        </p:blipFill>
        <p:spPr>
          <a:xfrm>
            <a:off x="2807592" y="296215"/>
            <a:ext cx="7236000" cy="59894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1814" y="296215"/>
            <a:ext cx="479523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система складається з множини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елементів.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елементи системи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схемі можуть бути зображені як окремі точки вершини, і якщо елемент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зв’язаний з елементом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причинно-наслідковим зв’язком, то їх з’єднують орієнтованою дугою.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 можливо, що наслідки можуть бути причиною зміни інших факторів.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2394" y="1192934"/>
            <a:ext cx="6096000" cy="39857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Питання для самоконтролю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1. Розкажіть про особливості комплексного аналізу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2. Які рівні комплексного аналізу зовнішньої політики можна виокремити?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3. Назвіть методи комплексного аналізу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4. Охарактеризуйте ситуаційний аналіз зовнішньої політики, зазначте його особливості.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5. Що розуміють під когнітивним аналізом?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6. Що таке метод когнітивного картування?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661" y="1040187"/>
            <a:ext cx="792480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комплексного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політичного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Ситуаційний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Когнітивний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6091719" y="2298079"/>
            <a:ext cx="5754901" cy="43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93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906" y1="42929" x2="48819" y2="55051"/>
                        <a14:foregroundMark x1="36614" y1="68182" x2="36614" y2="68182"/>
                        <a14:foregroundMark x1="37402" y1="84848" x2="37402" y2="84848"/>
                        <a14:foregroundMark x1="48819" y1="74242" x2="48819" y2="74242"/>
                        <a14:foregroundMark x1="49606" y1="91414" x2="49606" y2="91414"/>
                        <a14:foregroundMark x1="61024" y1="70707" x2="61024" y2="70707"/>
                        <a14:foregroundMark x1="64567" y1="88384" x2="64567" y2="88384"/>
                        <a14:foregroundMark x1="48031" y1="57071" x2="48031" y2="57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160" y="0"/>
            <a:ext cx="7305710" cy="719929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69600" y="414069"/>
            <a:ext cx="1864440" cy="22081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які фактори впливають на протікання того або іншого політичного процесу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14591" y="854123"/>
            <a:ext cx="1531918" cy="1328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 існують зв’язки між даними явищами</a:t>
            </a:r>
            <a:endParaRPr lang="uk-UA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72138" y="1052189"/>
            <a:ext cx="1584102" cy="15119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який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 ці зв’язки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5575" y="3674391"/>
            <a:ext cx="44134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Відповіді на такі питання зумовлять виникнення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теоретичного знання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84607" y="1876206"/>
            <a:ext cx="3673630" cy="35963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якістю генералізації (узагальнення), здатністю поширюватися на широку сукупність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явищ;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довгостроковою актуальністю висновків та закономірностей;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орієнтацією на інтереси суспільства (зокрема, у зовнішній політиці такими інтересами виступають національні інтереси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8853" y="5820243"/>
            <a:ext cx="5776646" cy="490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Такий рівень аналізу є теоретичним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507975" y="3616281"/>
            <a:ext cx="998547" cy="684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77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749" y="275651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Прикладний аналіз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орієнтований на вироблення того або іншого політичного рішення, на зниження невизначеності для політичних акторів.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8321" y="5678696"/>
            <a:ext cx="6096000" cy="72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Політичний аналіз, який продукує прикладне знання називають </a:t>
            </a:r>
            <a:r>
              <a:rPr lang="uk-UA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клієнторієнтованим</a:t>
            </a:r>
            <a:r>
              <a:rPr lang="uk-UA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3296" y="1640654"/>
            <a:ext cx="4846749" cy="3596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Прикладне знання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характеризується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• утилітарністю, корисністю для вирішення конкретної проблеми;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короткостроковою актуальністю отриманого знання, оскільки проблеми, що вирішуються, та ситуації, які розглядаються, є чітко локалізованими у часі та просторі.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•високим перетворювальним потенціалом, активністю, оскільки має за мету вплинути на поточні політичні процеси,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відкорегувати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їх у відповідності до запитів клієнта.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57" y="1466696"/>
            <a:ext cx="4235657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5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889" r="6579" b="7999"/>
          <a:stretch/>
        </p:blipFill>
        <p:spPr>
          <a:xfrm>
            <a:off x="3131785" y="180304"/>
            <a:ext cx="9010774" cy="633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11629" y="1482301"/>
            <a:ext cx="6096000" cy="3277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Методологічний рівень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політичного аналізу передбачає використання низки операцій та методів для перетворення інформації в теоретичне та прикладне знання, тобто створення певної методології. 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Методологія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система принципів наукового дослідження, сукупність дослідницьких процедур, які передбачають збір, первинну обробку та аналіз інформації.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697970" y="528303"/>
            <a:ext cx="9828000" cy="3346632"/>
            <a:chOff x="1607817" y="1545734"/>
            <a:chExt cx="9828000" cy="334663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607817" y="1545734"/>
              <a:ext cx="9828000" cy="3346632"/>
              <a:chOff x="1556301" y="1507097"/>
              <a:chExt cx="9828000" cy="334663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56301" y="1552313"/>
                <a:ext cx="9828000" cy="3301416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918952" y="1803042"/>
                <a:ext cx="1712890" cy="52803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теоретична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918952" y="3578180"/>
                <a:ext cx="1712890" cy="52803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прикладна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5303949" y="1507097"/>
                <a:ext cx="1712890" cy="52803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Інформація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216980" y="1913521"/>
                <a:ext cx="1712890" cy="52803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теоретичне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8686800" y="2785590"/>
                <a:ext cx="1712890" cy="52803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знання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7989194" y="3687651"/>
                <a:ext cx="1712890" cy="52803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прикладне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303949" y="3965555"/>
                <a:ext cx="1712890" cy="52803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Інформація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876037" y="2340969"/>
                <a:ext cx="2568713" cy="134668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 збору, обробки та аналізу даних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1970468" y="2713624"/>
              <a:ext cx="1712890" cy="5280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проблема</a:t>
              </a:r>
              <a:endParaRPr lang="uk-UA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3" l="0" r="92152">
                        <a14:foregroundMark x1="17215" y1="48468" x2="17215" y2="48468"/>
                        <a14:foregroundMark x1="18481" y1="42897" x2="18481" y2="42897"/>
                        <a14:foregroundMark x1="18481" y1="46518" x2="18481" y2="46518"/>
                        <a14:foregroundMark x1="13671" y1="48189" x2="13671" y2="48189"/>
                        <a14:foregroundMark x1="27342" y1="35933" x2="27342" y2="35933"/>
                        <a14:foregroundMark x1="28861" y1="44011" x2="28861" y2="44011"/>
                        <a14:foregroundMark x1="34304" y1="38997" x2="34304" y2="38997"/>
                        <a14:foregroundMark x1="40380" y1="33705" x2="40380" y2="33705"/>
                        <a14:foregroundMark x1="49367" y1="30362" x2="49367" y2="30362"/>
                        <a14:foregroundMark x1="58861" y1="17270" x2="58861" y2="17270"/>
                        <a14:foregroundMark x1="55443" y1="14485" x2="55443" y2="14485"/>
                        <a14:foregroundMark x1="2658" y1="75209" x2="2658" y2="75209"/>
                        <a14:foregroundMark x1="2658" y1="75209" x2="16203" y2="63231"/>
                        <a14:foregroundMark x1="70000" y1="76045" x2="88608" y2="75209"/>
                        <a14:foregroundMark x1="29620" y1="31198" x2="29620" y2="31198"/>
                        <a14:foregroundMark x1="33291" y1="34262" x2="33291" y2="34262"/>
                        <a14:foregroundMark x1="37215" y1="40947" x2="37215" y2="40947"/>
                        <a14:foregroundMark x1="42911" y1="36769" x2="42911" y2="36769"/>
                        <a14:foregroundMark x1="45316" y1="23120" x2="45316" y2="23120"/>
                        <a14:foregroundMark x1="46835" y1="19220" x2="46835" y2="19220"/>
                        <a14:foregroundMark x1="40886" y1="20613" x2="40886" y2="20613"/>
                        <a14:foregroundMark x1="51013" y1="22006" x2="51013" y2="22006"/>
                        <a14:foregroundMark x1="63418" y1="11978" x2="63418" y2="11978"/>
                        <a14:foregroundMark x1="64430" y1="20334" x2="64430" y2="20334"/>
                        <a14:backgroundMark x1="633" y1="69081" x2="633" y2="69081"/>
                        <a14:backgroundMark x1="633" y1="79387" x2="633" y2="79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595" y="3404316"/>
            <a:ext cx="7524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126" y="545742"/>
            <a:ext cx="5715000" cy="571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0874" y="723243"/>
            <a:ext cx="6096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Ситуаційний аналіз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або аналіз політичних ситуацій є одним із методів прикладного політичного аналізу. </a:t>
            </a:r>
            <a:endParaRPr lang="uk-UA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5109229"/>
              </p:ext>
            </p:extLst>
          </p:nvPr>
        </p:nvGraphicFramePr>
        <p:xfrm>
          <a:off x="842940" y="1608630"/>
          <a:ext cx="7270749" cy="435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44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190" y="405351"/>
            <a:ext cx="5712447" cy="571244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01523062"/>
              </p:ext>
            </p:extLst>
          </p:nvPr>
        </p:nvGraphicFramePr>
        <p:xfrm>
          <a:off x="830061" y="1084269"/>
          <a:ext cx="7270749" cy="435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11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8977" y="681439"/>
            <a:ext cx="547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СТАДІЇ СИТУАЦІЙНОГО АНАЛІЗУ </a:t>
            </a:r>
            <a:endParaRPr lang="uk-UA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73656" y="1325931"/>
            <a:ext cx="10908406" cy="5383963"/>
            <a:chOff x="473656" y="1325931"/>
            <a:chExt cx="10908406" cy="5383963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436791264"/>
                </p:ext>
              </p:extLst>
            </p:nvPr>
          </p:nvGraphicFramePr>
          <p:xfrm>
            <a:off x="4716529" y="2987306"/>
            <a:ext cx="6665533" cy="37225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978170192"/>
                </p:ext>
              </p:extLst>
            </p:nvPr>
          </p:nvGraphicFramePr>
          <p:xfrm>
            <a:off x="473656" y="1325931"/>
            <a:ext cx="7575640" cy="48430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691443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442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7</cp:revision>
  <dcterms:created xsi:type="dcterms:W3CDTF">2022-11-07T18:04:59Z</dcterms:created>
  <dcterms:modified xsi:type="dcterms:W3CDTF">2022-11-07T18:58:53Z</dcterms:modified>
</cp:coreProperties>
</file>