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94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457A7-E335-44A1-A8A3-6ADEDD98DCC4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2B2E74C-49E7-42C6-A574-4B412CD3DF5A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Рецептори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88EFAC-B045-4AC9-801C-4B200B28E006}" type="parTrans" cxnId="{858996C9-078D-4D80-8862-EB9E473A355E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FE4576-E360-49E3-BB4D-07BA523F3701}" type="sibTrans" cxnId="{858996C9-078D-4D80-8862-EB9E473A355E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74D84-82DA-4469-AE17-E003204C512F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Фоторецептори (сприйняття світла)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9A3B0-3021-469F-B309-EA3C77369481}" type="parTrans" cxnId="{56FB5351-1C2F-4033-A824-15226846617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D1A26-4ADD-4F9E-BBF4-4DF85BDF64BE}" type="sibTrans" cxnId="{56FB5351-1C2F-4033-A824-15226846617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30DC4-F644-4695-9A8C-1EC2602AF6A5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Терморецептори (сприйняття тепла і холоду)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86890B-470A-4552-BB18-A8329A84C640}" type="parTrans" cxnId="{E1D9A1AD-0416-4D0A-848E-8EB81D65F114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170483-F214-4331-83AE-7B60DC08BE17}" type="sibTrans" cxnId="{E1D9A1AD-0416-4D0A-848E-8EB81D65F114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40CF8E-3F34-4907-A686-D3B8138CF920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Механорецептори (сприйняття болю, звуку, дотику)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19ADA5-9498-43EA-AE5C-98CA09EA19B6}" type="parTrans" cxnId="{4DC98DA3-EAA9-46EE-9087-D4C607D434AB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FEC844-535B-4DEC-966B-1955AB0CE213}" type="sibTrans" cxnId="{4DC98DA3-EAA9-46EE-9087-D4C607D434AB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FDE706-732D-45B1-9116-8004A52496D0}">
      <dgm:prSet phldrT="[Текст]" custT="1"/>
      <dgm:spPr/>
      <dgm:t>
        <a:bodyPr/>
        <a:lstStyle/>
        <a:p>
          <a:r>
            <a:rPr lang="uk-UA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Пропріорецептори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(м'язове сприйняття)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93B4F-E583-4738-AC0E-1ECA140853DE}" type="parTrans" cxnId="{5775217C-3026-43B9-90C7-3E30ED9EBA69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096B4-2279-4A50-902A-F212C7783AA6}" type="sibTrans" cxnId="{5775217C-3026-43B9-90C7-3E30ED9EBA69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BDB2A2-61BB-4403-BCAC-1342C1E36025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Хеморецептори (сприйняття смаку та запаху)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1DA2A-4C35-4797-80D9-FD497DA62378}" type="parTrans" cxnId="{53AD5BB3-CA53-4BFF-AC45-227D2DF36A9B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C1945-49AC-40C8-B81F-AEBF4D08DF46}" type="sibTrans" cxnId="{53AD5BB3-CA53-4BFF-AC45-227D2DF36A9B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17B4A-FC31-45E2-99CA-77004CA12B48}" type="pres">
      <dgm:prSet presAssocID="{BEE457A7-E335-44A1-A8A3-6ADEDD98D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004B168-5FA2-4B28-B77A-7AAB76B0A520}" type="pres">
      <dgm:prSet presAssocID="{B2B2E74C-49E7-42C6-A574-4B412CD3DF5A}" presName="hierRoot1" presStyleCnt="0"/>
      <dgm:spPr/>
    </dgm:pt>
    <dgm:pt modelId="{8AE7D060-087D-4FE8-9374-F8EAD3A6100C}" type="pres">
      <dgm:prSet presAssocID="{B2B2E74C-49E7-42C6-A574-4B412CD3DF5A}" presName="composite" presStyleCnt="0"/>
      <dgm:spPr/>
    </dgm:pt>
    <dgm:pt modelId="{ED043015-8E40-4143-8C84-F45109F39082}" type="pres">
      <dgm:prSet presAssocID="{B2B2E74C-49E7-42C6-A574-4B412CD3DF5A}" presName="background" presStyleLbl="node0" presStyleIdx="0" presStyleCnt="1"/>
      <dgm:spPr/>
    </dgm:pt>
    <dgm:pt modelId="{B4C411BA-E2D9-497E-B23F-3901C3EC2080}" type="pres">
      <dgm:prSet presAssocID="{B2B2E74C-49E7-42C6-A574-4B412CD3DF5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BA16BE5-B3FD-4AE7-A979-B8B1D035E897}" type="pres">
      <dgm:prSet presAssocID="{B2B2E74C-49E7-42C6-A574-4B412CD3DF5A}" presName="hierChild2" presStyleCnt="0"/>
      <dgm:spPr/>
    </dgm:pt>
    <dgm:pt modelId="{61D88E9E-22F6-421C-A8D2-95A5EB1BD2D4}" type="pres">
      <dgm:prSet presAssocID="{0259A3B0-3021-469F-B309-EA3C77369481}" presName="Name10" presStyleLbl="parChTrans1D2" presStyleIdx="0" presStyleCnt="2"/>
      <dgm:spPr/>
      <dgm:t>
        <a:bodyPr/>
        <a:lstStyle/>
        <a:p>
          <a:endParaRPr lang="uk-UA"/>
        </a:p>
      </dgm:t>
    </dgm:pt>
    <dgm:pt modelId="{A03B16E3-0943-48F1-9F4B-5A97515803EA}" type="pres">
      <dgm:prSet presAssocID="{EB274D84-82DA-4469-AE17-E003204C512F}" presName="hierRoot2" presStyleCnt="0"/>
      <dgm:spPr/>
    </dgm:pt>
    <dgm:pt modelId="{8DD4FFF4-4264-4FE5-BD7B-0058E00450F9}" type="pres">
      <dgm:prSet presAssocID="{EB274D84-82DA-4469-AE17-E003204C512F}" presName="composite2" presStyleCnt="0"/>
      <dgm:spPr/>
    </dgm:pt>
    <dgm:pt modelId="{BE0798E7-DD87-450D-8227-EE115B7C0B5F}" type="pres">
      <dgm:prSet presAssocID="{EB274D84-82DA-4469-AE17-E003204C512F}" presName="background2" presStyleLbl="node2" presStyleIdx="0" presStyleCnt="2"/>
      <dgm:spPr/>
    </dgm:pt>
    <dgm:pt modelId="{F05197D4-75F9-4873-959A-6CC4DE736ED4}" type="pres">
      <dgm:prSet presAssocID="{EB274D84-82DA-4469-AE17-E003204C512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DC8A9D3-59A6-4120-91AF-AE661C3F41C1}" type="pres">
      <dgm:prSet presAssocID="{EB274D84-82DA-4469-AE17-E003204C512F}" presName="hierChild3" presStyleCnt="0"/>
      <dgm:spPr/>
    </dgm:pt>
    <dgm:pt modelId="{4BCB0F2B-5FC1-49C8-B7F9-15DD3C2C2149}" type="pres">
      <dgm:prSet presAssocID="{0986890B-470A-4552-BB18-A8329A84C640}" presName="Name17" presStyleLbl="parChTrans1D3" presStyleIdx="0" presStyleCnt="3"/>
      <dgm:spPr/>
      <dgm:t>
        <a:bodyPr/>
        <a:lstStyle/>
        <a:p>
          <a:endParaRPr lang="uk-UA"/>
        </a:p>
      </dgm:t>
    </dgm:pt>
    <dgm:pt modelId="{CBBE4245-D515-431C-B709-B978FA32EA9F}" type="pres">
      <dgm:prSet presAssocID="{D3930DC4-F644-4695-9A8C-1EC2602AF6A5}" presName="hierRoot3" presStyleCnt="0"/>
      <dgm:spPr/>
    </dgm:pt>
    <dgm:pt modelId="{ACB3E98E-2F9D-493F-9BDB-E62BF0B05696}" type="pres">
      <dgm:prSet presAssocID="{D3930DC4-F644-4695-9A8C-1EC2602AF6A5}" presName="composite3" presStyleCnt="0"/>
      <dgm:spPr/>
    </dgm:pt>
    <dgm:pt modelId="{DF15667D-D234-4A94-A169-1A8CDFA62315}" type="pres">
      <dgm:prSet presAssocID="{D3930DC4-F644-4695-9A8C-1EC2602AF6A5}" presName="background3" presStyleLbl="node3" presStyleIdx="0" presStyleCnt="3"/>
      <dgm:spPr/>
    </dgm:pt>
    <dgm:pt modelId="{1C6226F7-B44F-4B33-988D-4E5CF7AF6C1C}" type="pres">
      <dgm:prSet presAssocID="{D3930DC4-F644-4695-9A8C-1EC2602AF6A5}" presName="text3" presStyleLbl="fgAcc3" presStyleIdx="0" presStyleCnt="3" custScaleX="11735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B808B6-85C2-4C3C-B52E-427CE529AC44}" type="pres">
      <dgm:prSet presAssocID="{D3930DC4-F644-4695-9A8C-1EC2602AF6A5}" presName="hierChild4" presStyleCnt="0"/>
      <dgm:spPr/>
    </dgm:pt>
    <dgm:pt modelId="{A00BDAF4-F702-4E27-8E14-D9CDF04DAAF7}" type="pres">
      <dgm:prSet presAssocID="{2F19ADA5-9498-43EA-AE5C-98CA09EA19B6}" presName="Name17" presStyleLbl="parChTrans1D3" presStyleIdx="1" presStyleCnt="3"/>
      <dgm:spPr/>
      <dgm:t>
        <a:bodyPr/>
        <a:lstStyle/>
        <a:p>
          <a:endParaRPr lang="uk-UA"/>
        </a:p>
      </dgm:t>
    </dgm:pt>
    <dgm:pt modelId="{51EECE0C-2348-4AE5-B183-9EB5F6387AEE}" type="pres">
      <dgm:prSet presAssocID="{8540CF8E-3F34-4907-A686-D3B8138CF920}" presName="hierRoot3" presStyleCnt="0"/>
      <dgm:spPr/>
    </dgm:pt>
    <dgm:pt modelId="{4AA8DC20-4100-47EC-AA41-C3128BB8F559}" type="pres">
      <dgm:prSet presAssocID="{8540CF8E-3F34-4907-A686-D3B8138CF920}" presName="composite3" presStyleCnt="0"/>
      <dgm:spPr/>
    </dgm:pt>
    <dgm:pt modelId="{26B66C59-3770-4FD1-BA9C-8415CCF9936E}" type="pres">
      <dgm:prSet presAssocID="{8540CF8E-3F34-4907-A686-D3B8138CF920}" presName="background3" presStyleLbl="node3" presStyleIdx="1" presStyleCnt="3"/>
      <dgm:spPr/>
    </dgm:pt>
    <dgm:pt modelId="{AB2EBB1E-C106-4ED2-95BC-07D839E886FE}" type="pres">
      <dgm:prSet presAssocID="{8540CF8E-3F34-4907-A686-D3B8138CF920}" presName="text3" presStyleLbl="fgAcc3" presStyleIdx="1" presStyleCnt="3" custScaleX="1300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1FD2253-03BB-49B2-833B-00B1BE9B7009}" type="pres">
      <dgm:prSet presAssocID="{8540CF8E-3F34-4907-A686-D3B8138CF920}" presName="hierChild4" presStyleCnt="0"/>
      <dgm:spPr/>
    </dgm:pt>
    <dgm:pt modelId="{5E7E632A-4B69-415F-93F3-889FDABD692E}" type="pres">
      <dgm:prSet presAssocID="{B2E93B4F-E583-4738-AC0E-1ECA140853DE}" presName="Name10" presStyleLbl="parChTrans1D2" presStyleIdx="1" presStyleCnt="2"/>
      <dgm:spPr/>
      <dgm:t>
        <a:bodyPr/>
        <a:lstStyle/>
        <a:p>
          <a:endParaRPr lang="uk-UA"/>
        </a:p>
      </dgm:t>
    </dgm:pt>
    <dgm:pt modelId="{8543498A-93C6-47E8-852A-9907574CBB7F}" type="pres">
      <dgm:prSet presAssocID="{A2FDE706-732D-45B1-9116-8004A52496D0}" presName="hierRoot2" presStyleCnt="0"/>
      <dgm:spPr/>
    </dgm:pt>
    <dgm:pt modelId="{32541EF6-A878-4F0F-A38B-0FB5A89831F3}" type="pres">
      <dgm:prSet presAssocID="{A2FDE706-732D-45B1-9116-8004A52496D0}" presName="composite2" presStyleCnt="0"/>
      <dgm:spPr/>
    </dgm:pt>
    <dgm:pt modelId="{701C277E-FA51-4449-89BA-7AA39ADAF49E}" type="pres">
      <dgm:prSet presAssocID="{A2FDE706-732D-45B1-9116-8004A52496D0}" presName="background2" presStyleLbl="node2" presStyleIdx="1" presStyleCnt="2"/>
      <dgm:spPr/>
    </dgm:pt>
    <dgm:pt modelId="{AFFC150F-DE01-4125-B84F-6C2BE4B71BDF}" type="pres">
      <dgm:prSet presAssocID="{A2FDE706-732D-45B1-9116-8004A52496D0}" presName="text2" presStyleLbl="fgAcc2" presStyleIdx="1" presStyleCnt="2" custScaleX="14528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FF41DA8-457F-413E-A2A2-9C40A426AF0F}" type="pres">
      <dgm:prSet presAssocID="{A2FDE706-732D-45B1-9116-8004A52496D0}" presName="hierChild3" presStyleCnt="0"/>
      <dgm:spPr/>
    </dgm:pt>
    <dgm:pt modelId="{24B3D578-A6EE-4A6E-A061-9E346E329380}" type="pres">
      <dgm:prSet presAssocID="{54C1DA2A-4C35-4797-80D9-FD497DA62378}" presName="Name17" presStyleLbl="parChTrans1D3" presStyleIdx="2" presStyleCnt="3"/>
      <dgm:spPr/>
      <dgm:t>
        <a:bodyPr/>
        <a:lstStyle/>
        <a:p>
          <a:endParaRPr lang="uk-UA"/>
        </a:p>
      </dgm:t>
    </dgm:pt>
    <dgm:pt modelId="{6E9BBB50-4555-475F-B726-13E50826DE1D}" type="pres">
      <dgm:prSet presAssocID="{DABDB2A2-61BB-4403-BCAC-1342C1E36025}" presName="hierRoot3" presStyleCnt="0"/>
      <dgm:spPr/>
    </dgm:pt>
    <dgm:pt modelId="{7CBEA065-F2DB-4860-8DE1-5FC16918D5ED}" type="pres">
      <dgm:prSet presAssocID="{DABDB2A2-61BB-4403-BCAC-1342C1E36025}" presName="composite3" presStyleCnt="0"/>
      <dgm:spPr/>
    </dgm:pt>
    <dgm:pt modelId="{C3E5672F-A859-40BF-AD0D-CE14D60D79D1}" type="pres">
      <dgm:prSet presAssocID="{DABDB2A2-61BB-4403-BCAC-1342C1E36025}" presName="background3" presStyleLbl="node3" presStyleIdx="2" presStyleCnt="3"/>
      <dgm:spPr/>
    </dgm:pt>
    <dgm:pt modelId="{9918FE7A-6272-4092-8F70-993C2140CBCA}" type="pres">
      <dgm:prSet presAssocID="{DABDB2A2-61BB-4403-BCAC-1342C1E36025}" presName="text3" presStyleLbl="fgAcc3" presStyleIdx="2" presStyleCnt="3" custScaleX="13162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6224BC-8788-44E1-B512-B3BDBDEF0296}" type="pres">
      <dgm:prSet presAssocID="{DABDB2A2-61BB-4403-BCAC-1342C1E36025}" presName="hierChild4" presStyleCnt="0"/>
      <dgm:spPr/>
    </dgm:pt>
  </dgm:ptLst>
  <dgm:cxnLst>
    <dgm:cxn modelId="{C5CAB58A-6C25-40EF-B552-52C17F9DDC0F}" type="presOf" srcId="{2F19ADA5-9498-43EA-AE5C-98CA09EA19B6}" destId="{A00BDAF4-F702-4E27-8E14-D9CDF04DAAF7}" srcOrd="0" destOrd="0" presId="urn:microsoft.com/office/officeart/2005/8/layout/hierarchy1"/>
    <dgm:cxn modelId="{4DC98DA3-EAA9-46EE-9087-D4C607D434AB}" srcId="{EB274D84-82DA-4469-AE17-E003204C512F}" destId="{8540CF8E-3F34-4907-A686-D3B8138CF920}" srcOrd="1" destOrd="0" parTransId="{2F19ADA5-9498-43EA-AE5C-98CA09EA19B6}" sibTransId="{C8FEC844-535B-4DEC-966B-1955AB0CE213}"/>
    <dgm:cxn modelId="{84559C56-933A-4091-99F7-87C6AD4FC32B}" type="presOf" srcId="{DABDB2A2-61BB-4403-BCAC-1342C1E36025}" destId="{9918FE7A-6272-4092-8F70-993C2140CBCA}" srcOrd="0" destOrd="0" presId="urn:microsoft.com/office/officeart/2005/8/layout/hierarchy1"/>
    <dgm:cxn modelId="{858996C9-078D-4D80-8862-EB9E473A355E}" srcId="{BEE457A7-E335-44A1-A8A3-6ADEDD98DCC4}" destId="{B2B2E74C-49E7-42C6-A574-4B412CD3DF5A}" srcOrd="0" destOrd="0" parTransId="{B088EFAC-B045-4AC9-801C-4B200B28E006}" sibTransId="{53FE4576-E360-49E3-BB4D-07BA523F3701}"/>
    <dgm:cxn modelId="{0AA712DA-DC6E-464E-AFE1-EEBF6AD1C51D}" type="presOf" srcId="{B2B2E74C-49E7-42C6-A574-4B412CD3DF5A}" destId="{B4C411BA-E2D9-497E-B23F-3901C3EC2080}" srcOrd="0" destOrd="0" presId="urn:microsoft.com/office/officeart/2005/8/layout/hierarchy1"/>
    <dgm:cxn modelId="{56FB5351-1C2F-4033-A824-152268466175}" srcId="{B2B2E74C-49E7-42C6-A574-4B412CD3DF5A}" destId="{EB274D84-82DA-4469-AE17-E003204C512F}" srcOrd="0" destOrd="0" parTransId="{0259A3B0-3021-469F-B309-EA3C77369481}" sibTransId="{DEFD1A26-4ADD-4F9E-BBF4-4DF85BDF64BE}"/>
    <dgm:cxn modelId="{73F08267-F56B-4F16-A7A3-C0F9585B4263}" type="presOf" srcId="{B2E93B4F-E583-4738-AC0E-1ECA140853DE}" destId="{5E7E632A-4B69-415F-93F3-889FDABD692E}" srcOrd="0" destOrd="0" presId="urn:microsoft.com/office/officeart/2005/8/layout/hierarchy1"/>
    <dgm:cxn modelId="{A00D186A-D23F-47C6-8CAA-B80F28966237}" type="presOf" srcId="{BEE457A7-E335-44A1-A8A3-6ADEDD98DCC4}" destId="{5C317B4A-FC31-45E2-99CA-77004CA12B48}" srcOrd="0" destOrd="0" presId="urn:microsoft.com/office/officeart/2005/8/layout/hierarchy1"/>
    <dgm:cxn modelId="{2C84D4F0-5E4B-486E-90B9-FB707A6F2205}" type="presOf" srcId="{54C1DA2A-4C35-4797-80D9-FD497DA62378}" destId="{24B3D578-A6EE-4A6E-A061-9E346E329380}" srcOrd="0" destOrd="0" presId="urn:microsoft.com/office/officeart/2005/8/layout/hierarchy1"/>
    <dgm:cxn modelId="{6A58FFFD-3D66-4384-A48E-3600AC06D43B}" type="presOf" srcId="{EB274D84-82DA-4469-AE17-E003204C512F}" destId="{F05197D4-75F9-4873-959A-6CC4DE736ED4}" srcOrd="0" destOrd="0" presId="urn:microsoft.com/office/officeart/2005/8/layout/hierarchy1"/>
    <dgm:cxn modelId="{ACC5BA8A-20BD-40B0-A90D-86627AFA6708}" type="presOf" srcId="{0986890B-470A-4552-BB18-A8329A84C640}" destId="{4BCB0F2B-5FC1-49C8-B7F9-15DD3C2C2149}" srcOrd="0" destOrd="0" presId="urn:microsoft.com/office/officeart/2005/8/layout/hierarchy1"/>
    <dgm:cxn modelId="{61337014-8BE0-44F5-98E2-2D3D880133D8}" type="presOf" srcId="{8540CF8E-3F34-4907-A686-D3B8138CF920}" destId="{AB2EBB1E-C106-4ED2-95BC-07D839E886FE}" srcOrd="0" destOrd="0" presId="urn:microsoft.com/office/officeart/2005/8/layout/hierarchy1"/>
    <dgm:cxn modelId="{3972942B-6DF5-4263-BDDD-167589240C7F}" type="presOf" srcId="{A2FDE706-732D-45B1-9116-8004A52496D0}" destId="{AFFC150F-DE01-4125-B84F-6C2BE4B71BDF}" srcOrd="0" destOrd="0" presId="urn:microsoft.com/office/officeart/2005/8/layout/hierarchy1"/>
    <dgm:cxn modelId="{C7CFB695-F0C5-4084-936B-BDCA0A0BEA7C}" type="presOf" srcId="{0259A3B0-3021-469F-B309-EA3C77369481}" destId="{61D88E9E-22F6-421C-A8D2-95A5EB1BD2D4}" srcOrd="0" destOrd="0" presId="urn:microsoft.com/office/officeart/2005/8/layout/hierarchy1"/>
    <dgm:cxn modelId="{5775217C-3026-43B9-90C7-3E30ED9EBA69}" srcId="{B2B2E74C-49E7-42C6-A574-4B412CD3DF5A}" destId="{A2FDE706-732D-45B1-9116-8004A52496D0}" srcOrd="1" destOrd="0" parTransId="{B2E93B4F-E583-4738-AC0E-1ECA140853DE}" sibTransId="{402096B4-2279-4A50-902A-F212C7783AA6}"/>
    <dgm:cxn modelId="{53AD5BB3-CA53-4BFF-AC45-227D2DF36A9B}" srcId="{A2FDE706-732D-45B1-9116-8004A52496D0}" destId="{DABDB2A2-61BB-4403-BCAC-1342C1E36025}" srcOrd="0" destOrd="0" parTransId="{54C1DA2A-4C35-4797-80D9-FD497DA62378}" sibTransId="{DB4C1945-49AC-40C8-B81F-AEBF4D08DF46}"/>
    <dgm:cxn modelId="{09C37AA8-90C0-4D41-B226-2F1846EA2F4A}" type="presOf" srcId="{D3930DC4-F644-4695-9A8C-1EC2602AF6A5}" destId="{1C6226F7-B44F-4B33-988D-4E5CF7AF6C1C}" srcOrd="0" destOrd="0" presId="urn:microsoft.com/office/officeart/2005/8/layout/hierarchy1"/>
    <dgm:cxn modelId="{E1D9A1AD-0416-4D0A-848E-8EB81D65F114}" srcId="{EB274D84-82DA-4469-AE17-E003204C512F}" destId="{D3930DC4-F644-4695-9A8C-1EC2602AF6A5}" srcOrd="0" destOrd="0" parTransId="{0986890B-470A-4552-BB18-A8329A84C640}" sibTransId="{6F170483-F214-4331-83AE-7B60DC08BE17}"/>
    <dgm:cxn modelId="{6BD17961-4EAF-42F1-9C09-8D08E1F22157}" type="presParOf" srcId="{5C317B4A-FC31-45E2-99CA-77004CA12B48}" destId="{B004B168-5FA2-4B28-B77A-7AAB76B0A520}" srcOrd="0" destOrd="0" presId="urn:microsoft.com/office/officeart/2005/8/layout/hierarchy1"/>
    <dgm:cxn modelId="{932983CC-35FC-4A5E-9F6A-E09FD673CE03}" type="presParOf" srcId="{B004B168-5FA2-4B28-B77A-7AAB76B0A520}" destId="{8AE7D060-087D-4FE8-9374-F8EAD3A6100C}" srcOrd="0" destOrd="0" presId="urn:microsoft.com/office/officeart/2005/8/layout/hierarchy1"/>
    <dgm:cxn modelId="{0B79D358-A12C-4791-8C35-6E631D9E83E4}" type="presParOf" srcId="{8AE7D060-087D-4FE8-9374-F8EAD3A6100C}" destId="{ED043015-8E40-4143-8C84-F45109F39082}" srcOrd="0" destOrd="0" presId="urn:microsoft.com/office/officeart/2005/8/layout/hierarchy1"/>
    <dgm:cxn modelId="{2F3DBC4D-FEAE-40BE-85D9-2FF0B6A4389E}" type="presParOf" srcId="{8AE7D060-087D-4FE8-9374-F8EAD3A6100C}" destId="{B4C411BA-E2D9-497E-B23F-3901C3EC2080}" srcOrd="1" destOrd="0" presId="urn:microsoft.com/office/officeart/2005/8/layout/hierarchy1"/>
    <dgm:cxn modelId="{2CBDC3F5-A37A-46EC-8C48-A49530A74CF6}" type="presParOf" srcId="{B004B168-5FA2-4B28-B77A-7AAB76B0A520}" destId="{9BA16BE5-B3FD-4AE7-A979-B8B1D035E897}" srcOrd="1" destOrd="0" presId="urn:microsoft.com/office/officeart/2005/8/layout/hierarchy1"/>
    <dgm:cxn modelId="{881B6E81-FE51-4BEF-8815-2750F7654C5C}" type="presParOf" srcId="{9BA16BE5-B3FD-4AE7-A979-B8B1D035E897}" destId="{61D88E9E-22F6-421C-A8D2-95A5EB1BD2D4}" srcOrd="0" destOrd="0" presId="urn:microsoft.com/office/officeart/2005/8/layout/hierarchy1"/>
    <dgm:cxn modelId="{5AC5FFC8-91C4-429C-8F04-7BBEAC9A7FDF}" type="presParOf" srcId="{9BA16BE5-B3FD-4AE7-A979-B8B1D035E897}" destId="{A03B16E3-0943-48F1-9F4B-5A97515803EA}" srcOrd="1" destOrd="0" presId="urn:microsoft.com/office/officeart/2005/8/layout/hierarchy1"/>
    <dgm:cxn modelId="{BD6D1325-DBAA-4B7C-B57C-E2731FE956AF}" type="presParOf" srcId="{A03B16E3-0943-48F1-9F4B-5A97515803EA}" destId="{8DD4FFF4-4264-4FE5-BD7B-0058E00450F9}" srcOrd="0" destOrd="0" presId="urn:microsoft.com/office/officeart/2005/8/layout/hierarchy1"/>
    <dgm:cxn modelId="{16D04541-B554-4718-A2FC-FF17CDEDAAE2}" type="presParOf" srcId="{8DD4FFF4-4264-4FE5-BD7B-0058E00450F9}" destId="{BE0798E7-DD87-450D-8227-EE115B7C0B5F}" srcOrd="0" destOrd="0" presId="urn:microsoft.com/office/officeart/2005/8/layout/hierarchy1"/>
    <dgm:cxn modelId="{5C085765-F36C-43A9-AD64-A9106189B322}" type="presParOf" srcId="{8DD4FFF4-4264-4FE5-BD7B-0058E00450F9}" destId="{F05197D4-75F9-4873-959A-6CC4DE736ED4}" srcOrd="1" destOrd="0" presId="urn:microsoft.com/office/officeart/2005/8/layout/hierarchy1"/>
    <dgm:cxn modelId="{9C4C4AA7-D1EE-49DD-B37E-40AEAFAAFB9C}" type="presParOf" srcId="{A03B16E3-0943-48F1-9F4B-5A97515803EA}" destId="{1DC8A9D3-59A6-4120-91AF-AE661C3F41C1}" srcOrd="1" destOrd="0" presId="urn:microsoft.com/office/officeart/2005/8/layout/hierarchy1"/>
    <dgm:cxn modelId="{1D904F82-6D79-4543-A046-E7D628DCD0E6}" type="presParOf" srcId="{1DC8A9D3-59A6-4120-91AF-AE661C3F41C1}" destId="{4BCB0F2B-5FC1-49C8-B7F9-15DD3C2C2149}" srcOrd="0" destOrd="0" presId="urn:microsoft.com/office/officeart/2005/8/layout/hierarchy1"/>
    <dgm:cxn modelId="{6763543A-1B43-4A21-A6FA-2392624F8296}" type="presParOf" srcId="{1DC8A9D3-59A6-4120-91AF-AE661C3F41C1}" destId="{CBBE4245-D515-431C-B709-B978FA32EA9F}" srcOrd="1" destOrd="0" presId="urn:microsoft.com/office/officeart/2005/8/layout/hierarchy1"/>
    <dgm:cxn modelId="{04AE2631-D62D-4BEE-AA2D-7AFFFED1CEA4}" type="presParOf" srcId="{CBBE4245-D515-431C-B709-B978FA32EA9F}" destId="{ACB3E98E-2F9D-493F-9BDB-E62BF0B05696}" srcOrd="0" destOrd="0" presId="urn:microsoft.com/office/officeart/2005/8/layout/hierarchy1"/>
    <dgm:cxn modelId="{BBD9E714-8693-4D16-BEC9-6D0616C6835E}" type="presParOf" srcId="{ACB3E98E-2F9D-493F-9BDB-E62BF0B05696}" destId="{DF15667D-D234-4A94-A169-1A8CDFA62315}" srcOrd="0" destOrd="0" presId="urn:microsoft.com/office/officeart/2005/8/layout/hierarchy1"/>
    <dgm:cxn modelId="{57564DA9-D377-490F-8924-A0CADC836B31}" type="presParOf" srcId="{ACB3E98E-2F9D-493F-9BDB-E62BF0B05696}" destId="{1C6226F7-B44F-4B33-988D-4E5CF7AF6C1C}" srcOrd="1" destOrd="0" presId="urn:microsoft.com/office/officeart/2005/8/layout/hierarchy1"/>
    <dgm:cxn modelId="{21EBFA48-DD77-4B0E-B1EB-656FA97EC317}" type="presParOf" srcId="{CBBE4245-D515-431C-B709-B978FA32EA9F}" destId="{FCB808B6-85C2-4C3C-B52E-427CE529AC44}" srcOrd="1" destOrd="0" presId="urn:microsoft.com/office/officeart/2005/8/layout/hierarchy1"/>
    <dgm:cxn modelId="{C607F5AB-5980-4B97-9BF0-2A6DD4E77AE0}" type="presParOf" srcId="{1DC8A9D3-59A6-4120-91AF-AE661C3F41C1}" destId="{A00BDAF4-F702-4E27-8E14-D9CDF04DAAF7}" srcOrd="2" destOrd="0" presId="urn:microsoft.com/office/officeart/2005/8/layout/hierarchy1"/>
    <dgm:cxn modelId="{495C8200-017B-4A48-98B0-BD52EB92C4A3}" type="presParOf" srcId="{1DC8A9D3-59A6-4120-91AF-AE661C3F41C1}" destId="{51EECE0C-2348-4AE5-B183-9EB5F6387AEE}" srcOrd="3" destOrd="0" presId="urn:microsoft.com/office/officeart/2005/8/layout/hierarchy1"/>
    <dgm:cxn modelId="{58AD274D-86CA-4916-AE9C-13206AD1BCF1}" type="presParOf" srcId="{51EECE0C-2348-4AE5-B183-9EB5F6387AEE}" destId="{4AA8DC20-4100-47EC-AA41-C3128BB8F559}" srcOrd="0" destOrd="0" presId="urn:microsoft.com/office/officeart/2005/8/layout/hierarchy1"/>
    <dgm:cxn modelId="{5E808874-1714-4AB0-AE94-CD9106EE2F94}" type="presParOf" srcId="{4AA8DC20-4100-47EC-AA41-C3128BB8F559}" destId="{26B66C59-3770-4FD1-BA9C-8415CCF9936E}" srcOrd="0" destOrd="0" presId="urn:microsoft.com/office/officeart/2005/8/layout/hierarchy1"/>
    <dgm:cxn modelId="{23E09927-87BF-41AE-982B-99611BC24FDC}" type="presParOf" srcId="{4AA8DC20-4100-47EC-AA41-C3128BB8F559}" destId="{AB2EBB1E-C106-4ED2-95BC-07D839E886FE}" srcOrd="1" destOrd="0" presId="urn:microsoft.com/office/officeart/2005/8/layout/hierarchy1"/>
    <dgm:cxn modelId="{7A0EAAC2-5BDC-4163-B9E1-F0F8BBB9CBD6}" type="presParOf" srcId="{51EECE0C-2348-4AE5-B183-9EB5F6387AEE}" destId="{F1FD2253-03BB-49B2-833B-00B1BE9B7009}" srcOrd="1" destOrd="0" presId="urn:microsoft.com/office/officeart/2005/8/layout/hierarchy1"/>
    <dgm:cxn modelId="{EA8D3E44-10FD-45CE-8A50-3E5730D4BF4E}" type="presParOf" srcId="{9BA16BE5-B3FD-4AE7-A979-B8B1D035E897}" destId="{5E7E632A-4B69-415F-93F3-889FDABD692E}" srcOrd="2" destOrd="0" presId="urn:microsoft.com/office/officeart/2005/8/layout/hierarchy1"/>
    <dgm:cxn modelId="{BC75342B-9C69-4626-9B35-392421001F56}" type="presParOf" srcId="{9BA16BE5-B3FD-4AE7-A979-B8B1D035E897}" destId="{8543498A-93C6-47E8-852A-9907574CBB7F}" srcOrd="3" destOrd="0" presId="urn:microsoft.com/office/officeart/2005/8/layout/hierarchy1"/>
    <dgm:cxn modelId="{AE9BDD27-8D9A-480A-8E50-2E15927FCEBA}" type="presParOf" srcId="{8543498A-93C6-47E8-852A-9907574CBB7F}" destId="{32541EF6-A878-4F0F-A38B-0FB5A89831F3}" srcOrd="0" destOrd="0" presId="urn:microsoft.com/office/officeart/2005/8/layout/hierarchy1"/>
    <dgm:cxn modelId="{55C8E870-0BCA-4DE3-BA51-3DF0407966EF}" type="presParOf" srcId="{32541EF6-A878-4F0F-A38B-0FB5A89831F3}" destId="{701C277E-FA51-4449-89BA-7AA39ADAF49E}" srcOrd="0" destOrd="0" presId="urn:microsoft.com/office/officeart/2005/8/layout/hierarchy1"/>
    <dgm:cxn modelId="{6F69F3FF-C3BD-41D4-BFDB-DA33B7DFC8A0}" type="presParOf" srcId="{32541EF6-A878-4F0F-A38B-0FB5A89831F3}" destId="{AFFC150F-DE01-4125-B84F-6C2BE4B71BDF}" srcOrd="1" destOrd="0" presId="urn:microsoft.com/office/officeart/2005/8/layout/hierarchy1"/>
    <dgm:cxn modelId="{9E9EB7AA-CAED-4952-AD08-914D00781147}" type="presParOf" srcId="{8543498A-93C6-47E8-852A-9907574CBB7F}" destId="{2FF41DA8-457F-413E-A2A2-9C40A426AF0F}" srcOrd="1" destOrd="0" presId="urn:microsoft.com/office/officeart/2005/8/layout/hierarchy1"/>
    <dgm:cxn modelId="{84DE85A3-6756-4DD9-94A8-5BBDBA980104}" type="presParOf" srcId="{2FF41DA8-457F-413E-A2A2-9C40A426AF0F}" destId="{24B3D578-A6EE-4A6E-A061-9E346E329380}" srcOrd="0" destOrd="0" presId="urn:microsoft.com/office/officeart/2005/8/layout/hierarchy1"/>
    <dgm:cxn modelId="{31886795-61AA-4B42-8FAA-FDAC59A64531}" type="presParOf" srcId="{2FF41DA8-457F-413E-A2A2-9C40A426AF0F}" destId="{6E9BBB50-4555-475F-B726-13E50826DE1D}" srcOrd="1" destOrd="0" presId="urn:microsoft.com/office/officeart/2005/8/layout/hierarchy1"/>
    <dgm:cxn modelId="{B4C2A231-F3E8-423E-AE87-850966D04A3C}" type="presParOf" srcId="{6E9BBB50-4555-475F-B726-13E50826DE1D}" destId="{7CBEA065-F2DB-4860-8DE1-5FC16918D5ED}" srcOrd="0" destOrd="0" presId="urn:microsoft.com/office/officeart/2005/8/layout/hierarchy1"/>
    <dgm:cxn modelId="{9A5A5640-375E-4589-BEC8-677B16DCA450}" type="presParOf" srcId="{7CBEA065-F2DB-4860-8DE1-5FC16918D5ED}" destId="{C3E5672F-A859-40BF-AD0D-CE14D60D79D1}" srcOrd="0" destOrd="0" presId="urn:microsoft.com/office/officeart/2005/8/layout/hierarchy1"/>
    <dgm:cxn modelId="{E2F51D98-94DC-4ADC-830C-0C6BD6EF73DD}" type="presParOf" srcId="{7CBEA065-F2DB-4860-8DE1-5FC16918D5ED}" destId="{9918FE7A-6272-4092-8F70-993C2140CBCA}" srcOrd="1" destOrd="0" presId="urn:microsoft.com/office/officeart/2005/8/layout/hierarchy1"/>
    <dgm:cxn modelId="{AFBC327D-0EC5-4897-B2FE-F2A48EB2DAC2}" type="presParOf" srcId="{6E9BBB50-4555-475F-B726-13E50826DE1D}" destId="{AD6224BC-8788-44E1-B512-B3BDBDEF02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3D578-A6EE-4A6E-A061-9E346E329380}">
      <dsp:nvSpPr>
        <dsp:cNvPr id="0" name=""/>
        <dsp:cNvSpPr/>
      </dsp:nvSpPr>
      <dsp:spPr>
        <a:xfrm>
          <a:off x="7360040" y="3716182"/>
          <a:ext cx="91440" cy="6018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186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E632A-4B69-415F-93F3-889FDABD692E}">
      <dsp:nvSpPr>
        <dsp:cNvPr id="0" name=""/>
        <dsp:cNvSpPr/>
      </dsp:nvSpPr>
      <dsp:spPr>
        <a:xfrm>
          <a:off x="5334387" y="1800212"/>
          <a:ext cx="2071372" cy="601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154"/>
              </a:lnTo>
              <a:lnTo>
                <a:pt x="2071372" y="410154"/>
              </a:lnTo>
              <a:lnTo>
                <a:pt x="2071372" y="60186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BDAF4-F702-4E27-8E14-D9CDF04DAAF7}">
      <dsp:nvSpPr>
        <dsp:cNvPr id="0" name=""/>
        <dsp:cNvSpPr/>
      </dsp:nvSpPr>
      <dsp:spPr>
        <a:xfrm>
          <a:off x="2794479" y="3716182"/>
          <a:ext cx="1444192" cy="601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154"/>
              </a:lnTo>
              <a:lnTo>
                <a:pt x="1444192" y="410154"/>
              </a:lnTo>
              <a:lnTo>
                <a:pt x="1444192" y="60186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B0F2B-5FC1-49C8-B7F9-15DD3C2C2149}">
      <dsp:nvSpPr>
        <dsp:cNvPr id="0" name=""/>
        <dsp:cNvSpPr/>
      </dsp:nvSpPr>
      <dsp:spPr>
        <a:xfrm>
          <a:off x="1219290" y="3716182"/>
          <a:ext cx="1575188" cy="601866"/>
        </a:xfrm>
        <a:custGeom>
          <a:avLst/>
          <a:gdLst/>
          <a:ahLst/>
          <a:cxnLst/>
          <a:rect l="0" t="0" r="0" b="0"/>
          <a:pathLst>
            <a:path>
              <a:moveTo>
                <a:pt x="1575188" y="0"/>
              </a:moveTo>
              <a:lnTo>
                <a:pt x="1575188" y="410154"/>
              </a:lnTo>
              <a:lnTo>
                <a:pt x="0" y="410154"/>
              </a:lnTo>
              <a:lnTo>
                <a:pt x="0" y="60186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88E9E-22F6-421C-A8D2-95A5EB1BD2D4}">
      <dsp:nvSpPr>
        <dsp:cNvPr id="0" name=""/>
        <dsp:cNvSpPr/>
      </dsp:nvSpPr>
      <dsp:spPr>
        <a:xfrm>
          <a:off x="2794479" y="1800212"/>
          <a:ext cx="2539907" cy="601866"/>
        </a:xfrm>
        <a:custGeom>
          <a:avLst/>
          <a:gdLst/>
          <a:ahLst/>
          <a:cxnLst/>
          <a:rect l="0" t="0" r="0" b="0"/>
          <a:pathLst>
            <a:path>
              <a:moveTo>
                <a:pt x="2539907" y="0"/>
              </a:moveTo>
              <a:lnTo>
                <a:pt x="2539907" y="410154"/>
              </a:lnTo>
              <a:lnTo>
                <a:pt x="0" y="410154"/>
              </a:lnTo>
              <a:lnTo>
                <a:pt x="0" y="60186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43015-8E40-4143-8C84-F45109F39082}">
      <dsp:nvSpPr>
        <dsp:cNvPr id="0" name=""/>
        <dsp:cNvSpPr/>
      </dsp:nvSpPr>
      <dsp:spPr>
        <a:xfrm>
          <a:off x="4299659" y="486108"/>
          <a:ext cx="2069455" cy="1314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C411BA-E2D9-497E-B23F-3901C3EC2080}">
      <dsp:nvSpPr>
        <dsp:cNvPr id="0" name=""/>
        <dsp:cNvSpPr/>
      </dsp:nvSpPr>
      <dsp:spPr>
        <a:xfrm>
          <a:off x="4529599" y="704550"/>
          <a:ext cx="2069455" cy="1314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Рецептори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088" y="743039"/>
        <a:ext cx="1992477" cy="1237125"/>
      </dsp:txXfrm>
    </dsp:sp>
    <dsp:sp modelId="{BE0798E7-DD87-450D-8227-EE115B7C0B5F}">
      <dsp:nvSpPr>
        <dsp:cNvPr id="0" name=""/>
        <dsp:cNvSpPr/>
      </dsp:nvSpPr>
      <dsp:spPr>
        <a:xfrm>
          <a:off x="1759751" y="2402078"/>
          <a:ext cx="2069455" cy="1314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5197D4-75F9-4873-959A-6CC4DE736ED4}">
      <dsp:nvSpPr>
        <dsp:cNvPr id="0" name=""/>
        <dsp:cNvSpPr/>
      </dsp:nvSpPr>
      <dsp:spPr>
        <a:xfrm>
          <a:off x="1989691" y="2620521"/>
          <a:ext cx="2069455" cy="1314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Фоторецептори (сприйняття світла)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8180" y="2659010"/>
        <a:ext cx="1992477" cy="1237125"/>
      </dsp:txXfrm>
    </dsp:sp>
    <dsp:sp modelId="{DF15667D-D234-4A94-A169-1A8CDFA62315}">
      <dsp:nvSpPr>
        <dsp:cNvPr id="0" name=""/>
        <dsp:cNvSpPr/>
      </dsp:nvSpPr>
      <dsp:spPr>
        <a:xfrm>
          <a:off x="5038" y="4318049"/>
          <a:ext cx="2428505" cy="1314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6226F7-B44F-4B33-988D-4E5CF7AF6C1C}">
      <dsp:nvSpPr>
        <dsp:cNvPr id="0" name=""/>
        <dsp:cNvSpPr/>
      </dsp:nvSpPr>
      <dsp:spPr>
        <a:xfrm>
          <a:off x="234977" y="4536491"/>
          <a:ext cx="2428505" cy="1314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Терморецептори (сприйняття тепла і холоду)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466" y="4574980"/>
        <a:ext cx="2351527" cy="1237125"/>
      </dsp:txXfrm>
    </dsp:sp>
    <dsp:sp modelId="{26B66C59-3770-4FD1-BA9C-8415CCF9936E}">
      <dsp:nvSpPr>
        <dsp:cNvPr id="0" name=""/>
        <dsp:cNvSpPr/>
      </dsp:nvSpPr>
      <dsp:spPr>
        <a:xfrm>
          <a:off x="2893422" y="4318049"/>
          <a:ext cx="2690498" cy="1314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2EBB1E-C106-4ED2-95BC-07D839E886FE}">
      <dsp:nvSpPr>
        <dsp:cNvPr id="0" name=""/>
        <dsp:cNvSpPr/>
      </dsp:nvSpPr>
      <dsp:spPr>
        <a:xfrm>
          <a:off x="3123361" y="4536491"/>
          <a:ext cx="2690498" cy="1314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Механорецептори (сприйняття болю, звуку, дотику)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1850" y="4574980"/>
        <a:ext cx="2613520" cy="1237125"/>
      </dsp:txXfrm>
    </dsp:sp>
    <dsp:sp modelId="{701C277E-FA51-4449-89BA-7AA39ADAF49E}">
      <dsp:nvSpPr>
        <dsp:cNvPr id="0" name=""/>
        <dsp:cNvSpPr/>
      </dsp:nvSpPr>
      <dsp:spPr>
        <a:xfrm>
          <a:off x="5902497" y="2402078"/>
          <a:ext cx="3006525" cy="1314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FC150F-DE01-4125-B84F-6C2BE4B71BDF}">
      <dsp:nvSpPr>
        <dsp:cNvPr id="0" name=""/>
        <dsp:cNvSpPr/>
      </dsp:nvSpPr>
      <dsp:spPr>
        <a:xfrm>
          <a:off x="6132436" y="2620521"/>
          <a:ext cx="3006525" cy="1314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Пропріорецептори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(м'язове сприйняття)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0925" y="2659010"/>
        <a:ext cx="2929547" cy="1237125"/>
      </dsp:txXfrm>
    </dsp:sp>
    <dsp:sp modelId="{C3E5672F-A859-40BF-AD0D-CE14D60D79D1}">
      <dsp:nvSpPr>
        <dsp:cNvPr id="0" name=""/>
        <dsp:cNvSpPr/>
      </dsp:nvSpPr>
      <dsp:spPr>
        <a:xfrm>
          <a:off x="6043799" y="4318049"/>
          <a:ext cx="2723920" cy="1314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18FE7A-6272-4092-8F70-993C2140CBCA}">
      <dsp:nvSpPr>
        <dsp:cNvPr id="0" name=""/>
        <dsp:cNvSpPr/>
      </dsp:nvSpPr>
      <dsp:spPr>
        <a:xfrm>
          <a:off x="6273739" y="4536491"/>
          <a:ext cx="2723920" cy="1314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Хеморецептори (сприйняття смаку та запаху)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2228" y="4574980"/>
        <a:ext cx="2646942" cy="1237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344816" cy="2592288"/>
          </a:xfrm>
        </p:spPr>
        <p:txBody>
          <a:bodyPr>
            <a:normAutofit/>
          </a:bodyPr>
          <a:lstStyle/>
          <a:p>
            <a:pPr algn="ctr"/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11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Відчуття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57606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еферентному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нерву до органа,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дотикається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рукою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 сигнал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еферентному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нерву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31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544616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О.Р.Лурія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проведена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щонайменше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систематичному 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кажучи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принципом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одного боку, і за принципом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6576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Модальні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 властивості об'єктивної реальності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закодованій формі (довжина світлової хвилі відбивається як колір, частота звукових хвиль 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 тощо)</a:t>
            </a:r>
          </a:p>
        </p:txBody>
      </p:sp>
    </p:spTree>
    <p:extLst>
      <p:ext uri="{BB962C8B-B14F-4D97-AF65-F5344CB8AC3E}">
        <p14:creationId xmlns:p14="http://schemas.microsoft.com/office/powerpoint/2010/main" val="355207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3" name="Picture 3" descr="C:\Users\User.D03491_PSYHOLOG\Desktop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7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440160"/>
          </a:xfrm>
        </p:spPr>
        <p:txBody>
          <a:bodyPr>
            <a:no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marL="36576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er.D03491_PSYHOLOG\Desktop\unnamed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29020" r="5307" b="13406"/>
          <a:stretch/>
        </p:blipFill>
        <p:spPr bwMode="auto">
          <a:xfrm>
            <a:off x="179512" y="1700808"/>
            <a:ext cx="8790616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4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6632"/>
            <a:ext cx="9252520" cy="6624736"/>
          </a:xfrm>
        </p:spPr>
        <p:txBody>
          <a:bodyPr>
            <a:noAutofit/>
          </a:bodyPr>
          <a:lstStyle/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Екстероцептивні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екстероцептивних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нюхові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дотикові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Інтероцептивні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сигналізують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шлунка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кишечника,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кровоносної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древня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належать до числа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дифузних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станами.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Пропріоцептивні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пропріоцептивної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суглобах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сухожиллях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тілець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Паччіні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тільцях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розтягуванні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суглобів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каналах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39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>
            <a:normAutofit fontScale="92500"/>
          </a:bodyPr>
          <a:lstStyle/>
          <a:p>
            <a:pPr marL="36576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протопатичну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афективну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локалізовану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(голоду,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епікритичну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об'єктивовану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Епікритична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протопатичною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09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7467600" cy="1143000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Зорові відчуття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16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User.D03491_PSYHOLOG\Desktop\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0" y="260648"/>
            <a:ext cx="8396523" cy="630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96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C:\Users\User.D03491_PSYHOLOG\Desktop\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0" y="260648"/>
            <a:ext cx="8468531" cy="63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897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Users\User.D03491_PSYHOLOG\Desktop\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.D03491_PSYHOLOG\Desktop\-10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192"/>
            <a:ext cx="8964488" cy="67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543800" cy="914400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3312368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3222" lvl="0" indent="-514350"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3222" lvl="0" indent="-514350"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3222" lvl="0" indent="-514350">
              <a:buFont typeface="+mj-lt"/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222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Пороги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3222" indent="-514350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3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User.D03491_PSYHOLOG\Desktop\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254"/>
            <a:ext cx="8568952" cy="643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78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User.D03491_PSYHOLOG\Desktop\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254"/>
            <a:ext cx="8892480" cy="667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38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User.D03491_PSYHOLOG\Desktop\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254"/>
            <a:ext cx="8784976" cy="65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987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 descr="C:\Users\User.D03491_PSYHOLOG\Desktop\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95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 descr="C:\Users\User.D03491_PSYHOLOG\Desktop\-16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5676" r="692" b="-2185"/>
          <a:stretch/>
        </p:blipFill>
        <p:spPr bwMode="auto">
          <a:xfrm>
            <a:off x="35420" y="115340"/>
            <a:ext cx="9139343" cy="68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2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147248" cy="4641379"/>
          </a:xfrm>
        </p:spPr>
        <p:txBody>
          <a:bodyPr/>
          <a:lstStyle/>
          <a:p>
            <a:pPr marL="36576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психічний процес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6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анатомо-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3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08638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02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5865515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Головною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органу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рецепторами.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аналізатора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око,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5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003490"/>
              </p:ext>
            </p:extLst>
          </p:nvPr>
        </p:nvGraphicFramePr>
        <p:xfrm>
          <a:off x="0" y="260648"/>
          <a:ext cx="91440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09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91264" cy="58655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І.П.Павлов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аналізатором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аналізатор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рецептора;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аферентного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доцентрового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аналізатора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коркові відділи аналізатора, у яких відбувається обробка нервових імпульсів, що надходять з периферійних відділів. </a:t>
            </a:r>
          </a:p>
        </p:txBody>
      </p:sp>
    </p:spTree>
    <p:extLst>
      <p:ext uri="{BB962C8B-B14F-4D97-AF65-F5344CB8AC3E}">
        <p14:creationId xmlns:p14="http://schemas.microsoft.com/office/powerpoint/2010/main" val="392161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и по запросу &quot;аналізатор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9" name="Picture 5" descr="C:\Users\User.D03491_PSYHOLOG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212481" cy="592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.D03491_PSYHOLOG\Desktop\sensorni-siste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862"/>
            <a:ext cx="552703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18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374</TotalTime>
  <Words>480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Техническая</vt:lpstr>
      <vt:lpstr>Лекція 11. Відчуття</vt:lpstr>
      <vt:lpstr>План</vt:lpstr>
      <vt:lpstr>Презентация PowerPoint</vt:lpstr>
      <vt:lpstr>Фізіологічні основи відчуттів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відчуттів</vt:lpstr>
      <vt:lpstr>Презентация PowerPoint</vt:lpstr>
      <vt:lpstr>За розміщенням рецепторів на поверхні тіла або всередині організму розрізняють такі види відчуттів: </vt:lpstr>
      <vt:lpstr>Презентация PowerPoint</vt:lpstr>
      <vt:lpstr>Презентация PowerPoint</vt:lpstr>
      <vt:lpstr>Зорові відчуття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11. Відчуття</dc:title>
  <dc:creator>User</dc:creator>
  <cp:lastModifiedBy>User</cp:lastModifiedBy>
  <cp:revision>19</cp:revision>
  <dcterms:created xsi:type="dcterms:W3CDTF">2021-02-08T07:43:23Z</dcterms:created>
  <dcterms:modified xsi:type="dcterms:W3CDTF">2021-02-11T08:28:41Z</dcterms:modified>
</cp:coreProperties>
</file>