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71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9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93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29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0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  <p:sp>
        <p:nvSpPr>
          <p:cNvPr id="1048634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35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82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3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5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8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98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9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00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2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0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5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0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2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82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56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57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7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9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2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2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4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7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7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6EDE-0E84-4F28-889A-586544C5339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CC7B-C02F-48A3-981E-D345330CB36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0" dirty="0" err="1">
                <a:solidFill>
                  <a:schemeClr val="accent1">
                    <a:lumMod val="50000"/>
                  </a:schemeClr>
                </a:solidFill>
                <a:effectLst/>
              </a:rPr>
              <a:t>Презентація</a:t>
            </a:r>
            <a:r>
              <a:rPr lang="ru-RU" sz="3200" b="0" dirty="0">
                <a:solidFill>
                  <a:schemeClr val="accent1">
                    <a:lumMod val="50000"/>
                  </a:schemeClr>
                </a:solidFill>
                <a:effectLst/>
              </a:rPr>
              <a:t> на тему</a:t>
            </a:r>
            <a:r>
              <a:rPr lang="en-US" sz="3200" b="0" dirty="0">
                <a:solidFill>
                  <a:schemeClr val="accent1">
                    <a:lumMod val="50000"/>
                  </a:schemeClr>
                </a:solidFill>
                <a:effectLst/>
              </a:rPr>
              <a:t>:</a:t>
            </a:r>
            <a:r>
              <a:rPr lang="ru-RU" sz="3200" b="0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“Рут </a:t>
            </a:r>
            <a:r>
              <a:rPr lang="ru-RU" sz="3200" b="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гінзбург</a:t>
            </a: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та </a:t>
            </a:r>
            <a:r>
              <a:rPr lang="ru-RU" sz="3200" b="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її</a:t>
            </a: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3200" b="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професія</a:t>
            </a: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3200" b="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судді</a:t>
            </a:r>
            <a:r>
              <a:rPr lang="en-US" sz="32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”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8587" name="Текст 2"/>
          <p:cNvSpPr>
            <a:spLocks noGrp="1"/>
          </p:cNvSpPr>
          <p:nvPr>
            <p:ph type="body" idx="1"/>
          </p:nvPr>
        </p:nvSpPr>
        <p:spPr>
          <a:xfrm>
            <a:off x="5869858" y="3602038"/>
            <a:ext cx="5092898" cy="3005239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Викладач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: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Письмак Ольга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effectLst/>
              </a:rPr>
              <a:t>Степанівна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Текст 2"/>
          <p:cNvSpPr>
            <a:spLocks noGrp="1"/>
          </p:cNvSpPr>
          <p:nvPr>
            <p:ph type="body" idx="1"/>
          </p:nvPr>
        </p:nvSpPr>
        <p:spPr>
          <a:xfrm>
            <a:off x="429491" y="207819"/>
            <a:ext cx="10210800" cy="2161308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Дякую за увагу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Текст 2"/>
          <p:cNvSpPr>
            <a:spLocks noGrp="1"/>
          </p:cNvSpPr>
          <p:nvPr>
            <p:ph type="body" idx="1"/>
          </p:nvPr>
        </p:nvSpPr>
        <p:spPr>
          <a:xfrm>
            <a:off x="429491" y="207819"/>
            <a:ext cx="4197927" cy="6012872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Суддя- особа, яка чинить суд, тобто висловлює обов’язкову для інших людей судового процесу думку, щодо їхніх вчинків, згідно з законом. Однією з представників цієї професії була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Рут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Бейдер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Гінзбург.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97152" name="Рисунок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50517" y="755207"/>
            <a:ext cx="4106870" cy="4441780"/>
          </a:xfrm>
          <a:prstGeom prst="rect">
            <a:avLst/>
          </a:prstGeom>
        </p:spPr>
      </p:pic>
      <p:pic>
        <p:nvPicPr>
          <p:cNvPr id="2097164" name="Рисунок 209716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86830" y="2434829"/>
            <a:ext cx="3716180" cy="43291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Текст 2"/>
          <p:cNvSpPr>
            <a:spLocks noGrp="1"/>
          </p:cNvSpPr>
          <p:nvPr>
            <p:ph type="body" idx="1"/>
          </p:nvPr>
        </p:nvSpPr>
        <p:spPr>
          <a:xfrm>
            <a:off x="429491" y="207819"/>
            <a:ext cx="4197927" cy="6012872"/>
          </a:xfrm>
        </p:spPr>
        <p:txBody>
          <a:bodyPr>
            <a:normAutofit fontScale="95833"/>
          </a:bodyPr>
          <a:lstStyle/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Рут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Гінзбург- суддя верховного суду США. Народилася 15 березня 1933 року у Нью-Йорку(США). Вона – друга жінка-суддя і перша суддя-єврейка в історії американського правосуддя. Вищу освіту здобувала спочатку в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Корнельському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університеті, пізніше- в Гарвардському і Колумбійському університеті.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97162" name="Рисунок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80545" y="554257"/>
            <a:ext cx="3058796" cy="4184534"/>
          </a:xfrm>
          <a:prstGeom prst="rect">
            <a:avLst/>
          </a:prstGeom>
        </p:spPr>
      </p:pic>
      <p:pic>
        <p:nvPicPr>
          <p:cNvPr id="2097163" name="Рисунок 209716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499078" y="554256"/>
            <a:ext cx="3304807" cy="3808616"/>
          </a:xfrm>
          <a:prstGeom prst="rect">
            <a:avLst/>
          </a:prstGeom>
        </p:spPr>
      </p:pic>
      <p:pic>
        <p:nvPicPr>
          <p:cNvPr id="2097167" name="Рисунок 209716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547250" y="3214254"/>
            <a:ext cx="3018020" cy="33228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Текст 2"/>
          <p:cNvSpPr>
            <a:spLocks noGrp="1"/>
          </p:cNvSpPr>
          <p:nvPr>
            <p:ph type="body" idx="1"/>
          </p:nvPr>
        </p:nvSpPr>
        <p:spPr>
          <a:xfrm>
            <a:off x="429491" y="207819"/>
            <a:ext cx="4197927" cy="6012872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Після університету працювала помічником окружного судді. За гендерною ознакою її не взяли в адвокатську контору, незважаючи на відмінні рекомендації. У 1961 р.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Рут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Гінзбург почала викладати в Колумбійському університеті, в 1963 р. стала професором.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97160" name="Рисунок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18" y="207819"/>
            <a:ext cx="4255621" cy="4684880"/>
          </a:xfrm>
          <a:prstGeom prst="rect">
            <a:avLst/>
          </a:prstGeom>
        </p:spPr>
      </p:pic>
      <p:pic>
        <p:nvPicPr>
          <p:cNvPr id="2097161" name="Рисунок 209716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094635" y="1684793"/>
            <a:ext cx="3097365" cy="48787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Текст 2"/>
          <p:cNvSpPr>
            <a:spLocks noGrp="1"/>
          </p:cNvSpPr>
          <p:nvPr>
            <p:ph type="body" idx="1"/>
          </p:nvPr>
        </p:nvSpPr>
        <p:spPr>
          <a:xfrm>
            <a:off x="429491" y="207819"/>
            <a:ext cx="4197927" cy="6012872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Вона є співзасновником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Women`s Right Law Reporter,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першого американського журналу про права жінок. У 1970-рр. домагалася аліментів для розлучених батьків, оплачуваної декретної відпустки для жінок-військовослужбовців та прав для жінок виконувати роль присяжних.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97159" name="Рисунок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65948" y="442298"/>
            <a:ext cx="5425379" cy="59734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Текст 2"/>
          <p:cNvSpPr>
            <a:spLocks noGrp="1"/>
          </p:cNvSpPr>
          <p:nvPr>
            <p:ph type="body" idx="1"/>
          </p:nvPr>
        </p:nvSpPr>
        <p:spPr>
          <a:xfrm>
            <a:off x="429491" y="207819"/>
            <a:ext cx="4197927" cy="6012872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Потім працювала 13 років суддею в апеляційному судді і регулярно розглядала справи про расизм. Окрім цього виступала проти дискримінації чорношкірих співробітників американських компаній. Крім судових постанов( їх було близько 300), Гінзбург випустила кілька книг з цивільного права.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97158" name="Рисунок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73409" y="2679577"/>
            <a:ext cx="3377985" cy="3878862"/>
          </a:xfrm>
          <a:prstGeom prst="rect">
            <a:avLst/>
          </a:prstGeom>
        </p:spPr>
      </p:pic>
      <p:pic>
        <p:nvPicPr>
          <p:cNvPr id="2097165" name="Рисунок 209716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01162" y="320334"/>
            <a:ext cx="3391760" cy="39229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Текст 2"/>
          <p:cNvSpPr>
            <a:spLocks noGrp="1"/>
          </p:cNvSpPr>
          <p:nvPr>
            <p:ph type="body" idx="1"/>
          </p:nvPr>
        </p:nvSpPr>
        <p:spPr>
          <a:xfrm>
            <a:off x="429490" y="207818"/>
            <a:ext cx="4946073" cy="6234545"/>
          </a:xfrm>
        </p:spPr>
        <p:txBody>
          <a:bodyPr>
            <a:normAutofit fontScale="95833" lnSpcReduction="1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У 1993 р. за поданням президента Білла Клінтона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Рут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Гінзбург стала суддею Верховного суду США. Гінзбург завжди закликала подавати позови до суду замість того, щоб протестувати. Позиціонувала себе в суді як примиритель на відміну від більшості лібералів. 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Розвивася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жіночий рух і, як професор права та член Американського союзу громадянських свобод, Гінзбург стала однією з провідних юридичних стратегів руху.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97156" name="Рисунок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39925" y="502295"/>
            <a:ext cx="3725740" cy="5022020"/>
          </a:xfrm>
          <a:prstGeom prst="rect">
            <a:avLst/>
          </a:prstGeom>
        </p:spPr>
      </p:pic>
      <p:pic>
        <p:nvPicPr>
          <p:cNvPr id="2097157" name="Рисунок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78376" y="2269052"/>
            <a:ext cx="3008417" cy="41733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Текст 2"/>
          <p:cNvSpPr>
            <a:spLocks noGrp="1"/>
          </p:cNvSpPr>
          <p:nvPr>
            <p:ph type="body" idx="1"/>
          </p:nvPr>
        </p:nvSpPr>
        <p:spPr>
          <a:xfrm>
            <a:off x="429491" y="207819"/>
            <a:ext cx="4987636" cy="6373090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Гінзбург завжди була активною на інтерв’ю, і консервативні коментатори стверджували, що вона іноді була занадто вільною, висловлюючи думку з приводу певних питань. Навіть її прихильники були здивовані коментарями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Рут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щодо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Трампа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. Так, влітку 2016 р. Гінзбург назвала його «фальшивкою» і висловила стурбованість долею країни, якщо його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оберуть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президентом.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97154" name="Рисунок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47885" y="817459"/>
            <a:ext cx="3115497" cy="4692929"/>
          </a:xfrm>
          <a:prstGeom prst="rect">
            <a:avLst/>
          </a:prstGeom>
        </p:spPr>
      </p:pic>
      <p:pic>
        <p:nvPicPr>
          <p:cNvPr id="2097155" name="Рисунок 20971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994142" y="280278"/>
            <a:ext cx="3382290" cy="3930825"/>
          </a:xfrm>
          <a:prstGeom prst="rect">
            <a:avLst/>
          </a:prstGeom>
        </p:spPr>
      </p:pic>
      <p:pic>
        <p:nvPicPr>
          <p:cNvPr id="2097168" name="Рисунок 209716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346202" y="3934012"/>
            <a:ext cx="2339085" cy="26468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Текст 2"/>
          <p:cNvSpPr>
            <a:spLocks noGrp="1"/>
          </p:cNvSpPr>
          <p:nvPr>
            <p:ph type="body" idx="1"/>
          </p:nvPr>
        </p:nvSpPr>
        <p:spPr>
          <a:xfrm>
            <a:off x="429491" y="207818"/>
            <a:ext cx="4599709" cy="6386945"/>
          </a:xfrm>
        </p:spPr>
        <p:txBody>
          <a:bodyPr>
            <a:normAutofit fontScale="95833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У 2009 р.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Forbes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включив суддю у список 100 найвпливовіших жінок. Свій життєвий шлях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Рут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закінчила 18 вересня 2020 року. Загалом весь час на посаді судді Верховного суду, а це майже 25 років, вона боролася за справедливість, рівність і людяність у правосудді. Її вважають втіленням американського фемінізму, а серед молоді певний період було популярне татуювання з її зображенням, або її цитатами.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97153" name="Рисунок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79854" y="717075"/>
            <a:ext cx="2568833" cy="3688335"/>
          </a:xfrm>
          <a:prstGeom prst="rect">
            <a:avLst/>
          </a:prstGeom>
        </p:spPr>
      </p:pic>
      <p:pic>
        <p:nvPicPr>
          <p:cNvPr id="2097166" name="Рисунок 209716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58441" y="2524957"/>
            <a:ext cx="3609826" cy="406980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Rockwell</vt:lpstr>
      <vt:lpstr>Damask</vt:lpstr>
      <vt:lpstr> Презентація на тему: “Рут гінзбург та її професія судді”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2</cp:revision>
  <dcterms:created xsi:type="dcterms:W3CDTF">2022-03-28T08:41:18Z</dcterms:created>
  <dcterms:modified xsi:type="dcterms:W3CDTF">2022-04-01T09:17:42Z</dcterms:modified>
</cp:coreProperties>
</file>