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40" t="24776" r="17289" b="6270"/>
          <a:stretch/>
        </p:blipFill>
        <p:spPr>
          <a:xfrm>
            <a:off x="804070" y="450761"/>
            <a:ext cx="8673306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324" t="33231" r="30599" b="18670"/>
          <a:stretch/>
        </p:blipFill>
        <p:spPr>
          <a:xfrm>
            <a:off x="824247" y="1213075"/>
            <a:ext cx="7289443" cy="53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72" t="10872" r="24577" b="5895"/>
          <a:stretch/>
        </p:blipFill>
        <p:spPr>
          <a:xfrm>
            <a:off x="1004552" y="50937"/>
            <a:ext cx="6684135" cy="68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613" t="10872" r="19402" b="13409"/>
          <a:stretch/>
        </p:blipFill>
        <p:spPr>
          <a:xfrm>
            <a:off x="515153" y="141669"/>
            <a:ext cx="8265487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028" t="15946" r="17395" b="15664"/>
          <a:stretch/>
        </p:blipFill>
        <p:spPr>
          <a:xfrm>
            <a:off x="399244" y="334851"/>
            <a:ext cx="8999785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05" t="21770" r="17500" b="16228"/>
          <a:stretch/>
        </p:blipFill>
        <p:spPr>
          <a:xfrm>
            <a:off x="373486" y="746976"/>
            <a:ext cx="9138962" cy="53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07" t="10873" r="26902" b="5330"/>
          <a:stretch/>
        </p:blipFill>
        <p:spPr>
          <a:xfrm>
            <a:off x="1249250" y="79953"/>
            <a:ext cx="5782615" cy="66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06" t="11812" r="25739" b="5143"/>
          <a:stretch/>
        </p:blipFill>
        <p:spPr>
          <a:xfrm>
            <a:off x="1017431" y="0"/>
            <a:ext cx="6606862" cy="67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620" t="27031" r="19718" b="16603"/>
          <a:stretch/>
        </p:blipFill>
        <p:spPr>
          <a:xfrm>
            <a:off x="412125" y="656823"/>
            <a:ext cx="8984990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68" t="29849" r="20051" b="22803"/>
          <a:stretch/>
        </p:blipFill>
        <p:spPr>
          <a:xfrm>
            <a:off x="321972" y="798491"/>
            <a:ext cx="9138962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27" t="10309" r="25845" b="5706"/>
          <a:stretch/>
        </p:blipFill>
        <p:spPr>
          <a:xfrm>
            <a:off x="1004551" y="72657"/>
            <a:ext cx="6542467" cy="67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10" t="24777" r="16761" b="11343"/>
          <a:stretch/>
        </p:blipFill>
        <p:spPr>
          <a:xfrm>
            <a:off x="283334" y="643944"/>
            <a:ext cx="9223243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40" t="13315" r="18027" b="14913"/>
          <a:stretch/>
        </p:blipFill>
        <p:spPr>
          <a:xfrm>
            <a:off x="553792" y="283335"/>
            <a:ext cx="8604030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58" t="30977" r="18759" b="27501"/>
          <a:stretch/>
        </p:blipFill>
        <p:spPr>
          <a:xfrm>
            <a:off x="387673" y="1635617"/>
            <a:ext cx="9116935" cy="36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0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73" t="29098" r="17077" b="9463"/>
          <a:stretch/>
        </p:blipFill>
        <p:spPr>
          <a:xfrm>
            <a:off x="437882" y="476518"/>
            <a:ext cx="8850500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3" t="15007" r="17395" b="11342"/>
          <a:stretch/>
        </p:blipFill>
        <p:spPr>
          <a:xfrm>
            <a:off x="476517" y="55000"/>
            <a:ext cx="8693241" cy="62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7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20" t="29850" r="11267" b="13033"/>
          <a:stretch/>
        </p:blipFill>
        <p:spPr>
          <a:xfrm>
            <a:off x="412124" y="1159100"/>
            <a:ext cx="9129302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18" t="31164" r="11795" b="9088"/>
          <a:stretch/>
        </p:blipFill>
        <p:spPr>
          <a:xfrm>
            <a:off x="297706" y="947984"/>
            <a:ext cx="9389633" cy="45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6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022" t="35162" r="11522" b="16699"/>
          <a:stretch/>
        </p:blipFill>
        <p:spPr>
          <a:xfrm>
            <a:off x="159025" y="1272208"/>
            <a:ext cx="9590427" cy="37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30" t="16509" r="20246" b="24118"/>
          <a:stretch/>
        </p:blipFill>
        <p:spPr>
          <a:xfrm>
            <a:off x="450760" y="566671"/>
            <a:ext cx="8608996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1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68" t="25716" r="20246" b="8149"/>
          <a:stretch/>
        </p:blipFill>
        <p:spPr>
          <a:xfrm>
            <a:off x="360608" y="167426"/>
            <a:ext cx="8687386" cy="57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41" t="33043" r="12218" b="15100"/>
          <a:stretch/>
        </p:blipFill>
        <p:spPr>
          <a:xfrm>
            <a:off x="502276" y="1352282"/>
            <a:ext cx="9109284" cy="40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4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35" t="13316" r="19402" b="7021"/>
          <a:stretch/>
        </p:blipFill>
        <p:spPr>
          <a:xfrm>
            <a:off x="450761" y="0"/>
            <a:ext cx="8422783" cy="67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52" t="19327" r="12746" b="12470"/>
          <a:stretch/>
        </p:blipFill>
        <p:spPr>
          <a:xfrm>
            <a:off x="412123" y="824250"/>
            <a:ext cx="9207328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66" t="13879" r="24788" b="9088"/>
          <a:stretch/>
        </p:blipFill>
        <p:spPr>
          <a:xfrm>
            <a:off x="450761" y="141993"/>
            <a:ext cx="7109138" cy="67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345" t="50516" r="16550" b="10216"/>
          <a:stretch/>
        </p:blipFill>
        <p:spPr>
          <a:xfrm>
            <a:off x="0" y="1017430"/>
            <a:ext cx="9501958" cy="349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605" t="22710" r="18452" b="66581"/>
          <a:stretch/>
        </p:blipFill>
        <p:spPr>
          <a:xfrm>
            <a:off x="-115910" y="80734"/>
            <a:ext cx="9169758" cy="9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4" t="16886" r="25106" b="9088"/>
          <a:stretch/>
        </p:blipFill>
        <p:spPr>
          <a:xfrm>
            <a:off x="721217" y="27709"/>
            <a:ext cx="7263684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90" t="14818" r="20036" b="13598"/>
          <a:stretch/>
        </p:blipFill>
        <p:spPr>
          <a:xfrm>
            <a:off x="540913" y="244700"/>
            <a:ext cx="8709768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3" t="17449" r="19931" b="14350"/>
          <a:stretch/>
        </p:blipFill>
        <p:spPr>
          <a:xfrm>
            <a:off x="540912" y="251444"/>
            <a:ext cx="8767038" cy="60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3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41" t="12939" r="18451" b="6271"/>
          <a:stretch/>
        </p:blipFill>
        <p:spPr>
          <a:xfrm>
            <a:off x="540913" y="117020"/>
            <a:ext cx="8139447" cy="65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37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0</Words>
  <Application>Microsoft Office PowerPoint</Application>
  <PresentationFormat>Широкий екран</PresentationFormat>
  <Paragraphs>0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2022-09-04T19:44:14Z</dcterms:created>
  <dcterms:modified xsi:type="dcterms:W3CDTF">2022-09-11T18:36:55Z</dcterms:modified>
</cp:coreProperties>
</file>