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7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9569F-4586-441A-8627-A86D8719A34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E85502-CAC3-4768-B5C3-1E74FA11E243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класичний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(до XIX ст.)</a:t>
          </a:r>
          <a:endParaRPr lang="ru-RU" dirty="0"/>
        </a:p>
      </dgm:t>
    </dgm:pt>
    <dgm:pt modelId="{54EFE5D4-1FBA-470B-AB52-E182C45427EF}" type="parTrans" cxnId="{27A9EB49-74D8-428B-B045-825D0E6C6EA8}">
      <dgm:prSet/>
      <dgm:spPr/>
      <dgm:t>
        <a:bodyPr/>
        <a:lstStyle/>
        <a:p>
          <a:endParaRPr lang="ru-RU"/>
        </a:p>
      </dgm:t>
    </dgm:pt>
    <dgm:pt modelId="{65C67BE4-59A8-4F24-A726-19A569E70420}" type="sibTrans" cxnId="{27A9EB49-74D8-428B-B045-825D0E6C6EA8}">
      <dgm:prSet/>
      <dgm:spPr/>
      <dgm:t>
        <a:bodyPr/>
        <a:lstStyle/>
        <a:p>
          <a:endParaRPr lang="ru-RU"/>
        </a:p>
      </dgm:t>
    </dgm:pt>
    <dgm:pt modelId="{13485FD4-1276-49CB-AEF4-3F4B99A53219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дедуктивний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68F06D-B4A4-4C68-819B-2321BB6F123F}" type="parTrans" cxnId="{A3A7AF83-BEC4-4144-9E3A-1CB9DF75BC48}">
      <dgm:prSet/>
      <dgm:spPr/>
      <dgm:t>
        <a:bodyPr/>
        <a:lstStyle/>
        <a:p>
          <a:endParaRPr lang="ru-RU"/>
        </a:p>
      </dgm:t>
    </dgm:pt>
    <dgm:pt modelId="{2753FF9B-D3B5-49E5-B09B-D02F0C0AF7F0}" type="sibTrans" cxnId="{A3A7AF83-BEC4-4144-9E3A-1CB9DF75BC48}">
      <dgm:prSet/>
      <dgm:spPr/>
      <dgm:t>
        <a:bodyPr/>
        <a:lstStyle/>
        <a:p>
          <a:endParaRPr lang="ru-RU"/>
        </a:p>
      </dgm:t>
    </dgm:pt>
    <dgm:pt modelId="{E032BCAC-79C6-400C-9D65-689E463FEEB5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логіко-філософський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065A32-FE31-4509-8437-EC3834B7F838}" type="parTrans" cxnId="{A2B4AF25-B2C9-42E0-A554-286558A91367}">
      <dgm:prSet/>
      <dgm:spPr/>
      <dgm:t>
        <a:bodyPr/>
        <a:lstStyle/>
        <a:p>
          <a:endParaRPr lang="ru-RU"/>
        </a:p>
      </dgm:t>
    </dgm:pt>
    <dgm:pt modelId="{1321219B-F772-4883-AA97-175A80555CFB}" type="sibTrans" cxnId="{A2B4AF25-B2C9-42E0-A554-286558A91367}">
      <dgm:prSet/>
      <dgm:spPr/>
      <dgm:t>
        <a:bodyPr/>
        <a:lstStyle/>
        <a:p>
          <a:endParaRPr lang="ru-RU"/>
        </a:p>
      </dgm:t>
    </dgm:pt>
    <dgm:pt modelId="{8AADCAD4-FFA4-4B36-974B-297FF1D32BCA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інституціональний (XIX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початок XX ст.)</a:t>
          </a:r>
          <a:endParaRPr lang="ru-RU" dirty="0"/>
        </a:p>
      </dgm:t>
    </dgm:pt>
    <dgm:pt modelId="{88E1D9DD-C0C1-4A85-AE73-D7DFF802F84F}" type="parTrans" cxnId="{CA94527E-D300-42BD-8BEB-F30964CEBCFD}">
      <dgm:prSet/>
      <dgm:spPr/>
      <dgm:t>
        <a:bodyPr/>
        <a:lstStyle/>
        <a:p>
          <a:endParaRPr lang="ru-RU"/>
        </a:p>
      </dgm:t>
    </dgm:pt>
    <dgm:pt modelId="{CC8DB87E-9219-45FF-B52D-CF484693426C}" type="sibTrans" cxnId="{CA94527E-D300-42BD-8BEB-F30964CEBCFD}">
      <dgm:prSet/>
      <dgm:spPr/>
      <dgm:t>
        <a:bodyPr/>
        <a:lstStyle/>
        <a:p>
          <a:endParaRPr lang="ru-RU"/>
        </a:p>
      </dgm:t>
    </dgm:pt>
    <dgm:pt modelId="{4ADAE3B8-FE3B-4A32-BE0C-3B6B3CAE6DD7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історико-порівняльний</a:t>
          </a:r>
          <a:endParaRPr lang="ru-RU" sz="2400" dirty="0"/>
        </a:p>
      </dgm:t>
    </dgm:pt>
    <dgm:pt modelId="{25CEE1CF-C451-48ED-B1C5-63C033EEBD1B}" type="parTrans" cxnId="{F4862224-A141-4767-AE17-9309DF950472}">
      <dgm:prSet/>
      <dgm:spPr/>
      <dgm:t>
        <a:bodyPr/>
        <a:lstStyle/>
        <a:p>
          <a:endParaRPr lang="ru-RU"/>
        </a:p>
      </dgm:t>
    </dgm:pt>
    <dgm:pt modelId="{ED9A12AE-585F-4270-8CE1-59F2BFE02400}" type="sibTrans" cxnId="{F4862224-A141-4767-AE17-9309DF950472}">
      <dgm:prSet/>
      <dgm:spPr/>
      <dgm:t>
        <a:bodyPr/>
        <a:lstStyle/>
        <a:p>
          <a:endParaRPr lang="ru-RU"/>
        </a:p>
      </dgm:t>
    </dgm:pt>
    <dgm:pt modelId="{39462510-8404-44A8-BFC4-EF1A7B7494A0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нормативно-інституційний</a:t>
          </a:r>
          <a:endParaRPr lang="ru-RU" sz="2400" dirty="0"/>
        </a:p>
      </dgm:t>
    </dgm:pt>
    <dgm:pt modelId="{1515E1B3-8BC1-40AC-B6A4-97596FD41892}" type="parTrans" cxnId="{BE23516B-E4AC-4060-BE49-0C8EC6F7FCAF}">
      <dgm:prSet/>
      <dgm:spPr/>
      <dgm:t>
        <a:bodyPr/>
        <a:lstStyle/>
        <a:p>
          <a:endParaRPr lang="ru-RU"/>
        </a:p>
      </dgm:t>
    </dgm:pt>
    <dgm:pt modelId="{DF58540B-9242-43E8-AF76-DFA703ABCA47}" type="sibTrans" cxnId="{BE23516B-E4AC-4060-BE49-0C8EC6F7FCAF}">
      <dgm:prSet/>
      <dgm:spPr/>
      <dgm:t>
        <a:bodyPr/>
        <a:lstStyle/>
        <a:p>
          <a:endParaRPr lang="ru-RU"/>
        </a:p>
      </dgm:t>
    </dgm:pt>
    <dgm:pt modelId="{4B34922B-5856-4E12-AE39-76D8F6964525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біхевіоралістський</a:t>
          </a:r>
          <a:endParaRPr lang="uk-UA" dirty="0" smtClean="0">
            <a:solidFill>
              <a:srgbClr val="00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(20-70-і рр. XX ст.) </a:t>
          </a:r>
          <a:endParaRPr lang="ru-RU" dirty="0"/>
        </a:p>
      </dgm:t>
    </dgm:pt>
    <dgm:pt modelId="{A4C38112-A76F-4B0D-BA8F-6321509B5A5E}" type="parTrans" cxnId="{22718193-7BB4-4433-B46C-FDAF94900164}">
      <dgm:prSet/>
      <dgm:spPr/>
      <dgm:t>
        <a:bodyPr/>
        <a:lstStyle/>
        <a:p>
          <a:endParaRPr lang="ru-RU"/>
        </a:p>
      </dgm:t>
    </dgm:pt>
    <dgm:pt modelId="{7CC58482-B7B7-41D1-BEAF-8D729168FBC0}" type="sibTrans" cxnId="{22718193-7BB4-4433-B46C-FDAF94900164}">
      <dgm:prSet/>
      <dgm:spPr/>
      <dgm:t>
        <a:bodyPr/>
        <a:lstStyle/>
        <a:p>
          <a:endParaRPr lang="ru-RU"/>
        </a:p>
      </dgm:t>
    </dgm:pt>
    <dgm:pt modelId="{DAA1CC54-E0EC-4847-98DF-7FE3C93E6763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кількісні методи </a:t>
          </a:r>
          <a:endParaRPr lang="ru-RU" sz="2400" dirty="0"/>
        </a:p>
      </dgm:t>
    </dgm:pt>
    <dgm:pt modelId="{09F66330-21D6-450F-8EBA-904EA21DABD5}" type="parTrans" cxnId="{494AFC61-3322-4ADA-A1CE-1DF84C2C4069}">
      <dgm:prSet/>
      <dgm:spPr/>
      <dgm:t>
        <a:bodyPr/>
        <a:lstStyle/>
        <a:p>
          <a:endParaRPr lang="ru-RU"/>
        </a:p>
      </dgm:t>
    </dgm:pt>
    <dgm:pt modelId="{646A8F7F-B718-40B4-A018-1E5A835C3219}" type="sibTrans" cxnId="{494AFC61-3322-4ADA-A1CE-1DF84C2C4069}">
      <dgm:prSet/>
      <dgm:spPr/>
      <dgm:t>
        <a:bodyPr/>
        <a:lstStyle/>
        <a:p>
          <a:endParaRPr lang="ru-RU"/>
        </a:p>
      </dgm:t>
    </dgm:pt>
    <dgm:pt modelId="{D6A7ED2E-B3F7-4DE7-80F7-74A2DC79F5EC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системний аналіз</a:t>
          </a:r>
          <a:endParaRPr lang="ru-RU" sz="2400" dirty="0"/>
        </a:p>
      </dgm:t>
    </dgm:pt>
    <dgm:pt modelId="{F21A9D48-81CE-4008-B3AA-35F32CE0DC87}" type="parTrans" cxnId="{EB7576A6-954D-4B67-AF1E-E115CD7E40CF}">
      <dgm:prSet/>
      <dgm:spPr/>
      <dgm:t>
        <a:bodyPr/>
        <a:lstStyle/>
        <a:p>
          <a:endParaRPr lang="ru-RU"/>
        </a:p>
      </dgm:t>
    </dgm:pt>
    <dgm:pt modelId="{DCF81DF6-942E-4837-BD13-7304F0A95763}" type="sibTrans" cxnId="{EB7576A6-954D-4B67-AF1E-E115CD7E40CF}">
      <dgm:prSet/>
      <dgm:spPr/>
      <dgm:t>
        <a:bodyPr/>
        <a:lstStyle/>
        <a:p>
          <a:endParaRPr lang="ru-RU"/>
        </a:p>
      </dgm:t>
    </dgm:pt>
    <dgm:pt modelId="{02D77597-2259-4EFA-9D4A-3314913CAE4D}">
      <dgm:prSet phldrT="[Текст]" custT="1"/>
      <dgm:spPr/>
      <dgm:t>
        <a:bodyPr/>
        <a:lstStyle/>
        <a:p>
          <a:r>
            <a:rPr lang="ru-RU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49FDA6-BCF5-4877-9CFC-65948651444B}" type="parTrans" cxnId="{50B31607-039D-4236-9508-5C73B3C2EF87}">
      <dgm:prSet/>
      <dgm:spPr/>
      <dgm:t>
        <a:bodyPr/>
        <a:lstStyle/>
        <a:p>
          <a:endParaRPr lang="ru-RU"/>
        </a:p>
      </dgm:t>
    </dgm:pt>
    <dgm:pt modelId="{4A58DD0E-F225-41CE-B09F-1274D0C48795}" type="sibTrans" cxnId="{50B31607-039D-4236-9508-5C73B3C2EF87}">
      <dgm:prSet/>
      <dgm:spPr/>
      <dgm:t>
        <a:bodyPr/>
        <a:lstStyle/>
        <a:p>
          <a:endParaRPr lang="ru-RU"/>
        </a:p>
      </dgm:t>
    </dgm:pt>
    <dgm:pt modelId="{DDAC4D56-EB48-49AB-A335-FF239A8CCCF9}">
      <dgm:prSet phldrT="[Текст]" custT="1"/>
      <dgm:spPr/>
      <dgm:t>
        <a:bodyPr/>
        <a:lstStyle/>
        <a:p>
          <a:r>
            <a: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нормативно-інституційний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5642AA-A58D-4F7D-979E-1770EAE251AF}" type="parTrans" cxnId="{B017884B-68CE-45A9-9CCC-08E53384EF51}">
      <dgm:prSet/>
      <dgm:spPr/>
      <dgm:t>
        <a:bodyPr/>
        <a:lstStyle/>
        <a:p>
          <a:endParaRPr lang="ru-RU"/>
        </a:p>
      </dgm:t>
    </dgm:pt>
    <dgm:pt modelId="{C095C66B-CB3D-4ECB-95FC-9776E0E4D744}" type="sibTrans" cxnId="{B017884B-68CE-45A9-9CCC-08E53384EF51}">
      <dgm:prSet/>
      <dgm:spPr/>
      <dgm:t>
        <a:bodyPr/>
        <a:lstStyle/>
        <a:p>
          <a:endParaRPr lang="ru-RU"/>
        </a:p>
      </dgm:t>
    </dgm:pt>
    <dgm:pt modelId="{7F7AA935-7A07-4F10-BAF3-68C85A2D2DB8}" type="pres">
      <dgm:prSet presAssocID="{2629569F-4586-441A-8627-A86D8719A349}" presName="Name0" presStyleCnt="0">
        <dgm:presLayoutVars>
          <dgm:dir/>
          <dgm:animLvl val="lvl"/>
          <dgm:resizeHandles val="exact"/>
        </dgm:presLayoutVars>
      </dgm:prSet>
      <dgm:spPr/>
    </dgm:pt>
    <dgm:pt modelId="{150A779B-8190-4A06-9235-33C838863885}" type="pres">
      <dgm:prSet presAssocID="{26E85502-CAC3-4768-B5C3-1E74FA11E243}" presName="linNode" presStyleCnt="0"/>
      <dgm:spPr/>
    </dgm:pt>
    <dgm:pt modelId="{0C64A551-8577-481F-976C-163AC9ED1EFE}" type="pres">
      <dgm:prSet presAssocID="{26E85502-CAC3-4768-B5C3-1E74FA11E24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19CCE2-2B30-47EF-8A76-7D5ACA9F6130}" type="pres">
      <dgm:prSet presAssocID="{26E85502-CAC3-4768-B5C3-1E74FA11E24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39AEB-D8C0-4AF6-957F-E9083BF4ABF0}" type="pres">
      <dgm:prSet presAssocID="{65C67BE4-59A8-4F24-A726-19A569E70420}" presName="sp" presStyleCnt="0"/>
      <dgm:spPr/>
    </dgm:pt>
    <dgm:pt modelId="{9AEE145C-D400-43D0-8CBA-C1C739785C9C}" type="pres">
      <dgm:prSet presAssocID="{8AADCAD4-FFA4-4B36-974B-297FF1D32BCA}" presName="linNode" presStyleCnt="0"/>
      <dgm:spPr/>
    </dgm:pt>
    <dgm:pt modelId="{44DDFFBB-00ED-4DFE-A080-8EAE3CD745D1}" type="pres">
      <dgm:prSet presAssocID="{8AADCAD4-FFA4-4B36-974B-297FF1D32BCA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70F41-E5AC-4BF6-AFF2-BC9C1D44E06D}" type="pres">
      <dgm:prSet presAssocID="{8AADCAD4-FFA4-4B36-974B-297FF1D32BC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11183-6FD2-42C5-9422-A640B1687AB5}" type="pres">
      <dgm:prSet presAssocID="{CC8DB87E-9219-45FF-B52D-CF484693426C}" presName="sp" presStyleCnt="0"/>
      <dgm:spPr/>
    </dgm:pt>
    <dgm:pt modelId="{6A0B3A32-2F7D-4680-9934-22B3140960F2}" type="pres">
      <dgm:prSet presAssocID="{4B34922B-5856-4E12-AE39-76D8F6964525}" presName="linNode" presStyleCnt="0"/>
      <dgm:spPr/>
    </dgm:pt>
    <dgm:pt modelId="{E7AC847A-EDE1-46E7-8434-9DDFDAE68356}" type="pres">
      <dgm:prSet presAssocID="{4B34922B-5856-4E12-AE39-76D8F696452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B6AF1-C222-4DFD-BCCD-39701DB5485C}" type="pres">
      <dgm:prSet presAssocID="{4B34922B-5856-4E12-AE39-76D8F696452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F5CEFB-9396-4E3F-885F-1BC994047FC3}" type="presOf" srcId="{D6A7ED2E-B3F7-4DE7-80F7-74A2DC79F5EC}" destId="{7E4B6AF1-C222-4DFD-BCCD-39701DB5485C}" srcOrd="0" destOrd="1" presId="urn:microsoft.com/office/officeart/2005/8/layout/vList5"/>
    <dgm:cxn modelId="{A3A7AF83-BEC4-4144-9E3A-1CB9DF75BC48}" srcId="{26E85502-CAC3-4768-B5C3-1E74FA11E243}" destId="{13485FD4-1276-49CB-AEF4-3F4B99A53219}" srcOrd="0" destOrd="0" parTransId="{C368F06D-B4A4-4C68-819B-2321BB6F123F}" sibTransId="{2753FF9B-D3B5-49E5-B09B-D02F0C0AF7F0}"/>
    <dgm:cxn modelId="{27A9EB49-74D8-428B-B045-825D0E6C6EA8}" srcId="{2629569F-4586-441A-8627-A86D8719A349}" destId="{26E85502-CAC3-4768-B5C3-1E74FA11E243}" srcOrd="0" destOrd="0" parTransId="{54EFE5D4-1FBA-470B-AB52-E182C45427EF}" sibTransId="{65C67BE4-59A8-4F24-A726-19A569E70420}"/>
    <dgm:cxn modelId="{CA94527E-D300-42BD-8BEB-F30964CEBCFD}" srcId="{2629569F-4586-441A-8627-A86D8719A349}" destId="{8AADCAD4-FFA4-4B36-974B-297FF1D32BCA}" srcOrd="1" destOrd="0" parTransId="{88E1D9DD-C0C1-4A85-AE73-D7DFF802F84F}" sibTransId="{CC8DB87E-9219-45FF-B52D-CF484693426C}"/>
    <dgm:cxn modelId="{7A419D61-20B0-4739-B24D-8EB6E92A857D}" type="presOf" srcId="{4B34922B-5856-4E12-AE39-76D8F6964525}" destId="{E7AC847A-EDE1-46E7-8434-9DDFDAE68356}" srcOrd="0" destOrd="0" presId="urn:microsoft.com/office/officeart/2005/8/layout/vList5"/>
    <dgm:cxn modelId="{5A1BBA89-42E7-4863-85E7-552C58020FDC}" type="presOf" srcId="{8AADCAD4-FFA4-4B36-974B-297FF1D32BCA}" destId="{44DDFFBB-00ED-4DFE-A080-8EAE3CD745D1}" srcOrd="0" destOrd="0" presId="urn:microsoft.com/office/officeart/2005/8/layout/vList5"/>
    <dgm:cxn modelId="{A2B4AF25-B2C9-42E0-A554-286558A91367}" srcId="{26E85502-CAC3-4768-B5C3-1E74FA11E243}" destId="{E032BCAC-79C6-400C-9D65-689E463FEEB5}" srcOrd="1" destOrd="0" parTransId="{85065A32-FE31-4509-8437-EC3834B7F838}" sibTransId="{1321219B-F772-4883-AA97-175A80555CFB}"/>
    <dgm:cxn modelId="{F4862224-A141-4767-AE17-9309DF950472}" srcId="{8AADCAD4-FFA4-4B36-974B-297FF1D32BCA}" destId="{4ADAE3B8-FE3B-4A32-BE0C-3B6B3CAE6DD7}" srcOrd="0" destOrd="0" parTransId="{25CEE1CF-C451-48ED-B1C5-63C033EEBD1B}" sibTransId="{ED9A12AE-585F-4270-8CE1-59F2BFE02400}"/>
    <dgm:cxn modelId="{859A8DBB-BBA3-48F1-A0B4-D83A0536B82B}" type="presOf" srcId="{2629569F-4586-441A-8627-A86D8719A349}" destId="{7F7AA935-7A07-4F10-BAF3-68C85A2D2DB8}" srcOrd="0" destOrd="0" presId="urn:microsoft.com/office/officeart/2005/8/layout/vList5"/>
    <dgm:cxn modelId="{BF516939-EE46-4238-B843-320476C94E08}" type="presOf" srcId="{DAA1CC54-E0EC-4847-98DF-7FE3C93E6763}" destId="{7E4B6AF1-C222-4DFD-BCCD-39701DB5485C}" srcOrd="0" destOrd="0" presId="urn:microsoft.com/office/officeart/2005/8/layout/vList5"/>
    <dgm:cxn modelId="{EB7576A6-954D-4B67-AF1E-E115CD7E40CF}" srcId="{4B34922B-5856-4E12-AE39-76D8F6964525}" destId="{D6A7ED2E-B3F7-4DE7-80F7-74A2DC79F5EC}" srcOrd="1" destOrd="0" parTransId="{F21A9D48-81CE-4008-B3AA-35F32CE0DC87}" sibTransId="{DCF81DF6-942E-4837-BD13-7304F0A95763}"/>
    <dgm:cxn modelId="{ABA33319-95CE-47E9-B185-188DC39C573D}" type="presOf" srcId="{4ADAE3B8-FE3B-4A32-BE0C-3B6B3CAE6DD7}" destId="{40070F41-E5AC-4BF6-AFF2-BC9C1D44E06D}" srcOrd="0" destOrd="0" presId="urn:microsoft.com/office/officeart/2005/8/layout/vList5"/>
    <dgm:cxn modelId="{033391DD-A310-4AB5-AA49-58136F667A57}" type="presOf" srcId="{E032BCAC-79C6-400C-9D65-689E463FEEB5}" destId="{2519CCE2-2B30-47EF-8A76-7D5ACA9F6130}" srcOrd="0" destOrd="1" presId="urn:microsoft.com/office/officeart/2005/8/layout/vList5"/>
    <dgm:cxn modelId="{22718193-7BB4-4433-B46C-FDAF94900164}" srcId="{2629569F-4586-441A-8627-A86D8719A349}" destId="{4B34922B-5856-4E12-AE39-76D8F6964525}" srcOrd="2" destOrd="0" parTransId="{A4C38112-A76F-4B0D-BA8F-6321509B5A5E}" sibTransId="{7CC58482-B7B7-41D1-BEAF-8D729168FBC0}"/>
    <dgm:cxn modelId="{BE23516B-E4AC-4060-BE49-0C8EC6F7FCAF}" srcId="{8AADCAD4-FFA4-4B36-974B-297FF1D32BCA}" destId="{39462510-8404-44A8-BFC4-EF1A7B7494A0}" srcOrd="1" destOrd="0" parTransId="{1515E1B3-8BC1-40AC-B6A4-97596FD41892}" sibTransId="{DF58540B-9242-43E8-AF76-DFA703ABCA47}"/>
    <dgm:cxn modelId="{F9290E4F-6BBA-45AC-B5CA-30DA333ACFFB}" type="presOf" srcId="{39462510-8404-44A8-BFC4-EF1A7B7494A0}" destId="{40070F41-E5AC-4BF6-AFF2-BC9C1D44E06D}" srcOrd="0" destOrd="1" presId="urn:microsoft.com/office/officeart/2005/8/layout/vList5"/>
    <dgm:cxn modelId="{1E83E9D7-C39D-4D0A-843C-164A836BAD8A}" type="presOf" srcId="{13485FD4-1276-49CB-AEF4-3F4B99A53219}" destId="{2519CCE2-2B30-47EF-8A76-7D5ACA9F6130}" srcOrd="0" destOrd="0" presId="urn:microsoft.com/office/officeart/2005/8/layout/vList5"/>
    <dgm:cxn modelId="{B017884B-68CE-45A9-9CCC-08E53384EF51}" srcId="{26E85502-CAC3-4768-B5C3-1E74FA11E243}" destId="{DDAC4D56-EB48-49AB-A335-FF239A8CCCF9}" srcOrd="3" destOrd="0" parTransId="{625642AA-A58D-4F7D-979E-1770EAE251AF}" sibTransId="{C095C66B-CB3D-4ECB-95FC-9776E0E4D744}"/>
    <dgm:cxn modelId="{494AFC61-3322-4ADA-A1CE-1DF84C2C4069}" srcId="{4B34922B-5856-4E12-AE39-76D8F6964525}" destId="{DAA1CC54-E0EC-4847-98DF-7FE3C93E6763}" srcOrd="0" destOrd="0" parTransId="{09F66330-21D6-450F-8EBA-904EA21DABD5}" sibTransId="{646A8F7F-B718-40B4-A018-1E5A835C3219}"/>
    <dgm:cxn modelId="{66BF3AF7-5590-4CFC-9DFB-51E1426F8F07}" type="presOf" srcId="{02D77597-2259-4EFA-9D4A-3314913CAE4D}" destId="{2519CCE2-2B30-47EF-8A76-7D5ACA9F6130}" srcOrd="0" destOrd="2" presId="urn:microsoft.com/office/officeart/2005/8/layout/vList5"/>
    <dgm:cxn modelId="{3FF1F190-DE18-4C08-9B84-1ED92F0CA6BC}" type="presOf" srcId="{26E85502-CAC3-4768-B5C3-1E74FA11E243}" destId="{0C64A551-8577-481F-976C-163AC9ED1EFE}" srcOrd="0" destOrd="0" presId="urn:microsoft.com/office/officeart/2005/8/layout/vList5"/>
    <dgm:cxn modelId="{DF1D1067-443D-4FE3-92C3-B7F484B2A913}" type="presOf" srcId="{DDAC4D56-EB48-49AB-A335-FF239A8CCCF9}" destId="{2519CCE2-2B30-47EF-8A76-7D5ACA9F6130}" srcOrd="0" destOrd="3" presId="urn:microsoft.com/office/officeart/2005/8/layout/vList5"/>
    <dgm:cxn modelId="{50B31607-039D-4236-9508-5C73B3C2EF87}" srcId="{26E85502-CAC3-4768-B5C3-1E74FA11E243}" destId="{02D77597-2259-4EFA-9D4A-3314913CAE4D}" srcOrd="2" destOrd="0" parTransId="{5B49FDA6-BCF5-4877-9CFC-65948651444B}" sibTransId="{4A58DD0E-F225-41CE-B09F-1274D0C48795}"/>
    <dgm:cxn modelId="{D5342B90-3891-4572-8890-B93D6F0C07C0}" type="presParOf" srcId="{7F7AA935-7A07-4F10-BAF3-68C85A2D2DB8}" destId="{150A779B-8190-4A06-9235-33C838863885}" srcOrd="0" destOrd="0" presId="urn:microsoft.com/office/officeart/2005/8/layout/vList5"/>
    <dgm:cxn modelId="{5F24C57D-DACC-421B-A18A-1D3D08C18D58}" type="presParOf" srcId="{150A779B-8190-4A06-9235-33C838863885}" destId="{0C64A551-8577-481F-976C-163AC9ED1EFE}" srcOrd="0" destOrd="0" presId="urn:microsoft.com/office/officeart/2005/8/layout/vList5"/>
    <dgm:cxn modelId="{F9FDFBCC-1D09-4A02-824A-B5E43E78F400}" type="presParOf" srcId="{150A779B-8190-4A06-9235-33C838863885}" destId="{2519CCE2-2B30-47EF-8A76-7D5ACA9F6130}" srcOrd="1" destOrd="0" presId="urn:microsoft.com/office/officeart/2005/8/layout/vList5"/>
    <dgm:cxn modelId="{63482946-F2A6-47DB-87BF-D7AC5870911D}" type="presParOf" srcId="{7F7AA935-7A07-4F10-BAF3-68C85A2D2DB8}" destId="{C5139AEB-D8C0-4AF6-957F-E9083BF4ABF0}" srcOrd="1" destOrd="0" presId="urn:microsoft.com/office/officeart/2005/8/layout/vList5"/>
    <dgm:cxn modelId="{C54613E4-A3DC-4F34-98B9-41CA34D213F1}" type="presParOf" srcId="{7F7AA935-7A07-4F10-BAF3-68C85A2D2DB8}" destId="{9AEE145C-D400-43D0-8CBA-C1C739785C9C}" srcOrd="2" destOrd="0" presId="urn:microsoft.com/office/officeart/2005/8/layout/vList5"/>
    <dgm:cxn modelId="{BB396A9E-2039-4D71-AA0F-5AB69568C537}" type="presParOf" srcId="{9AEE145C-D400-43D0-8CBA-C1C739785C9C}" destId="{44DDFFBB-00ED-4DFE-A080-8EAE3CD745D1}" srcOrd="0" destOrd="0" presId="urn:microsoft.com/office/officeart/2005/8/layout/vList5"/>
    <dgm:cxn modelId="{C22BF965-7E8E-4131-A104-1D52EE16935D}" type="presParOf" srcId="{9AEE145C-D400-43D0-8CBA-C1C739785C9C}" destId="{40070F41-E5AC-4BF6-AFF2-BC9C1D44E06D}" srcOrd="1" destOrd="0" presId="urn:microsoft.com/office/officeart/2005/8/layout/vList5"/>
    <dgm:cxn modelId="{B433B9F2-3C30-4D17-9547-6DF72D5A8602}" type="presParOf" srcId="{7F7AA935-7A07-4F10-BAF3-68C85A2D2DB8}" destId="{78E11183-6FD2-42C5-9422-A640B1687AB5}" srcOrd="3" destOrd="0" presId="urn:microsoft.com/office/officeart/2005/8/layout/vList5"/>
    <dgm:cxn modelId="{60EAB10F-A0EF-4D3A-940B-A82B4DEE1FC6}" type="presParOf" srcId="{7F7AA935-7A07-4F10-BAF3-68C85A2D2DB8}" destId="{6A0B3A32-2F7D-4680-9934-22B3140960F2}" srcOrd="4" destOrd="0" presId="urn:microsoft.com/office/officeart/2005/8/layout/vList5"/>
    <dgm:cxn modelId="{F41D007A-E343-4020-AD89-6F4E3B2609E3}" type="presParOf" srcId="{6A0B3A32-2F7D-4680-9934-22B3140960F2}" destId="{E7AC847A-EDE1-46E7-8434-9DDFDAE68356}" srcOrd="0" destOrd="0" presId="urn:microsoft.com/office/officeart/2005/8/layout/vList5"/>
    <dgm:cxn modelId="{8D095A80-198B-40F3-89F9-FDD55C8A474E}" type="presParOf" srcId="{6A0B3A32-2F7D-4680-9934-22B3140960F2}" destId="{7E4B6AF1-C222-4DFD-BCCD-39701DB548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55F48-3EBA-4800-9747-93EC32C374B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069DA5-58CB-4F7A-9668-53E88CF9D3A8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indent="0">
            <a:lnSpc>
              <a:spcPct val="100000"/>
            </a:lnSpc>
            <a:spcAft>
              <a:spcPts val="0"/>
            </a:spcAft>
          </a:pPr>
          <a:r>
            <a:rPr lang="uk-UA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постбіхевіоралістський</a:t>
          </a:r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етап </a:t>
          </a:r>
        </a:p>
        <a:p>
          <a:pPr indent="0">
            <a:lnSpc>
              <a:spcPct val="100000"/>
            </a:lnSpc>
            <a:spcAft>
              <a:spcPts val="0"/>
            </a:spcAft>
          </a:pPr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(остання чверть XX – початок XXI ст.)</a:t>
          </a:r>
          <a:endParaRPr lang="ru-RU" dirty="0"/>
        </a:p>
      </dgm:t>
    </dgm:pt>
    <dgm:pt modelId="{58EDE730-A5AD-4911-B229-69A9148FF209}" type="parTrans" cxnId="{7C87E722-AC14-4174-B9B7-63935E8632A4}">
      <dgm:prSet/>
      <dgm:spPr/>
      <dgm:t>
        <a:bodyPr/>
        <a:lstStyle/>
        <a:p>
          <a:pPr indent="0">
            <a:lnSpc>
              <a:spcPct val="100000"/>
            </a:lnSpc>
          </a:pPr>
          <a:endParaRPr lang="ru-RU"/>
        </a:p>
      </dgm:t>
    </dgm:pt>
    <dgm:pt modelId="{2A870FB3-370F-4D5E-83F2-AF6354DBB146}" type="sibTrans" cxnId="{7C87E722-AC14-4174-B9B7-63935E8632A4}">
      <dgm:prSet/>
      <dgm:spPr/>
      <dgm:t>
        <a:bodyPr/>
        <a:lstStyle/>
        <a:p>
          <a:pPr indent="0">
            <a:lnSpc>
              <a:spcPct val="100000"/>
            </a:lnSpc>
          </a:pPr>
          <a:endParaRPr lang="ru-RU"/>
        </a:p>
      </dgm:t>
    </dgm:pt>
    <dgm:pt modelId="{10ECD90F-EB85-4722-96CF-59591167FEC4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uk-UA" sz="20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неоінституціоналізм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C33D00-C907-4848-AA3C-39D1F03A1702}" type="parTrans" cxnId="{14E2E0BB-6F98-4503-8C23-7AECECC88A5A}">
      <dgm:prSet/>
      <dgm:spPr/>
      <dgm:t>
        <a:bodyPr/>
        <a:lstStyle/>
        <a:p>
          <a:pPr indent="0">
            <a:lnSpc>
              <a:spcPct val="100000"/>
            </a:lnSpc>
          </a:pPr>
          <a:endParaRPr lang="ru-RU"/>
        </a:p>
      </dgm:t>
    </dgm:pt>
    <dgm:pt modelId="{CDAEF4CD-B911-4C56-B77D-AD248703717E}" type="sibTrans" cxnId="{14E2E0BB-6F98-4503-8C23-7AECECC88A5A}">
      <dgm:prSet/>
      <dgm:spPr/>
      <dgm:t>
        <a:bodyPr/>
        <a:lstStyle/>
        <a:p>
          <a:pPr indent="0">
            <a:lnSpc>
              <a:spcPct val="100000"/>
            </a:lnSpc>
          </a:pPr>
          <a:endParaRPr lang="ru-RU"/>
        </a:p>
      </dgm:t>
    </dgm:pt>
    <dgm:pt modelId="{C1B076BC-92C8-4A49-BE2D-01F735BD2B5F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політична </a:t>
          </a:r>
          <a:r>
            <a:rPr lang="uk-UA" sz="20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комунікативістика</a:t>
          </a:r>
          <a:r>
            <a: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4647BF-CC81-4013-855A-A7D87D32BC43}" type="parTrans" cxnId="{4066A41C-099C-4B82-A529-48A5802DD404}">
      <dgm:prSet/>
      <dgm:spPr/>
      <dgm:t>
        <a:bodyPr/>
        <a:lstStyle/>
        <a:p>
          <a:pPr indent="0">
            <a:lnSpc>
              <a:spcPct val="100000"/>
            </a:lnSpc>
          </a:pPr>
          <a:endParaRPr lang="ru-RU"/>
        </a:p>
      </dgm:t>
    </dgm:pt>
    <dgm:pt modelId="{BE71F299-38FC-4FB9-AD7B-86A8C639F7F2}" type="sibTrans" cxnId="{4066A41C-099C-4B82-A529-48A5802DD404}">
      <dgm:prSet/>
      <dgm:spPr/>
      <dgm:t>
        <a:bodyPr/>
        <a:lstStyle/>
        <a:p>
          <a:pPr indent="0">
            <a:lnSpc>
              <a:spcPct val="100000"/>
            </a:lnSpc>
          </a:pPr>
          <a:endParaRPr lang="ru-RU"/>
        </a:p>
      </dgm:t>
    </dgm:pt>
    <dgm:pt modelId="{FD5DD4BB-E889-45A8-81CA-2A63D33C9552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інформаціологія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2BE5C-D8B7-469C-85AB-09D573D57EAD}" type="parTrans" cxnId="{3D79B17A-2286-4444-A4B5-A0340FF03CD9}">
      <dgm:prSet/>
      <dgm:spPr/>
      <dgm:t>
        <a:bodyPr/>
        <a:lstStyle/>
        <a:p>
          <a:endParaRPr lang="ru-RU"/>
        </a:p>
      </dgm:t>
    </dgm:pt>
    <dgm:pt modelId="{1237EFFA-0864-4736-8C64-93611022CD44}" type="sibTrans" cxnId="{3D79B17A-2286-4444-A4B5-A0340FF03CD9}">
      <dgm:prSet/>
      <dgm:spPr/>
      <dgm:t>
        <a:bodyPr/>
        <a:lstStyle/>
        <a:p>
          <a:endParaRPr lang="ru-RU"/>
        </a:p>
      </dgm:t>
    </dgm:pt>
    <dgm:pt modelId="{FCD8570F-50BA-4ED4-A921-AB1237858D5F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uk-UA" sz="20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постструктуралізм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343246-4F67-4DEF-BB75-CC1766E0DAF1}" type="parTrans" cxnId="{1054D6BE-D466-437B-8DCD-1B9C5B25B5E2}">
      <dgm:prSet/>
      <dgm:spPr/>
      <dgm:t>
        <a:bodyPr/>
        <a:lstStyle/>
        <a:p>
          <a:endParaRPr lang="ru-RU"/>
        </a:p>
      </dgm:t>
    </dgm:pt>
    <dgm:pt modelId="{05DE58C8-50F2-4E4F-BE76-1BD5E8F267F2}" type="sibTrans" cxnId="{1054D6BE-D466-437B-8DCD-1B9C5B25B5E2}">
      <dgm:prSet/>
      <dgm:spPr/>
      <dgm:t>
        <a:bodyPr/>
        <a:lstStyle/>
        <a:p>
          <a:endParaRPr lang="ru-RU"/>
        </a:p>
      </dgm:t>
    </dgm:pt>
    <dgm:pt modelId="{8391620A-8C47-47C4-87E7-CA817F6A7C2C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постмодернізм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8A9CF9-277B-46B6-AEA0-4AC9CB95C0C6}" type="parTrans" cxnId="{0CFD868D-C109-4395-9BD3-1B0BFC2E58DF}">
      <dgm:prSet/>
      <dgm:spPr/>
      <dgm:t>
        <a:bodyPr/>
        <a:lstStyle/>
        <a:p>
          <a:endParaRPr lang="ru-RU"/>
        </a:p>
      </dgm:t>
    </dgm:pt>
    <dgm:pt modelId="{11665C02-0FD9-4852-95BD-F7F318B65527}" type="sibTrans" cxnId="{0CFD868D-C109-4395-9BD3-1B0BFC2E58DF}">
      <dgm:prSet/>
      <dgm:spPr/>
      <dgm:t>
        <a:bodyPr/>
        <a:lstStyle/>
        <a:p>
          <a:endParaRPr lang="ru-RU"/>
        </a:p>
      </dgm:t>
    </dgm:pt>
    <dgm:pt modelId="{DB0B0C0C-768C-42E3-93C8-C5545E5EFCDB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глобальні підходи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2215B4-97F9-4FD1-AE71-F595A0931082}" type="parTrans" cxnId="{587881CF-CF6D-4DF4-8F83-455AEF4642E8}">
      <dgm:prSet/>
      <dgm:spPr/>
      <dgm:t>
        <a:bodyPr/>
        <a:lstStyle/>
        <a:p>
          <a:endParaRPr lang="ru-RU"/>
        </a:p>
      </dgm:t>
    </dgm:pt>
    <dgm:pt modelId="{A4286A17-BF45-4BEE-B6AB-C79F0A85F4CC}" type="sibTrans" cxnId="{587881CF-CF6D-4DF4-8F83-455AEF4642E8}">
      <dgm:prSet/>
      <dgm:spPr/>
      <dgm:t>
        <a:bodyPr/>
        <a:lstStyle/>
        <a:p>
          <a:endParaRPr lang="ru-RU"/>
        </a:p>
      </dgm:t>
    </dgm:pt>
    <dgm:pt modelId="{6EDCFEFF-2260-4EEF-9873-FBE3FD42907F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дослідження політики у соціокультурних та цивілізаційних середовищах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276624-DC80-4D1F-9FDB-45931BCBF9F5}" type="parTrans" cxnId="{EC4BC550-3BD0-4623-913B-BEF9FA2ABB2A}">
      <dgm:prSet/>
      <dgm:spPr/>
      <dgm:t>
        <a:bodyPr/>
        <a:lstStyle/>
        <a:p>
          <a:endParaRPr lang="ru-RU"/>
        </a:p>
      </dgm:t>
    </dgm:pt>
    <dgm:pt modelId="{B10FBF56-78CA-419A-AF70-E8C8B1DBAFB9}" type="sibTrans" cxnId="{EC4BC550-3BD0-4623-913B-BEF9FA2ABB2A}">
      <dgm:prSet/>
      <dgm:spPr/>
      <dgm:t>
        <a:bodyPr/>
        <a:lstStyle/>
        <a:p>
          <a:endParaRPr lang="ru-RU"/>
        </a:p>
      </dgm:t>
    </dgm:pt>
    <dgm:pt modelId="{D8FE8F99-CA06-42FD-BFAB-F881ED828B0B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мережеві підходи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91B0C4-3B24-4A9F-B1BC-1C7AA4CF4E9B}" type="parTrans" cxnId="{3553ED50-E86E-4896-863D-A0466B02A237}">
      <dgm:prSet/>
      <dgm:spPr/>
      <dgm:t>
        <a:bodyPr/>
        <a:lstStyle/>
        <a:p>
          <a:endParaRPr lang="ru-RU"/>
        </a:p>
      </dgm:t>
    </dgm:pt>
    <dgm:pt modelId="{03931530-3616-47B3-88A2-88CFAFC6385A}" type="sibTrans" cxnId="{3553ED50-E86E-4896-863D-A0466B02A237}">
      <dgm:prSet/>
      <dgm:spPr/>
      <dgm:t>
        <a:bodyPr/>
        <a:lstStyle/>
        <a:p>
          <a:endParaRPr lang="ru-RU"/>
        </a:p>
      </dgm:t>
    </dgm:pt>
    <dgm:pt modelId="{A465660A-183C-4D88-B0EC-269B8155072F}">
      <dgm:prSet phldrT="[Текст]" custT="1"/>
      <dgm:spPr/>
      <dgm:t>
        <a:bodyPr/>
        <a:lstStyle/>
        <a:p>
          <a:pPr indent="0">
            <a:lnSpc>
              <a:spcPct val="100000"/>
            </a:lnSpc>
          </a:pPr>
          <a:r>
            <a: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аналіз контенту електронних комунікацій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9F00D0-BD99-4DA7-89C3-E1AFF6FC48D6}" type="parTrans" cxnId="{E971C6DA-A031-4598-9D9A-8E8B975A9AB0}">
      <dgm:prSet/>
      <dgm:spPr/>
      <dgm:t>
        <a:bodyPr/>
        <a:lstStyle/>
        <a:p>
          <a:endParaRPr lang="ru-RU"/>
        </a:p>
      </dgm:t>
    </dgm:pt>
    <dgm:pt modelId="{629E7C56-F760-4CB4-B468-62B17255FD43}" type="sibTrans" cxnId="{E971C6DA-A031-4598-9D9A-8E8B975A9AB0}">
      <dgm:prSet/>
      <dgm:spPr/>
      <dgm:t>
        <a:bodyPr/>
        <a:lstStyle/>
        <a:p>
          <a:endParaRPr lang="ru-RU"/>
        </a:p>
      </dgm:t>
    </dgm:pt>
    <dgm:pt modelId="{8406C690-D12C-4CD5-A672-245230B594E8}" type="pres">
      <dgm:prSet presAssocID="{44C55F48-3EBA-4800-9747-93EC32C374B7}" presName="Name0" presStyleCnt="0">
        <dgm:presLayoutVars>
          <dgm:dir/>
          <dgm:animLvl val="lvl"/>
          <dgm:resizeHandles val="exact"/>
        </dgm:presLayoutVars>
      </dgm:prSet>
      <dgm:spPr/>
    </dgm:pt>
    <dgm:pt modelId="{A88BA950-46BB-4B0B-ACDC-23401042452C}" type="pres">
      <dgm:prSet presAssocID="{B3069DA5-58CB-4F7A-9668-53E88CF9D3A8}" presName="linNode" presStyleCnt="0"/>
      <dgm:spPr/>
    </dgm:pt>
    <dgm:pt modelId="{F4531C58-E619-4965-BA13-170E2F77CF5F}" type="pres">
      <dgm:prSet presAssocID="{B3069DA5-58CB-4F7A-9668-53E88CF9D3A8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2DE79-B94D-4E3C-9211-B2E51CBE65D9}" type="pres">
      <dgm:prSet presAssocID="{B3069DA5-58CB-4F7A-9668-53E88CF9D3A8}" presName="descendantText" presStyleLbl="alignAccFollowNode1" presStyleIdx="0" presStyleCnt="1" custScaleY="90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0E6D2A-BBA9-4802-B41A-7871F6875EBC}" type="presOf" srcId="{FCD8570F-50BA-4ED4-A921-AB1237858D5F}" destId="{FBF2DE79-B94D-4E3C-9211-B2E51CBE65D9}" srcOrd="0" destOrd="3" presId="urn:microsoft.com/office/officeart/2005/8/layout/vList5"/>
    <dgm:cxn modelId="{3553ED50-E86E-4896-863D-A0466B02A237}" srcId="{B3069DA5-58CB-4F7A-9668-53E88CF9D3A8}" destId="{D8FE8F99-CA06-42FD-BFAB-F881ED828B0B}" srcOrd="7" destOrd="0" parTransId="{9391B0C4-3B24-4A9F-B1BC-1C7AA4CF4E9B}" sibTransId="{03931530-3616-47B3-88A2-88CFAFC6385A}"/>
    <dgm:cxn modelId="{587881CF-CF6D-4DF4-8F83-455AEF4642E8}" srcId="{B3069DA5-58CB-4F7A-9668-53E88CF9D3A8}" destId="{DB0B0C0C-768C-42E3-93C8-C5545E5EFCDB}" srcOrd="5" destOrd="0" parTransId="{492215B4-97F9-4FD1-AE71-F595A0931082}" sibTransId="{A4286A17-BF45-4BEE-B6AB-C79F0A85F4CC}"/>
    <dgm:cxn modelId="{3D79B17A-2286-4444-A4B5-A0340FF03CD9}" srcId="{B3069DA5-58CB-4F7A-9668-53E88CF9D3A8}" destId="{FD5DD4BB-E889-45A8-81CA-2A63D33C9552}" srcOrd="2" destOrd="0" parTransId="{6AD2BE5C-D8B7-469C-85AB-09D573D57EAD}" sibTransId="{1237EFFA-0864-4736-8C64-93611022CD44}"/>
    <dgm:cxn modelId="{4306B986-F7C3-4DD9-80E8-9EACEC7D7D70}" type="presOf" srcId="{D8FE8F99-CA06-42FD-BFAB-F881ED828B0B}" destId="{FBF2DE79-B94D-4E3C-9211-B2E51CBE65D9}" srcOrd="0" destOrd="7" presId="urn:microsoft.com/office/officeart/2005/8/layout/vList5"/>
    <dgm:cxn modelId="{1054D6BE-D466-437B-8DCD-1B9C5B25B5E2}" srcId="{B3069DA5-58CB-4F7A-9668-53E88CF9D3A8}" destId="{FCD8570F-50BA-4ED4-A921-AB1237858D5F}" srcOrd="3" destOrd="0" parTransId="{5B343246-4F67-4DEF-BB75-CC1766E0DAF1}" sibTransId="{05DE58C8-50F2-4E4F-BE76-1BD5E8F267F2}"/>
    <dgm:cxn modelId="{0CFD868D-C109-4395-9BD3-1B0BFC2E58DF}" srcId="{B3069DA5-58CB-4F7A-9668-53E88CF9D3A8}" destId="{8391620A-8C47-47C4-87E7-CA817F6A7C2C}" srcOrd="4" destOrd="0" parTransId="{A78A9CF9-277B-46B6-AEA0-4AC9CB95C0C6}" sibTransId="{11665C02-0FD9-4852-95BD-F7F318B65527}"/>
    <dgm:cxn modelId="{A6A6FA4E-858A-47BC-B623-F220429D3B31}" type="presOf" srcId="{A465660A-183C-4D88-B0EC-269B8155072F}" destId="{FBF2DE79-B94D-4E3C-9211-B2E51CBE65D9}" srcOrd="0" destOrd="8" presId="urn:microsoft.com/office/officeart/2005/8/layout/vList5"/>
    <dgm:cxn modelId="{EC4BC550-3BD0-4623-913B-BEF9FA2ABB2A}" srcId="{B3069DA5-58CB-4F7A-9668-53E88CF9D3A8}" destId="{6EDCFEFF-2260-4EEF-9873-FBE3FD42907F}" srcOrd="6" destOrd="0" parTransId="{7D276624-DC80-4D1F-9FDB-45931BCBF9F5}" sibTransId="{B10FBF56-78CA-419A-AF70-E8C8B1DBAFB9}"/>
    <dgm:cxn modelId="{C16AEE8B-254F-4B8A-85FD-E8462D16E539}" type="presOf" srcId="{B3069DA5-58CB-4F7A-9668-53E88CF9D3A8}" destId="{F4531C58-E619-4965-BA13-170E2F77CF5F}" srcOrd="0" destOrd="0" presId="urn:microsoft.com/office/officeart/2005/8/layout/vList5"/>
    <dgm:cxn modelId="{7C87E722-AC14-4174-B9B7-63935E8632A4}" srcId="{44C55F48-3EBA-4800-9747-93EC32C374B7}" destId="{B3069DA5-58CB-4F7A-9668-53E88CF9D3A8}" srcOrd="0" destOrd="0" parTransId="{58EDE730-A5AD-4911-B229-69A9148FF209}" sibTransId="{2A870FB3-370F-4D5E-83F2-AF6354DBB146}"/>
    <dgm:cxn modelId="{0D751098-AD0A-4D5A-8786-BBEFC8199BB3}" type="presOf" srcId="{8391620A-8C47-47C4-87E7-CA817F6A7C2C}" destId="{FBF2DE79-B94D-4E3C-9211-B2E51CBE65D9}" srcOrd="0" destOrd="4" presId="urn:microsoft.com/office/officeart/2005/8/layout/vList5"/>
    <dgm:cxn modelId="{14E2E0BB-6F98-4503-8C23-7AECECC88A5A}" srcId="{B3069DA5-58CB-4F7A-9668-53E88CF9D3A8}" destId="{10ECD90F-EB85-4722-96CF-59591167FEC4}" srcOrd="0" destOrd="0" parTransId="{92C33D00-C907-4848-AA3C-39D1F03A1702}" sibTransId="{CDAEF4CD-B911-4C56-B77D-AD248703717E}"/>
    <dgm:cxn modelId="{EC3EB1C4-298B-439A-BF8C-F2686ADB8C72}" type="presOf" srcId="{44C55F48-3EBA-4800-9747-93EC32C374B7}" destId="{8406C690-D12C-4CD5-A672-245230B594E8}" srcOrd="0" destOrd="0" presId="urn:microsoft.com/office/officeart/2005/8/layout/vList5"/>
    <dgm:cxn modelId="{D11D94E4-3D48-4AB1-9791-7A7DB29464C5}" type="presOf" srcId="{10ECD90F-EB85-4722-96CF-59591167FEC4}" destId="{FBF2DE79-B94D-4E3C-9211-B2E51CBE65D9}" srcOrd="0" destOrd="0" presId="urn:microsoft.com/office/officeart/2005/8/layout/vList5"/>
    <dgm:cxn modelId="{E971C6DA-A031-4598-9D9A-8E8B975A9AB0}" srcId="{B3069DA5-58CB-4F7A-9668-53E88CF9D3A8}" destId="{A465660A-183C-4D88-B0EC-269B8155072F}" srcOrd="8" destOrd="0" parTransId="{D69F00D0-BD99-4DA7-89C3-E1AFF6FC48D6}" sibTransId="{629E7C56-F760-4CB4-B468-62B17255FD43}"/>
    <dgm:cxn modelId="{AF7A0A63-0553-486D-AB21-A20E1C5589A1}" type="presOf" srcId="{FD5DD4BB-E889-45A8-81CA-2A63D33C9552}" destId="{FBF2DE79-B94D-4E3C-9211-B2E51CBE65D9}" srcOrd="0" destOrd="2" presId="urn:microsoft.com/office/officeart/2005/8/layout/vList5"/>
    <dgm:cxn modelId="{EBA22D4D-B47C-4432-A3D1-20E32AE44F73}" type="presOf" srcId="{C1B076BC-92C8-4A49-BE2D-01F735BD2B5F}" destId="{FBF2DE79-B94D-4E3C-9211-B2E51CBE65D9}" srcOrd="0" destOrd="1" presId="urn:microsoft.com/office/officeart/2005/8/layout/vList5"/>
    <dgm:cxn modelId="{9586DACB-0AAD-4D96-A6AA-AE32BFC13CD6}" type="presOf" srcId="{DB0B0C0C-768C-42E3-93C8-C5545E5EFCDB}" destId="{FBF2DE79-B94D-4E3C-9211-B2E51CBE65D9}" srcOrd="0" destOrd="5" presId="urn:microsoft.com/office/officeart/2005/8/layout/vList5"/>
    <dgm:cxn modelId="{4066A41C-099C-4B82-A529-48A5802DD404}" srcId="{B3069DA5-58CB-4F7A-9668-53E88CF9D3A8}" destId="{C1B076BC-92C8-4A49-BE2D-01F735BD2B5F}" srcOrd="1" destOrd="0" parTransId="{BE4647BF-CC81-4013-855A-A7D87D32BC43}" sibTransId="{BE71F299-38FC-4FB9-AD7B-86A8C639F7F2}"/>
    <dgm:cxn modelId="{9100C1EF-E41E-4D27-9D30-9D53BEAD36B5}" type="presOf" srcId="{6EDCFEFF-2260-4EEF-9873-FBE3FD42907F}" destId="{FBF2DE79-B94D-4E3C-9211-B2E51CBE65D9}" srcOrd="0" destOrd="6" presId="urn:microsoft.com/office/officeart/2005/8/layout/vList5"/>
    <dgm:cxn modelId="{3EF34D4B-5AEC-405C-B274-B814C9C488C3}" type="presParOf" srcId="{8406C690-D12C-4CD5-A672-245230B594E8}" destId="{A88BA950-46BB-4B0B-ACDC-23401042452C}" srcOrd="0" destOrd="0" presId="urn:microsoft.com/office/officeart/2005/8/layout/vList5"/>
    <dgm:cxn modelId="{C3439F42-4551-41CC-9194-409823946674}" type="presParOf" srcId="{A88BA950-46BB-4B0B-ACDC-23401042452C}" destId="{F4531C58-E619-4965-BA13-170E2F77CF5F}" srcOrd="0" destOrd="0" presId="urn:microsoft.com/office/officeart/2005/8/layout/vList5"/>
    <dgm:cxn modelId="{0ED80DE1-EC29-4430-9CB2-3EC8F5143755}" type="presParOf" srcId="{A88BA950-46BB-4B0B-ACDC-23401042452C}" destId="{FBF2DE79-B94D-4E3C-9211-B2E51CBE65D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9D5B1E-9BE4-4FD5-A4A1-0A1BE375287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389EB7-6177-494A-9032-1F4BB81B2F20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Причинно-наслідковий аналіз</a:t>
          </a:r>
          <a:r>
            <a:rPr lang="uk-UA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dirty="0"/>
        </a:p>
      </dgm:t>
    </dgm:pt>
    <dgm:pt modelId="{CF5784B3-60A2-433F-B600-C2DDCBDD87ED}" type="parTrans" cxnId="{898E51C5-E04E-4A42-88CA-5B2F3558A0E2}">
      <dgm:prSet/>
      <dgm:spPr/>
      <dgm:t>
        <a:bodyPr/>
        <a:lstStyle/>
        <a:p>
          <a:endParaRPr lang="ru-RU"/>
        </a:p>
      </dgm:t>
    </dgm:pt>
    <dgm:pt modelId="{00C191AF-FB4E-4E89-9CDB-A10606947B69}" type="sibTrans" cxnId="{898E51C5-E04E-4A42-88CA-5B2F3558A0E2}">
      <dgm:prSet/>
      <dgm:spPr/>
      <dgm:t>
        <a:bodyPr/>
        <a:lstStyle/>
        <a:p>
          <a:endParaRPr lang="ru-RU"/>
        </a:p>
      </dgm:t>
    </dgm:pt>
    <dgm:pt modelId="{0A1F741B-9132-487D-A0CA-B45D5DED2A81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Ретроспективний аналіз</a:t>
          </a:r>
          <a:r>
            <a:rPr lang="uk-UA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dirty="0"/>
        </a:p>
      </dgm:t>
    </dgm:pt>
    <dgm:pt modelId="{B96FBF7A-7539-45F5-89A2-2B343CD8693B}" type="parTrans" cxnId="{5D30D62A-FE21-4A76-A316-71BD6E21E238}">
      <dgm:prSet/>
      <dgm:spPr/>
      <dgm:t>
        <a:bodyPr/>
        <a:lstStyle/>
        <a:p>
          <a:endParaRPr lang="ru-RU"/>
        </a:p>
      </dgm:t>
    </dgm:pt>
    <dgm:pt modelId="{1563C563-AA72-4F05-8535-A1838111ABD8}" type="sibTrans" cxnId="{5D30D62A-FE21-4A76-A316-71BD6E21E238}">
      <dgm:prSet/>
      <dgm:spPr/>
      <dgm:t>
        <a:bodyPr/>
        <a:lstStyle/>
        <a:p>
          <a:endParaRPr lang="ru-RU"/>
        </a:p>
      </dgm:t>
    </dgm:pt>
    <dgm:pt modelId="{BB012348-5EB1-49D0-AE8E-054ECE7ABFE1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Ситуаційний аналіз</a:t>
          </a:r>
          <a:r>
            <a:rPr lang="uk-UA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dirty="0"/>
        </a:p>
      </dgm:t>
    </dgm:pt>
    <dgm:pt modelId="{278C951D-72BC-4005-809A-F8E4D56B3B8A}" type="parTrans" cxnId="{7193E104-712A-422E-9EC1-3E592B183533}">
      <dgm:prSet/>
      <dgm:spPr/>
      <dgm:t>
        <a:bodyPr/>
        <a:lstStyle/>
        <a:p>
          <a:endParaRPr lang="ru-RU"/>
        </a:p>
      </dgm:t>
    </dgm:pt>
    <dgm:pt modelId="{C9EFBCCA-2478-45FC-80D3-EF6C7264569C}" type="sibTrans" cxnId="{7193E104-712A-422E-9EC1-3E592B183533}">
      <dgm:prSet/>
      <dgm:spPr/>
      <dgm:t>
        <a:bodyPr/>
        <a:lstStyle/>
        <a:p>
          <a:endParaRPr lang="ru-RU"/>
        </a:p>
      </dgm:t>
    </dgm:pt>
    <dgm:pt modelId="{60110CA1-95F6-4C1F-89B4-C792A2CAAE62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Класифікаційний аналіз</a:t>
          </a:r>
          <a:r>
            <a:rPr lang="uk-UA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dirty="0"/>
        </a:p>
      </dgm:t>
    </dgm:pt>
    <dgm:pt modelId="{22AB9FEB-B0FD-4A63-A3E8-1D3EB9B2C9CE}" type="parTrans" cxnId="{B9DF5835-9B31-43A0-AFAE-94717D117C88}">
      <dgm:prSet/>
      <dgm:spPr/>
      <dgm:t>
        <a:bodyPr/>
        <a:lstStyle/>
        <a:p>
          <a:endParaRPr lang="ru-RU"/>
        </a:p>
      </dgm:t>
    </dgm:pt>
    <dgm:pt modelId="{C8030D99-9EED-40EC-A9AF-4969D7BA17C8}" type="sibTrans" cxnId="{B9DF5835-9B31-43A0-AFAE-94717D117C88}">
      <dgm:prSet/>
      <dgm:spPr/>
      <dgm:t>
        <a:bodyPr/>
        <a:lstStyle/>
        <a:p>
          <a:endParaRPr lang="ru-RU"/>
        </a:p>
      </dgm:t>
    </dgm:pt>
    <dgm:pt modelId="{4CBE155A-6D8F-440D-AC0D-60635609F10D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Інформаційний аналіз</a:t>
          </a:r>
          <a:r>
            <a:rPr lang="uk-UA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dirty="0"/>
        </a:p>
      </dgm:t>
    </dgm:pt>
    <dgm:pt modelId="{9FE92A96-9652-47F0-9563-54631280D116}" type="parTrans" cxnId="{B3781279-CDD7-4D1D-96D1-110AB61B8F53}">
      <dgm:prSet/>
      <dgm:spPr/>
      <dgm:t>
        <a:bodyPr/>
        <a:lstStyle/>
        <a:p>
          <a:endParaRPr lang="ru-RU"/>
        </a:p>
      </dgm:t>
    </dgm:pt>
    <dgm:pt modelId="{51DFB9AC-F2DD-4DA7-B631-52FF4993496C}" type="sibTrans" cxnId="{B3781279-CDD7-4D1D-96D1-110AB61B8F53}">
      <dgm:prSet/>
      <dgm:spPr/>
      <dgm:t>
        <a:bodyPr/>
        <a:lstStyle/>
        <a:p>
          <a:endParaRPr lang="ru-RU"/>
        </a:p>
      </dgm:t>
    </dgm:pt>
    <dgm:pt modelId="{8E41B275-CC4E-47C4-8BEB-DD7810F87BD0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Функціональний аналіз</a:t>
          </a:r>
          <a:r>
            <a:rPr lang="uk-UA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dirty="0"/>
        </a:p>
      </dgm:t>
    </dgm:pt>
    <dgm:pt modelId="{FBECA5C9-F4C0-4F4B-86BA-043C68E0BFE7}" type="parTrans" cxnId="{863CEBDE-0476-4D35-A056-DA80D5883639}">
      <dgm:prSet/>
      <dgm:spPr/>
      <dgm:t>
        <a:bodyPr/>
        <a:lstStyle/>
        <a:p>
          <a:endParaRPr lang="ru-RU"/>
        </a:p>
      </dgm:t>
    </dgm:pt>
    <dgm:pt modelId="{DB89F2C3-EBE6-4068-ADC4-C7CE5DB10AAC}" type="sibTrans" cxnId="{863CEBDE-0476-4D35-A056-DA80D5883639}">
      <dgm:prSet/>
      <dgm:spPr/>
      <dgm:t>
        <a:bodyPr/>
        <a:lstStyle/>
        <a:p>
          <a:endParaRPr lang="ru-RU"/>
        </a:p>
      </dgm:t>
    </dgm:pt>
    <dgm:pt modelId="{B5CC4703-CB11-4B4B-81F6-CA3A3E9C29EB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Структурний аналіз</a:t>
          </a:r>
          <a:r>
            <a:rPr lang="uk-UA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dirty="0"/>
        </a:p>
      </dgm:t>
    </dgm:pt>
    <dgm:pt modelId="{8D59CBC9-B844-4338-8291-6214F4E6411C}" type="parTrans" cxnId="{1D777978-0390-4CAA-8E64-5B324276FCEB}">
      <dgm:prSet/>
      <dgm:spPr/>
      <dgm:t>
        <a:bodyPr/>
        <a:lstStyle/>
        <a:p>
          <a:endParaRPr lang="ru-RU"/>
        </a:p>
      </dgm:t>
    </dgm:pt>
    <dgm:pt modelId="{F05773DC-4021-4E2C-8775-683E8BD0C238}" type="sibTrans" cxnId="{1D777978-0390-4CAA-8E64-5B324276FCEB}">
      <dgm:prSet/>
      <dgm:spPr/>
      <dgm:t>
        <a:bodyPr/>
        <a:lstStyle/>
        <a:p>
          <a:endParaRPr lang="ru-RU"/>
        </a:p>
      </dgm:t>
    </dgm:pt>
    <dgm:pt modelId="{318089C9-A188-49E5-BF19-38A876E92E93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Порівняльний аналіз</a:t>
          </a:r>
          <a:r>
            <a:rPr lang="uk-UA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dirty="0"/>
        </a:p>
      </dgm:t>
    </dgm:pt>
    <dgm:pt modelId="{ED3F1616-AC08-4D06-8189-BE1AD7ECBA1E}" type="parTrans" cxnId="{AD6D9BDE-4133-4EBF-8242-2C99202EF00F}">
      <dgm:prSet/>
      <dgm:spPr/>
      <dgm:t>
        <a:bodyPr/>
        <a:lstStyle/>
        <a:p>
          <a:endParaRPr lang="ru-RU"/>
        </a:p>
      </dgm:t>
    </dgm:pt>
    <dgm:pt modelId="{A0A82872-3821-465B-97FD-BD1CDF1BB08C}" type="sibTrans" cxnId="{AD6D9BDE-4133-4EBF-8242-2C99202EF00F}">
      <dgm:prSet/>
      <dgm:spPr/>
      <dgm:t>
        <a:bodyPr/>
        <a:lstStyle/>
        <a:p>
          <a:endParaRPr lang="ru-RU"/>
        </a:p>
      </dgm:t>
    </dgm:pt>
    <dgm:pt modelId="{3ACB6528-773F-4D78-9E0D-8EFFD18F4EAE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b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Текстовий аналіз</a:t>
          </a:r>
          <a:r>
            <a:rPr lang="uk-UA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dirty="0"/>
        </a:p>
      </dgm:t>
    </dgm:pt>
    <dgm:pt modelId="{D1FE2DC0-89A3-4B59-918E-C9291665D95F}" type="parTrans" cxnId="{2E419864-2A03-4606-A104-B3316FB3B811}">
      <dgm:prSet/>
      <dgm:spPr/>
      <dgm:t>
        <a:bodyPr/>
        <a:lstStyle/>
        <a:p>
          <a:endParaRPr lang="ru-RU"/>
        </a:p>
      </dgm:t>
    </dgm:pt>
    <dgm:pt modelId="{2094C145-87B3-4878-B43B-FB5003020E85}" type="sibTrans" cxnId="{2E419864-2A03-4606-A104-B3316FB3B811}">
      <dgm:prSet/>
      <dgm:spPr/>
      <dgm:t>
        <a:bodyPr/>
        <a:lstStyle/>
        <a:p>
          <a:endParaRPr lang="ru-RU"/>
        </a:p>
      </dgm:t>
    </dgm:pt>
    <dgm:pt modelId="{BA740C29-A3BF-4AF6-B622-808D6DA3236A}" type="pres">
      <dgm:prSet presAssocID="{D79D5B1E-9BE4-4FD5-A4A1-0A1BE3752878}" presName="Name0" presStyleCnt="0">
        <dgm:presLayoutVars>
          <dgm:dir/>
          <dgm:resizeHandles/>
        </dgm:presLayoutVars>
      </dgm:prSet>
      <dgm:spPr/>
    </dgm:pt>
    <dgm:pt modelId="{CF6EF47A-84A6-43AF-9FC8-7EF268FE9836}" type="pres">
      <dgm:prSet presAssocID="{1C389EB7-6177-494A-9032-1F4BB81B2F20}" presName="compNode" presStyleCnt="0"/>
      <dgm:spPr/>
    </dgm:pt>
    <dgm:pt modelId="{488A6547-205A-47B0-ADEE-C7FA8AC860E9}" type="pres">
      <dgm:prSet presAssocID="{1C389EB7-6177-494A-9032-1F4BB81B2F20}" presName="dummyConnPt" presStyleCnt="0"/>
      <dgm:spPr/>
    </dgm:pt>
    <dgm:pt modelId="{27045877-F885-41A8-ACD0-6BD56FA3BF53}" type="pres">
      <dgm:prSet presAssocID="{1C389EB7-6177-494A-9032-1F4BB81B2F2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C618E-9906-4659-A340-3CEF627BB98A}" type="pres">
      <dgm:prSet presAssocID="{00C191AF-FB4E-4E89-9CDB-A10606947B69}" presName="sibTrans" presStyleLbl="bgSibTrans2D1" presStyleIdx="0" presStyleCnt="8"/>
      <dgm:spPr/>
    </dgm:pt>
    <dgm:pt modelId="{E43117F8-638E-4C89-B725-51CCCC1C2B7A}" type="pres">
      <dgm:prSet presAssocID="{0A1F741B-9132-487D-A0CA-B45D5DED2A81}" presName="compNode" presStyleCnt="0"/>
      <dgm:spPr/>
    </dgm:pt>
    <dgm:pt modelId="{C0D36BF2-30D6-430B-865C-348D1EC1FE7F}" type="pres">
      <dgm:prSet presAssocID="{0A1F741B-9132-487D-A0CA-B45D5DED2A81}" presName="dummyConnPt" presStyleCnt="0"/>
      <dgm:spPr/>
    </dgm:pt>
    <dgm:pt modelId="{36A0FE86-EFC0-443B-8BE4-49F12A362791}" type="pres">
      <dgm:prSet presAssocID="{0A1F741B-9132-487D-A0CA-B45D5DED2A8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125E63-A5C1-4248-BDC6-8833DC59FF0C}" type="pres">
      <dgm:prSet presAssocID="{1563C563-AA72-4F05-8535-A1838111ABD8}" presName="sibTrans" presStyleLbl="bgSibTrans2D1" presStyleIdx="1" presStyleCnt="8"/>
      <dgm:spPr/>
    </dgm:pt>
    <dgm:pt modelId="{68B9E710-A8F2-4EBB-A871-EF671468016E}" type="pres">
      <dgm:prSet presAssocID="{BB012348-5EB1-49D0-AE8E-054ECE7ABFE1}" presName="compNode" presStyleCnt="0"/>
      <dgm:spPr/>
    </dgm:pt>
    <dgm:pt modelId="{5840C7E4-DDA6-4C9D-992B-95B9C64E8758}" type="pres">
      <dgm:prSet presAssocID="{BB012348-5EB1-49D0-AE8E-054ECE7ABFE1}" presName="dummyConnPt" presStyleCnt="0"/>
      <dgm:spPr/>
    </dgm:pt>
    <dgm:pt modelId="{E702074A-4D42-49BB-8C78-AEEACFF14888}" type="pres">
      <dgm:prSet presAssocID="{BB012348-5EB1-49D0-AE8E-054ECE7ABFE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043F3-E461-488B-B140-AAB2ACD1969C}" type="pres">
      <dgm:prSet presAssocID="{C9EFBCCA-2478-45FC-80D3-EF6C7264569C}" presName="sibTrans" presStyleLbl="bgSibTrans2D1" presStyleIdx="2" presStyleCnt="8"/>
      <dgm:spPr/>
    </dgm:pt>
    <dgm:pt modelId="{52C72BD6-514F-4750-BBF5-54B28F0370E7}" type="pres">
      <dgm:prSet presAssocID="{60110CA1-95F6-4C1F-89B4-C792A2CAAE62}" presName="compNode" presStyleCnt="0"/>
      <dgm:spPr/>
    </dgm:pt>
    <dgm:pt modelId="{752E1ADE-8D00-409F-A38B-3C50A8C70273}" type="pres">
      <dgm:prSet presAssocID="{60110CA1-95F6-4C1F-89B4-C792A2CAAE62}" presName="dummyConnPt" presStyleCnt="0"/>
      <dgm:spPr/>
    </dgm:pt>
    <dgm:pt modelId="{4B91A5DB-9923-4748-BEBF-884E4DEF6448}" type="pres">
      <dgm:prSet presAssocID="{60110CA1-95F6-4C1F-89B4-C792A2CAAE62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AE3F8E-2BF9-40B9-BE4F-9D1942106450}" type="pres">
      <dgm:prSet presAssocID="{C8030D99-9EED-40EC-A9AF-4969D7BA17C8}" presName="sibTrans" presStyleLbl="bgSibTrans2D1" presStyleIdx="3" presStyleCnt="8"/>
      <dgm:spPr/>
    </dgm:pt>
    <dgm:pt modelId="{A018DC6A-AED6-4EE8-BB38-08214CEE9D9D}" type="pres">
      <dgm:prSet presAssocID="{4CBE155A-6D8F-440D-AC0D-60635609F10D}" presName="compNode" presStyleCnt="0"/>
      <dgm:spPr/>
    </dgm:pt>
    <dgm:pt modelId="{30B5B22C-F40D-4956-8100-7C059F98F742}" type="pres">
      <dgm:prSet presAssocID="{4CBE155A-6D8F-440D-AC0D-60635609F10D}" presName="dummyConnPt" presStyleCnt="0"/>
      <dgm:spPr/>
    </dgm:pt>
    <dgm:pt modelId="{932C080E-50F3-4B12-8155-81133360B0D7}" type="pres">
      <dgm:prSet presAssocID="{4CBE155A-6D8F-440D-AC0D-60635609F10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4D88F-271F-4FBD-A92B-222EF711F907}" type="pres">
      <dgm:prSet presAssocID="{51DFB9AC-F2DD-4DA7-B631-52FF4993496C}" presName="sibTrans" presStyleLbl="bgSibTrans2D1" presStyleIdx="4" presStyleCnt="8"/>
      <dgm:spPr/>
    </dgm:pt>
    <dgm:pt modelId="{1D65E0AB-7F52-4DDF-BDF4-0ECC53189E5F}" type="pres">
      <dgm:prSet presAssocID="{8E41B275-CC4E-47C4-8BEB-DD7810F87BD0}" presName="compNode" presStyleCnt="0"/>
      <dgm:spPr/>
    </dgm:pt>
    <dgm:pt modelId="{0A495477-0912-44AA-8F5C-08E2DDE0D765}" type="pres">
      <dgm:prSet presAssocID="{8E41B275-CC4E-47C4-8BEB-DD7810F87BD0}" presName="dummyConnPt" presStyleCnt="0"/>
      <dgm:spPr/>
    </dgm:pt>
    <dgm:pt modelId="{FA505683-9448-4F11-A586-61092525CE01}" type="pres">
      <dgm:prSet presAssocID="{8E41B275-CC4E-47C4-8BEB-DD7810F87BD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9CBC5-0CB7-4489-8EF8-48CD7EAA2B05}" type="pres">
      <dgm:prSet presAssocID="{DB89F2C3-EBE6-4068-ADC4-C7CE5DB10AAC}" presName="sibTrans" presStyleLbl="bgSibTrans2D1" presStyleIdx="5" presStyleCnt="8"/>
      <dgm:spPr/>
    </dgm:pt>
    <dgm:pt modelId="{372923EE-4BB8-4C7E-A716-C210358ABD09}" type="pres">
      <dgm:prSet presAssocID="{B5CC4703-CB11-4B4B-81F6-CA3A3E9C29EB}" presName="compNode" presStyleCnt="0"/>
      <dgm:spPr/>
    </dgm:pt>
    <dgm:pt modelId="{8E59FBDA-4F67-4C9B-AD9D-D10457FBB6F2}" type="pres">
      <dgm:prSet presAssocID="{B5CC4703-CB11-4B4B-81F6-CA3A3E9C29EB}" presName="dummyConnPt" presStyleCnt="0"/>
      <dgm:spPr/>
    </dgm:pt>
    <dgm:pt modelId="{73B2C9FE-BC87-44A8-A2A2-698FD8F9B60E}" type="pres">
      <dgm:prSet presAssocID="{B5CC4703-CB11-4B4B-81F6-CA3A3E9C29E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4BEC42-002F-4F41-AB8E-1D49E5D44CFD}" type="pres">
      <dgm:prSet presAssocID="{F05773DC-4021-4E2C-8775-683E8BD0C238}" presName="sibTrans" presStyleLbl="bgSibTrans2D1" presStyleIdx="6" presStyleCnt="8"/>
      <dgm:spPr/>
    </dgm:pt>
    <dgm:pt modelId="{5EC60906-D724-4C7C-850A-FA31C42962AA}" type="pres">
      <dgm:prSet presAssocID="{318089C9-A188-49E5-BF19-38A876E92E93}" presName="compNode" presStyleCnt="0"/>
      <dgm:spPr/>
    </dgm:pt>
    <dgm:pt modelId="{72C55541-47F8-47EC-B01A-CB2443B1F795}" type="pres">
      <dgm:prSet presAssocID="{318089C9-A188-49E5-BF19-38A876E92E93}" presName="dummyConnPt" presStyleCnt="0"/>
      <dgm:spPr/>
    </dgm:pt>
    <dgm:pt modelId="{ECAD9AE6-F166-44BB-8CAD-27A48DB705AA}" type="pres">
      <dgm:prSet presAssocID="{318089C9-A188-49E5-BF19-38A876E92E9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5272B-2D86-44B6-A0B0-356B5C13F653}" type="pres">
      <dgm:prSet presAssocID="{A0A82872-3821-465B-97FD-BD1CDF1BB08C}" presName="sibTrans" presStyleLbl="bgSibTrans2D1" presStyleIdx="7" presStyleCnt="8"/>
      <dgm:spPr/>
    </dgm:pt>
    <dgm:pt modelId="{9A1EA43D-152C-46DA-8B6E-FA122A2425CB}" type="pres">
      <dgm:prSet presAssocID="{3ACB6528-773F-4D78-9E0D-8EFFD18F4EAE}" presName="compNode" presStyleCnt="0"/>
      <dgm:spPr/>
    </dgm:pt>
    <dgm:pt modelId="{74FB0FF4-8503-4029-88F4-D59EF9BD0F63}" type="pres">
      <dgm:prSet presAssocID="{3ACB6528-773F-4D78-9E0D-8EFFD18F4EAE}" presName="dummyConnPt" presStyleCnt="0"/>
      <dgm:spPr/>
    </dgm:pt>
    <dgm:pt modelId="{1A06B0A5-7C61-41E5-968F-E5FEFE42902A}" type="pres">
      <dgm:prSet presAssocID="{3ACB6528-773F-4D78-9E0D-8EFFD18F4EA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9F159E-7D52-455D-9E77-8A79B48283A4}" type="presOf" srcId="{1563C563-AA72-4F05-8535-A1838111ABD8}" destId="{29125E63-A5C1-4248-BDC6-8833DC59FF0C}" srcOrd="0" destOrd="0" presId="urn:microsoft.com/office/officeart/2005/8/layout/bProcess4"/>
    <dgm:cxn modelId="{2FE92184-BFA5-4E90-BB39-323BC72B1298}" type="presOf" srcId="{318089C9-A188-49E5-BF19-38A876E92E93}" destId="{ECAD9AE6-F166-44BB-8CAD-27A48DB705AA}" srcOrd="0" destOrd="0" presId="urn:microsoft.com/office/officeart/2005/8/layout/bProcess4"/>
    <dgm:cxn modelId="{24515111-751C-4D4B-8D3F-5BAF96720D0F}" type="presOf" srcId="{B5CC4703-CB11-4B4B-81F6-CA3A3E9C29EB}" destId="{73B2C9FE-BC87-44A8-A2A2-698FD8F9B60E}" srcOrd="0" destOrd="0" presId="urn:microsoft.com/office/officeart/2005/8/layout/bProcess4"/>
    <dgm:cxn modelId="{6B79EACE-900F-48DA-928F-8ECBF57FAEF9}" type="presOf" srcId="{DB89F2C3-EBE6-4068-ADC4-C7CE5DB10AAC}" destId="{3CF9CBC5-0CB7-4489-8EF8-48CD7EAA2B05}" srcOrd="0" destOrd="0" presId="urn:microsoft.com/office/officeart/2005/8/layout/bProcess4"/>
    <dgm:cxn modelId="{0A13996C-EF09-437B-B1B1-32E45C85428A}" type="presOf" srcId="{0A1F741B-9132-487D-A0CA-B45D5DED2A81}" destId="{36A0FE86-EFC0-443B-8BE4-49F12A362791}" srcOrd="0" destOrd="0" presId="urn:microsoft.com/office/officeart/2005/8/layout/bProcess4"/>
    <dgm:cxn modelId="{5D30D62A-FE21-4A76-A316-71BD6E21E238}" srcId="{D79D5B1E-9BE4-4FD5-A4A1-0A1BE3752878}" destId="{0A1F741B-9132-487D-A0CA-B45D5DED2A81}" srcOrd="1" destOrd="0" parTransId="{B96FBF7A-7539-45F5-89A2-2B343CD8693B}" sibTransId="{1563C563-AA72-4F05-8535-A1838111ABD8}"/>
    <dgm:cxn modelId="{10AC481E-39E5-442F-BBB1-54A538E0D127}" type="presOf" srcId="{51DFB9AC-F2DD-4DA7-B631-52FF4993496C}" destId="{1FE4D88F-271F-4FBD-A92B-222EF711F907}" srcOrd="0" destOrd="0" presId="urn:microsoft.com/office/officeart/2005/8/layout/bProcess4"/>
    <dgm:cxn modelId="{D7AF6C89-476F-4099-9ED5-0E07BF6E54C0}" type="presOf" srcId="{1C389EB7-6177-494A-9032-1F4BB81B2F20}" destId="{27045877-F885-41A8-ACD0-6BD56FA3BF53}" srcOrd="0" destOrd="0" presId="urn:microsoft.com/office/officeart/2005/8/layout/bProcess4"/>
    <dgm:cxn modelId="{B3DC9911-BE3D-4944-A7BF-5D90B462D36A}" type="presOf" srcId="{60110CA1-95F6-4C1F-89B4-C792A2CAAE62}" destId="{4B91A5DB-9923-4748-BEBF-884E4DEF6448}" srcOrd="0" destOrd="0" presId="urn:microsoft.com/office/officeart/2005/8/layout/bProcess4"/>
    <dgm:cxn modelId="{863CEBDE-0476-4D35-A056-DA80D5883639}" srcId="{D79D5B1E-9BE4-4FD5-A4A1-0A1BE3752878}" destId="{8E41B275-CC4E-47C4-8BEB-DD7810F87BD0}" srcOrd="5" destOrd="0" parTransId="{FBECA5C9-F4C0-4F4B-86BA-043C68E0BFE7}" sibTransId="{DB89F2C3-EBE6-4068-ADC4-C7CE5DB10AAC}"/>
    <dgm:cxn modelId="{B9DF5835-9B31-43A0-AFAE-94717D117C88}" srcId="{D79D5B1E-9BE4-4FD5-A4A1-0A1BE3752878}" destId="{60110CA1-95F6-4C1F-89B4-C792A2CAAE62}" srcOrd="3" destOrd="0" parTransId="{22AB9FEB-B0FD-4A63-A3E8-1D3EB9B2C9CE}" sibTransId="{C8030D99-9EED-40EC-A9AF-4969D7BA17C8}"/>
    <dgm:cxn modelId="{FB59FE47-2782-41D5-915D-E20B951D4571}" type="presOf" srcId="{A0A82872-3821-465B-97FD-BD1CDF1BB08C}" destId="{AAC5272B-2D86-44B6-A0B0-356B5C13F653}" srcOrd="0" destOrd="0" presId="urn:microsoft.com/office/officeart/2005/8/layout/bProcess4"/>
    <dgm:cxn modelId="{85A94477-ABA4-4E78-8B6F-CD29A14DC285}" type="presOf" srcId="{00C191AF-FB4E-4E89-9CDB-A10606947B69}" destId="{115C618E-9906-4659-A340-3CEF627BB98A}" srcOrd="0" destOrd="0" presId="urn:microsoft.com/office/officeart/2005/8/layout/bProcess4"/>
    <dgm:cxn modelId="{2BBEBF81-D6C4-46D7-AF44-7418EF6B5311}" type="presOf" srcId="{F05773DC-4021-4E2C-8775-683E8BD0C238}" destId="{784BEC42-002F-4F41-AB8E-1D49E5D44CFD}" srcOrd="0" destOrd="0" presId="urn:microsoft.com/office/officeart/2005/8/layout/bProcess4"/>
    <dgm:cxn modelId="{7613B34B-51BC-4441-8195-6FEED590821C}" type="presOf" srcId="{BB012348-5EB1-49D0-AE8E-054ECE7ABFE1}" destId="{E702074A-4D42-49BB-8C78-AEEACFF14888}" srcOrd="0" destOrd="0" presId="urn:microsoft.com/office/officeart/2005/8/layout/bProcess4"/>
    <dgm:cxn modelId="{1D777978-0390-4CAA-8E64-5B324276FCEB}" srcId="{D79D5B1E-9BE4-4FD5-A4A1-0A1BE3752878}" destId="{B5CC4703-CB11-4B4B-81F6-CA3A3E9C29EB}" srcOrd="6" destOrd="0" parTransId="{8D59CBC9-B844-4338-8291-6214F4E6411C}" sibTransId="{F05773DC-4021-4E2C-8775-683E8BD0C238}"/>
    <dgm:cxn modelId="{947035D3-1272-4973-AED2-273755442B27}" type="presOf" srcId="{3ACB6528-773F-4D78-9E0D-8EFFD18F4EAE}" destId="{1A06B0A5-7C61-41E5-968F-E5FEFE42902A}" srcOrd="0" destOrd="0" presId="urn:microsoft.com/office/officeart/2005/8/layout/bProcess4"/>
    <dgm:cxn modelId="{F6AB9795-9AC4-47F6-81FC-D08C4E5B4CDD}" type="presOf" srcId="{C8030D99-9EED-40EC-A9AF-4969D7BA17C8}" destId="{DAAE3F8E-2BF9-40B9-BE4F-9D1942106450}" srcOrd="0" destOrd="0" presId="urn:microsoft.com/office/officeart/2005/8/layout/bProcess4"/>
    <dgm:cxn modelId="{898E51C5-E04E-4A42-88CA-5B2F3558A0E2}" srcId="{D79D5B1E-9BE4-4FD5-A4A1-0A1BE3752878}" destId="{1C389EB7-6177-494A-9032-1F4BB81B2F20}" srcOrd="0" destOrd="0" parTransId="{CF5784B3-60A2-433F-B600-C2DDCBDD87ED}" sibTransId="{00C191AF-FB4E-4E89-9CDB-A10606947B69}"/>
    <dgm:cxn modelId="{2E419864-2A03-4606-A104-B3316FB3B811}" srcId="{D79D5B1E-9BE4-4FD5-A4A1-0A1BE3752878}" destId="{3ACB6528-773F-4D78-9E0D-8EFFD18F4EAE}" srcOrd="8" destOrd="0" parTransId="{D1FE2DC0-89A3-4B59-918E-C9291665D95F}" sibTransId="{2094C145-87B3-4878-B43B-FB5003020E85}"/>
    <dgm:cxn modelId="{7193E104-712A-422E-9EC1-3E592B183533}" srcId="{D79D5B1E-9BE4-4FD5-A4A1-0A1BE3752878}" destId="{BB012348-5EB1-49D0-AE8E-054ECE7ABFE1}" srcOrd="2" destOrd="0" parTransId="{278C951D-72BC-4005-809A-F8E4D56B3B8A}" sibTransId="{C9EFBCCA-2478-45FC-80D3-EF6C7264569C}"/>
    <dgm:cxn modelId="{84279EC0-E10F-4787-99E7-34B4D138B4D6}" type="presOf" srcId="{4CBE155A-6D8F-440D-AC0D-60635609F10D}" destId="{932C080E-50F3-4B12-8155-81133360B0D7}" srcOrd="0" destOrd="0" presId="urn:microsoft.com/office/officeart/2005/8/layout/bProcess4"/>
    <dgm:cxn modelId="{B3781279-CDD7-4D1D-96D1-110AB61B8F53}" srcId="{D79D5B1E-9BE4-4FD5-A4A1-0A1BE3752878}" destId="{4CBE155A-6D8F-440D-AC0D-60635609F10D}" srcOrd="4" destOrd="0" parTransId="{9FE92A96-9652-47F0-9563-54631280D116}" sibTransId="{51DFB9AC-F2DD-4DA7-B631-52FF4993496C}"/>
    <dgm:cxn modelId="{7D570D12-84A9-4EB0-9228-E248F7A51B71}" type="presOf" srcId="{8E41B275-CC4E-47C4-8BEB-DD7810F87BD0}" destId="{FA505683-9448-4F11-A586-61092525CE01}" srcOrd="0" destOrd="0" presId="urn:microsoft.com/office/officeart/2005/8/layout/bProcess4"/>
    <dgm:cxn modelId="{AD6D9BDE-4133-4EBF-8242-2C99202EF00F}" srcId="{D79D5B1E-9BE4-4FD5-A4A1-0A1BE3752878}" destId="{318089C9-A188-49E5-BF19-38A876E92E93}" srcOrd="7" destOrd="0" parTransId="{ED3F1616-AC08-4D06-8189-BE1AD7ECBA1E}" sibTransId="{A0A82872-3821-465B-97FD-BD1CDF1BB08C}"/>
    <dgm:cxn modelId="{E0C7A763-5D53-4863-936E-5C17DB5F14A9}" type="presOf" srcId="{D79D5B1E-9BE4-4FD5-A4A1-0A1BE3752878}" destId="{BA740C29-A3BF-4AF6-B622-808D6DA3236A}" srcOrd="0" destOrd="0" presId="urn:microsoft.com/office/officeart/2005/8/layout/bProcess4"/>
    <dgm:cxn modelId="{D6389452-630A-4B36-8A16-BA872A02DDA7}" type="presOf" srcId="{C9EFBCCA-2478-45FC-80D3-EF6C7264569C}" destId="{B4E043F3-E461-488B-B140-AAB2ACD1969C}" srcOrd="0" destOrd="0" presId="urn:microsoft.com/office/officeart/2005/8/layout/bProcess4"/>
    <dgm:cxn modelId="{833FC0D7-3F0C-4C1C-95B2-8C225BA4001A}" type="presParOf" srcId="{BA740C29-A3BF-4AF6-B622-808D6DA3236A}" destId="{CF6EF47A-84A6-43AF-9FC8-7EF268FE9836}" srcOrd="0" destOrd="0" presId="urn:microsoft.com/office/officeart/2005/8/layout/bProcess4"/>
    <dgm:cxn modelId="{91DB7BEB-3C54-4FBF-A0C8-03187D3145F2}" type="presParOf" srcId="{CF6EF47A-84A6-43AF-9FC8-7EF268FE9836}" destId="{488A6547-205A-47B0-ADEE-C7FA8AC860E9}" srcOrd="0" destOrd="0" presId="urn:microsoft.com/office/officeart/2005/8/layout/bProcess4"/>
    <dgm:cxn modelId="{79839AC5-86FF-4183-BC70-BACA0477E1E0}" type="presParOf" srcId="{CF6EF47A-84A6-43AF-9FC8-7EF268FE9836}" destId="{27045877-F885-41A8-ACD0-6BD56FA3BF53}" srcOrd="1" destOrd="0" presId="urn:microsoft.com/office/officeart/2005/8/layout/bProcess4"/>
    <dgm:cxn modelId="{8E79C5E4-2BD8-4E96-A68B-699F47812221}" type="presParOf" srcId="{BA740C29-A3BF-4AF6-B622-808D6DA3236A}" destId="{115C618E-9906-4659-A340-3CEF627BB98A}" srcOrd="1" destOrd="0" presId="urn:microsoft.com/office/officeart/2005/8/layout/bProcess4"/>
    <dgm:cxn modelId="{2EAB239D-924A-48FA-BFBC-C799179847F7}" type="presParOf" srcId="{BA740C29-A3BF-4AF6-B622-808D6DA3236A}" destId="{E43117F8-638E-4C89-B725-51CCCC1C2B7A}" srcOrd="2" destOrd="0" presId="urn:microsoft.com/office/officeart/2005/8/layout/bProcess4"/>
    <dgm:cxn modelId="{C4E876F1-C17F-4793-B1E6-6B327ED3B69B}" type="presParOf" srcId="{E43117F8-638E-4C89-B725-51CCCC1C2B7A}" destId="{C0D36BF2-30D6-430B-865C-348D1EC1FE7F}" srcOrd="0" destOrd="0" presId="urn:microsoft.com/office/officeart/2005/8/layout/bProcess4"/>
    <dgm:cxn modelId="{0E4FB454-2EBD-4CC0-8E82-78D82A5BF9D7}" type="presParOf" srcId="{E43117F8-638E-4C89-B725-51CCCC1C2B7A}" destId="{36A0FE86-EFC0-443B-8BE4-49F12A362791}" srcOrd="1" destOrd="0" presId="urn:microsoft.com/office/officeart/2005/8/layout/bProcess4"/>
    <dgm:cxn modelId="{99F36838-C85E-4EF5-BBB7-745125671D48}" type="presParOf" srcId="{BA740C29-A3BF-4AF6-B622-808D6DA3236A}" destId="{29125E63-A5C1-4248-BDC6-8833DC59FF0C}" srcOrd="3" destOrd="0" presId="urn:microsoft.com/office/officeart/2005/8/layout/bProcess4"/>
    <dgm:cxn modelId="{1256D68A-F56B-4BB9-9238-980C72E96D20}" type="presParOf" srcId="{BA740C29-A3BF-4AF6-B622-808D6DA3236A}" destId="{68B9E710-A8F2-4EBB-A871-EF671468016E}" srcOrd="4" destOrd="0" presId="urn:microsoft.com/office/officeart/2005/8/layout/bProcess4"/>
    <dgm:cxn modelId="{9E0A9BE7-F775-4F00-84CA-E30D9CF8E0BA}" type="presParOf" srcId="{68B9E710-A8F2-4EBB-A871-EF671468016E}" destId="{5840C7E4-DDA6-4C9D-992B-95B9C64E8758}" srcOrd="0" destOrd="0" presId="urn:microsoft.com/office/officeart/2005/8/layout/bProcess4"/>
    <dgm:cxn modelId="{CE15E6DC-7A16-4647-A4E1-B49D40B78112}" type="presParOf" srcId="{68B9E710-A8F2-4EBB-A871-EF671468016E}" destId="{E702074A-4D42-49BB-8C78-AEEACFF14888}" srcOrd="1" destOrd="0" presId="urn:microsoft.com/office/officeart/2005/8/layout/bProcess4"/>
    <dgm:cxn modelId="{721AE09C-FFC0-448C-A83B-DB49F6E0069E}" type="presParOf" srcId="{BA740C29-A3BF-4AF6-B622-808D6DA3236A}" destId="{B4E043F3-E461-488B-B140-AAB2ACD1969C}" srcOrd="5" destOrd="0" presId="urn:microsoft.com/office/officeart/2005/8/layout/bProcess4"/>
    <dgm:cxn modelId="{6ECA3ABA-0B4A-4EBC-9724-5EA0127269FE}" type="presParOf" srcId="{BA740C29-A3BF-4AF6-B622-808D6DA3236A}" destId="{52C72BD6-514F-4750-BBF5-54B28F0370E7}" srcOrd="6" destOrd="0" presId="urn:microsoft.com/office/officeart/2005/8/layout/bProcess4"/>
    <dgm:cxn modelId="{21F3EEE6-EF16-456E-814A-BF372DC09DEA}" type="presParOf" srcId="{52C72BD6-514F-4750-BBF5-54B28F0370E7}" destId="{752E1ADE-8D00-409F-A38B-3C50A8C70273}" srcOrd="0" destOrd="0" presId="urn:microsoft.com/office/officeart/2005/8/layout/bProcess4"/>
    <dgm:cxn modelId="{BCA10D49-4E6C-4340-9A9E-E311FE11A1A2}" type="presParOf" srcId="{52C72BD6-514F-4750-BBF5-54B28F0370E7}" destId="{4B91A5DB-9923-4748-BEBF-884E4DEF6448}" srcOrd="1" destOrd="0" presId="urn:microsoft.com/office/officeart/2005/8/layout/bProcess4"/>
    <dgm:cxn modelId="{E1A82DCE-7C70-44ED-AF54-FC74147180CC}" type="presParOf" srcId="{BA740C29-A3BF-4AF6-B622-808D6DA3236A}" destId="{DAAE3F8E-2BF9-40B9-BE4F-9D1942106450}" srcOrd="7" destOrd="0" presId="urn:microsoft.com/office/officeart/2005/8/layout/bProcess4"/>
    <dgm:cxn modelId="{6971F785-51FA-4BD8-BE2B-0885B983FCF3}" type="presParOf" srcId="{BA740C29-A3BF-4AF6-B622-808D6DA3236A}" destId="{A018DC6A-AED6-4EE8-BB38-08214CEE9D9D}" srcOrd="8" destOrd="0" presId="urn:microsoft.com/office/officeart/2005/8/layout/bProcess4"/>
    <dgm:cxn modelId="{63AF1906-3C36-4F79-8B52-CEBB72758296}" type="presParOf" srcId="{A018DC6A-AED6-4EE8-BB38-08214CEE9D9D}" destId="{30B5B22C-F40D-4956-8100-7C059F98F742}" srcOrd="0" destOrd="0" presId="urn:microsoft.com/office/officeart/2005/8/layout/bProcess4"/>
    <dgm:cxn modelId="{88F9C35F-0388-4974-B125-F13E033AF2A0}" type="presParOf" srcId="{A018DC6A-AED6-4EE8-BB38-08214CEE9D9D}" destId="{932C080E-50F3-4B12-8155-81133360B0D7}" srcOrd="1" destOrd="0" presId="urn:microsoft.com/office/officeart/2005/8/layout/bProcess4"/>
    <dgm:cxn modelId="{73F270EF-8D78-49FE-B154-D9B97B5AD785}" type="presParOf" srcId="{BA740C29-A3BF-4AF6-B622-808D6DA3236A}" destId="{1FE4D88F-271F-4FBD-A92B-222EF711F907}" srcOrd="9" destOrd="0" presId="urn:microsoft.com/office/officeart/2005/8/layout/bProcess4"/>
    <dgm:cxn modelId="{D486F364-E80E-4317-AB2B-3036A53D5971}" type="presParOf" srcId="{BA740C29-A3BF-4AF6-B622-808D6DA3236A}" destId="{1D65E0AB-7F52-4DDF-BDF4-0ECC53189E5F}" srcOrd="10" destOrd="0" presId="urn:microsoft.com/office/officeart/2005/8/layout/bProcess4"/>
    <dgm:cxn modelId="{842C0EB3-A192-4706-969B-00EF422469C4}" type="presParOf" srcId="{1D65E0AB-7F52-4DDF-BDF4-0ECC53189E5F}" destId="{0A495477-0912-44AA-8F5C-08E2DDE0D765}" srcOrd="0" destOrd="0" presId="urn:microsoft.com/office/officeart/2005/8/layout/bProcess4"/>
    <dgm:cxn modelId="{866B46D6-831E-4A6A-AB47-7654360076BC}" type="presParOf" srcId="{1D65E0AB-7F52-4DDF-BDF4-0ECC53189E5F}" destId="{FA505683-9448-4F11-A586-61092525CE01}" srcOrd="1" destOrd="0" presId="urn:microsoft.com/office/officeart/2005/8/layout/bProcess4"/>
    <dgm:cxn modelId="{0ED7133E-34C7-4EA8-8FA8-A411BF829747}" type="presParOf" srcId="{BA740C29-A3BF-4AF6-B622-808D6DA3236A}" destId="{3CF9CBC5-0CB7-4489-8EF8-48CD7EAA2B05}" srcOrd="11" destOrd="0" presId="urn:microsoft.com/office/officeart/2005/8/layout/bProcess4"/>
    <dgm:cxn modelId="{B0966A03-D37E-48F6-9587-263A33079CC4}" type="presParOf" srcId="{BA740C29-A3BF-4AF6-B622-808D6DA3236A}" destId="{372923EE-4BB8-4C7E-A716-C210358ABD09}" srcOrd="12" destOrd="0" presId="urn:microsoft.com/office/officeart/2005/8/layout/bProcess4"/>
    <dgm:cxn modelId="{08C7312A-FD06-4FAE-8775-2AD60DF00AE3}" type="presParOf" srcId="{372923EE-4BB8-4C7E-A716-C210358ABD09}" destId="{8E59FBDA-4F67-4C9B-AD9D-D10457FBB6F2}" srcOrd="0" destOrd="0" presId="urn:microsoft.com/office/officeart/2005/8/layout/bProcess4"/>
    <dgm:cxn modelId="{3E1A980B-3082-4B66-BF07-7F9CBD0DDDCE}" type="presParOf" srcId="{372923EE-4BB8-4C7E-A716-C210358ABD09}" destId="{73B2C9FE-BC87-44A8-A2A2-698FD8F9B60E}" srcOrd="1" destOrd="0" presId="urn:microsoft.com/office/officeart/2005/8/layout/bProcess4"/>
    <dgm:cxn modelId="{36CE9370-2F60-4A2C-8A40-3A9173BD0900}" type="presParOf" srcId="{BA740C29-A3BF-4AF6-B622-808D6DA3236A}" destId="{784BEC42-002F-4F41-AB8E-1D49E5D44CFD}" srcOrd="13" destOrd="0" presId="urn:microsoft.com/office/officeart/2005/8/layout/bProcess4"/>
    <dgm:cxn modelId="{3AC14626-8E5B-42EB-8475-5C78623A4484}" type="presParOf" srcId="{BA740C29-A3BF-4AF6-B622-808D6DA3236A}" destId="{5EC60906-D724-4C7C-850A-FA31C42962AA}" srcOrd="14" destOrd="0" presId="urn:microsoft.com/office/officeart/2005/8/layout/bProcess4"/>
    <dgm:cxn modelId="{4CB3C6B4-CC25-4DD8-B035-3F1B6B200ACD}" type="presParOf" srcId="{5EC60906-D724-4C7C-850A-FA31C42962AA}" destId="{72C55541-47F8-47EC-B01A-CB2443B1F795}" srcOrd="0" destOrd="0" presId="urn:microsoft.com/office/officeart/2005/8/layout/bProcess4"/>
    <dgm:cxn modelId="{16FAA39F-73EA-4FE9-B4F1-A9473692AC29}" type="presParOf" srcId="{5EC60906-D724-4C7C-850A-FA31C42962AA}" destId="{ECAD9AE6-F166-44BB-8CAD-27A48DB705AA}" srcOrd="1" destOrd="0" presId="urn:microsoft.com/office/officeart/2005/8/layout/bProcess4"/>
    <dgm:cxn modelId="{F606AD11-A224-47C5-B0B5-B5771D5BB589}" type="presParOf" srcId="{BA740C29-A3BF-4AF6-B622-808D6DA3236A}" destId="{AAC5272B-2D86-44B6-A0B0-356B5C13F653}" srcOrd="15" destOrd="0" presId="urn:microsoft.com/office/officeart/2005/8/layout/bProcess4"/>
    <dgm:cxn modelId="{2386BD5C-41D2-414D-B1D5-5FFE4D7DB670}" type="presParOf" srcId="{BA740C29-A3BF-4AF6-B622-808D6DA3236A}" destId="{9A1EA43D-152C-46DA-8B6E-FA122A2425CB}" srcOrd="16" destOrd="0" presId="urn:microsoft.com/office/officeart/2005/8/layout/bProcess4"/>
    <dgm:cxn modelId="{AFECF8B0-C70F-4F23-8CD0-3821A729C76C}" type="presParOf" srcId="{9A1EA43D-152C-46DA-8B6E-FA122A2425CB}" destId="{74FB0FF4-8503-4029-88F4-D59EF9BD0F63}" srcOrd="0" destOrd="0" presId="urn:microsoft.com/office/officeart/2005/8/layout/bProcess4"/>
    <dgm:cxn modelId="{F9448BAE-EFA0-4FE3-8462-263897716CEE}" type="presParOf" srcId="{9A1EA43D-152C-46DA-8B6E-FA122A2425CB}" destId="{1A06B0A5-7C61-41E5-968F-E5FEFE42902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EA1EB0-3325-4128-8748-D2640BA6B8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FCE45F-BA7F-4465-8184-BE84FA4DF04D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методи збору емпіричних даних </a:t>
          </a:r>
          <a:endParaRPr lang="ru-RU" dirty="0"/>
        </a:p>
      </dgm:t>
    </dgm:pt>
    <dgm:pt modelId="{0C7B75FD-AEDD-4275-9680-8496ECFE5212}" type="parTrans" cxnId="{393380C8-1C29-413D-9FCD-FC7EB5BF4D1E}">
      <dgm:prSet/>
      <dgm:spPr/>
      <dgm:t>
        <a:bodyPr/>
        <a:lstStyle/>
        <a:p>
          <a:endParaRPr lang="ru-RU"/>
        </a:p>
      </dgm:t>
    </dgm:pt>
    <dgm:pt modelId="{C8B0610D-309B-4373-90DC-B239E521FC21}" type="sibTrans" cxnId="{393380C8-1C29-413D-9FCD-FC7EB5BF4D1E}">
      <dgm:prSet/>
      <dgm:spPr/>
      <dgm:t>
        <a:bodyPr/>
        <a:lstStyle/>
        <a:p>
          <a:endParaRPr lang="ru-RU"/>
        </a:p>
      </dgm:t>
    </dgm:pt>
    <dgm:pt modelId="{D7BBF5CA-2054-4878-B6A3-FC74640D3199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опитування</a:t>
          </a:r>
          <a:endParaRPr lang="ru-RU" dirty="0"/>
        </a:p>
      </dgm:t>
    </dgm:pt>
    <dgm:pt modelId="{A04F0554-0240-479F-89C8-F17D6F5416E1}" type="parTrans" cxnId="{2D7F16E1-F6FF-4A74-83A8-E1E03175987A}">
      <dgm:prSet/>
      <dgm:spPr/>
      <dgm:t>
        <a:bodyPr/>
        <a:lstStyle/>
        <a:p>
          <a:endParaRPr lang="ru-RU"/>
        </a:p>
      </dgm:t>
    </dgm:pt>
    <dgm:pt modelId="{4989E517-6A40-4C52-9CB8-45757649F488}" type="sibTrans" cxnId="{2D7F16E1-F6FF-4A74-83A8-E1E03175987A}">
      <dgm:prSet/>
      <dgm:spPr/>
      <dgm:t>
        <a:bodyPr/>
        <a:lstStyle/>
        <a:p>
          <a:endParaRPr lang="ru-RU"/>
        </a:p>
      </dgm:t>
    </dgm:pt>
    <dgm:pt modelId="{5814AD54-4659-4B54-89BB-971D2353132D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спостереження</a:t>
          </a:r>
          <a:endParaRPr lang="ru-RU" dirty="0"/>
        </a:p>
      </dgm:t>
    </dgm:pt>
    <dgm:pt modelId="{8F3B72F9-7A28-42E0-A3A2-E8CD26CE9D0E}" type="parTrans" cxnId="{B4953761-E5B7-414F-8CB4-68B05A3B4ECF}">
      <dgm:prSet/>
      <dgm:spPr/>
      <dgm:t>
        <a:bodyPr/>
        <a:lstStyle/>
        <a:p>
          <a:endParaRPr lang="ru-RU"/>
        </a:p>
      </dgm:t>
    </dgm:pt>
    <dgm:pt modelId="{025322AC-9E48-4595-B647-E38B63E60D16}" type="sibTrans" cxnId="{B4953761-E5B7-414F-8CB4-68B05A3B4ECF}">
      <dgm:prSet/>
      <dgm:spPr/>
      <dgm:t>
        <a:bodyPr/>
        <a:lstStyle/>
        <a:p>
          <a:endParaRPr lang="ru-RU"/>
        </a:p>
      </dgm:t>
    </dgm:pt>
    <dgm:pt modelId="{3D993E59-8C49-4E20-AD7B-CAE4D5BC385F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фокус-група</a:t>
          </a:r>
          <a:endParaRPr lang="ru-RU" dirty="0"/>
        </a:p>
      </dgm:t>
    </dgm:pt>
    <dgm:pt modelId="{7BE19591-57AF-4766-ACC7-5D9318BA7422}" type="parTrans" cxnId="{49D800C7-8C61-44D1-AA41-5AE32EAE7334}">
      <dgm:prSet/>
      <dgm:spPr/>
      <dgm:t>
        <a:bodyPr/>
        <a:lstStyle/>
        <a:p>
          <a:endParaRPr lang="ru-RU"/>
        </a:p>
      </dgm:t>
    </dgm:pt>
    <dgm:pt modelId="{C89652A8-CA93-4E02-9FE5-EFF3CAC127D8}" type="sibTrans" cxnId="{49D800C7-8C61-44D1-AA41-5AE32EAE7334}">
      <dgm:prSet/>
      <dgm:spPr/>
      <dgm:t>
        <a:bodyPr/>
        <a:lstStyle/>
        <a:p>
          <a:endParaRPr lang="ru-RU"/>
        </a:p>
      </dgm:t>
    </dgm:pt>
    <dgm:pt modelId="{7D59F3F9-B8CF-48B0-BE2D-C6B35C72503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біографічний метод</a:t>
          </a:r>
          <a:endParaRPr lang="ru-RU" dirty="0"/>
        </a:p>
      </dgm:t>
    </dgm:pt>
    <dgm:pt modelId="{767EBDF6-8664-4141-B07F-1179C98D5924}" type="parTrans" cxnId="{A499A73B-CEDE-445D-B953-9EA085D88008}">
      <dgm:prSet/>
      <dgm:spPr/>
      <dgm:t>
        <a:bodyPr/>
        <a:lstStyle/>
        <a:p>
          <a:endParaRPr lang="ru-RU"/>
        </a:p>
      </dgm:t>
    </dgm:pt>
    <dgm:pt modelId="{8FE3D9F4-EC6C-4386-9A6D-5F41ED9FC221}" type="sibTrans" cxnId="{A499A73B-CEDE-445D-B953-9EA085D88008}">
      <dgm:prSet/>
      <dgm:spPr/>
      <dgm:t>
        <a:bodyPr/>
        <a:lstStyle/>
        <a:p>
          <a:endParaRPr lang="ru-RU"/>
        </a:p>
      </dgm:t>
    </dgm:pt>
    <dgm:pt modelId="{FD0A9280-C6DF-4575-938A-B711DAC42DB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політичне моделювання</a:t>
          </a:r>
          <a:endParaRPr lang="ru-RU" dirty="0"/>
        </a:p>
      </dgm:t>
    </dgm:pt>
    <dgm:pt modelId="{10146D33-2ABC-48CE-BFF3-B88D69B3FE2E}" type="parTrans" cxnId="{CCDCD419-2609-402E-96BB-AAD762EF3E84}">
      <dgm:prSet/>
      <dgm:spPr/>
      <dgm:t>
        <a:bodyPr/>
        <a:lstStyle/>
        <a:p>
          <a:endParaRPr lang="ru-RU"/>
        </a:p>
      </dgm:t>
    </dgm:pt>
    <dgm:pt modelId="{D05795FF-353A-43AE-AF0E-469CC6860022}" type="sibTrans" cxnId="{CCDCD419-2609-402E-96BB-AAD762EF3E84}">
      <dgm:prSet/>
      <dgm:spPr/>
      <dgm:t>
        <a:bodyPr/>
        <a:lstStyle/>
        <a:p>
          <a:endParaRPr lang="ru-RU"/>
        </a:p>
      </dgm:t>
    </dgm:pt>
    <dgm:pt modelId="{F47CEB2C-5B1E-46D0-A226-841F5C99216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«</a:t>
          </a:r>
          <a:r>
            <a:rPr lang="uk-UA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ігротехніка</a:t>
          </a:r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»)</a:t>
          </a:r>
          <a:endParaRPr lang="ru-RU" dirty="0"/>
        </a:p>
      </dgm:t>
    </dgm:pt>
    <dgm:pt modelId="{7E597A74-82EB-41B7-9BB4-CF641049B009}" type="parTrans" cxnId="{636BC630-C450-4C03-A378-5E3171D03F4D}">
      <dgm:prSet/>
      <dgm:spPr/>
      <dgm:t>
        <a:bodyPr/>
        <a:lstStyle/>
        <a:p>
          <a:endParaRPr lang="ru-RU"/>
        </a:p>
      </dgm:t>
    </dgm:pt>
    <dgm:pt modelId="{CA6D9B1A-2C94-49E1-84B6-12D012F6D646}" type="sibTrans" cxnId="{636BC630-C450-4C03-A378-5E3171D03F4D}">
      <dgm:prSet/>
      <dgm:spPr/>
      <dgm:t>
        <a:bodyPr/>
        <a:lstStyle/>
        <a:p>
          <a:endParaRPr lang="ru-RU"/>
        </a:p>
      </dgm:t>
    </dgm:pt>
    <dgm:pt modelId="{275BAF04-008C-4F6F-A00F-B879B94D605B}" type="pres">
      <dgm:prSet presAssocID="{EAEA1EB0-3325-4128-8748-D2640BA6B8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82DFAE1-712D-48F5-9201-8C711A556FEE}" type="pres">
      <dgm:prSet presAssocID="{CAFCE45F-BA7F-4465-8184-BE84FA4DF04D}" presName="root1" presStyleCnt="0"/>
      <dgm:spPr/>
    </dgm:pt>
    <dgm:pt modelId="{21A5DF08-7F12-4236-A519-9A2C906B5A0C}" type="pres">
      <dgm:prSet presAssocID="{CAFCE45F-BA7F-4465-8184-BE84FA4DF0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7B880F-BACB-4B15-84A2-70DB30765D24}" type="pres">
      <dgm:prSet presAssocID="{CAFCE45F-BA7F-4465-8184-BE84FA4DF04D}" presName="level2hierChild" presStyleCnt="0"/>
      <dgm:spPr/>
    </dgm:pt>
    <dgm:pt modelId="{F05B21B9-27BB-4FFA-B43D-E1002A4973CB}" type="pres">
      <dgm:prSet presAssocID="{A04F0554-0240-479F-89C8-F17D6F5416E1}" presName="conn2-1" presStyleLbl="parChTrans1D2" presStyleIdx="0" presStyleCnt="6"/>
      <dgm:spPr/>
    </dgm:pt>
    <dgm:pt modelId="{38096951-040D-4D00-8D10-B4457E5176AC}" type="pres">
      <dgm:prSet presAssocID="{A04F0554-0240-479F-89C8-F17D6F5416E1}" presName="connTx" presStyleLbl="parChTrans1D2" presStyleIdx="0" presStyleCnt="6"/>
      <dgm:spPr/>
    </dgm:pt>
    <dgm:pt modelId="{7FE54349-95D9-42F5-B5C9-C60B2167F8FC}" type="pres">
      <dgm:prSet presAssocID="{D7BBF5CA-2054-4878-B6A3-FC74640D3199}" presName="root2" presStyleCnt="0"/>
      <dgm:spPr/>
    </dgm:pt>
    <dgm:pt modelId="{73B6BCF8-6BF8-4EF1-8EC8-0BDEABCA791F}" type="pres">
      <dgm:prSet presAssocID="{D7BBF5CA-2054-4878-B6A3-FC74640D3199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FE596-9917-4D29-A768-6282939429D6}" type="pres">
      <dgm:prSet presAssocID="{D7BBF5CA-2054-4878-B6A3-FC74640D3199}" presName="level3hierChild" presStyleCnt="0"/>
      <dgm:spPr/>
    </dgm:pt>
    <dgm:pt modelId="{3569D223-E983-4312-8677-28E21286DFFC}" type="pres">
      <dgm:prSet presAssocID="{8F3B72F9-7A28-42E0-A3A2-E8CD26CE9D0E}" presName="conn2-1" presStyleLbl="parChTrans1D2" presStyleIdx="1" presStyleCnt="6"/>
      <dgm:spPr/>
    </dgm:pt>
    <dgm:pt modelId="{2CA66F7D-8E28-4895-A7CB-5812D6A09E6A}" type="pres">
      <dgm:prSet presAssocID="{8F3B72F9-7A28-42E0-A3A2-E8CD26CE9D0E}" presName="connTx" presStyleLbl="parChTrans1D2" presStyleIdx="1" presStyleCnt="6"/>
      <dgm:spPr/>
    </dgm:pt>
    <dgm:pt modelId="{90AA4340-BE62-441A-96C5-2AE45BDC2673}" type="pres">
      <dgm:prSet presAssocID="{5814AD54-4659-4B54-89BB-971D2353132D}" presName="root2" presStyleCnt="0"/>
      <dgm:spPr/>
    </dgm:pt>
    <dgm:pt modelId="{61605AE2-3131-4CEF-8874-C129BB566118}" type="pres">
      <dgm:prSet presAssocID="{5814AD54-4659-4B54-89BB-971D2353132D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A6C9F-EBA5-4141-9B4E-F5C4DCB62149}" type="pres">
      <dgm:prSet presAssocID="{5814AD54-4659-4B54-89BB-971D2353132D}" presName="level3hierChild" presStyleCnt="0"/>
      <dgm:spPr/>
    </dgm:pt>
    <dgm:pt modelId="{2312F91F-69B8-4288-B29C-9E02D64DAE83}" type="pres">
      <dgm:prSet presAssocID="{7BE19591-57AF-4766-ACC7-5D9318BA7422}" presName="conn2-1" presStyleLbl="parChTrans1D2" presStyleIdx="2" presStyleCnt="6"/>
      <dgm:spPr/>
    </dgm:pt>
    <dgm:pt modelId="{19D1411B-C2A8-44D6-9699-2116B115D082}" type="pres">
      <dgm:prSet presAssocID="{7BE19591-57AF-4766-ACC7-5D9318BA7422}" presName="connTx" presStyleLbl="parChTrans1D2" presStyleIdx="2" presStyleCnt="6"/>
      <dgm:spPr/>
    </dgm:pt>
    <dgm:pt modelId="{F964696B-0B41-4EED-B6DC-7A27CCF0AE99}" type="pres">
      <dgm:prSet presAssocID="{3D993E59-8C49-4E20-AD7B-CAE4D5BC385F}" presName="root2" presStyleCnt="0"/>
      <dgm:spPr/>
    </dgm:pt>
    <dgm:pt modelId="{0001FD58-A935-4527-B8F9-B632E1330831}" type="pres">
      <dgm:prSet presAssocID="{3D993E59-8C49-4E20-AD7B-CAE4D5BC385F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73C5F-02D6-471E-A433-2258C2A2A26D}" type="pres">
      <dgm:prSet presAssocID="{3D993E59-8C49-4E20-AD7B-CAE4D5BC385F}" presName="level3hierChild" presStyleCnt="0"/>
      <dgm:spPr/>
    </dgm:pt>
    <dgm:pt modelId="{9DB49B19-C4A8-45E4-A30B-1F482185A0D9}" type="pres">
      <dgm:prSet presAssocID="{767EBDF6-8664-4141-B07F-1179C98D5924}" presName="conn2-1" presStyleLbl="parChTrans1D2" presStyleIdx="3" presStyleCnt="6"/>
      <dgm:spPr/>
    </dgm:pt>
    <dgm:pt modelId="{E13C008E-B6AE-412F-A944-2D4FD082BA2D}" type="pres">
      <dgm:prSet presAssocID="{767EBDF6-8664-4141-B07F-1179C98D5924}" presName="connTx" presStyleLbl="parChTrans1D2" presStyleIdx="3" presStyleCnt="6"/>
      <dgm:spPr/>
    </dgm:pt>
    <dgm:pt modelId="{E6CAD58A-F9A1-45E7-A582-53E465B2E719}" type="pres">
      <dgm:prSet presAssocID="{7D59F3F9-B8CF-48B0-BE2D-C6B35C72503F}" presName="root2" presStyleCnt="0"/>
      <dgm:spPr/>
    </dgm:pt>
    <dgm:pt modelId="{74B50AEA-5E98-4CE8-A75B-6EF948910400}" type="pres">
      <dgm:prSet presAssocID="{7D59F3F9-B8CF-48B0-BE2D-C6B35C72503F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B2FED-ADA4-4DA5-9DDB-45FBAB1BD8D4}" type="pres">
      <dgm:prSet presAssocID="{7D59F3F9-B8CF-48B0-BE2D-C6B35C72503F}" presName="level3hierChild" presStyleCnt="0"/>
      <dgm:spPr/>
    </dgm:pt>
    <dgm:pt modelId="{AA31FA7C-0A7D-431D-9D7A-32E561CACF3C}" type="pres">
      <dgm:prSet presAssocID="{10146D33-2ABC-48CE-BFF3-B88D69B3FE2E}" presName="conn2-1" presStyleLbl="parChTrans1D2" presStyleIdx="4" presStyleCnt="6"/>
      <dgm:spPr/>
    </dgm:pt>
    <dgm:pt modelId="{B1DC5FE2-74A3-48FE-A600-89CD870C0FA4}" type="pres">
      <dgm:prSet presAssocID="{10146D33-2ABC-48CE-BFF3-B88D69B3FE2E}" presName="connTx" presStyleLbl="parChTrans1D2" presStyleIdx="4" presStyleCnt="6"/>
      <dgm:spPr/>
    </dgm:pt>
    <dgm:pt modelId="{2A793710-1D3F-4ADF-82F9-0CA5008768CF}" type="pres">
      <dgm:prSet presAssocID="{FD0A9280-C6DF-4575-938A-B711DAC42DB7}" presName="root2" presStyleCnt="0"/>
      <dgm:spPr/>
    </dgm:pt>
    <dgm:pt modelId="{ED703F80-6EB8-4AC1-81E7-1645A9E75318}" type="pres">
      <dgm:prSet presAssocID="{FD0A9280-C6DF-4575-938A-B711DAC42DB7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28B31B-C15D-4825-8B42-690356E25F1F}" type="pres">
      <dgm:prSet presAssocID="{FD0A9280-C6DF-4575-938A-B711DAC42DB7}" presName="level3hierChild" presStyleCnt="0"/>
      <dgm:spPr/>
    </dgm:pt>
    <dgm:pt modelId="{E34273AE-4D20-4CE6-AFAB-0B3501107D30}" type="pres">
      <dgm:prSet presAssocID="{7E597A74-82EB-41B7-9BB4-CF641049B009}" presName="conn2-1" presStyleLbl="parChTrans1D2" presStyleIdx="5" presStyleCnt="6"/>
      <dgm:spPr/>
    </dgm:pt>
    <dgm:pt modelId="{CA2C0164-8FD5-4C9D-9642-5A356F6BAE7D}" type="pres">
      <dgm:prSet presAssocID="{7E597A74-82EB-41B7-9BB4-CF641049B009}" presName="connTx" presStyleLbl="parChTrans1D2" presStyleIdx="5" presStyleCnt="6"/>
      <dgm:spPr/>
    </dgm:pt>
    <dgm:pt modelId="{BC0342DE-FF9D-4288-A68C-3DED74DDFFCA}" type="pres">
      <dgm:prSet presAssocID="{F47CEB2C-5B1E-46D0-A226-841F5C992163}" presName="root2" presStyleCnt="0"/>
      <dgm:spPr/>
    </dgm:pt>
    <dgm:pt modelId="{3877A7F6-88EB-4702-8E43-7C48D78390E0}" type="pres">
      <dgm:prSet presAssocID="{F47CEB2C-5B1E-46D0-A226-841F5C992163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1CD46D-3AC2-4B1F-A0A5-3693CF53665C}" type="pres">
      <dgm:prSet presAssocID="{F47CEB2C-5B1E-46D0-A226-841F5C992163}" presName="level3hierChild" presStyleCnt="0"/>
      <dgm:spPr/>
    </dgm:pt>
  </dgm:ptLst>
  <dgm:cxnLst>
    <dgm:cxn modelId="{B4953761-E5B7-414F-8CB4-68B05A3B4ECF}" srcId="{CAFCE45F-BA7F-4465-8184-BE84FA4DF04D}" destId="{5814AD54-4659-4B54-89BB-971D2353132D}" srcOrd="1" destOrd="0" parTransId="{8F3B72F9-7A28-42E0-A3A2-E8CD26CE9D0E}" sibTransId="{025322AC-9E48-4595-B647-E38B63E60D16}"/>
    <dgm:cxn modelId="{393380C8-1C29-413D-9FCD-FC7EB5BF4D1E}" srcId="{EAEA1EB0-3325-4128-8748-D2640BA6B82E}" destId="{CAFCE45F-BA7F-4465-8184-BE84FA4DF04D}" srcOrd="0" destOrd="0" parTransId="{0C7B75FD-AEDD-4275-9680-8496ECFE5212}" sibTransId="{C8B0610D-309B-4373-90DC-B239E521FC21}"/>
    <dgm:cxn modelId="{E6DAF02C-A91D-4CE9-BC8F-249C4ED9BB1B}" type="presOf" srcId="{767EBDF6-8664-4141-B07F-1179C98D5924}" destId="{9DB49B19-C4A8-45E4-A30B-1F482185A0D9}" srcOrd="0" destOrd="0" presId="urn:microsoft.com/office/officeart/2008/layout/HorizontalMultiLevelHierarchy"/>
    <dgm:cxn modelId="{A9892CBB-B250-46ED-8C3C-0F97AD52D746}" type="presOf" srcId="{7E597A74-82EB-41B7-9BB4-CF641049B009}" destId="{E34273AE-4D20-4CE6-AFAB-0B3501107D30}" srcOrd="0" destOrd="0" presId="urn:microsoft.com/office/officeart/2008/layout/HorizontalMultiLevelHierarchy"/>
    <dgm:cxn modelId="{0F840135-2A9C-4841-B421-D9D0581EECDC}" type="presOf" srcId="{10146D33-2ABC-48CE-BFF3-B88D69B3FE2E}" destId="{B1DC5FE2-74A3-48FE-A600-89CD870C0FA4}" srcOrd="1" destOrd="0" presId="urn:microsoft.com/office/officeart/2008/layout/HorizontalMultiLevelHierarchy"/>
    <dgm:cxn modelId="{EF175AF8-202E-4F51-A255-E57E5EE44852}" type="presOf" srcId="{CAFCE45F-BA7F-4465-8184-BE84FA4DF04D}" destId="{21A5DF08-7F12-4236-A519-9A2C906B5A0C}" srcOrd="0" destOrd="0" presId="urn:microsoft.com/office/officeart/2008/layout/HorizontalMultiLevelHierarchy"/>
    <dgm:cxn modelId="{F5B71076-27F0-46B6-BDF2-6054412FCFBE}" type="presOf" srcId="{7BE19591-57AF-4766-ACC7-5D9318BA7422}" destId="{2312F91F-69B8-4288-B29C-9E02D64DAE83}" srcOrd="0" destOrd="0" presId="urn:microsoft.com/office/officeart/2008/layout/HorizontalMultiLevelHierarchy"/>
    <dgm:cxn modelId="{6AC35588-33DA-44D5-A88B-F08790D1FC8D}" type="presOf" srcId="{F47CEB2C-5B1E-46D0-A226-841F5C992163}" destId="{3877A7F6-88EB-4702-8E43-7C48D78390E0}" srcOrd="0" destOrd="0" presId="urn:microsoft.com/office/officeart/2008/layout/HorizontalMultiLevelHierarchy"/>
    <dgm:cxn modelId="{735D0ED0-8D87-4503-9D3E-22CD35EC7E99}" type="presOf" srcId="{5814AD54-4659-4B54-89BB-971D2353132D}" destId="{61605AE2-3131-4CEF-8874-C129BB566118}" srcOrd="0" destOrd="0" presId="urn:microsoft.com/office/officeart/2008/layout/HorizontalMultiLevelHierarchy"/>
    <dgm:cxn modelId="{15062CE6-0A9D-47D7-90A5-212D971E3C09}" type="presOf" srcId="{A04F0554-0240-479F-89C8-F17D6F5416E1}" destId="{F05B21B9-27BB-4FFA-B43D-E1002A4973CB}" srcOrd="0" destOrd="0" presId="urn:microsoft.com/office/officeart/2008/layout/HorizontalMultiLevelHierarchy"/>
    <dgm:cxn modelId="{85AA1653-F4E4-4CD3-945C-09855744ADE1}" type="presOf" srcId="{10146D33-2ABC-48CE-BFF3-B88D69B3FE2E}" destId="{AA31FA7C-0A7D-431D-9D7A-32E561CACF3C}" srcOrd="0" destOrd="0" presId="urn:microsoft.com/office/officeart/2008/layout/HorizontalMultiLevelHierarchy"/>
    <dgm:cxn modelId="{A499A73B-CEDE-445D-B953-9EA085D88008}" srcId="{CAFCE45F-BA7F-4465-8184-BE84FA4DF04D}" destId="{7D59F3F9-B8CF-48B0-BE2D-C6B35C72503F}" srcOrd="3" destOrd="0" parTransId="{767EBDF6-8664-4141-B07F-1179C98D5924}" sibTransId="{8FE3D9F4-EC6C-4386-9A6D-5F41ED9FC221}"/>
    <dgm:cxn modelId="{1FB00D3C-2390-4965-95F9-D5C358B3BEE6}" type="presOf" srcId="{FD0A9280-C6DF-4575-938A-B711DAC42DB7}" destId="{ED703F80-6EB8-4AC1-81E7-1645A9E75318}" srcOrd="0" destOrd="0" presId="urn:microsoft.com/office/officeart/2008/layout/HorizontalMultiLevelHierarchy"/>
    <dgm:cxn modelId="{49D800C7-8C61-44D1-AA41-5AE32EAE7334}" srcId="{CAFCE45F-BA7F-4465-8184-BE84FA4DF04D}" destId="{3D993E59-8C49-4E20-AD7B-CAE4D5BC385F}" srcOrd="2" destOrd="0" parTransId="{7BE19591-57AF-4766-ACC7-5D9318BA7422}" sibTransId="{C89652A8-CA93-4E02-9FE5-EFF3CAC127D8}"/>
    <dgm:cxn modelId="{4A57C1B5-85B4-497B-9080-E0D36ECD7BC1}" type="presOf" srcId="{D7BBF5CA-2054-4878-B6A3-FC74640D3199}" destId="{73B6BCF8-6BF8-4EF1-8EC8-0BDEABCA791F}" srcOrd="0" destOrd="0" presId="urn:microsoft.com/office/officeart/2008/layout/HorizontalMultiLevelHierarchy"/>
    <dgm:cxn modelId="{68E54BFB-7B98-48D8-BBBE-5884CD9A9165}" type="presOf" srcId="{3D993E59-8C49-4E20-AD7B-CAE4D5BC385F}" destId="{0001FD58-A935-4527-B8F9-B632E1330831}" srcOrd="0" destOrd="0" presId="urn:microsoft.com/office/officeart/2008/layout/HorizontalMultiLevelHierarchy"/>
    <dgm:cxn modelId="{2D7F16E1-F6FF-4A74-83A8-E1E03175987A}" srcId="{CAFCE45F-BA7F-4465-8184-BE84FA4DF04D}" destId="{D7BBF5CA-2054-4878-B6A3-FC74640D3199}" srcOrd="0" destOrd="0" parTransId="{A04F0554-0240-479F-89C8-F17D6F5416E1}" sibTransId="{4989E517-6A40-4C52-9CB8-45757649F488}"/>
    <dgm:cxn modelId="{CCDCD419-2609-402E-96BB-AAD762EF3E84}" srcId="{CAFCE45F-BA7F-4465-8184-BE84FA4DF04D}" destId="{FD0A9280-C6DF-4575-938A-B711DAC42DB7}" srcOrd="4" destOrd="0" parTransId="{10146D33-2ABC-48CE-BFF3-B88D69B3FE2E}" sibTransId="{D05795FF-353A-43AE-AF0E-469CC6860022}"/>
    <dgm:cxn modelId="{CCDCA088-0469-4FCF-B53B-3BE6EDD85CF7}" type="presOf" srcId="{7D59F3F9-B8CF-48B0-BE2D-C6B35C72503F}" destId="{74B50AEA-5E98-4CE8-A75B-6EF948910400}" srcOrd="0" destOrd="0" presId="urn:microsoft.com/office/officeart/2008/layout/HorizontalMultiLevelHierarchy"/>
    <dgm:cxn modelId="{6E4261EF-97B4-4EC2-A425-7D31E67BBAF0}" type="presOf" srcId="{767EBDF6-8664-4141-B07F-1179C98D5924}" destId="{E13C008E-B6AE-412F-A944-2D4FD082BA2D}" srcOrd="1" destOrd="0" presId="urn:microsoft.com/office/officeart/2008/layout/HorizontalMultiLevelHierarchy"/>
    <dgm:cxn modelId="{968A0DB5-A17A-4AD8-B627-62C1825DCA23}" type="presOf" srcId="{7E597A74-82EB-41B7-9BB4-CF641049B009}" destId="{CA2C0164-8FD5-4C9D-9642-5A356F6BAE7D}" srcOrd="1" destOrd="0" presId="urn:microsoft.com/office/officeart/2008/layout/HorizontalMultiLevelHierarchy"/>
    <dgm:cxn modelId="{FAFEE6FC-30F3-4497-9D43-1F97D4EA5CE1}" type="presOf" srcId="{7BE19591-57AF-4766-ACC7-5D9318BA7422}" destId="{19D1411B-C2A8-44D6-9699-2116B115D082}" srcOrd="1" destOrd="0" presId="urn:microsoft.com/office/officeart/2008/layout/HorizontalMultiLevelHierarchy"/>
    <dgm:cxn modelId="{FA610CE5-F3E6-48CC-A298-CC9B920F48EE}" type="presOf" srcId="{8F3B72F9-7A28-42E0-A3A2-E8CD26CE9D0E}" destId="{3569D223-E983-4312-8677-28E21286DFFC}" srcOrd="0" destOrd="0" presId="urn:microsoft.com/office/officeart/2008/layout/HorizontalMultiLevelHierarchy"/>
    <dgm:cxn modelId="{A754F142-E864-4DB3-986C-709DB7E41657}" type="presOf" srcId="{8F3B72F9-7A28-42E0-A3A2-E8CD26CE9D0E}" destId="{2CA66F7D-8E28-4895-A7CB-5812D6A09E6A}" srcOrd="1" destOrd="0" presId="urn:microsoft.com/office/officeart/2008/layout/HorizontalMultiLevelHierarchy"/>
    <dgm:cxn modelId="{D7C9652B-7ACA-48DA-BBA3-4DC5988CA0BB}" type="presOf" srcId="{A04F0554-0240-479F-89C8-F17D6F5416E1}" destId="{38096951-040D-4D00-8D10-B4457E5176AC}" srcOrd="1" destOrd="0" presId="urn:microsoft.com/office/officeart/2008/layout/HorizontalMultiLevelHierarchy"/>
    <dgm:cxn modelId="{CECE7621-F729-483B-A020-DF655A4890BE}" type="presOf" srcId="{EAEA1EB0-3325-4128-8748-D2640BA6B82E}" destId="{275BAF04-008C-4F6F-A00F-B879B94D605B}" srcOrd="0" destOrd="0" presId="urn:microsoft.com/office/officeart/2008/layout/HorizontalMultiLevelHierarchy"/>
    <dgm:cxn modelId="{636BC630-C450-4C03-A378-5E3171D03F4D}" srcId="{CAFCE45F-BA7F-4465-8184-BE84FA4DF04D}" destId="{F47CEB2C-5B1E-46D0-A226-841F5C992163}" srcOrd="5" destOrd="0" parTransId="{7E597A74-82EB-41B7-9BB4-CF641049B009}" sibTransId="{CA6D9B1A-2C94-49E1-84B6-12D012F6D646}"/>
    <dgm:cxn modelId="{6732E302-F782-4407-B306-AB8F595A845F}" type="presParOf" srcId="{275BAF04-008C-4F6F-A00F-B879B94D605B}" destId="{B82DFAE1-712D-48F5-9201-8C711A556FEE}" srcOrd="0" destOrd="0" presId="urn:microsoft.com/office/officeart/2008/layout/HorizontalMultiLevelHierarchy"/>
    <dgm:cxn modelId="{3FC0784A-DAF7-40D4-8AD7-979BEC2CE210}" type="presParOf" srcId="{B82DFAE1-712D-48F5-9201-8C711A556FEE}" destId="{21A5DF08-7F12-4236-A519-9A2C906B5A0C}" srcOrd="0" destOrd="0" presId="urn:microsoft.com/office/officeart/2008/layout/HorizontalMultiLevelHierarchy"/>
    <dgm:cxn modelId="{16B6FFBD-1994-4D5A-AF27-A17ADA8D78D8}" type="presParOf" srcId="{B82DFAE1-712D-48F5-9201-8C711A556FEE}" destId="{6C7B880F-BACB-4B15-84A2-70DB30765D24}" srcOrd="1" destOrd="0" presId="urn:microsoft.com/office/officeart/2008/layout/HorizontalMultiLevelHierarchy"/>
    <dgm:cxn modelId="{D1110A3F-F500-48C2-AFBA-EA2770D94E3E}" type="presParOf" srcId="{6C7B880F-BACB-4B15-84A2-70DB30765D24}" destId="{F05B21B9-27BB-4FFA-B43D-E1002A4973CB}" srcOrd="0" destOrd="0" presId="urn:microsoft.com/office/officeart/2008/layout/HorizontalMultiLevelHierarchy"/>
    <dgm:cxn modelId="{61B0617B-13A1-41A2-A131-D5CA37AFD6FC}" type="presParOf" srcId="{F05B21B9-27BB-4FFA-B43D-E1002A4973CB}" destId="{38096951-040D-4D00-8D10-B4457E5176AC}" srcOrd="0" destOrd="0" presId="urn:microsoft.com/office/officeart/2008/layout/HorizontalMultiLevelHierarchy"/>
    <dgm:cxn modelId="{E2BF710C-5E79-4BE8-8ECE-5F9CDCFF159D}" type="presParOf" srcId="{6C7B880F-BACB-4B15-84A2-70DB30765D24}" destId="{7FE54349-95D9-42F5-B5C9-C60B2167F8FC}" srcOrd="1" destOrd="0" presId="urn:microsoft.com/office/officeart/2008/layout/HorizontalMultiLevelHierarchy"/>
    <dgm:cxn modelId="{E9476012-900E-43E4-B500-44BD0BCDF94F}" type="presParOf" srcId="{7FE54349-95D9-42F5-B5C9-C60B2167F8FC}" destId="{73B6BCF8-6BF8-4EF1-8EC8-0BDEABCA791F}" srcOrd="0" destOrd="0" presId="urn:microsoft.com/office/officeart/2008/layout/HorizontalMultiLevelHierarchy"/>
    <dgm:cxn modelId="{67E12089-8837-480A-8674-1B6C6A6A52D5}" type="presParOf" srcId="{7FE54349-95D9-42F5-B5C9-C60B2167F8FC}" destId="{E45FE596-9917-4D29-A768-6282939429D6}" srcOrd="1" destOrd="0" presId="urn:microsoft.com/office/officeart/2008/layout/HorizontalMultiLevelHierarchy"/>
    <dgm:cxn modelId="{02FBADD6-4E48-4E60-8ACF-B2D5128EB693}" type="presParOf" srcId="{6C7B880F-BACB-4B15-84A2-70DB30765D24}" destId="{3569D223-E983-4312-8677-28E21286DFFC}" srcOrd="2" destOrd="0" presId="urn:microsoft.com/office/officeart/2008/layout/HorizontalMultiLevelHierarchy"/>
    <dgm:cxn modelId="{17752B7C-F9FE-45B0-9FFC-28CAB4BE3BFC}" type="presParOf" srcId="{3569D223-E983-4312-8677-28E21286DFFC}" destId="{2CA66F7D-8E28-4895-A7CB-5812D6A09E6A}" srcOrd="0" destOrd="0" presId="urn:microsoft.com/office/officeart/2008/layout/HorizontalMultiLevelHierarchy"/>
    <dgm:cxn modelId="{0191D949-AE5D-42B2-989C-4CB2CA0988C7}" type="presParOf" srcId="{6C7B880F-BACB-4B15-84A2-70DB30765D24}" destId="{90AA4340-BE62-441A-96C5-2AE45BDC2673}" srcOrd="3" destOrd="0" presId="urn:microsoft.com/office/officeart/2008/layout/HorizontalMultiLevelHierarchy"/>
    <dgm:cxn modelId="{C67BAA06-2393-4041-AA48-55DF4126965A}" type="presParOf" srcId="{90AA4340-BE62-441A-96C5-2AE45BDC2673}" destId="{61605AE2-3131-4CEF-8874-C129BB566118}" srcOrd="0" destOrd="0" presId="urn:microsoft.com/office/officeart/2008/layout/HorizontalMultiLevelHierarchy"/>
    <dgm:cxn modelId="{0AAF1616-888B-4D8C-89CD-11C6EA0F9E3E}" type="presParOf" srcId="{90AA4340-BE62-441A-96C5-2AE45BDC2673}" destId="{833A6C9F-EBA5-4141-9B4E-F5C4DCB62149}" srcOrd="1" destOrd="0" presId="urn:microsoft.com/office/officeart/2008/layout/HorizontalMultiLevelHierarchy"/>
    <dgm:cxn modelId="{481AEF83-802A-4375-A654-FEF4EDDCF5E0}" type="presParOf" srcId="{6C7B880F-BACB-4B15-84A2-70DB30765D24}" destId="{2312F91F-69B8-4288-B29C-9E02D64DAE83}" srcOrd="4" destOrd="0" presId="urn:microsoft.com/office/officeart/2008/layout/HorizontalMultiLevelHierarchy"/>
    <dgm:cxn modelId="{7E711A58-CDE7-433C-AEA5-A088134785C7}" type="presParOf" srcId="{2312F91F-69B8-4288-B29C-9E02D64DAE83}" destId="{19D1411B-C2A8-44D6-9699-2116B115D082}" srcOrd="0" destOrd="0" presId="urn:microsoft.com/office/officeart/2008/layout/HorizontalMultiLevelHierarchy"/>
    <dgm:cxn modelId="{76DCB334-B9ED-46C3-B1D8-4FA6FE4FD94C}" type="presParOf" srcId="{6C7B880F-BACB-4B15-84A2-70DB30765D24}" destId="{F964696B-0B41-4EED-B6DC-7A27CCF0AE99}" srcOrd="5" destOrd="0" presId="urn:microsoft.com/office/officeart/2008/layout/HorizontalMultiLevelHierarchy"/>
    <dgm:cxn modelId="{B3B6794A-FE07-4515-9B31-DF0EC00FA976}" type="presParOf" srcId="{F964696B-0B41-4EED-B6DC-7A27CCF0AE99}" destId="{0001FD58-A935-4527-B8F9-B632E1330831}" srcOrd="0" destOrd="0" presId="urn:microsoft.com/office/officeart/2008/layout/HorizontalMultiLevelHierarchy"/>
    <dgm:cxn modelId="{8F5551E0-0BA7-47DE-B378-E515FE9E04AB}" type="presParOf" srcId="{F964696B-0B41-4EED-B6DC-7A27CCF0AE99}" destId="{CD473C5F-02D6-471E-A433-2258C2A2A26D}" srcOrd="1" destOrd="0" presId="urn:microsoft.com/office/officeart/2008/layout/HorizontalMultiLevelHierarchy"/>
    <dgm:cxn modelId="{B59231AB-4475-4081-971F-AE98A060C9DE}" type="presParOf" srcId="{6C7B880F-BACB-4B15-84A2-70DB30765D24}" destId="{9DB49B19-C4A8-45E4-A30B-1F482185A0D9}" srcOrd="6" destOrd="0" presId="urn:microsoft.com/office/officeart/2008/layout/HorizontalMultiLevelHierarchy"/>
    <dgm:cxn modelId="{AE464F61-5AC7-46B8-A0E4-A799D78BF0E0}" type="presParOf" srcId="{9DB49B19-C4A8-45E4-A30B-1F482185A0D9}" destId="{E13C008E-B6AE-412F-A944-2D4FD082BA2D}" srcOrd="0" destOrd="0" presId="urn:microsoft.com/office/officeart/2008/layout/HorizontalMultiLevelHierarchy"/>
    <dgm:cxn modelId="{2D15D40D-48B6-4905-BE23-A8049D7B69EF}" type="presParOf" srcId="{6C7B880F-BACB-4B15-84A2-70DB30765D24}" destId="{E6CAD58A-F9A1-45E7-A582-53E465B2E719}" srcOrd="7" destOrd="0" presId="urn:microsoft.com/office/officeart/2008/layout/HorizontalMultiLevelHierarchy"/>
    <dgm:cxn modelId="{4868275D-A19F-4F57-B576-974288636E7A}" type="presParOf" srcId="{E6CAD58A-F9A1-45E7-A582-53E465B2E719}" destId="{74B50AEA-5E98-4CE8-A75B-6EF948910400}" srcOrd="0" destOrd="0" presId="urn:microsoft.com/office/officeart/2008/layout/HorizontalMultiLevelHierarchy"/>
    <dgm:cxn modelId="{FE9D0F5D-0B73-4D09-8F31-AF11EF042299}" type="presParOf" srcId="{E6CAD58A-F9A1-45E7-A582-53E465B2E719}" destId="{46BB2FED-ADA4-4DA5-9DDB-45FBAB1BD8D4}" srcOrd="1" destOrd="0" presId="urn:microsoft.com/office/officeart/2008/layout/HorizontalMultiLevelHierarchy"/>
    <dgm:cxn modelId="{61F55DBE-E809-45F6-9083-17545C1A77FE}" type="presParOf" srcId="{6C7B880F-BACB-4B15-84A2-70DB30765D24}" destId="{AA31FA7C-0A7D-431D-9D7A-32E561CACF3C}" srcOrd="8" destOrd="0" presId="urn:microsoft.com/office/officeart/2008/layout/HorizontalMultiLevelHierarchy"/>
    <dgm:cxn modelId="{472FA3D0-A179-453A-A686-003BC8E45FA8}" type="presParOf" srcId="{AA31FA7C-0A7D-431D-9D7A-32E561CACF3C}" destId="{B1DC5FE2-74A3-48FE-A600-89CD870C0FA4}" srcOrd="0" destOrd="0" presId="urn:microsoft.com/office/officeart/2008/layout/HorizontalMultiLevelHierarchy"/>
    <dgm:cxn modelId="{3F97DC54-BE0A-4BA4-8E4A-893311D9F3B0}" type="presParOf" srcId="{6C7B880F-BACB-4B15-84A2-70DB30765D24}" destId="{2A793710-1D3F-4ADF-82F9-0CA5008768CF}" srcOrd="9" destOrd="0" presId="urn:microsoft.com/office/officeart/2008/layout/HorizontalMultiLevelHierarchy"/>
    <dgm:cxn modelId="{26CEACEA-04A7-492F-BFFD-3E169835D5F0}" type="presParOf" srcId="{2A793710-1D3F-4ADF-82F9-0CA5008768CF}" destId="{ED703F80-6EB8-4AC1-81E7-1645A9E75318}" srcOrd="0" destOrd="0" presId="urn:microsoft.com/office/officeart/2008/layout/HorizontalMultiLevelHierarchy"/>
    <dgm:cxn modelId="{1151B1E7-32A0-40B5-B9E8-EDD25951890B}" type="presParOf" srcId="{2A793710-1D3F-4ADF-82F9-0CA5008768CF}" destId="{D528B31B-C15D-4825-8B42-690356E25F1F}" srcOrd="1" destOrd="0" presId="urn:microsoft.com/office/officeart/2008/layout/HorizontalMultiLevelHierarchy"/>
    <dgm:cxn modelId="{8664D548-800E-4444-ADC5-9B6E0FFE7046}" type="presParOf" srcId="{6C7B880F-BACB-4B15-84A2-70DB30765D24}" destId="{E34273AE-4D20-4CE6-AFAB-0B3501107D30}" srcOrd="10" destOrd="0" presId="urn:microsoft.com/office/officeart/2008/layout/HorizontalMultiLevelHierarchy"/>
    <dgm:cxn modelId="{DE5FC92D-9677-4E2D-9EBA-E843C5C34285}" type="presParOf" srcId="{E34273AE-4D20-4CE6-AFAB-0B3501107D30}" destId="{CA2C0164-8FD5-4C9D-9642-5A356F6BAE7D}" srcOrd="0" destOrd="0" presId="urn:microsoft.com/office/officeart/2008/layout/HorizontalMultiLevelHierarchy"/>
    <dgm:cxn modelId="{B5B4B627-0AD8-40D7-AADC-596EDF3ABF6C}" type="presParOf" srcId="{6C7B880F-BACB-4B15-84A2-70DB30765D24}" destId="{BC0342DE-FF9D-4288-A68C-3DED74DDFFCA}" srcOrd="11" destOrd="0" presId="urn:microsoft.com/office/officeart/2008/layout/HorizontalMultiLevelHierarchy"/>
    <dgm:cxn modelId="{7A61853B-BE06-4C44-89D7-CBD9702AC943}" type="presParOf" srcId="{BC0342DE-FF9D-4288-A68C-3DED74DDFFCA}" destId="{3877A7F6-88EB-4702-8E43-7C48D78390E0}" srcOrd="0" destOrd="0" presId="urn:microsoft.com/office/officeart/2008/layout/HorizontalMultiLevelHierarchy"/>
    <dgm:cxn modelId="{38799554-90C2-4D59-8FC0-51CBDDCF87C4}" type="presParOf" srcId="{BC0342DE-FF9D-4288-A68C-3DED74DDFFCA}" destId="{F81CD46D-3AC2-4B1F-A0A5-3693CF53665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EA1EB0-3325-4128-8748-D2640BA6B8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FCE45F-BA7F-4465-8184-BE84FA4DF04D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аналіз текстової інформації </a:t>
          </a:r>
          <a:endParaRPr lang="ru-RU" dirty="0"/>
        </a:p>
      </dgm:t>
    </dgm:pt>
    <dgm:pt modelId="{0C7B75FD-AEDD-4275-9680-8496ECFE5212}" type="parTrans" cxnId="{393380C8-1C29-413D-9FCD-FC7EB5BF4D1E}">
      <dgm:prSet/>
      <dgm:spPr/>
      <dgm:t>
        <a:bodyPr/>
        <a:lstStyle/>
        <a:p>
          <a:endParaRPr lang="ru-RU"/>
        </a:p>
      </dgm:t>
    </dgm:pt>
    <dgm:pt modelId="{C8B0610D-309B-4373-90DC-B239E521FC21}" type="sibTrans" cxnId="{393380C8-1C29-413D-9FCD-FC7EB5BF4D1E}">
      <dgm:prSet/>
      <dgm:spPr/>
      <dgm:t>
        <a:bodyPr/>
        <a:lstStyle/>
        <a:p>
          <a:endParaRPr lang="ru-RU"/>
        </a:p>
      </dgm:t>
    </dgm:pt>
    <dgm:pt modelId="{D7BBF5CA-2054-4878-B6A3-FC74640D3199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контент-аналіз</a:t>
          </a:r>
          <a:endParaRPr lang="ru-RU" dirty="0"/>
        </a:p>
      </dgm:t>
    </dgm:pt>
    <dgm:pt modelId="{A04F0554-0240-479F-89C8-F17D6F5416E1}" type="parTrans" cxnId="{2D7F16E1-F6FF-4A74-83A8-E1E03175987A}">
      <dgm:prSet/>
      <dgm:spPr/>
      <dgm:t>
        <a:bodyPr/>
        <a:lstStyle/>
        <a:p>
          <a:endParaRPr lang="ru-RU"/>
        </a:p>
      </dgm:t>
    </dgm:pt>
    <dgm:pt modelId="{4989E517-6A40-4C52-9CB8-45757649F488}" type="sibTrans" cxnId="{2D7F16E1-F6FF-4A74-83A8-E1E03175987A}">
      <dgm:prSet/>
      <dgm:spPr/>
      <dgm:t>
        <a:bodyPr/>
        <a:lstStyle/>
        <a:p>
          <a:endParaRPr lang="ru-RU"/>
        </a:p>
      </dgm:t>
    </dgm:pt>
    <dgm:pt modelId="{5814AD54-4659-4B54-89BB-971D2353132D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когнітивне картування</a:t>
          </a:r>
          <a:endParaRPr lang="ru-RU" dirty="0"/>
        </a:p>
      </dgm:t>
    </dgm:pt>
    <dgm:pt modelId="{8F3B72F9-7A28-42E0-A3A2-E8CD26CE9D0E}" type="parTrans" cxnId="{B4953761-E5B7-414F-8CB4-68B05A3B4ECF}">
      <dgm:prSet/>
      <dgm:spPr/>
      <dgm:t>
        <a:bodyPr/>
        <a:lstStyle/>
        <a:p>
          <a:endParaRPr lang="ru-RU"/>
        </a:p>
      </dgm:t>
    </dgm:pt>
    <dgm:pt modelId="{025322AC-9E48-4595-B647-E38B63E60D16}" type="sibTrans" cxnId="{B4953761-E5B7-414F-8CB4-68B05A3B4ECF}">
      <dgm:prSet/>
      <dgm:spPr/>
      <dgm:t>
        <a:bodyPr/>
        <a:lstStyle/>
        <a:p>
          <a:endParaRPr lang="ru-RU"/>
        </a:p>
      </dgm:t>
    </dgm:pt>
    <dgm:pt modelId="{3D993E59-8C49-4E20-AD7B-CAE4D5BC385F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інтент</a:t>
          </a:r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-аналіз</a:t>
          </a:r>
          <a:endParaRPr lang="ru-RU" dirty="0"/>
        </a:p>
      </dgm:t>
    </dgm:pt>
    <dgm:pt modelId="{7BE19591-57AF-4766-ACC7-5D9318BA7422}" type="parTrans" cxnId="{49D800C7-8C61-44D1-AA41-5AE32EAE7334}">
      <dgm:prSet/>
      <dgm:spPr/>
      <dgm:t>
        <a:bodyPr/>
        <a:lstStyle/>
        <a:p>
          <a:endParaRPr lang="ru-RU"/>
        </a:p>
      </dgm:t>
    </dgm:pt>
    <dgm:pt modelId="{C89652A8-CA93-4E02-9FE5-EFF3CAC127D8}" type="sibTrans" cxnId="{49D800C7-8C61-44D1-AA41-5AE32EAE7334}">
      <dgm:prSet/>
      <dgm:spPr/>
      <dgm:t>
        <a:bodyPr/>
        <a:lstStyle/>
        <a:p>
          <a:endParaRPr lang="ru-RU"/>
        </a:p>
      </dgm:t>
    </dgm:pt>
    <dgm:pt modelId="{7D59F3F9-B8CF-48B0-BE2D-C6B35C72503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дискурс-аналіз</a:t>
          </a:r>
          <a:endParaRPr lang="ru-RU" dirty="0"/>
        </a:p>
      </dgm:t>
    </dgm:pt>
    <dgm:pt modelId="{767EBDF6-8664-4141-B07F-1179C98D5924}" type="parTrans" cxnId="{A499A73B-CEDE-445D-B953-9EA085D88008}">
      <dgm:prSet/>
      <dgm:spPr/>
      <dgm:t>
        <a:bodyPr/>
        <a:lstStyle/>
        <a:p>
          <a:endParaRPr lang="ru-RU"/>
        </a:p>
      </dgm:t>
    </dgm:pt>
    <dgm:pt modelId="{8FE3D9F4-EC6C-4386-9A6D-5F41ED9FC221}" type="sibTrans" cxnId="{A499A73B-CEDE-445D-B953-9EA085D88008}">
      <dgm:prSet/>
      <dgm:spPr/>
      <dgm:t>
        <a:bodyPr/>
        <a:lstStyle/>
        <a:p>
          <a:endParaRPr lang="ru-RU"/>
        </a:p>
      </dgm:t>
    </dgm:pt>
    <dgm:pt modelId="{275BAF04-008C-4F6F-A00F-B879B94D605B}" type="pres">
      <dgm:prSet presAssocID="{EAEA1EB0-3325-4128-8748-D2640BA6B8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82DFAE1-712D-48F5-9201-8C711A556FEE}" type="pres">
      <dgm:prSet presAssocID="{CAFCE45F-BA7F-4465-8184-BE84FA4DF04D}" presName="root1" presStyleCnt="0"/>
      <dgm:spPr/>
    </dgm:pt>
    <dgm:pt modelId="{21A5DF08-7F12-4236-A519-9A2C906B5A0C}" type="pres">
      <dgm:prSet presAssocID="{CAFCE45F-BA7F-4465-8184-BE84FA4DF0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7B880F-BACB-4B15-84A2-70DB30765D24}" type="pres">
      <dgm:prSet presAssocID="{CAFCE45F-BA7F-4465-8184-BE84FA4DF04D}" presName="level2hierChild" presStyleCnt="0"/>
      <dgm:spPr/>
    </dgm:pt>
    <dgm:pt modelId="{F05B21B9-27BB-4FFA-B43D-E1002A4973CB}" type="pres">
      <dgm:prSet presAssocID="{A04F0554-0240-479F-89C8-F17D6F5416E1}" presName="conn2-1" presStyleLbl="parChTrans1D2" presStyleIdx="0" presStyleCnt="4"/>
      <dgm:spPr/>
    </dgm:pt>
    <dgm:pt modelId="{38096951-040D-4D00-8D10-B4457E5176AC}" type="pres">
      <dgm:prSet presAssocID="{A04F0554-0240-479F-89C8-F17D6F5416E1}" presName="connTx" presStyleLbl="parChTrans1D2" presStyleIdx="0" presStyleCnt="4"/>
      <dgm:spPr/>
    </dgm:pt>
    <dgm:pt modelId="{7FE54349-95D9-42F5-B5C9-C60B2167F8FC}" type="pres">
      <dgm:prSet presAssocID="{D7BBF5CA-2054-4878-B6A3-FC74640D3199}" presName="root2" presStyleCnt="0"/>
      <dgm:spPr/>
    </dgm:pt>
    <dgm:pt modelId="{73B6BCF8-6BF8-4EF1-8EC8-0BDEABCA791F}" type="pres">
      <dgm:prSet presAssocID="{D7BBF5CA-2054-4878-B6A3-FC74640D319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FE596-9917-4D29-A768-6282939429D6}" type="pres">
      <dgm:prSet presAssocID="{D7BBF5CA-2054-4878-B6A3-FC74640D3199}" presName="level3hierChild" presStyleCnt="0"/>
      <dgm:spPr/>
    </dgm:pt>
    <dgm:pt modelId="{3569D223-E983-4312-8677-28E21286DFFC}" type="pres">
      <dgm:prSet presAssocID="{8F3B72F9-7A28-42E0-A3A2-E8CD26CE9D0E}" presName="conn2-1" presStyleLbl="parChTrans1D2" presStyleIdx="1" presStyleCnt="4"/>
      <dgm:spPr/>
    </dgm:pt>
    <dgm:pt modelId="{2CA66F7D-8E28-4895-A7CB-5812D6A09E6A}" type="pres">
      <dgm:prSet presAssocID="{8F3B72F9-7A28-42E0-A3A2-E8CD26CE9D0E}" presName="connTx" presStyleLbl="parChTrans1D2" presStyleIdx="1" presStyleCnt="4"/>
      <dgm:spPr/>
    </dgm:pt>
    <dgm:pt modelId="{90AA4340-BE62-441A-96C5-2AE45BDC2673}" type="pres">
      <dgm:prSet presAssocID="{5814AD54-4659-4B54-89BB-971D2353132D}" presName="root2" presStyleCnt="0"/>
      <dgm:spPr/>
    </dgm:pt>
    <dgm:pt modelId="{61605AE2-3131-4CEF-8874-C129BB566118}" type="pres">
      <dgm:prSet presAssocID="{5814AD54-4659-4B54-89BB-971D2353132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A6C9F-EBA5-4141-9B4E-F5C4DCB62149}" type="pres">
      <dgm:prSet presAssocID="{5814AD54-4659-4B54-89BB-971D2353132D}" presName="level3hierChild" presStyleCnt="0"/>
      <dgm:spPr/>
    </dgm:pt>
    <dgm:pt modelId="{2312F91F-69B8-4288-B29C-9E02D64DAE83}" type="pres">
      <dgm:prSet presAssocID="{7BE19591-57AF-4766-ACC7-5D9318BA7422}" presName="conn2-1" presStyleLbl="parChTrans1D2" presStyleIdx="2" presStyleCnt="4"/>
      <dgm:spPr/>
    </dgm:pt>
    <dgm:pt modelId="{19D1411B-C2A8-44D6-9699-2116B115D082}" type="pres">
      <dgm:prSet presAssocID="{7BE19591-57AF-4766-ACC7-5D9318BA7422}" presName="connTx" presStyleLbl="parChTrans1D2" presStyleIdx="2" presStyleCnt="4"/>
      <dgm:spPr/>
    </dgm:pt>
    <dgm:pt modelId="{F964696B-0B41-4EED-B6DC-7A27CCF0AE99}" type="pres">
      <dgm:prSet presAssocID="{3D993E59-8C49-4E20-AD7B-CAE4D5BC385F}" presName="root2" presStyleCnt="0"/>
      <dgm:spPr/>
    </dgm:pt>
    <dgm:pt modelId="{0001FD58-A935-4527-B8F9-B632E1330831}" type="pres">
      <dgm:prSet presAssocID="{3D993E59-8C49-4E20-AD7B-CAE4D5BC385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73C5F-02D6-471E-A433-2258C2A2A26D}" type="pres">
      <dgm:prSet presAssocID="{3D993E59-8C49-4E20-AD7B-CAE4D5BC385F}" presName="level3hierChild" presStyleCnt="0"/>
      <dgm:spPr/>
    </dgm:pt>
    <dgm:pt modelId="{9DB49B19-C4A8-45E4-A30B-1F482185A0D9}" type="pres">
      <dgm:prSet presAssocID="{767EBDF6-8664-4141-B07F-1179C98D5924}" presName="conn2-1" presStyleLbl="parChTrans1D2" presStyleIdx="3" presStyleCnt="4"/>
      <dgm:spPr/>
    </dgm:pt>
    <dgm:pt modelId="{E13C008E-B6AE-412F-A944-2D4FD082BA2D}" type="pres">
      <dgm:prSet presAssocID="{767EBDF6-8664-4141-B07F-1179C98D5924}" presName="connTx" presStyleLbl="parChTrans1D2" presStyleIdx="3" presStyleCnt="4"/>
      <dgm:spPr/>
    </dgm:pt>
    <dgm:pt modelId="{E6CAD58A-F9A1-45E7-A582-53E465B2E719}" type="pres">
      <dgm:prSet presAssocID="{7D59F3F9-B8CF-48B0-BE2D-C6B35C72503F}" presName="root2" presStyleCnt="0"/>
      <dgm:spPr/>
    </dgm:pt>
    <dgm:pt modelId="{74B50AEA-5E98-4CE8-A75B-6EF948910400}" type="pres">
      <dgm:prSet presAssocID="{7D59F3F9-B8CF-48B0-BE2D-C6B35C72503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B2FED-ADA4-4DA5-9DDB-45FBAB1BD8D4}" type="pres">
      <dgm:prSet presAssocID="{7D59F3F9-B8CF-48B0-BE2D-C6B35C72503F}" presName="level3hierChild" presStyleCnt="0"/>
      <dgm:spPr/>
    </dgm:pt>
  </dgm:ptLst>
  <dgm:cxnLst>
    <dgm:cxn modelId="{B4953761-E5B7-414F-8CB4-68B05A3B4ECF}" srcId="{CAFCE45F-BA7F-4465-8184-BE84FA4DF04D}" destId="{5814AD54-4659-4B54-89BB-971D2353132D}" srcOrd="1" destOrd="0" parTransId="{8F3B72F9-7A28-42E0-A3A2-E8CD26CE9D0E}" sibTransId="{025322AC-9E48-4595-B647-E38B63E60D16}"/>
    <dgm:cxn modelId="{331C52B3-FB2B-404E-9C66-BE597ACB4211}" type="presOf" srcId="{A04F0554-0240-479F-89C8-F17D6F5416E1}" destId="{38096951-040D-4D00-8D10-B4457E5176AC}" srcOrd="1" destOrd="0" presId="urn:microsoft.com/office/officeart/2008/layout/HorizontalMultiLevelHierarchy"/>
    <dgm:cxn modelId="{393380C8-1C29-413D-9FCD-FC7EB5BF4D1E}" srcId="{EAEA1EB0-3325-4128-8748-D2640BA6B82E}" destId="{CAFCE45F-BA7F-4465-8184-BE84FA4DF04D}" srcOrd="0" destOrd="0" parTransId="{0C7B75FD-AEDD-4275-9680-8496ECFE5212}" sibTransId="{C8B0610D-309B-4373-90DC-B239E521FC21}"/>
    <dgm:cxn modelId="{F383D89F-04C1-498B-9C15-33EBD9550A68}" type="presOf" srcId="{D7BBF5CA-2054-4878-B6A3-FC74640D3199}" destId="{73B6BCF8-6BF8-4EF1-8EC8-0BDEABCA791F}" srcOrd="0" destOrd="0" presId="urn:microsoft.com/office/officeart/2008/layout/HorizontalMultiLevelHierarchy"/>
    <dgm:cxn modelId="{D856AE79-41A2-4D30-A672-82258702E4FC}" type="presOf" srcId="{7BE19591-57AF-4766-ACC7-5D9318BA7422}" destId="{2312F91F-69B8-4288-B29C-9E02D64DAE83}" srcOrd="0" destOrd="0" presId="urn:microsoft.com/office/officeart/2008/layout/HorizontalMultiLevelHierarchy"/>
    <dgm:cxn modelId="{562C1140-42D3-4E03-93F8-3E774565F4A6}" type="presOf" srcId="{CAFCE45F-BA7F-4465-8184-BE84FA4DF04D}" destId="{21A5DF08-7F12-4236-A519-9A2C906B5A0C}" srcOrd="0" destOrd="0" presId="urn:microsoft.com/office/officeart/2008/layout/HorizontalMultiLevelHierarchy"/>
    <dgm:cxn modelId="{A499A73B-CEDE-445D-B953-9EA085D88008}" srcId="{CAFCE45F-BA7F-4465-8184-BE84FA4DF04D}" destId="{7D59F3F9-B8CF-48B0-BE2D-C6B35C72503F}" srcOrd="3" destOrd="0" parTransId="{767EBDF6-8664-4141-B07F-1179C98D5924}" sibTransId="{8FE3D9F4-EC6C-4386-9A6D-5F41ED9FC221}"/>
    <dgm:cxn modelId="{79C11E9F-DC30-4942-A57C-7AA88EEEBF92}" type="presOf" srcId="{8F3B72F9-7A28-42E0-A3A2-E8CD26CE9D0E}" destId="{3569D223-E983-4312-8677-28E21286DFFC}" srcOrd="0" destOrd="0" presId="urn:microsoft.com/office/officeart/2008/layout/HorizontalMultiLevelHierarchy"/>
    <dgm:cxn modelId="{21A1FE43-5CFB-43FF-B7FF-5ADFE37FA5E8}" type="presOf" srcId="{767EBDF6-8664-4141-B07F-1179C98D5924}" destId="{E13C008E-B6AE-412F-A944-2D4FD082BA2D}" srcOrd="1" destOrd="0" presId="urn:microsoft.com/office/officeart/2008/layout/HorizontalMultiLevelHierarchy"/>
    <dgm:cxn modelId="{49D800C7-8C61-44D1-AA41-5AE32EAE7334}" srcId="{CAFCE45F-BA7F-4465-8184-BE84FA4DF04D}" destId="{3D993E59-8C49-4E20-AD7B-CAE4D5BC385F}" srcOrd="2" destOrd="0" parTransId="{7BE19591-57AF-4766-ACC7-5D9318BA7422}" sibTransId="{C89652A8-CA93-4E02-9FE5-EFF3CAC127D8}"/>
    <dgm:cxn modelId="{7C7904C4-163D-4E7B-A070-86F25C57488D}" type="presOf" srcId="{5814AD54-4659-4B54-89BB-971D2353132D}" destId="{61605AE2-3131-4CEF-8874-C129BB566118}" srcOrd="0" destOrd="0" presId="urn:microsoft.com/office/officeart/2008/layout/HorizontalMultiLevelHierarchy"/>
    <dgm:cxn modelId="{D90D0B50-BC71-4A15-A4BC-391331662B53}" type="presOf" srcId="{7BE19591-57AF-4766-ACC7-5D9318BA7422}" destId="{19D1411B-C2A8-44D6-9699-2116B115D082}" srcOrd="1" destOrd="0" presId="urn:microsoft.com/office/officeart/2008/layout/HorizontalMultiLevelHierarchy"/>
    <dgm:cxn modelId="{2D7F16E1-F6FF-4A74-83A8-E1E03175987A}" srcId="{CAFCE45F-BA7F-4465-8184-BE84FA4DF04D}" destId="{D7BBF5CA-2054-4878-B6A3-FC74640D3199}" srcOrd="0" destOrd="0" parTransId="{A04F0554-0240-479F-89C8-F17D6F5416E1}" sibTransId="{4989E517-6A40-4C52-9CB8-45757649F488}"/>
    <dgm:cxn modelId="{458F9974-A4F0-4FC2-AD2D-B0E012918977}" type="presOf" srcId="{767EBDF6-8664-4141-B07F-1179C98D5924}" destId="{9DB49B19-C4A8-45E4-A30B-1F482185A0D9}" srcOrd="0" destOrd="0" presId="urn:microsoft.com/office/officeart/2008/layout/HorizontalMultiLevelHierarchy"/>
    <dgm:cxn modelId="{E1BB9B9A-B68F-4A7D-A6F5-E8F96B5DA073}" type="presOf" srcId="{3D993E59-8C49-4E20-AD7B-CAE4D5BC385F}" destId="{0001FD58-A935-4527-B8F9-B632E1330831}" srcOrd="0" destOrd="0" presId="urn:microsoft.com/office/officeart/2008/layout/HorizontalMultiLevelHierarchy"/>
    <dgm:cxn modelId="{9AC80F1D-2A04-4798-BDE5-C93AB6974D2F}" type="presOf" srcId="{7D59F3F9-B8CF-48B0-BE2D-C6B35C72503F}" destId="{74B50AEA-5E98-4CE8-A75B-6EF948910400}" srcOrd="0" destOrd="0" presId="urn:microsoft.com/office/officeart/2008/layout/HorizontalMultiLevelHierarchy"/>
    <dgm:cxn modelId="{B6710D29-0ACF-4139-89F5-710275AFA480}" type="presOf" srcId="{A04F0554-0240-479F-89C8-F17D6F5416E1}" destId="{F05B21B9-27BB-4FFA-B43D-E1002A4973CB}" srcOrd="0" destOrd="0" presId="urn:microsoft.com/office/officeart/2008/layout/HorizontalMultiLevelHierarchy"/>
    <dgm:cxn modelId="{CECE7621-F729-483B-A020-DF655A4890BE}" type="presOf" srcId="{EAEA1EB0-3325-4128-8748-D2640BA6B82E}" destId="{275BAF04-008C-4F6F-A00F-B879B94D605B}" srcOrd="0" destOrd="0" presId="urn:microsoft.com/office/officeart/2008/layout/HorizontalMultiLevelHierarchy"/>
    <dgm:cxn modelId="{A6849D77-4FF6-4747-8631-19D4EF39CF95}" type="presOf" srcId="{8F3B72F9-7A28-42E0-A3A2-E8CD26CE9D0E}" destId="{2CA66F7D-8E28-4895-A7CB-5812D6A09E6A}" srcOrd="1" destOrd="0" presId="urn:microsoft.com/office/officeart/2008/layout/HorizontalMultiLevelHierarchy"/>
    <dgm:cxn modelId="{6732E302-F782-4407-B306-AB8F595A845F}" type="presParOf" srcId="{275BAF04-008C-4F6F-A00F-B879B94D605B}" destId="{B82DFAE1-712D-48F5-9201-8C711A556FEE}" srcOrd="0" destOrd="0" presId="urn:microsoft.com/office/officeart/2008/layout/HorizontalMultiLevelHierarchy"/>
    <dgm:cxn modelId="{0DA94B11-52A0-4C51-A73E-1F971461CE9B}" type="presParOf" srcId="{B82DFAE1-712D-48F5-9201-8C711A556FEE}" destId="{21A5DF08-7F12-4236-A519-9A2C906B5A0C}" srcOrd="0" destOrd="0" presId="urn:microsoft.com/office/officeart/2008/layout/HorizontalMultiLevelHierarchy"/>
    <dgm:cxn modelId="{5E261CBC-D744-4279-88CC-33F9B9B80122}" type="presParOf" srcId="{B82DFAE1-712D-48F5-9201-8C711A556FEE}" destId="{6C7B880F-BACB-4B15-84A2-70DB30765D24}" srcOrd="1" destOrd="0" presId="urn:microsoft.com/office/officeart/2008/layout/HorizontalMultiLevelHierarchy"/>
    <dgm:cxn modelId="{4298E948-75FB-4300-BF88-51517412D0FB}" type="presParOf" srcId="{6C7B880F-BACB-4B15-84A2-70DB30765D24}" destId="{F05B21B9-27BB-4FFA-B43D-E1002A4973CB}" srcOrd="0" destOrd="0" presId="urn:microsoft.com/office/officeart/2008/layout/HorizontalMultiLevelHierarchy"/>
    <dgm:cxn modelId="{421664E2-A12D-4036-8D66-0D22B5F0D5DF}" type="presParOf" srcId="{F05B21B9-27BB-4FFA-B43D-E1002A4973CB}" destId="{38096951-040D-4D00-8D10-B4457E5176AC}" srcOrd="0" destOrd="0" presId="urn:microsoft.com/office/officeart/2008/layout/HorizontalMultiLevelHierarchy"/>
    <dgm:cxn modelId="{243FC55F-5692-48B3-A786-524A62A0E68E}" type="presParOf" srcId="{6C7B880F-BACB-4B15-84A2-70DB30765D24}" destId="{7FE54349-95D9-42F5-B5C9-C60B2167F8FC}" srcOrd="1" destOrd="0" presId="urn:microsoft.com/office/officeart/2008/layout/HorizontalMultiLevelHierarchy"/>
    <dgm:cxn modelId="{E53A9338-68E9-4941-8009-D746A7084B57}" type="presParOf" srcId="{7FE54349-95D9-42F5-B5C9-C60B2167F8FC}" destId="{73B6BCF8-6BF8-4EF1-8EC8-0BDEABCA791F}" srcOrd="0" destOrd="0" presId="urn:microsoft.com/office/officeart/2008/layout/HorizontalMultiLevelHierarchy"/>
    <dgm:cxn modelId="{33D35113-95DA-488F-9BB1-365AEB7825DF}" type="presParOf" srcId="{7FE54349-95D9-42F5-B5C9-C60B2167F8FC}" destId="{E45FE596-9917-4D29-A768-6282939429D6}" srcOrd="1" destOrd="0" presId="urn:microsoft.com/office/officeart/2008/layout/HorizontalMultiLevelHierarchy"/>
    <dgm:cxn modelId="{76C13973-1C2E-4EC6-B0AE-018A54A5326F}" type="presParOf" srcId="{6C7B880F-BACB-4B15-84A2-70DB30765D24}" destId="{3569D223-E983-4312-8677-28E21286DFFC}" srcOrd="2" destOrd="0" presId="urn:microsoft.com/office/officeart/2008/layout/HorizontalMultiLevelHierarchy"/>
    <dgm:cxn modelId="{A493F496-2C1E-4078-B4FB-397E0AB9775A}" type="presParOf" srcId="{3569D223-E983-4312-8677-28E21286DFFC}" destId="{2CA66F7D-8E28-4895-A7CB-5812D6A09E6A}" srcOrd="0" destOrd="0" presId="urn:microsoft.com/office/officeart/2008/layout/HorizontalMultiLevelHierarchy"/>
    <dgm:cxn modelId="{11D9A185-58F6-4F72-89EB-72EFF443BA58}" type="presParOf" srcId="{6C7B880F-BACB-4B15-84A2-70DB30765D24}" destId="{90AA4340-BE62-441A-96C5-2AE45BDC2673}" srcOrd="3" destOrd="0" presId="urn:microsoft.com/office/officeart/2008/layout/HorizontalMultiLevelHierarchy"/>
    <dgm:cxn modelId="{EE9F52A9-F0DE-4A62-99A6-1D3EBFC3645F}" type="presParOf" srcId="{90AA4340-BE62-441A-96C5-2AE45BDC2673}" destId="{61605AE2-3131-4CEF-8874-C129BB566118}" srcOrd="0" destOrd="0" presId="urn:microsoft.com/office/officeart/2008/layout/HorizontalMultiLevelHierarchy"/>
    <dgm:cxn modelId="{0EB61883-7194-472F-B9F7-433258A25C68}" type="presParOf" srcId="{90AA4340-BE62-441A-96C5-2AE45BDC2673}" destId="{833A6C9F-EBA5-4141-9B4E-F5C4DCB62149}" srcOrd="1" destOrd="0" presId="urn:microsoft.com/office/officeart/2008/layout/HorizontalMultiLevelHierarchy"/>
    <dgm:cxn modelId="{1066A588-29E5-482E-BB26-C2C56A250312}" type="presParOf" srcId="{6C7B880F-BACB-4B15-84A2-70DB30765D24}" destId="{2312F91F-69B8-4288-B29C-9E02D64DAE83}" srcOrd="4" destOrd="0" presId="urn:microsoft.com/office/officeart/2008/layout/HorizontalMultiLevelHierarchy"/>
    <dgm:cxn modelId="{45CC34BC-D22D-4E6A-96A0-85811AA4B4F0}" type="presParOf" srcId="{2312F91F-69B8-4288-B29C-9E02D64DAE83}" destId="{19D1411B-C2A8-44D6-9699-2116B115D082}" srcOrd="0" destOrd="0" presId="urn:microsoft.com/office/officeart/2008/layout/HorizontalMultiLevelHierarchy"/>
    <dgm:cxn modelId="{02036B81-F284-40CB-BED3-8DE99C5E117D}" type="presParOf" srcId="{6C7B880F-BACB-4B15-84A2-70DB30765D24}" destId="{F964696B-0B41-4EED-B6DC-7A27CCF0AE99}" srcOrd="5" destOrd="0" presId="urn:microsoft.com/office/officeart/2008/layout/HorizontalMultiLevelHierarchy"/>
    <dgm:cxn modelId="{452C95BD-0427-4F80-A2F1-BBE57996EA1D}" type="presParOf" srcId="{F964696B-0B41-4EED-B6DC-7A27CCF0AE99}" destId="{0001FD58-A935-4527-B8F9-B632E1330831}" srcOrd="0" destOrd="0" presId="urn:microsoft.com/office/officeart/2008/layout/HorizontalMultiLevelHierarchy"/>
    <dgm:cxn modelId="{4C34B28A-AA2A-4DE5-8F40-CE9FDD039684}" type="presParOf" srcId="{F964696B-0B41-4EED-B6DC-7A27CCF0AE99}" destId="{CD473C5F-02D6-471E-A433-2258C2A2A26D}" srcOrd="1" destOrd="0" presId="urn:microsoft.com/office/officeart/2008/layout/HorizontalMultiLevelHierarchy"/>
    <dgm:cxn modelId="{F5BA38EB-D75B-4F0C-BF86-1FA6157C4FA9}" type="presParOf" srcId="{6C7B880F-BACB-4B15-84A2-70DB30765D24}" destId="{9DB49B19-C4A8-45E4-A30B-1F482185A0D9}" srcOrd="6" destOrd="0" presId="urn:microsoft.com/office/officeart/2008/layout/HorizontalMultiLevelHierarchy"/>
    <dgm:cxn modelId="{E66638D2-6CEF-4904-A04D-C998CC6BE559}" type="presParOf" srcId="{9DB49B19-C4A8-45E4-A30B-1F482185A0D9}" destId="{E13C008E-B6AE-412F-A944-2D4FD082BA2D}" srcOrd="0" destOrd="0" presId="urn:microsoft.com/office/officeart/2008/layout/HorizontalMultiLevelHierarchy"/>
    <dgm:cxn modelId="{3F9D8F4E-AAD3-43F3-87A3-B6C46D77C5EE}" type="presParOf" srcId="{6C7B880F-BACB-4B15-84A2-70DB30765D24}" destId="{E6CAD58A-F9A1-45E7-A582-53E465B2E719}" srcOrd="7" destOrd="0" presId="urn:microsoft.com/office/officeart/2008/layout/HorizontalMultiLevelHierarchy"/>
    <dgm:cxn modelId="{721C3E7C-41ED-4910-8887-C76BB830E589}" type="presParOf" srcId="{E6CAD58A-F9A1-45E7-A582-53E465B2E719}" destId="{74B50AEA-5E98-4CE8-A75B-6EF948910400}" srcOrd="0" destOrd="0" presId="urn:microsoft.com/office/officeart/2008/layout/HorizontalMultiLevelHierarchy"/>
    <dgm:cxn modelId="{E3F5DE54-7D58-42CA-AD06-595EC0CB8BD2}" type="presParOf" srcId="{E6CAD58A-F9A1-45E7-A582-53E465B2E719}" destId="{46BB2FED-ADA4-4DA5-9DDB-45FBAB1BD8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EA1EB0-3325-4128-8748-D2640BA6B8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BBF5CA-2054-4878-B6A3-FC74640D3199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7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кластерний аналіз</a:t>
          </a:r>
          <a:endParaRPr lang="ru-RU" sz="2700" dirty="0"/>
        </a:p>
      </dgm:t>
    </dgm:pt>
    <dgm:pt modelId="{A04F0554-0240-479F-89C8-F17D6F5416E1}" type="parTrans" cxnId="{2D7F16E1-F6FF-4A74-83A8-E1E03175987A}">
      <dgm:prSet/>
      <dgm:spPr/>
      <dgm:t>
        <a:bodyPr/>
        <a:lstStyle/>
        <a:p>
          <a:endParaRPr lang="ru-RU"/>
        </a:p>
      </dgm:t>
    </dgm:pt>
    <dgm:pt modelId="{4989E517-6A40-4C52-9CB8-45757649F488}" type="sibTrans" cxnId="{2D7F16E1-F6FF-4A74-83A8-E1E03175987A}">
      <dgm:prSet/>
      <dgm:spPr/>
      <dgm:t>
        <a:bodyPr/>
        <a:lstStyle/>
        <a:p>
          <a:endParaRPr lang="ru-RU"/>
        </a:p>
      </dgm:t>
    </dgm:pt>
    <dgm:pt modelId="{5814AD54-4659-4B54-89BB-971D2353132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7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дискиримінантний</a:t>
          </a:r>
          <a:r>
            <a:rPr lang="uk-UA" sz="27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аналіз</a:t>
          </a:r>
          <a:endParaRPr lang="ru-RU" sz="2700" dirty="0"/>
        </a:p>
      </dgm:t>
    </dgm:pt>
    <dgm:pt modelId="{8F3B72F9-7A28-42E0-A3A2-E8CD26CE9D0E}" type="parTrans" cxnId="{B4953761-E5B7-414F-8CB4-68B05A3B4ECF}">
      <dgm:prSet/>
      <dgm:spPr/>
      <dgm:t>
        <a:bodyPr/>
        <a:lstStyle/>
        <a:p>
          <a:endParaRPr lang="ru-RU"/>
        </a:p>
      </dgm:t>
    </dgm:pt>
    <dgm:pt modelId="{025322AC-9E48-4595-B647-E38B63E60D16}" type="sibTrans" cxnId="{B4953761-E5B7-414F-8CB4-68B05A3B4ECF}">
      <dgm:prSet/>
      <dgm:spPr/>
      <dgm:t>
        <a:bodyPr/>
        <a:lstStyle/>
        <a:p>
          <a:endParaRPr lang="ru-RU"/>
        </a:p>
      </dgm:t>
    </dgm:pt>
    <dgm:pt modelId="{3D993E59-8C49-4E20-AD7B-CAE4D5BC385F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7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багаторівневе </a:t>
          </a:r>
          <a:r>
            <a:rPr lang="uk-UA" sz="27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шкалування</a:t>
          </a:r>
          <a:endParaRPr lang="ru-RU" sz="2700" dirty="0"/>
        </a:p>
      </dgm:t>
    </dgm:pt>
    <dgm:pt modelId="{7BE19591-57AF-4766-ACC7-5D9318BA7422}" type="parTrans" cxnId="{49D800C7-8C61-44D1-AA41-5AE32EAE7334}">
      <dgm:prSet/>
      <dgm:spPr/>
      <dgm:t>
        <a:bodyPr/>
        <a:lstStyle/>
        <a:p>
          <a:endParaRPr lang="ru-RU"/>
        </a:p>
      </dgm:t>
    </dgm:pt>
    <dgm:pt modelId="{C89652A8-CA93-4E02-9FE5-EFF3CAC127D8}" type="sibTrans" cxnId="{49D800C7-8C61-44D1-AA41-5AE32EAE7334}">
      <dgm:prSet/>
      <dgm:spPr/>
      <dgm:t>
        <a:bodyPr/>
        <a:lstStyle/>
        <a:p>
          <a:endParaRPr lang="ru-RU"/>
        </a:p>
      </dgm:t>
    </dgm:pt>
    <dgm:pt modelId="{7D59F3F9-B8CF-48B0-BE2D-C6B35C72503F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27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мережевий аналіз</a:t>
          </a:r>
          <a:endParaRPr lang="ru-RU" sz="2700" dirty="0"/>
        </a:p>
      </dgm:t>
    </dgm:pt>
    <dgm:pt modelId="{767EBDF6-8664-4141-B07F-1179C98D5924}" type="parTrans" cxnId="{A499A73B-CEDE-445D-B953-9EA085D88008}">
      <dgm:prSet/>
      <dgm:spPr/>
      <dgm:t>
        <a:bodyPr/>
        <a:lstStyle/>
        <a:p>
          <a:endParaRPr lang="ru-RU"/>
        </a:p>
      </dgm:t>
    </dgm:pt>
    <dgm:pt modelId="{8FE3D9F4-EC6C-4386-9A6D-5F41ED9FC221}" type="sibTrans" cxnId="{A499A73B-CEDE-445D-B953-9EA085D88008}">
      <dgm:prSet/>
      <dgm:spPr/>
      <dgm:t>
        <a:bodyPr/>
        <a:lstStyle/>
        <a:p>
          <a:endParaRPr lang="ru-RU"/>
        </a:p>
      </dgm:t>
    </dgm:pt>
    <dgm:pt modelId="{CAFCE45F-BA7F-4465-8184-BE84FA4DF04D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uk-UA" sz="3200" dirty="0" err="1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статистичі</a:t>
          </a:r>
          <a:r>
            <a:rPr lang="uk-UA" sz="3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методи </a:t>
          </a:r>
          <a:endParaRPr lang="ru-RU" sz="3200" dirty="0">
            <a:solidFill>
              <a:schemeClr val="bg1"/>
            </a:solidFill>
          </a:endParaRPr>
        </a:p>
      </dgm:t>
    </dgm:pt>
    <dgm:pt modelId="{C8B0610D-309B-4373-90DC-B239E521FC21}" type="sibTrans" cxnId="{393380C8-1C29-413D-9FCD-FC7EB5BF4D1E}">
      <dgm:prSet/>
      <dgm:spPr/>
      <dgm:t>
        <a:bodyPr/>
        <a:lstStyle/>
        <a:p>
          <a:endParaRPr lang="ru-RU"/>
        </a:p>
      </dgm:t>
    </dgm:pt>
    <dgm:pt modelId="{0C7B75FD-AEDD-4275-9680-8496ECFE5212}" type="parTrans" cxnId="{393380C8-1C29-413D-9FCD-FC7EB5BF4D1E}">
      <dgm:prSet/>
      <dgm:spPr/>
      <dgm:t>
        <a:bodyPr/>
        <a:lstStyle/>
        <a:p>
          <a:endParaRPr lang="ru-RU"/>
        </a:p>
      </dgm:t>
    </dgm:pt>
    <dgm:pt modelId="{275BAF04-008C-4F6F-A00F-B879B94D605B}" type="pres">
      <dgm:prSet presAssocID="{EAEA1EB0-3325-4128-8748-D2640BA6B8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82DFAE1-712D-48F5-9201-8C711A556FEE}" type="pres">
      <dgm:prSet presAssocID="{CAFCE45F-BA7F-4465-8184-BE84FA4DF04D}" presName="root1" presStyleCnt="0"/>
      <dgm:spPr/>
    </dgm:pt>
    <dgm:pt modelId="{21A5DF08-7F12-4236-A519-9A2C906B5A0C}" type="pres">
      <dgm:prSet presAssocID="{CAFCE45F-BA7F-4465-8184-BE84FA4DF0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7B880F-BACB-4B15-84A2-70DB30765D24}" type="pres">
      <dgm:prSet presAssocID="{CAFCE45F-BA7F-4465-8184-BE84FA4DF04D}" presName="level2hierChild" presStyleCnt="0"/>
      <dgm:spPr/>
    </dgm:pt>
    <dgm:pt modelId="{F05B21B9-27BB-4FFA-B43D-E1002A4973CB}" type="pres">
      <dgm:prSet presAssocID="{A04F0554-0240-479F-89C8-F17D6F5416E1}" presName="conn2-1" presStyleLbl="parChTrans1D2" presStyleIdx="0" presStyleCnt="4"/>
      <dgm:spPr/>
    </dgm:pt>
    <dgm:pt modelId="{38096951-040D-4D00-8D10-B4457E5176AC}" type="pres">
      <dgm:prSet presAssocID="{A04F0554-0240-479F-89C8-F17D6F5416E1}" presName="connTx" presStyleLbl="parChTrans1D2" presStyleIdx="0" presStyleCnt="4"/>
      <dgm:spPr/>
    </dgm:pt>
    <dgm:pt modelId="{7FE54349-95D9-42F5-B5C9-C60B2167F8FC}" type="pres">
      <dgm:prSet presAssocID="{D7BBF5CA-2054-4878-B6A3-FC74640D3199}" presName="root2" presStyleCnt="0"/>
      <dgm:spPr/>
    </dgm:pt>
    <dgm:pt modelId="{73B6BCF8-6BF8-4EF1-8EC8-0BDEABCA791F}" type="pres">
      <dgm:prSet presAssocID="{D7BBF5CA-2054-4878-B6A3-FC74640D3199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FE596-9917-4D29-A768-6282939429D6}" type="pres">
      <dgm:prSet presAssocID="{D7BBF5CA-2054-4878-B6A3-FC74640D3199}" presName="level3hierChild" presStyleCnt="0"/>
      <dgm:spPr/>
    </dgm:pt>
    <dgm:pt modelId="{3569D223-E983-4312-8677-28E21286DFFC}" type="pres">
      <dgm:prSet presAssocID="{8F3B72F9-7A28-42E0-A3A2-E8CD26CE9D0E}" presName="conn2-1" presStyleLbl="parChTrans1D2" presStyleIdx="1" presStyleCnt="4"/>
      <dgm:spPr/>
    </dgm:pt>
    <dgm:pt modelId="{2CA66F7D-8E28-4895-A7CB-5812D6A09E6A}" type="pres">
      <dgm:prSet presAssocID="{8F3B72F9-7A28-42E0-A3A2-E8CD26CE9D0E}" presName="connTx" presStyleLbl="parChTrans1D2" presStyleIdx="1" presStyleCnt="4"/>
      <dgm:spPr/>
    </dgm:pt>
    <dgm:pt modelId="{90AA4340-BE62-441A-96C5-2AE45BDC2673}" type="pres">
      <dgm:prSet presAssocID="{5814AD54-4659-4B54-89BB-971D2353132D}" presName="root2" presStyleCnt="0"/>
      <dgm:spPr/>
    </dgm:pt>
    <dgm:pt modelId="{61605AE2-3131-4CEF-8874-C129BB566118}" type="pres">
      <dgm:prSet presAssocID="{5814AD54-4659-4B54-89BB-971D2353132D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A6C9F-EBA5-4141-9B4E-F5C4DCB62149}" type="pres">
      <dgm:prSet presAssocID="{5814AD54-4659-4B54-89BB-971D2353132D}" presName="level3hierChild" presStyleCnt="0"/>
      <dgm:spPr/>
    </dgm:pt>
    <dgm:pt modelId="{2312F91F-69B8-4288-B29C-9E02D64DAE83}" type="pres">
      <dgm:prSet presAssocID="{7BE19591-57AF-4766-ACC7-5D9318BA7422}" presName="conn2-1" presStyleLbl="parChTrans1D2" presStyleIdx="2" presStyleCnt="4"/>
      <dgm:spPr/>
    </dgm:pt>
    <dgm:pt modelId="{19D1411B-C2A8-44D6-9699-2116B115D082}" type="pres">
      <dgm:prSet presAssocID="{7BE19591-57AF-4766-ACC7-5D9318BA7422}" presName="connTx" presStyleLbl="parChTrans1D2" presStyleIdx="2" presStyleCnt="4"/>
      <dgm:spPr/>
    </dgm:pt>
    <dgm:pt modelId="{F964696B-0B41-4EED-B6DC-7A27CCF0AE99}" type="pres">
      <dgm:prSet presAssocID="{3D993E59-8C49-4E20-AD7B-CAE4D5BC385F}" presName="root2" presStyleCnt="0"/>
      <dgm:spPr/>
    </dgm:pt>
    <dgm:pt modelId="{0001FD58-A935-4527-B8F9-B632E1330831}" type="pres">
      <dgm:prSet presAssocID="{3D993E59-8C49-4E20-AD7B-CAE4D5BC385F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73C5F-02D6-471E-A433-2258C2A2A26D}" type="pres">
      <dgm:prSet presAssocID="{3D993E59-8C49-4E20-AD7B-CAE4D5BC385F}" presName="level3hierChild" presStyleCnt="0"/>
      <dgm:spPr/>
    </dgm:pt>
    <dgm:pt modelId="{9DB49B19-C4A8-45E4-A30B-1F482185A0D9}" type="pres">
      <dgm:prSet presAssocID="{767EBDF6-8664-4141-B07F-1179C98D5924}" presName="conn2-1" presStyleLbl="parChTrans1D2" presStyleIdx="3" presStyleCnt="4"/>
      <dgm:spPr/>
    </dgm:pt>
    <dgm:pt modelId="{E13C008E-B6AE-412F-A944-2D4FD082BA2D}" type="pres">
      <dgm:prSet presAssocID="{767EBDF6-8664-4141-B07F-1179C98D5924}" presName="connTx" presStyleLbl="parChTrans1D2" presStyleIdx="3" presStyleCnt="4"/>
      <dgm:spPr/>
    </dgm:pt>
    <dgm:pt modelId="{E6CAD58A-F9A1-45E7-A582-53E465B2E719}" type="pres">
      <dgm:prSet presAssocID="{7D59F3F9-B8CF-48B0-BE2D-C6B35C72503F}" presName="root2" presStyleCnt="0"/>
      <dgm:spPr/>
    </dgm:pt>
    <dgm:pt modelId="{74B50AEA-5E98-4CE8-A75B-6EF948910400}" type="pres">
      <dgm:prSet presAssocID="{7D59F3F9-B8CF-48B0-BE2D-C6B35C72503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B2FED-ADA4-4DA5-9DDB-45FBAB1BD8D4}" type="pres">
      <dgm:prSet presAssocID="{7D59F3F9-B8CF-48B0-BE2D-C6B35C72503F}" presName="level3hierChild" presStyleCnt="0"/>
      <dgm:spPr/>
    </dgm:pt>
  </dgm:ptLst>
  <dgm:cxnLst>
    <dgm:cxn modelId="{A499A73B-CEDE-445D-B953-9EA085D88008}" srcId="{CAFCE45F-BA7F-4465-8184-BE84FA4DF04D}" destId="{7D59F3F9-B8CF-48B0-BE2D-C6B35C72503F}" srcOrd="3" destOrd="0" parTransId="{767EBDF6-8664-4141-B07F-1179C98D5924}" sibTransId="{8FE3D9F4-EC6C-4386-9A6D-5F41ED9FC221}"/>
    <dgm:cxn modelId="{EEDA302D-E736-4498-8A8C-4F4491BFEFEB}" type="presOf" srcId="{8F3B72F9-7A28-42E0-A3A2-E8CD26CE9D0E}" destId="{2CA66F7D-8E28-4895-A7CB-5812D6A09E6A}" srcOrd="1" destOrd="0" presId="urn:microsoft.com/office/officeart/2008/layout/HorizontalMultiLevelHierarchy"/>
    <dgm:cxn modelId="{92F3A0A7-0FFB-4A9A-93D3-FB1CE9C06C2C}" type="presOf" srcId="{7BE19591-57AF-4766-ACC7-5D9318BA7422}" destId="{2312F91F-69B8-4288-B29C-9E02D64DAE83}" srcOrd="0" destOrd="0" presId="urn:microsoft.com/office/officeart/2008/layout/HorizontalMultiLevelHierarchy"/>
    <dgm:cxn modelId="{F79F7423-64C2-4DC0-AAAE-55BC6147D7DF}" type="presOf" srcId="{CAFCE45F-BA7F-4465-8184-BE84FA4DF04D}" destId="{21A5DF08-7F12-4236-A519-9A2C906B5A0C}" srcOrd="0" destOrd="0" presId="urn:microsoft.com/office/officeart/2008/layout/HorizontalMultiLevelHierarchy"/>
    <dgm:cxn modelId="{7E6DBA36-0202-43C7-AC4F-F147AFA77D37}" type="presOf" srcId="{3D993E59-8C49-4E20-AD7B-CAE4D5BC385F}" destId="{0001FD58-A935-4527-B8F9-B632E1330831}" srcOrd="0" destOrd="0" presId="urn:microsoft.com/office/officeart/2008/layout/HorizontalMultiLevelHierarchy"/>
    <dgm:cxn modelId="{1BE89E46-C527-4C95-B4F6-3524D53EB016}" type="presOf" srcId="{A04F0554-0240-479F-89C8-F17D6F5416E1}" destId="{F05B21B9-27BB-4FFA-B43D-E1002A4973CB}" srcOrd="0" destOrd="0" presId="urn:microsoft.com/office/officeart/2008/layout/HorizontalMultiLevelHierarchy"/>
    <dgm:cxn modelId="{393380C8-1C29-413D-9FCD-FC7EB5BF4D1E}" srcId="{EAEA1EB0-3325-4128-8748-D2640BA6B82E}" destId="{CAFCE45F-BA7F-4465-8184-BE84FA4DF04D}" srcOrd="0" destOrd="0" parTransId="{0C7B75FD-AEDD-4275-9680-8496ECFE5212}" sibTransId="{C8B0610D-309B-4373-90DC-B239E521FC21}"/>
    <dgm:cxn modelId="{4157CD99-1BE6-4B37-89C9-8ADAB562645F}" type="presOf" srcId="{5814AD54-4659-4B54-89BB-971D2353132D}" destId="{61605AE2-3131-4CEF-8874-C129BB566118}" srcOrd="0" destOrd="0" presId="urn:microsoft.com/office/officeart/2008/layout/HorizontalMultiLevelHierarchy"/>
    <dgm:cxn modelId="{73B5B5F0-08B5-4A43-8819-13397B9EF3AF}" type="presOf" srcId="{8F3B72F9-7A28-42E0-A3A2-E8CD26CE9D0E}" destId="{3569D223-E983-4312-8677-28E21286DFFC}" srcOrd="0" destOrd="0" presId="urn:microsoft.com/office/officeart/2008/layout/HorizontalMultiLevelHierarchy"/>
    <dgm:cxn modelId="{92E3136C-1FEF-48B7-9254-5C75E3E54932}" type="presOf" srcId="{767EBDF6-8664-4141-B07F-1179C98D5924}" destId="{E13C008E-B6AE-412F-A944-2D4FD082BA2D}" srcOrd="1" destOrd="0" presId="urn:microsoft.com/office/officeart/2008/layout/HorizontalMultiLevelHierarchy"/>
    <dgm:cxn modelId="{B4953761-E5B7-414F-8CB4-68B05A3B4ECF}" srcId="{CAFCE45F-BA7F-4465-8184-BE84FA4DF04D}" destId="{5814AD54-4659-4B54-89BB-971D2353132D}" srcOrd="1" destOrd="0" parTransId="{8F3B72F9-7A28-42E0-A3A2-E8CD26CE9D0E}" sibTransId="{025322AC-9E48-4595-B647-E38B63E60D16}"/>
    <dgm:cxn modelId="{2D7F16E1-F6FF-4A74-83A8-E1E03175987A}" srcId="{CAFCE45F-BA7F-4465-8184-BE84FA4DF04D}" destId="{D7BBF5CA-2054-4878-B6A3-FC74640D3199}" srcOrd="0" destOrd="0" parTransId="{A04F0554-0240-479F-89C8-F17D6F5416E1}" sibTransId="{4989E517-6A40-4C52-9CB8-45757649F488}"/>
    <dgm:cxn modelId="{49D800C7-8C61-44D1-AA41-5AE32EAE7334}" srcId="{CAFCE45F-BA7F-4465-8184-BE84FA4DF04D}" destId="{3D993E59-8C49-4E20-AD7B-CAE4D5BC385F}" srcOrd="2" destOrd="0" parTransId="{7BE19591-57AF-4766-ACC7-5D9318BA7422}" sibTransId="{C89652A8-CA93-4E02-9FE5-EFF3CAC127D8}"/>
    <dgm:cxn modelId="{CECE7621-F729-483B-A020-DF655A4890BE}" type="presOf" srcId="{EAEA1EB0-3325-4128-8748-D2640BA6B82E}" destId="{275BAF04-008C-4F6F-A00F-B879B94D605B}" srcOrd="0" destOrd="0" presId="urn:microsoft.com/office/officeart/2008/layout/HorizontalMultiLevelHierarchy"/>
    <dgm:cxn modelId="{88DE0E00-905C-41A1-AEBE-F3250E252E0E}" type="presOf" srcId="{7D59F3F9-B8CF-48B0-BE2D-C6B35C72503F}" destId="{74B50AEA-5E98-4CE8-A75B-6EF948910400}" srcOrd="0" destOrd="0" presId="urn:microsoft.com/office/officeart/2008/layout/HorizontalMultiLevelHierarchy"/>
    <dgm:cxn modelId="{D3F35A05-A5A6-4373-93FA-868FD6460B7E}" type="presOf" srcId="{767EBDF6-8664-4141-B07F-1179C98D5924}" destId="{9DB49B19-C4A8-45E4-A30B-1F482185A0D9}" srcOrd="0" destOrd="0" presId="urn:microsoft.com/office/officeart/2008/layout/HorizontalMultiLevelHierarchy"/>
    <dgm:cxn modelId="{C6A15133-6219-4651-91F6-7B9998D5DA95}" type="presOf" srcId="{A04F0554-0240-479F-89C8-F17D6F5416E1}" destId="{38096951-040D-4D00-8D10-B4457E5176AC}" srcOrd="1" destOrd="0" presId="urn:microsoft.com/office/officeart/2008/layout/HorizontalMultiLevelHierarchy"/>
    <dgm:cxn modelId="{135AAAEB-6D04-43C6-B9CD-E52E335F1165}" type="presOf" srcId="{D7BBF5CA-2054-4878-B6A3-FC74640D3199}" destId="{73B6BCF8-6BF8-4EF1-8EC8-0BDEABCA791F}" srcOrd="0" destOrd="0" presId="urn:microsoft.com/office/officeart/2008/layout/HorizontalMultiLevelHierarchy"/>
    <dgm:cxn modelId="{F2E1B19A-E370-4FA8-B5F1-27164D123166}" type="presOf" srcId="{7BE19591-57AF-4766-ACC7-5D9318BA7422}" destId="{19D1411B-C2A8-44D6-9699-2116B115D082}" srcOrd="1" destOrd="0" presId="urn:microsoft.com/office/officeart/2008/layout/HorizontalMultiLevelHierarchy"/>
    <dgm:cxn modelId="{6732E302-F782-4407-B306-AB8F595A845F}" type="presParOf" srcId="{275BAF04-008C-4F6F-A00F-B879B94D605B}" destId="{B82DFAE1-712D-48F5-9201-8C711A556FEE}" srcOrd="0" destOrd="0" presId="urn:microsoft.com/office/officeart/2008/layout/HorizontalMultiLevelHierarchy"/>
    <dgm:cxn modelId="{FD9916FD-11A7-4CD7-9126-B42B9E3B976C}" type="presParOf" srcId="{B82DFAE1-712D-48F5-9201-8C711A556FEE}" destId="{21A5DF08-7F12-4236-A519-9A2C906B5A0C}" srcOrd="0" destOrd="0" presId="urn:microsoft.com/office/officeart/2008/layout/HorizontalMultiLevelHierarchy"/>
    <dgm:cxn modelId="{A854F9CE-F55A-4A0A-A25A-54BC29BD9564}" type="presParOf" srcId="{B82DFAE1-712D-48F5-9201-8C711A556FEE}" destId="{6C7B880F-BACB-4B15-84A2-70DB30765D24}" srcOrd="1" destOrd="0" presId="urn:microsoft.com/office/officeart/2008/layout/HorizontalMultiLevelHierarchy"/>
    <dgm:cxn modelId="{DE4B1849-499A-4D79-B900-930C518F1DD2}" type="presParOf" srcId="{6C7B880F-BACB-4B15-84A2-70DB30765D24}" destId="{F05B21B9-27BB-4FFA-B43D-E1002A4973CB}" srcOrd="0" destOrd="0" presId="urn:microsoft.com/office/officeart/2008/layout/HorizontalMultiLevelHierarchy"/>
    <dgm:cxn modelId="{0D918965-2993-48B8-B5A7-D85260008F5E}" type="presParOf" srcId="{F05B21B9-27BB-4FFA-B43D-E1002A4973CB}" destId="{38096951-040D-4D00-8D10-B4457E5176AC}" srcOrd="0" destOrd="0" presId="urn:microsoft.com/office/officeart/2008/layout/HorizontalMultiLevelHierarchy"/>
    <dgm:cxn modelId="{F697AB50-3393-464D-949C-F63965417A29}" type="presParOf" srcId="{6C7B880F-BACB-4B15-84A2-70DB30765D24}" destId="{7FE54349-95D9-42F5-B5C9-C60B2167F8FC}" srcOrd="1" destOrd="0" presId="urn:microsoft.com/office/officeart/2008/layout/HorizontalMultiLevelHierarchy"/>
    <dgm:cxn modelId="{CCFB77BE-F9F1-40B0-B20D-8D295547FC1E}" type="presParOf" srcId="{7FE54349-95D9-42F5-B5C9-C60B2167F8FC}" destId="{73B6BCF8-6BF8-4EF1-8EC8-0BDEABCA791F}" srcOrd="0" destOrd="0" presId="urn:microsoft.com/office/officeart/2008/layout/HorizontalMultiLevelHierarchy"/>
    <dgm:cxn modelId="{B1F64502-CAAD-4EBB-98B6-51E77B8F64C9}" type="presParOf" srcId="{7FE54349-95D9-42F5-B5C9-C60B2167F8FC}" destId="{E45FE596-9917-4D29-A768-6282939429D6}" srcOrd="1" destOrd="0" presId="urn:microsoft.com/office/officeart/2008/layout/HorizontalMultiLevelHierarchy"/>
    <dgm:cxn modelId="{A2550FE0-5385-4FC3-9CBC-98364DDB9404}" type="presParOf" srcId="{6C7B880F-BACB-4B15-84A2-70DB30765D24}" destId="{3569D223-E983-4312-8677-28E21286DFFC}" srcOrd="2" destOrd="0" presId="urn:microsoft.com/office/officeart/2008/layout/HorizontalMultiLevelHierarchy"/>
    <dgm:cxn modelId="{6A6D8071-B388-4EAD-9B13-AE64B0F6F5D1}" type="presParOf" srcId="{3569D223-E983-4312-8677-28E21286DFFC}" destId="{2CA66F7D-8E28-4895-A7CB-5812D6A09E6A}" srcOrd="0" destOrd="0" presId="urn:microsoft.com/office/officeart/2008/layout/HorizontalMultiLevelHierarchy"/>
    <dgm:cxn modelId="{E6DE5000-3771-49AF-B8E5-2CC8FD69EE28}" type="presParOf" srcId="{6C7B880F-BACB-4B15-84A2-70DB30765D24}" destId="{90AA4340-BE62-441A-96C5-2AE45BDC2673}" srcOrd="3" destOrd="0" presId="urn:microsoft.com/office/officeart/2008/layout/HorizontalMultiLevelHierarchy"/>
    <dgm:cxn modelId="{76048966-CFF3-43EA-BFE0-231E79D987CC}" type="presParOf" srcId="{90AA4340-BE62-441A-96C5-2AE45BDC2673}" destId="{61605AE2-3131-4CEF-8874-C129BB566118}" srcOrd="0" destOrd="0" presId="urn:microsoft.com/office/officeart/2008/layout/HorizontalMultiLevelHierarchy"/>
    <dgm:cxn modelId="{753C30EC-3A9D-4EE3-83F8-3AC98E458375}" type="presParOf" srcId="{90AA4340-BE62-441A-96C5-2AE45BDC2673}" destId="{833A6C9F-EBA5-4141-9B4E-F5C4DCB62149}" srcOrd="1" destOrd="0" presId="urn:microsoft.com/office/officeart/2008/layout/HorizontalMultiLevelHierarchy"/>
    <dgm:cxn modelId="{81BDB37E-002B-48D0-9747-BAD88748C874}" type="presParOf" srcId="{6C7B880F-BACB-4B15-84A2-70DB30765D24}" destId="{2312F91F-69B8-4288-B29C-9E02D64DAE83}" srcOrd="4" destOrd="0" presId="urn:microsoft.com/office/officeart/2008/layout/HorizontalMultiLevelHierarchy"/>
    <dgm:cxn modelId="{CF6E58E9-41D8-4631-9376-4FC2D3CA4344}" type="presParOf" srcId="{2312F91F-69B8-4288-B29C-9E02D64DAE83}" destId="{19D1411B-C2A8-44D6-9699-2116B115D082}" srcOrd="0" destOrd="0" presId="urn:microsoft.com/office/officeart/2008/layout/HorizontalMultiLevelHierarchy"/>
    <dgm:cxn modelId="{94F2DD2F-63DF-460C-80AA-CE9106264EE1}" type="presParOf" srcId="{6C7B880F-BACB-4B15-84A2-70DB30765D24}" destId="{F964696B-0B41-4EED-B6DC-7A27CCF0AE99}" srcOrd="5" destOrd="0" presId="urn:microsoft.com/office/officeart/2008/layout/HorizontalMultiLevelHierarchy"/>
    <dgm:cxn modelId="{F05E7946-5DEC-47E2-8469-6A4DA25EDD9C}" type="presParOf" srcId="{F964696B-0B41-4EED-B6DC-7A27CCF0AE99}" destId="{0001FD58-A935-4527-B8F9-B632E1330831}" srcOrd="0" destOrd="0" presId="urn:microsoft.com/office/officeart/2008/layout/HorizontalMultiLevelHierarchy"/>
    <dgm:cxn modelId="{2F9889AF-A8B2-46C8-897E-9563972118C5}" type="presParOf" srcId="{F964696B-0B41-4EED-B6DC-7A27CCF0AE99}" destId="{CD473C5F-02D6-471E-A433-2258C2A2A26D}" srcOrd="1" destOrd="0" presId="urn:microsoft.com/office/officeart/2008/layout/HorizontalMultiLevelHierarchy"/>
    <dgm:cxn modelId="{704E2944-1DC2-4F78-89DD-780FA11EB9A4}" type="presParOf" srcId="{6C7B880F-BACB-4B15-84A2-70DB30765D24}" destId="{9DB49B19-C4A8-45E4-A30B-1F482185A0D9}" srcOrd="6" destOrd="0" presId="urn:microsoft.com/office/officeart/2008/layout/HorizontalMultiLevelHierarchy"/>
    <dgm:cxn modelId="{FFDFCE38-5771-4047-BE13-359C748C9381}" type="presParOf" srcId="{9DB49B19-C4A8-45E4-A30B-1F482185A0D9}" destId="{E13C008E-B6AE-412F-A944-2D4FD082BA2D}" srcOrd="0" destOrd="0" presId="urn:microsoft.com/office/officeart/2008/layout/HorizontalMultiLevelHierarchy"/>
    <dgm:cxn modelId="{63F18C1D-E6DC-4FD0-961E-7CB22E895045}" type="presParOf" srcId="{6C7B880F-BACB-4B15-84A2-70DB30765D24}" destId="{E6CAD58A-F9A1-45E7-A582-53E465B2E719}" srcOrd="7" destOrd="0" presId="urn:microsoft.com/office/officeart/2008/layout/HorizontalMultiLevelHierarchy"/>
    <dgm:cxn modelId="{91B87E12-4934-46C1-987F-EDCA6E9976BE}" type="presParOf" srcId="{E6CAD58A-F9A1-45E7-A582-53E465B2E719}" destId="{74B50AEA-5E98-4CE8-A75B-6EF948910400}" srcOrd="0" destOrd="0" presId="urn:microsoft.com/office/officeart/2008/layout/HorizontalMultiLevelHierarchy"/>
    <dgm:cxn modelId="{1BE75D12-4912-4CCD-8372-60AD2D3FA1B5}" type="presParOf" srcId="{E6CAD58A-F9A1-45E7-A582-53E465B2E719}" destId="{46BB2FED-ADA4-4DA5-9DDB-45FBAB1BD8D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AEA1EB0-3325-4128-8748-D2640BA6B82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FCE45F-BA7F-4465-8184-BE84FA4DF04D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sz="3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статистичні методи </a:t>
          </a:r>
          <a:endParaRPr lang="ru-RU" sz="3200" dirty="0"/>
        </a:p>
      </dgm:t>
    </dgm:pt>
    <dgm:pt modelId="{0C7B75FD-AEDD-4275-9680-8496ECFE5212}" type="parTrans" cxnId="{393380C8-1C29-413D-9FCD-FC7EB5BF4D1E}">
      <dgm:prSet/>
      <dgm:spPr/>
      <dgm:t>
        <a:bodyPr/>
        <a:lstStyle/>
        <a:p>
          <a:endParaRPr lang="ru-RU"/>
        </a:p>
      </dgm:t>
    </dgm:pt>
    <dgm:pt modelId="{C8B0610D-309B-4373-90DC-B239E521FC21}" type="sibTrans" cxnId="{393380C8-1C29-413D-9FCD-FC7EB5BF4D1E}">
      <dgm:prSet/>
      <dgm:spPr/>
      <dgm:t>
        <a:bodyPr/>
        <a:lstStyle/>
        <a:p>
          <a:endParaRPr lang="ru-RU"/>
        </a:p>
      </dgm:t>
    </dgm:pt>
    <dgm:pt modelId="{D7BBF5CA-2054-4878-B6A3-FC74640D3199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індексація</a:t>
          </a:r>
          <a:endParaRPr lang="ru-RU" dirty="0"/>
        </a:p>
      </dgm:t>
    </dgm:pt>
    <dgm:pt modelId="{A04F0554-0240-479F-89C8-F17D6F5416E1}" type="parTrans" cxnId="{2D7F16E1-F6FF-4A74-83A8-E1E03175987A}">
      <dgm:prSet/>
      <dgm:spPr/>
      <dgm:t>
        <a:bodyPr/>
        <a:lstStyle/>
        <a:p>
          <a:endParaRPr lang="ru-RU"/>
        </a:p>
      </dgm:t>
    </dgm:pt>
    <dgm:pt modelId="{4989E517-6A40-4C52-9CB8-45757649F488}" type="sibTrans" cxnId="{2D7F16E1-F6FF-4A74-83A8-E1E03175987A}">
      <dgm:prSet/>
      <dgm:spPr/>
      <dgm:t>
        <a:bodyPr/>
        <a:lstStyle/>
        <a:p>
          <a:endParaRPr lang="ru-RU"/>
        </a:p>
      </dgm:t>
    </dgm:pt>
    <dgm:pt modelId="{5814AD54-4659-4B54-89BB-971D2353132D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кореляційний аналіз</a:t>
          </a:r>
          <a:endParaRPr lang="ru-RU" dirty="0"/>
        </a:p>
      </dgm:t>
    </dgm:pt>
    <dgm:pt modelId="{8F3B72F9-7A28-42E0-A3A2-E8CD26CE9D0E}" type="parTrans" cxnId="{B4953761-E5B7-414F-8CB4-68B05A3B4ECF}">
      <dgm:prSet/>
      <dgm:spPr/>
      <dgm:t>
        <a:bodyPr/>
        <a:lstStyle/>
        <a:p>
          <a:endParaRPr lang="ru-RU"/>
        </a:p>
      </dgm:t>
    </dgm:pt>
    <dgm:pt modelId="{025322AC-9E48-4595-B647-E38B63E60D16}" type="sibTrans" cxnId="{B4953761-E5B7-414F-8CB4-68B05A3B4ECF}">
      <dgm:prSet/>
      <dgm:spPr/>
      <dgm:t>
        <a:bodyPr/>
        <a:lstStyle/>
        <a:p>
          <a:endParaRPr lang="ru-RU"/>
        </a:p>
      </dgm:t>
    </dgm:pt>
    <dgm:pt modelId="{3D993E59-8C49-4E20-AD7B-CAE4D5BC385F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регресивний аналіз</a:t>
          </a:r>
          <a:endParaRPr lang="ru-RU" dirty="0"/>
        </a:p>
      </dgm:t>
    </dgm:pt>
    <dgm:pt modelId="{7BE19591-57AF-4766-ACC7-5D9318BA7422}" type="parTrans" cxnId="{49D800C7-8C61-44D1-AA41-5AE32EAE7334}">
      <dgm:prSet/>
      <dgm:spPr/>
      <dgm:t>
        <a:bodyPr/>
        <a:lstStyle/>
        <a:p>
          <a:endParaRPr lang="ru-RU"/>
        </a:p>
      </dgm:t>
    </dgm:pt>
    <dgm:pt modelId="{C89652A8-CA93-4E02-9FE5-EFF3CAC127D8}" type="sibTrans" cxnId="{49D800C7-8C61-44D1-AA41-5AE32EAE7334}">
      <dgm:prSet/>
      <dgm:spPr/>
      <dgm:t>
        <a:bodyPr/>
        <a:lstStyle/>
        <a:p>
          <a:endParaRPr lang="ru-RU"/>
        </a:p>
      </dgm:t>
    </dgm:pt>
    <dgm:pt modelId="{7D59F3F9-B8CF-48B0-BE2D-C6B35C72503F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пат-аналіз</a:t>
          </a:r>
          <a:endParaRPr lang="ru-RU" dirty="0"/>
        </a:p>
      </dgm:t>
    </dgm:pt>
    <dgm:pt modelId="{767EBDF6-8664-4141-B07F-1179C98D5924}" type="parTrans" cxnId="{A499A73B-CEDE-445D-B953-9EA085D88008}">
      <dgm:prSet/>
      <dgm:spPr/>
      <dgm:t>
        <a:bodyPr/>
        <a:lstStyle/>
        <a:p>
          <a:endParaRPr lang="ru-RU"/>
        </a:p>
      </dgm:t>
    </dgm:pt>
    <dgm:pt modelId="{8FE3D9F4-EC6C-4386-9A6D-5F41ED9FC221}" type="sibTrans" cxnId="{A499A73B-CEDE-445D-B953-9EA085D88008}">
      <dgm:prSet/>
      <dgm:spPr/>
      <dgm:t>
        <a:bodyPr/>
        <a:lstStyle/>
        <a:p>
          <a:endParaRPr lang="ru-RU"/>
        </a:p>
      </dgm:t>
    </dgm:pt>
    <dgm:pt modelId="{FD0A9280-C6DF-4575-938A-B711DAC42DB7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Q-методологія</a:t>
          </a:r>
          <a:endParaRPr lang="ru-RU" dirty="0"/>
        </a:p>
      </dgm:t>
    </dgm:pt>
    <dgm:pt modelId="{10146D33-2ABC-48CE-BFF3-B88D69B3FE2E}" type="parTrans" cxnId="{CCDCD419-2609-402E-96BB-AAD762EF3E84}">
      <dgm:prSet/>
      <dgm:spPr/>
      <dgm:t>
        <a:bodyPr/>
        <a:lstStyle/>
        <a:p>
          <a:endParaRPr lang="ru-RU"/>
        </a:p>
      </dgm:t>
    </dgm:pt>
    <dgm:pt modelId="{D05795FF-353A-43AE-AF0E-469CC6860022}" type="sibTrans" cxnId="{CCDCD419-2609-402E-96BB-AAD762EF3E84}">
      <dgm:prSet/>
      <dgm:spPr/>
      <dgm:t>
        <a:bodyPr/>
        <a:lstStyle/>
        <a:p>
          <a:endParaRPr lang="ru-RU"/>
        </a:p>
      </dgm:t>
    </dgm:pt>
    <dgm:pt modelId="{F47CEB2C-5B1E-46D0-A226-841F5C99216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uk-UA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факторний аналіз</a:t>
          </a:r>
          <a:endParaRPr lang="ru-RU" dirty="0"/>
        </a:p>
      </dgm:t>
    </dgm:pt>
    <dgm:pt modelId="{7E597A74-82EB-41B7-9BB4-CF641049B009}" type="parTrans" cxnId="{636BC630-C450-4C03-A378-5E3171D03F4D}">
      <dgm:prSet/>
      <dgm:spPr/>
      <dgm:t>
        <a:bodyPr/>
        <a:lstStyle/>
        <a:p>
          <a:endParaRPr lang="ru-RU"/>
        </a:p>
      </dgm:t>
    </dgm:pt>
    <dgm:pt modelId="{CA6D9B1A-2C94-49E1-84B6-12D012F6D646}" type="sibTrans" cxnId="{636BC630-C450-4C03-A378-5E3171D03F4D}">
      <dgm:prSet/>
      <dgm:spPr/>
      <dgm:t>
        <a:bodyPr/>
        <a:lstStyle/>
        <a:p>
          <a:endParaRPr lang="ru-RU"/>
        </a:p>
      </dgm:t>
    </dgm:pt>
    <dgm:pt modelId="{275BAF04-008C-4F6F-A00F-B879B94D605B}" type="pres">
      <dgm:prSet presAssocID="{EAEA1EB0-3325-4128-8748-D2640BA6B82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82DFAE1-712D-48F5-9201-8C711A556FEE}" type="pres">
      <dgm:prSet presAssocID="{CAFCE45F-BA7F-4465-8184-BE84FA4DF04D}" presName="root1" presStyleCnt="0"/>
      <dgm:spPr/>
    </dgm:pt>
    <dgm:pt modelId="{21A5DF08-7F12-4236-A519-9A2C906B5A0C}" type="pres">
      <dgm:prSet presAssocID="{CAFCE45F-BA7F-4465-8184-BE84FA4DF04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7B880F-BACB-4B15-84A2-70DB30765D24}" type="pres">
      <dgm:prSet presAssocID="{CAFCE45F-BA7F-4465-8184-BE84FA4DF04D}" presName="level2hierChild" presStyleCnt="0"/>
      <dgm:spPr/>
    </dgm:pt>
    <dgm:pt modelId="{F05B21B9-27BB-4FFA-B43D-E1002A4973CB}" type="pres">
      <dgm:prSet presAssocID="{A04F0554-0240-479F-89C8-F17D6F5416E1}" presName="conn2-1" presStyleLbl="parChTrans1D2" presStyleIdx="0" presStyleCnt="6"/>
      <dgm:spPr/>
    </dgm:pt>
    <dgm:pt modelId="{38096951-040D-4D00-8D10-B4457E5176AC}" type="pres">
      <dgm:prSet presAssocID="{A04F0554-0240-479F-89C8-F17D6F5416E1}" presName="connTx" presStyleLbl="parChTrans1D2" presStyleIdx="0" presStyleCnt="6"/>
      <dgm:spPr/>
    </dgm:pt>
    <dgm:pt modelId="{7FE54349-95D9-42F5-B5C9-C60B2167F8FC}" type="pres">
      <dgm:prSet presAssocID="{D7BBF5CA-2054-4878-B6A3-FC74640D3199}" presName="root2" presStyleCnt="0"/>
      <dgm:spPr/>
    </dgm:pt>
    <dgm:pt modelId="{73B6BCF8-6BF8-4EF1-8EC8-0BDEABCA791F}" type="pres">
      <dgm:prSet presAssocID="{D7BBF5CA-2054-4878-B6A3-FC74640D3199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5FE596-9917-4D29-A768-6282939429D6}" type="pres">
      <dgm:prSet presAssocID="{D7BBF5CA-2054-4878-B6A3-FC74640D3199}" presName="level3hierChild" presStyleCnt="0"/>
      <dgm:spPr/>
    </dgm:pt>
    <dgm:pt modelId="{3569D223-E983-4312-8677-28E21286DFFC}" type="pres">
      <dgm:prSet presAssocID="{8F3B72F9-7A28-42E0-A3A2-E8CD26CE9D0E}" presName="conn2-1" presStyleLbl="parChTrans1D2" presStyleIdx="1" presStyleCnt="6"/>
      <dgm:spPr/>
    </dgm:pt>
    <dgm:pt modelId="{2CA66F7D-8E28-4895-A7CB-5812D6A09E6A}" type="pres">
      <dgm:prSet presAssocID="{8F3B72F9-7A28-42E0-A3A2-E8CD26CE9D0E}" presName="connTx" presStyleLbl="parChTrans1D2" presStyleIdx="1" presStyleCnt="6"/>
      <dgm:spPr/>
    </dgm:pt>
    <dgm:pt modelId="{90AA4340-BE62-441A-96C5-2AE45BDC2673}" type="pres">
      <dgm:prSet presAssocID="{5814AD54-4659-4B54-89BB-971D2353132D}" presName="root2" presStyleCnt="0"/>
      <dgm:spPr/>
    </dgm:pt>
    <dgm:pt modelId="{61605AE2-3131-4CEF-8874-C129BB566118}" type="pres">
      <dgm:prSet presAssocID="{5814AD54-4659-4B54-89BB-971D2353132D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3A6C9F-EBA5-4141-9B4E-F5C4DCB62149}" type="pres">
      <dgm:prSet presAssocID="{5814AD54-4659-4B54-89BB-971D2353132D}" presName="level3hierChild" presStyleCnt="0"/>
      <dgm:spPr/>
    </dgm:pt>
    <dgm:pt modelId="{2312F91F-69B8-4288-B29C-9E02D64DAE83}" type="pres">
      <dgm:prSet presAssocID="{7BE19591-57AF-4766-ACC7-5D9318BA7422}" presName="conn2-1" presStyleLbl="parChTrans1D2" presStyleIdx="2" presStyleCnt="6"/>
      <dgm:spPr/>
    </dgm:pt>
    <dgm:pt modelId="{19D1411B-C2A8-44D6-9699-2116B115D082}" type="pres">
      <dgm:prSet presAssocID="{7BE19591-57AF-4766-ACC7-5D9318BA7422}" presName="connTx" presStyleLbl="parChTrans1D2" presStyleIdx="2" presStyleCnt="6"/>
      <dgm:spPr/>
    </dgm:pt>
    <dgm:pt modelId="{F964696B-0B41-4EED-B6DC-7A27CCF0AE99}" type="pres">
      <dgm:prSet presAssocID="{3D993E59-8C49-4E20-AD7B-CAE4D5BC385F}" presName="root2" presStyleCnt="0"/>
      <dgm:spPr/>
    </dgm:pt>
    <dgm:pt modelId="{0001FD58-A935-4527-B8F9-B632E1330831}" type="pres">
      <dgm:prSet presAssocID="{3D993E59-8C49-4E20-AD7B-CAE4D5BC385F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473C5F-02D6-471E-A433-2258C2A2A26D}" type="pres">
      <dgm:prSet presAssocID="{3D993E59-8C49-4E20-AD7B-CAE4D5BC385F}" presName="level3hierChild" presStyleCnt="0"/>
      <dgm:spPr/>
    </dgm:pt>
    <dgm:pt modelId="{9DB49B19-C4A8-45E4-A30B-1F482185A0D9}" type="pres">
      <dgm:prSet presAssocID="{767EBDF6-8664-4141-B07F-1179C98D5924}" presName="conn2-1" presStyleLbl="parChTrans1D2" presStyleIdx="3" presStyleCnt="6"/>
      <dgm:spPr/>
    </dgm:pt>
    <dgm:pt modelId="{E13C008E-B6AE-412F-A944-2D4FD082BA2D}" type="pres">
      <dgm:prSet presAssocID="{767EBDF6-8664-4141-B07F-1179C98D5924}" presName="connTx" presStyleLbl="parChTrans1D2" presStyleIdx="3" presStyleCnt="6"/>
      <dgm:spPr/>
    </dgm:pt>
    <dgm:pt modelId="{E6CAD58A-F9A1-45E7-A582-53E465B2E719}" type="pres">
      <dgm:prSet presAssocID="{7D59F3F9-B8CF-48B0-BE2D-C6B35C72503F}" presName="root2" presStyleCnt="0"/>
      <dgm:spPr/>
    </dgm:pt>
    <dgm:pt modelId="{74B50AEA-5E98-4CE8-A75B-6EF948910400}" type="pres">
      <dgm:prSet presAssocID="{7D59F3F9-B8CF-48B0-BE2D-C6B35C72503F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BB2FED-ADA4-4DA5-9DDB-45FBAB1BD8D4}" type="pres">
      <dgm:prSet presAssocID="{7D59F3F9-B8CF-48B0-BE2D-C6B35C72503F}" presName="level3hierChild" presStyleCnt="0"/>
      <dgm:spPr/>
    </dgm:pt>
    <dgm:pt modelId="{AA31FA7C-0A7D-431D-9D7A-32E561CACF3C}" type="pres">
      <dgm:prSet presAssocID="{10146D33-2ABC-48CE-BFF3-B88D69B3FE2E}" presName="conn2-1" presStyleLbl="parChTrans1D2" presStyleIdx="4" presStyleCnt="6"/>
      <dgm:spPr/>
    </dgm:pt>
    <dgm:pt modelId="{B1DC5FE2-74A3-48FE-A600-89CD870C0FA4}" type="pres">
      <dgm:prSet presAssocID="{10146D33-2ABC-48CE-BFF3-B88D69B3FE2E}" presName="connTx" presStyleLbl="parChTrans1D2" presStyleIdx="4" presStyleCnt="6"/>
      <dgm:spPr/>
    </dgm:pt>
    <dgm:pt modelId="{2A793710-1D3F-4ADF-82F9-0CA5008768CF}" type="pres">
      <dgm:prSet presAssocID="{FD0A9280-C6DF-4575-938A-B711DAC42DB7}" presName="root2" presStyleCnt="0"/>
      <dgm:spPr/>
    </dgm:pt>
    <dgm:pt modelId="{ED703F80-6EB8-4AC1-81E7-1645A9E75318}" type="pres">
      <dgm:prSet presAssocID="{FD0A9280-C6DF-4575-938A-B711DAC42DB7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28B31B-C15D-4825-8B42-690356E25F1F}" type="pres">
      <dgm:prSet presAssocID="{FD0A9280-C6DF-4575-938A-B711DAC42DB7}" presName="level3hierChild" presStyleCnt="0"/>
      <dgm:spPr/>
    </dgm:pt>
    <dgm:pt modelId="{E34273AE-4D20-4CE6-AFAB-0B3501107D30}" type="pres">
      <dgm:prSet presAssocID="{7E597A74-82EB-41B7-9BB4-CF641049B009}" presName="conn2-1" presStyleLbl="parChTrans1D2" presStyleIdx="5" presStyleCnt="6"/>
      <dgm:spPr/>
    </dgm:pt>
    <dgm:pt modelId="{CA2C0164-8FD5-4C9D-9642-5A356F6BAE7D}" type="pres">
      <dgm:prSet presAssocID="{7E597A74-82EB-41B7-9BB4-CF641049B009}" presName="connTx" presStyleLbl="parChTrans1D2" presStyleIdx="5" presStyleCnt="6"/>
      <dgm:spPr/>
    </dgm:pt>
    <dgm:pt modelId="{BC0342DE-FF9D-4288-A68C-3DED74DDFFCA}" type="pres">
      <dgm:prSet presAssocID="{F47CEB2C-5B1E-46D0-A226-841F5C992163}" presName="root2" presStyleCnt="0"/>
      <dgm:spPr/>
    </dgm:pt>
    <dgm:pt modelId="{3877A7F6-88EB-4702-8E43-7C48D78390E0}" type="pres">
      <dgm:prSet presAssocID="{F47CEB2C-5B1E-46D0-A226-841F5C992163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1CD46D-3AC2-4B1F-A0A5-3693CF53665C}" type="pres">
      <dgm:prSet presAssocID="{F47CEB2C-5B1E-46D0-A226-841F5C992163}" presName="level3hierChild" presStyleCnt="0"/>
      <dgm:spPr/>
    </dgm:pt>
  </dgm:ptLst>
  <dgm:cxnLst>
    <dgm:cxn modelId="{B4953761-E5B7-414F-8CB4-68B05A3B4ECF}" srcId="{CAFCE45F-BA7F-4465-8184-BE84FA4DF04D}" destId="{5814AD54-4659-4B54-89BB-971D2353132D}" srcOrd="1" destOrd="0" parTransId="{8F3B72F9-7A28-42E0-A3A2-E8CD26CE9D0E}" sibTransId="{025322AC-9E48-4595-B647-E38B63E60D16}"/>
    <dgm:cxn modelId="{393380C8-1C29-413D-9FCD-FC7EB5BF4D1E}" srcId="{EAEA1EB0-3325-4128-8748-D2640BA6B82E}" destId="{CAFCE45F-BA7F-4465-8184-BE84FA4DF04D}" srcOrd="0" destOrd="0" parTransId="{0C7B75FD-AEDD-4275-9680-8496ECFE5212}" sibTransId="{C8B0610D-309B-4373-90DC-B239E521FC21}"/>
    <dgm:cxn modelId="{84186667-74DB-4F33-8211-6DEB90ADA1EA}" type="presOf" srcId="{D7BBF5CA-2054-4878-B6A3-FC74640D3199}" destId="{73B6BCF8-6BF8-4EF1-8EC8-0BDEABCA791F}" srcOrd="0" destOrd="0" presId="urn:microsoft.com/office/officeart/2008/layout/HorizontalMultiLevelHierarchy"/>
    <dgm:cxn modelId="{CE3F45F0-006C-4EF6-A3A4-2CA9A7833659}" type="presOf" srcId="{7E597A74-82EB-41B7-9BB4-CF641049B009}" destId="{CA2C0164-8FD5-4C9D-9642-5A356F6BAE7D}" srcOrd="1" destOrd="0" presId="urn:microsoft.com/office/officeart/2008/layout/HorizontalMultiLevelHierarchy"/>
    <dgm:cxn modelId="{CD72BBBD-902E-42F4-92F8-D23D065EBA7C}" type="presOf" srcId="{7E597A74-82EB-41B7-9BB4-CF641049B009}" destId="{E34273AE-4D20-4CE6-AFAB-0B3501107D30}" srcOrd="0" destOrd="0" presId="urn:microsoft.com/office/officeart/2008/layout/HorizontalMultiLevelHierarchy"/>
    <dgm:cxn modelId="{D3F35A05-A5A6-4373-93FA-868FD6460B7E}" type="presOf" srcId="{767EBDF6-8664-4141-B07F-1179C98D5924}" destId="{9DB49B19-C4A8-45E4-A30B-1F482185A0D9}" srcOrd="0" destOrd="0" presId="urn:microsoft.com/office/officeart/2008/layout/HorizontalMultiLevelHierarchy"/>
    <dgm:cxn modelId="{F79F7423-64C2-4DC0-AAAE-55BC6147D7DF}" type="presOf" srcId="{CAFCE45F-BA7F-4465-8184-BE84FA4DF04D}" destId="{21A5DF08-7F12-4236-A519-9A2C906B5A0C}" srcOrd="0" destOrd="0" presId="urn:microsoft.com/office/officeart/2008/layout/HorizontalMultiLevelHierarchy"/>
    <dgm:cxn modelId="{CB85B9CC-90D3-4AD5-95F1-96CA8182375B}" type="presOf" srcId="{767EBDF6-8664-4141-B07F-1179C98D5924}" destId="{E13C008E-B6AE-412F-A944-2D4FD082BA2D}" srcOrd="1" destOrd="0" presId="urn:microsoft.com/office/officeart/2008/layout/HorizontalMultiLevelHierarchy"/>
    <dgm:cxn modelId="{A499A73B-CEDE-445D-B953-9EA085D88008}" srcId="{CAFCE45F-BA7F-4465-8184-BE84FA4DF04D}" destId="{7D59F3F9-B8CF-48B0-BE2D-C6B35C72503F}" srcOrd="3" destOrd="0" parTransId="{767EBDF6-8664-4141-B07F-1179C98D5924}" sibTransId="{8FE3D9F4-EC6C-4386-9A6D-5F41ED9FC221}"/>
    <dgm:cxn modelId="{0331D92A-529E-4F79-9688-30E08224090B}" type="presOf" srcId="{7BE19591-57AF-4766-ACC7-5D9318BA7422}" destId="{19D1411B-C2A8-44D6-9699-2116B115D082}" srcOrd="1" destOrd="0" presId="urn:microsoft.com/office/officeart/2008/layout/HorizontalMultiLevelHierarchy"/>
    <dgm:cxn modelId="{1BE89E46-C527-4C95-B4F6-3524D53EB016}" type="presOf" srcId="{A04F0554-0240-479F-89C8-F17D6F5416E1}" destId="{F05B21B9-27BB-4FFA-B43D-E1002A4973CB}" srcOrd="0" destOrd="0" presId="urn:microsoft.com/office/officeart/2008/layout/HorizontalMultiLevelHierarchy"/>
    <dgm:cxn modelId="{49D800C7-8C61-44D1-AA41-5AE32EAE7334}" srcId="{CAFCE45F-BA7F-4465-8184-BE84FA4DF04D}" destId="{3D993E59-8C49-4E20-AD7B-CAE4D5BC385F}" srcOrd="2" destOrd="0" parTransId="{7BE19591-57AF-4766-ACC7-5D9318BA7422}" sibTransId="{C89652A8-CA93-4E02-9FE5-EFF3CAC127D8}"/>
    <dgm:cxn modelId="{F6EC9946-0EB3-40E3-BDB6-5BEAA5B37BE8}" type="presOf" srcId="{FD0A9280-C6DF-4575-938A-B711DAC42DB7}" destId="{ED703F80-6EB8-4AC1-81E7-1645A9E75318}" srcOrd="0" destOrd="0" presId="urn:microsoft.com/office/officeart/2008/layout/HorizontalMultiLevelHierarchy"/>
    <dgm:cxn modelId="{73B5B5F0-08B5-4A43-8819-13397B9EF3AF}" type="presOf" srcId="{8F3B72F9-7A28-42E0-A3A2-E8CD26CE9D0E}" destId="{3569D223-E983-4312-8677-28E21286DFFC}" srcOrd="0" destOrd="0" presId="urn:microsoft.com/office/officeart/2008/layout/HorizontalMultiLevelHierarchy"/>
    <dgm:cxn modelId="{2D7F16E1-F6FF-4A74-83A8-E1E03175987A}" srcId="{CAFCE45F-BA7F-4465-8184-BE84FA4DF04D}" destId="{D7BBF5CA-2054-4878-B6A3-FC74640D3199}" srcOrd="0" destOrd="0" parTransId="{A04F0554-0240-479F-89C8-F17D6F5416E1}" sibTransId="{4989E517-6A40-4C52-9CB8-45757649F488}"/>
    <dgm:cxn modelId="{224CEEB1-301E-4170-BAA9-435D0358DD45}" type="presOf" srcId="{7D59F3F9-B8CF-48B0-BE2D-C6B35C72503F}" destId="{74B50AEA-5E98-4CE8-A75B-6EF948910400}" srcOrd="0" destOrd="0" presId="urn:microsoft.com/office/officeart/2008/layout/HorizontalMultiLevelHierarchy"/>
    <dgm:cxn modelId="{B993A82A-0251-485E-BE7A-36FF66A4EBC1}" type="presOf" srcId="{F47CEB2C-5B1E-46D0-A226-841F5C992163}" destId="{3877A7F6-88EB-4702-8E43-7C48D78390E0}" srcOrd="0" destOrd="0" presId="urn:microsoft.com/office/officeart/2008/layout/HorizontalMultiLevelHierarchy"/>
    <dgm:cxn modelId="{CCDCD419-2609-402E-96BB-AAD762EF3E84}" srcId="{CAFCE45F-BA7F-4465-8184-BE84FA4DF04D}" destId="{FD0A9280-C6DF-4575-938A-B711DAC42DB7}" srcOrd="4" destOrd="0" parTransId="{10146D33-2ABC-48CE-BFF3-B88D69B3FE2E}" sibTransId="{D05795FF-353A-43AE-AF0E-469CC6860022}"/>
    <dgm:cxn modelId="{9D55C5B4-2916-4A76-93C4-16AA17476815}" type="presOf" srcId="{A04F0554-0240-479F-89C8-F17D6F5416E1}" destId="{38096951-040D-4D00-8D10-B4457E5176AC}" srcOrd="1" destOrd="0" presId="urn:microsoft.com/office/officeart/2008/layout/HorizontalMultiLevelHierarchy"/>
    <dgm:cxn modelId="{6AC06B12-EF8B-4D26-8FD4-87929A5EFEE0}" type="presOf" srcId="{8F3B72F9-7A28-42E0-A3A2-E8CD26CE9D0E}" destId="{2CA66F7D-8E28-4895-A7CB-5812D6A09E6A}" srcOrd="1" destOrd="0" presId="urn:microsoft.com/office/officeart/2008/layout/HorizontalMultiLevelHierarchy"/>
    <dgm:cxn modelId="{ECF59829-6DFC-4966-9ACD-BC0AF25CB23E}" type="presOf" srcId="{3D993E59-8C49-4E20-AD7B-CAE4D5BC385F}" destId="{0001FD58-A935-4527-B8F9-B632E1330831}" srcOrd="0" destOrd="0" presId="urn:microsoft.com/office/officeart/2008/layout/HorizontalMultiLevelHierarchy"/>
    <dgm:cxn modelId="{92F3A0A7-0FFB-4A9A-93D3-FB1CE9C06C2C}" type="presOf" srcId="{7BE19591-57AF-4766-ACC7-5D9318BA7422}" destId="{2312F91F-69B8-4288-B29C-9E02D64DAE83}" srcOrd="0" destOrd="0" presId="urn:microsoft.com/office/officeart/2008/layout/HorizontalMultiLevelHierarchy"/>
    <dgm:cxn modelId="{C1A1DBC0-FE3A-4555-B02F-3D69581E1A81}" type="presOf" srcId="{5814AD54-4659-4B54-89BB-971D2353132D}" destId="{61605AE2-3131-4CEF-8874-C129BB566118}" srcOrd="0" destOrd="0" presId="urn:microsoft.com/office/officeart/2008/layout/HorizontalMultiLevelHierarchy"/>
    <dgm:cxn modelId="{9D38F231-F65E-40F5-A880-7F2DA79B4F56}" type="presOf" srcId="{10146D33-2ABC-48CE-BFF3-B88D69B3FE2E}" destId="{B1DC5FE2-74A3-48FE-A600-89CD870C0FA4}" srcOrd="1" destOrd="0" presId="urn:microsoft.com/office/officeart/2008/layout/HorizontalMultiLevelHierarchy"/>
    <dgm:cxn modelId="{FE212CEE-25C1-447A-8B20-0D346F145727}" type="presOf" srcId="{10146D33-2ABC-48CE-BFF3-B88D69B3FE2E}" destId="{AA31FA7C-0A7D-431D-9D7A-32E561CACF3C}" srcOrd="0" destOrd="0" presId="urn:microsoft.com/office/officeart/2008/layout/HorizontalMultiLevelHierarchy"/>
    <dgm:cxn modelId="{CECE7621-F729-483B-A020-DF655A4890BE}" type="presOf" srcId="{EAEA1EB0-3325-4128-8748-D2640BA6B82E}" destId="{275BAF04-008C-4F6F-A00F-B879B94D605B}" srcOrd="0" destOrd="0" presId="urn:microsoft.com/office/officeart/2008/layout/HorizontalMultiLevelHierarchy"/>
    <dgm:cxn modelId="{636BC630-C450-4C03-A378-5E3171D03F4D}" srcId="{CAFCE45F-BA7F-4465-8184-BE84FA4DF04D}" destId="{F47CEB2C-5B1E-46D0-A226-841F5C992163}" srcOrd="5" destOrd="0" parTransId="{7E597A74-82EB-41B7-9BB4-CF641049B009}" sibTransId="{CA6D9B1A-2C94-49E1-84B6-12D012F6D646}"/>
    <dgm:cxn modelId="{6732E302-F782-4407-B306-AB8F595A845F}" type="presParOf" srcId="{275BAF04-008C-4F6F-A00F-B879B94D605B}" destId="{B82DFAE1-712D-48F5-9201-8C711A556FEE}" srcOrd="0" destOrd="0" presId="urn:microsoft.com/office/officeart/2008/layout/HorizontalMultiLevelHierarchy"/>
    <dgm:cxn modelId="{FD9916FD-11A7-4CD7-9126-B42B9E3B976C}" type="presParOf" srcId="{B82DFAE1-712D-48F5-9201-8C711A556FEE}" destId="{21A5DF08-7F12-4236-A519-9A2C906B5A0C}" srcOrd="0" destOrd="0" presId="urn:microsoft.com/office/officeart/2008/layout/HorizontalMultiLevelHierarchy"/>
    <dgm:cxn modelId="{A854F9CE-F55A-4A0A-A25A-54BC29BD9564}" type="presParOf" srcId="{B82DFAE1-712D-48F5-9201-8C711A556FEE}" destId="{6C7B880F-BACB-4B15-84A2-70DB30765D24}" srcOrd="1" destOrd="0" presId="urn:microsoft.com/office/officeart/2008/layout/HorizontalMultiLevelHierarchy"/>
    <dgm:cxn modelId="{DE4B1849-499A-4D79-B900-930C518F1DD2}" type="presParOf" srcId="{6C7B880F-BACB-4B15-84A2-70DB30765D24}" destId="{F05B21B9-27BB-4FFA-B43D-E1002A4973CB}" srcOrd="0" destOrd="0" presId="urn:microsoft.com/office/officeart/2008/layout/HorizontalMultiLevelHierarchy"/>
    <dgm:cxn modelId="{5A1D39B8-6253-4D77-9E64-DD22ECA808B1}" type="presParOf" srcId="{F05B21B9-27BB-4FFA-B43D-E1002A4973CB}" destId="{38096951-040D-4D00-8D10-B4457E5176AC}" srcOrd="0" destOrd="0" presId="urn:microsoft.com/office/officeart/2008/layout/HorizontalMultiLevelHierarchy"/>
    <dgm:cxn modelId="{F697AB50-3393-464D-949C-F63965417A29}" type="presParOf" srcId="{6C7B880F-BACB-4B15-84A2-70DB30765D24}" destId="{7FE54349-95D9-42F5-B5C9-C60B2167F8FC}" srcOrd="1" destOrd="0" presId="urn:microsoft.com/office/officeart/2008/layout/HorizontalMultiLevelHierarchy"/>
    <dgm:cxn modelId="{B8F81D2A-0F0C-4B91-AE93-0E37284B8B12}" type="presParOf" srcId="{7FE54349-95D9-42F5-B5C9-C60B2167F8FC}" destId="{73B6BCF8-6BF8-4EF1-8EC8-0BDEABCA791F}" srcOrd="0" destOrd="0" presId="urn:microsoft.com/office/officeart/2008/layout/HorizontalMultiLevelHierarchy"/>
    <dgm:cxn modelId="{1DC19EEB-5757-419D-994F-CAFD71813AA1}" type="presParOf" srcId="{7FE54349-95D9-42F5-B5C9-C60B2167F8FC}" destId="{E45FE596-9917-4D29-A768-6282939429D6}" srcOrd="1" destOrd="0" presId="urn:microsoft.com/office/officeart/2008/layout/HorizontalMultiLevelHierarchy"/>
    <dgm:cxn modelId="{A2550FE0-5385-4FC3-9CBC-98364DDB9404}" type="presParOf" srcId="{6C7B880F-BACB-4B15-84A2-70DB30765D24}" destId="{3569D223-E983-4312-8677-28E21286DFFC}" srcOrd="2" destOrd="0" presId="urn:microsoft.com/office/officeart/2008/layout/HorizontalMultiLevelHierarchy"/>
    <dgm:cxn modelId="{F17AA478-2A1A-4C25-A72A-547D0D092DC8}" type="presParOf" srcId="{3569D223-E983-4312-8677-28E21286DFFC}" destId="{2CA66F7D-8E28-4895-A7CB-5812D6A09E6A}" srcOrd="0" destOrd="0" presId="urn:microsoft.com/office/officeart/2008/layout/HorizontalMultiLevelHierarchy"/>
    <dgm:cxn modelId="{E6DE5000-3771-49AF-B8E5-2CC8FD69EE28}" type="presParOf" srcId="{6C7B880F-BACB-4B15-84A2-70DB30765D24}" destId="{90AA4340-BE62-441A-96C5-2AE45BDC2673}" srcOrd="3" destOrd="0" presId="urn:microsoft.com/office/officeart/2008/layout/HorizontalMultiLevelHierarchy"/>
    <dgm:cxn modelId="{E2635A15-28FB-4F1E-978D-E69CB58F75D3}" type="presParOf" srcId="{90AA4340-BE62-441A-96C5-2AE45BDC2673}" destId="{61605AE2-3131-4CEF-8874-C129BB566118}" srcOrd="0" destOrd="0" presId="urn:microsoft.com/office/officeart/2008/layout/HorizontalMultiLevelHierarchy"/>
    <dgm:cxn modelId="{CD4770DB-D052-4F18-B092-5D6B7FBD18B3}" type="presParOf" srcId="{90AA4340-BE62-441A-96C5-2AE45BDC2673}" destId="{833A6C9F-EBA5-4141-9B4E-F5C4DCB62149}" srcOrd="1" destOrd="0" presId="urn:microsoft.com/office/officeart/2008/layout/HorizontalMultiLevelHierarchy"/>
    <dgm:cxn modelId="{81BDB37E-002B-48D0-9747-BAD88748C874}" type="presParOf" srcId="{6C7B880F-BACB-4B15-84A2-70DB30765D24}" destId="{2312F91F-69B8-4288-B29C-9E02D64DAE83}" srcOrd="4" destOrd="0" presId="urn:microsoft.com/office/officeart/2008/layout/HorizontalMultiLevelHierarchy"/>
    <dgm:cxn modelId="{F355809B-3C10-4441-854D-5E57B3285F6E}" type="presParOf" srcId="{2312F91F-69B8-4288-B29C-9E02D64DAE83}" destId="{19D1411B-C2A8-44D6-9699-2116B115D082}" srcOrd="0" destOrd="0" presId="urn:microsoft.com/office/officeart/2008/layout/HorizontalMultiLevelHierarchy"/>
    <dgm:cxn modelId="{94F2DD2F-63DF-460C-80AA-CE9106264EE1}" type="presParOf" srcId="{6C7B880F-BACB-4B15-84A2-70DB30765D24}" destId="{F964696B-0B41-4EED-B6DC-7A27CCF0AE99}" srcOrd="5" destOrd="0" presId="urn:microsoft.com/office/officeart/2008/layout/HorizontalMultiLevelHierarchy"/>
    <dgm:cxn modelId="{1B23AA86-04D1-4434-B8C9-8CB81BDB55A2}" type="presParOf" srcId="{F964696B-0B41-4EED-B6DC-7A27CCF0AE99}" destId="{0001FD58-A935-4527-B8F9-B632E1330831}" srcOrd="0" destOrd="0" presId="urn:microsoft.com/office/officeart/2008/layout/HorizontalMultiLevelHierarchy"/>
    <dgm:cxn modelId="{CC41D318-7926-4DB6-AF4F-85653D3F8B37}" type="presParOf" srcId="{F964696B-0B41-4EED-B6DC-7A27CCF0AE99}" destId="{CD473C5F-02D6-471E-A433-2258C2A2A26D}" srcOrd="1" destOrd="0" presId="urn:microsoft.com/office/officeart/2008/layout/HorizontalMultiLevelHierarchy"/>
    <dgm:cxn modelId="{704E2944-1DC2-4F78-89DD-780FA11EB9A4}" type="presParOf" srcId="{6C7B880F-BACB-4B15-84A2-70DB30765D24}" destId="{9DB49B19-C4A8-45E4-A30B-1F482185A0D9}" srcOrd="6" destOrd="0" presId="urn:microsoft.com/office/officeart/2008/layout/HorizontalMultiLevelHierarchy"/>
    <dgm:cxn modelId="{B701910E-6F33-4900-B6CD-63350839BC9E}" type="presParOf" srcId="{9DB49B19-C4A8-45E4-A30B-1F482185A0D9}" destId="{E13C008E-B6AE-412F-A944-2D4FD082BA2D}" srcOrd="0" destOrd="0" presId="urn:microsoft.com/office/officeart/2008/layout/HorizontalMultiLevelHierarchy"/>
    <dgm:cxn modelId="{63F18C1D-E6DC-4FD0-961E-7CB22E895045}" type="presParOf" srcId="{6C7B880F-BACB-4B15-84A2-70DB30765D24}" destId="{E6CAD58A-F9A1-45E7-A582-53E465B2E719}" srcOrd="7" destOrd="0" presId="urn:microsoft.com/office/officeart/2008/layout/HorizontalMultiLevelHierarchy"/>
    <dgm:cxn modelId="{F395352B-9DE3-4AE0-B719-2A70A94D3465}" type="presParOf" srcId="{E6CAD58A-F9A1-45E7-A582-53E465B2E719}" destId="{74B50AEA-5E98-4CE8-A75B-6EF948910400}" srcOrd="0" destOrd="0" presId="urn:microsoft.com/office/officeart/2008/layout/HorizontalMultiLevelHierarchy"/>
    <dgm:cxn modelId="{E681AF09-6D23-400C-A9A7-00495C71528B}" type="presParOf" srcId="{E6CAD58A-F9A1-45E7-A582-53E465B2E719}" destId="{46BB2FED-ADA4-4DA5-9DDB-45FBAB1BD8D4}" srcOrd="1" destOrd="0" presId="urn:microsoft.com/office/officeart/2008/layout/HorizontalMultiLevelHierarchy"/>
    <dgm:cxn modelId="{87E31CA9-FFC0-4BAD-85A7-3F1BA6A83D06}" type="presParOf" srcId="{6C7B880F-BACB-4B15-84A2-70DB30765D24}" destId="{AA31FA7C-0A7D-431D-9D7A-32E561CACF3C}" srcOrd="8" destOrd="0" presId="urn:microsoft.com/office/officeart/2008/layout/HorizontalMultiLevelHierarchy"/>
    <dgm:cxn modelId="{BB96B715-510F-47B8-950D-15EE3B807CF1}" type="presParOf" srcId="{AA31FA7C-0A7D-431D-9D7A-32E561CACF3C}" destId="{B1DC5FE2-74A3-48FE-A600-89CD870C0FA4}" srcOrd="0" destOrd="0" presId="urn:microsoft.com/office/officeart/2008/layout/HorizontalMultiLevelHierarchy"/>
    <dgm:cxn modelId="{5B1F867F-C588-4B97-8535-DC24A8F58C20}" type="presParOf" srcId="{6C7B880F-BACB-4B15-84A2-70DB30765D24}" destId="{2A793710-1D3F-4ADF-82F9-0CA5008768CF}" srcOrd="9" destOrd="0" presId="urn:microsoft.com/office/officeart/2008/layout/HorizontalMultiLevelHierarchy"/>
    <dgm:cxn modelId="{3F878858-8C81-432F-B0DE-51326C077FA0}" type="presParOf" srcId="{2A793710-1D3F-4ADF-82F9-0CA5008768CF}" destId="{ED703F80-6EB8-4AC1-81E7-1645A9E75318}" srcOrd="0" destOrd="0" presId="urn:microsoft.com/office/officeart/2008/layout/HorizontalMultiLevelHierarchy"/>
    <dgm:cxn modelId="{2B6C01F4-7654-4382-BE35-8839E18CE1AF}" type="presParOf" srcId="{2A793710-1D3F-4ADF-82F9-0CA5008768CF}" destId="{D528B31B-C15D-4825-8B42-690356E25F1F}" srcOrd="1" destOrd="0" presId="urn:microsoft.com/office/officeart/2008/layout/HorizontalMultiLevelHierarchy"/>
    <dgm:cxn modelId="{C7ED5551-2750-428F-9F2E-282F9BC04481}" type="presParOf" srcId="{6C7B880F-BACB-4B15-84A2-70DB30765D24}" destId="{E34273AE-4D20-4CE6-AFAB-0B3501107D30}" srcOrd="10" destOrd="0" presId="urn:microsoft.com/office/officeart/2008/layout/HorizontalMultiLevelHierarchy"/>
    <dgm:cxn modelId="{F6A6AB62-F05F-47C4-8420-6932F58FE0C2}" type="presParOf" srcId="{E34273AE-4D20-4CE6-AFAB-0B3501107D30}" destId="{CA2C0164-8FD5-4C9D-9642-5A356F6BAE7D}" srcOrd="0" destOrd="0" presId="urn:microsoft.com/office/officeart/2008/layout/HorizontalMultiLevelHierarchy"/>
    <dgm:cxn modelId="{40DFCB20-3AB1-4537-AB94-8DF259BA631D}" type="presParOf" srcId="{6C7B880F-BACB-4B15-84A2-70DB30765D24}" destId="{BC0342DE-FF9D-4288-A68C-3DED74DDFFCA}" srcOrd="11" destOrd="0" presId="urn:microsoft.com/office/officeart/2008/layout/HorizontalMultiLevelHierarchy"/>
    <dgm:cxn modelId="{61C4726F-0AA9-4D3B-B4CA-2D38E0C66D99}" type="presParOf" srcId="{BC0342DE-FF9D-4288-A68C-3DED74DDFFCA}" destId="{3877A7F6-88EB-4702-8E43-7C48D78390E0}" srcOrd="0" destOrd="0" presId="urn:microsoft.com/office/officeart/2008/layout/HorizontalMultiLevelHierarchy"/>
    <dgm:cxn modelId="{89EDAF03-8222-4387-AD76-9A6CF35D8630}" type="presParOf" srcId="{BC0342DE-FF9D-4288-A68C-3DED74DDFFCA}" destId="{F81CD46D-3AC2-4B1F-A0A5-3693CF53665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19CCE2-2B30-47EF-8A76-7D5ACA9F6130}">
      <dsp:nvSpPr>
        <dsp:cNvPr id="0" name=""/>
        <dsp:cNvSpPr/>
      </dsp:nvSpPr>
      <dsp:spPr>
        <a:xfrm rot="5400000">
          <a:off x="4828539" y="-1725189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дедуктивний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логіко-філософський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правовий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нормативно-інституційний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926079" y="245467"/>
        <a:ext cx="5133724" cy="1260608"/>
      </dsp:txXfrm>
    </dsp:sp>
    <dsp:sp modelId="{0C64A551-8577-481F-976C-163AC9ED1EFE}">
      <dsp:nvSpPr>
        <dsp:cNvPr id="0" name=""/>
        <dsp:cNvSpPr/>
      </dsp:nvSpPr>
      <dsp:spPr>
        <a:xfrm>
          <a:off x="0" y="2645"/>
          <a:ext cx="2926080" cy="174625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класичний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(до XIX ст.)</a:t>
          </a:r>
          <a:endParaRPr lang="ru-RU" sz="2400" kern="1200" dirty="0"/>
        </a:p>
      </dsp:txBody>
      <dsp:txXfrm>
        <a:off x="85245" y="87890"/>
        <a:ext cx="2755590" cy="1575760"/>
      </dsp:txXfrm>
    </dsp:sp>
    <dsp:sp modelId="{40070F41-E5AC-4BF6-AFF2-BC9C1D44E06D}">
      <dsp:nvSpPr>
        <dsp:cNvPr id="0" name=""/>
        <dsp:cNvSpPr/>
      </dsp:nvSpPr>
      <dsp:spPr>
        <a:xfrm rot="5400000">
          <a:off x="4828539" y="108373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історико-порівняльний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нормативно-інституційний</a:t>
          </a:r>
          <a:endParaRPr lang="ru-RU" sz="2400" kern="1200" dirty="0"/>
        </a:p>
      </dsp:txBody>
      <dsp:txXfrm rot="-5400000">
        <a:off x="2926079" y="2079029"/>
        <a:ext cx="5133724" cy="1260608"/>
      </dsp:txXfrm>
    </dsp:sp>
    <dsp:sp modelId="{44DDFFBB-00ED-4DFE-A080-8EAE3CD745D1}">
      <dsp:nvSpPr>
        <dsp:cNvPr id="0" name=""/>
        <dsp:cNvSpPr/>
      </dsp:nvSpPr>
      <dsp:spPr>
        <a:xfrm>
          <a:off x="0" y="1836208"/>
          <a:ext cx="2926080" cy="174625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інституціональний (XIX –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початок XX ст.)</a:t>
          </a:r>
          <a:endParaRPr lang="ru-RU" sz="2400" kern="1200" dirty="0"/>
        </a:p>
      </dsp:txBody>
      <dsp:txXfrm>
        <a:off x="85245" y="1921453"/>
        <a:ext cx="2755590" cy="1575760"/>
      </dsp:txXfrm>
    </dsp:sp>
    <dsp:sp modelId="{7E4B6AF1-C222-4DFD-BCCD-39701DB5485C}">
      <dsp:nvSpPr>
        <dsp:cNvPr id="0" name=""/>
        <dsp:cNvSpPr/>
      </dsp:nvSpPr>
      <dsp:spPr>
        <a:xfrm rot="5400000">
          <a:off x="4828539" y="1941936"/>
          <a:ext cx="139700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кількісні методи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системний аналіз</a:t>
          </a:r>
          <a:endParaRPr lang="ru-RU" sz="2400" kern="1200" dirty="0"/>
        </a:p>
      </dsp:txBody>
      <dsp:txXfrm rot="-5400000">
        <a:off x="2926079" y="3912592"/>
        <a:ext cx="5133724" cy="1260608"/>
      </dsp:txXfrm>
    </dsp:sp>
    <dsp:sp modelId="{E7AC847A-EDE1-46E7-8434-9DDFDAE68356}">
      <dsp:nvSpPr>
        <dsp:cNvPr id="0" name=""/>
        <dsp:cNvSpPr/>
      </dsp:nvSpPr>
      <dsp:spPr>
        <a:xfrm>
          <a:off x="0" y="3669771"/>
          <a:ext cx="2926080" cy="1746250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біхевіоралістський</a:t>
          </a:r>
          <a:endParaRPr lang="uk-UA" sz="2400" kern="1200" dirty="0" smtClean="0">
            <a:solidFill>
              <a:srgbClr val="000000"/>
            </a:solidFill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(20-70-і рр. XX ст.) </a:t>
          </a:r>
          <a:endParaRPr lang="ru-RU" sz="2400" kern="1200" dirty="0"/>
        </a:p>
      </dsp:txBody>
      <dsp:txXfrm>
        <a:off x="85245" y="3755016"/>
        <a:ext cx="2755590" cy="1575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F2DE79-B94D-4E3C-9211-B2E51CBE65D9}">
      <dsp:nvSpPr>
        <dsp:cNvPr id="0" name=""/>
        <dsp:cNvSpPr/>
      </dsp:nvSpPr>
      <dsp:spPr>
        <a:xfrm rot="5400000">
          <a:off x="3725912" y="37854"/>
          <a:ext cx="3901960" cy="53429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неоінституціоналізм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політична </a:t>
          </a:r>
          <a:r>
            <a:rPr lang="uk-UA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комунікативістика</a:t>
          </a:r>
          <a:r>
            <a:rPr lang="uk-UA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політична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інформаціологія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постструктуралізм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постмодернізм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глобальні підходи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дослідження політики у соціокультурних та цивілізаційних середовищах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мережеві підходи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аналіз контенту електронних комунікацій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005413" y="948831"/>
        <a:ext cx="5152480" cy="3521004"/>
      </dsp:txXfrm>
    </dsp:sp>
    <dsp:sp modelId="{F4531C58-E619-4965-BA13-170E2F77CF5F}">
      <dsp:nvSpPr>
        <dsp:cNvPr id="0" name=""/>
        <dsp:cNvSpPr/>
      </dsp:nvSpPr>
      <dsp:spPr>
        <a:xfrm>
          <a:off x="0" y="2645"/>
          <a:ext cx="3005413" cy="5413375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постбіхевіоралістський</a:t>
          </a:r>
          <a:r>
            <a:rPr lang="uk-UA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етап </a:t>
          </a:r>
        </a:p>
        <a:p>
          <a:pPr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20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(остання чверть XX – початок XXI ст.)</a:t>
          </a:r>
          <a:endParaRPr lang="ru-RU" sz="2000" kern="1200" dirty="0"/>
        </a:p>
      </dsp:txBody>
      <dsp:txXfrm>
        <a:off x="146712" y="149357"/>
        <a:ext cx="2711989" cy="51199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5C618E-9906-4659-A340-3CEF627BB98A}">
      <dsp:nvSpPr>
        <dsp:cNvPr id="0" name=""/>
        <dsp:cNvSpPr/>
      </dsp:nvSpPr>
      <dsp:spPr>
        <a:xfrm rot="5400000">
          <a:off x="-374328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045877-F885-41A8-ACD0-6BD56FA3BF53}">
      <dsp:nvSpPr>
        <dsp:cNvPr id="0" name=""/>
        <dsp:cNvSpPr/>
      </dsp:nvSpPr>
      <dsp:spPr>
        <a:xfrm>
          <a:off x="4087" y="379875"/>
          <a:ext cx="2218531" cy="133111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Причинно-наслідковий аналіз</a:t>
          </a:r>
          <a:r>
            <a:rPr lang="uk-UA" sz="1900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900" kern="1200" dirty="0"/>
        </a:p>
      </dsp:txBody>
      <dsp:txXfrm>
        <a:off x="43074" y="418862"/>
        <a:ext cx="2140557" cy="1253144"/>
      </dsp:txXfrm>
    </dsp:sp>
    <dsp:sp modelId="{29125E63-A5C1-4248-BDC6-8833DC59FF0C}">
      <dsp:nvSpPr>
        <dsp:cNvPr id="0" name=""/>
        <dsp:cNvSpPr/>
      </dsp:nvSpPr>
      <dsp:spPr>
        <a:xfrm rot="5400000">
          <a:off x="-374328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A0FE86-EFC0-443B-8BE4-49F12A362791}">
      <dsp:nvSpPr>
        <dsp:cNvPr id="0" name=""/>
        <dsp:cNvSpPr/>
      </dsp:nvSpPr>
      <dsp:spPr>
        <a:xfrm>
          <a:off x="4087" y="2043774"/>
          <a:ext cx="2218531" cy="133111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Ретроспективний аналіз</a:t>
          </a:r>
          <a:r>
            <a:rPr lang="uk-UA" sz="1900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900" kern="1200" dirty="0"/>
        </a:p>
      </dsp:txBody>
      <dsp:txXfrm>
        <a:off x="43074" y="2082761"/>
        <a:ext cx="2140557" cy="1253144"/>
      </dsp:txXfrm>
    </dsp:sp>
    <dsp:sp modelId="{B4E043F3-E461-488B-B140-AAB2ACD1969C}">
      <dsp:nvSpPr>
        <dsp:cNvPr id="0" name=""/>
        <dsp:cNvSpPr/>
      </dsp:nvSpPr>
      <dsp:spPr>
        <a:xfrm>
          <a:off x="457620" y="3934438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2074A-4D42-49BB-8C78-AEEACFF14888}">
      <dsp:nvSpPr>
        <dsp:cNvPr id="0" name=""/>
        <dsp:cNvSpPr/>
      </dsp:nvSpPr>
      <dsp:spPr>
        <a:xfrm>
          <a:off x="4087" y="3707672"/>
          <a:ext cx="2218531" cy="133111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Ситуаційний аналіз</a:t>
          </a:r>
          <a:r>
            <a:rPr lang="uk-UA" sz="1900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900" kern="1200" dirty="0"/>
        </a:p>
      </dsp:txBody>
      <dsp:txXfrm>
        <a:off x="43074" y="3746659"/>
        <a:ext cx="2140557" cy="1253144"/>
      </dsp:txXfrm>
    </dsp:sp>
    <dsp:sp modelId="{DAAE3F8E-2BF9-40B9-BE4F-9D1942106450}">
      <dsp:nvSpPr>
        <dsp:cNvPr id="0" name=""/>
        <dsp:cNvSpPr/>
      </dsp:nvSpPr>
      <dsp:spPr>
        <a:xfrm rot="16200000">
          <a:off x="2576317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1A5DB-9923-4748-BEBF-884E4DEF6448}">
      <dsp:nvSpPr>
        <dsp:cNvPr id="0" name=""/>
        <dsp:cNvSpPr/>
      </dsp:nvSpPr>
      <dsp:spPr>
        <a:xfrm>
          <a:off x="2954734" y="3707672"/>
          <a:ext cx="2218531" cy="133111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Класифікаційний аналіз</a:t>
          </a:r>
          <a:r>
            <a:rPr lang="uk-UA" sz="1900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900" kern="1200" dirty="0"/>
        </a:p>
      </dsp:txBody>
      <dsp:txXfrm>
        <a:off x="2993721" y="3746659"/>
        <a:ext cx="2140557" cy="1253144"/>
      </dsp:txXfrm>
    </dsp:sp>
    <dsp:sp modelId="{1FE4D88F-271F-4FBD-A92B-222EF711F907}">
      <dsp:nvSpPr>
        <dsp:cNvPr id="0" name=""/>
        <dsp:cNvSpPr/>
      </dsp:nvSpPr>
      <dsp:spPr>
        <a:xfrm rot="16200000">
          <a:off x="2576317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C080E-50F3-4B12-8155-81133360B0D7}">
      <dsp:nvSpPr>
        <dsp:cNvPr id="0" name=""/>
        <dsp:cNvSpPr/>
      </dsp:nvSpPr>
      <dsp:spPr>
        <a:xfrm>
          <a:off x="2954734" y="2043774"/>
          <a:ext cx="2218531" cy="133111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Інформаційний аналіз</a:t>
          </a:r>
          <a:r>
            <a:rPr lang="uk-UA" sz="1900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900" kern="1200" dirty="0"/>
        </a:p>
      </dsp:txBody>
      <dsp:txXfrm>
        <a:off x="2993721" y="2082761"/>
        <a:ext cx="2140557" cy="1253144"/>
      </dsp:txXfrm>
    </dsp:sp>
    <dsp:sp modelId="{3CF9CBC5-0CB7-4489-8EF8-48CD7EAA2B05}">
      <dsp:nvSpPr>
        <dsp:cNvPr id="0" name=""/>
        <dsp:cNvSpPr/>
      </dsp:nvSpPr>
      <dsp:spPr>
        <a:xfrm>
          <a:off x="3408266" y="606641"/>
          <a:ext cx="2940820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05683-9448-4F11-A586-61092525CE01}">
      <dsp:nvSpPr>
        <dsp:cNvPr id="0" name=""/>
        <dsp:cNvSpPr/>
      </dsp:nvSpPr>
      <dsp:spPr>
        <a:xfrm>
          <a:off x="2954734" y="379875"/>
          <a:ext cx="2218531" cy="133111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Функціональний аналіз</a:t>
          </a:r>
          <a:r>
            <a:rPr lang="uk-UA" sz="1900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900" kern="1200" dirty="0"/>
        </a:p>
      </dsp:txBody>
      <dsp:txXfrm>
        <a:off x="2993721" y="418862"/>
        <a:ext cx="2140557" cy="1253144"/>
      </dsp:txXfrm>
    </dsp:sp>
    <dsp:sp modelId="{784BEC42-002F-4F41-AB8E-1D49E5D44CFD}">
      <dsp:nvSpPr>
        <dsp:cNvPr id="0" name=""/>
        <dsp:cNvSpPr/>
      </dsp:nvSpPr>
      <dsp:spPr>
        <a:xfrm rot="5400000">
          <a:off x="5526964" y="1438591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B2C9FE-BC87-44A8-A2A2-698FD8F9B60E}">
      <dsp:nvSpPr>
        <dsp:cNvPr id="0" name=""/>
        <dsp:cNvSpPr/>
      </dsp:nvSpPr>
      <dsp:spPr>
        <a:xfrm>
          <a:off x="5905380" y="379875"/>
          <a:ext cx="2218531" cy="133111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Структурний аналіз</a:t>
          </a:r>
          <a:r>
            <a:rPr lang="uk-UA" sz="1900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900" kern="1200" dirty="0"/>
        </a:p>
      </dsp:txBody>
      <dsp:txXfrm>
        <a:off x="5944367" y="418862"/>
        <a:ext cx="2140557" cy="1253144"/>
      </dsp:txXfrm>
    </dsp:sp>
    <dsp:sp modelId="{AAC5272B-2D86-44B6-A0B0-356B5C13F653}">
      <dsp:nvSpPr>
        <dsp:cNvPr id="0" name=""/>
        <dsp:cNvSpPr/>
      </dsp:nvSpPr>
      <dsp:spPr>
        <a:xfrm rot="5400000">
          <a:off x="5526964" y="3102489"/>
          <a:ext cx="1654072" cy="199667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D9AE6-F166-44BB-8CAD-27A48DB705AA}">
      <dsp:nvSpPr>
        <dsp:cNvPr id="0" name=""/>
        <dsp:cNvSpPr/>
      </dsp:nvSpPr>
      <dsp:spPr>
        <a:xfrm>
          <a:off x="5905380" y="2043774"/>
          <a:ext cx="2218531" cy="133111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Порівняльний аналіз</a:t>
          </a:r>
          <a:r>
            <a:rPr lang="uk-UA" sz="1900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900" kern="1200" dirty="0"/>
        </a:p>
      </dsp:txBody>
      <dsp:txXfrm>
        <a:off x="5944367" y="2082761"/>
        <a:ext cx="2140557" cy="1253144"/>
      </dsp:txXfrm>
    </dsp:sp>
    <dsp:sp modelId="{1A06B0A5-7C61-41E5-968F-E5FEFE42902A}">
      <dsp:nvSpPr>
        <dsp:cNvPr id="0" name=""/>
        <dsp:cNvSpPr/>
      </dsp:nvSpPr>
      <dsp:spPr>
        <a:xfrm>
          <a:off x="5905380" y="3707672"/>
          <a:ext cx="2218531" cy="133111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Текстовий аналіз</a:t>
          </a:r>
          <a:r>
            <a:rPr lang="uk-UA" sz="1900" kern="120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ru-RU" sz="1900" kern="1200" dirty="0"/>
        </a:p>
      </dsp:txBody>
      <dsp:txXfrm>
        <a:off x="5944367" y="3746659"/>
        <a:ext cx="2140557" cy="1253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273AE-4D20-4CE6-AFAB-0B3501107D30}">
      <dsp:nvSpPr>
        <dsp:cNvPr id="0" name=""/>
        <dsp:cNvSpPr/>
      </dsp:nvSpPr>
      <dsp:spPr>
        <a:xfrm>
          <a:off x="3413574" y="2862000"/>
          <a:ext cx="517661" cy="2465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830" y="0"/>
              </a:lnTo>
              <a:lnTo>
                <a:pt x="258830" y="2465994"/>
              </a:lnTo>
              <a:lnTo>
                <a:pt x="517661" y="24659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609411" y="4032003"/>
        <a:ext cx="125987" cy="125987"/>
      </dsp:txXfrm>
    </dsp:sp>
    <dsp:sp modelId="{AA31FA7C-0A7D-431D-9D7A-32E561CACF3C}">
      <dsp:nvSpPr>
        <dsp:cNvPr id="0" name=""/>
        <dsp:cNvSpPr/>
      </dsp:nvSpPr>
      <dsp:spPr>
        <a:xfrm>
          <a:off x="3413574" y="2862000"/>
          <a:ext cx="517661" cy="1479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830" y="0"/>
              </a:lnTo>
              <a:lnTo>
                <a:pt x="258830" y="1479596"/>
              </a:lnTo>
              <a:lnTo>
                <a:pt x="517661" y="14795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33216" y="3562609"/>
        <a:ext cx="78376" cy="78376"/>
      </dsp:txXfrm>
    </dsp:sp>
    <dsp:sp modelId="{9DB49B19-C4A8-45E4-A30B-1F482185A0D9}">
      <dsp:nvSpPr>
        <dsp:cNvPr id="0" name=""/>
        <dsp:cNvSpPr/>
      </dsp:nvSpPr>
      <dsp:spPr>
        <a:xfrm>
          <a:off x="3413574" y="2862000"/>
          <a:ext cx="517661" cy="49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830" y="0"/>
              </a:lnTo>
              <a:lnTo>
                <a:pt x="258830" y="493198"/>
              </a:lnTo>
              <a:lnTo>
                <a:pt x="517661" y="49319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54530" y="3090724"/>
        <a:ext cx="35749" cy="35749"/>
      </dsp:txXfrm>
    </dsp:sp>
    <dsp:sp modelId="{2312F91F-69B8-4288-B29C-9E02D64DAE83}">
      <dsp:nvSpPr>
        <dsp:cNvPr id="0" name=""/>
        <dsp:cNvSpPr/>
      </dsp:nvSpPr>
      <dsp:spPr>
        <a:xfrm>
          <a:off x="3413574" y="2368801"/>
          <a:ext cx="517661" cy="493198"/>
        </a:xfrm>
        <a:custGeom>
          <a:avLst/>
          <a:gdLst/>
          <a:ahLst/>
          <a:cxnLst/>
          <a:rect l="0" t="0" r="0" b="0"/>
          <a:pathLst>
            <a:path>
              <a:moveTo>
                <a:pt x="0" y="493198"/>
              </a:moveTo>
              <a:lnTo>
                <a:pt x="258830" y="493198"/>
              </a:lnTo>
              <a:lnTo>
                <a:pt x="258830" y="0"/>
              </a:lnTo>
              <a:lnTo>
                <a:pt x="51766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54530" y="2597525"/>
        <a:ext cx="35749" cy="35749"/>
      </dsp:txXfrm>
    </dsp:sp>
    <dsp:sp modelId="{3569D223-E983-4312-8677-28E21286DFFC}">
      <dsp:nvSpPr>
        <dsp:cNvPr id="0" name=""/>
        <dsp:cNvSpPr/>
      </dsp:nvSpPr>
      <dsp:spPr>
        <a:xfrm>
          <a:off x="3413574" y="1382403"/>
          <a:ext cx="517661" cy="1479596"/>
        </a:xfrm>
        <a:custGeom>
          <a:avLst/>
          <a:gdLst/>
          <a:ahLst/>
          <a:cxnLst/>
          <a:rect l="0" t="0" r="0" b="0"/>
          <a:pathLst>
            <a:path>
              <a:moveTo>
                <a:pt x="0" y="1479596"/>
              </a:moveTo>
              <a:lnTo>
                <a:pt x="258830" y="1479596"/>
              </a:lnTo>
              <a:lnTo>
                <a:pt x="258830" y="0"/>
              </a:lnTo>
              <a:lnTo>
                <a:pt x="51766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33216" y="2083013"/>
        <a:ext cx="78376" cy="78376"/>
      </dsp:txXfrm>
    </dsp:sp>
    <dsp:sp modelId="{F05B21B9-27BB-4FFA-B43D-E1002A4973CB}">
      <dsp:nvSpPr>
        <dsp:cNvPr id="0" name=""/>
        <dsp:cNvSpPr/>
      </dsp:nvSpPr>
      <dsp:spPr>
        <a:xfrm>
          <a:off x="3413574" y="396005"/>
          <a:ext cx="517661" cy="2465994"/>
        </a:xfrm>
        <a:custGeom>
          <a:avLst/>
          <a:gdLst/>
          <a:ahLst/>
          <a:cxnLst/>
          <a:rect l="0" t="0" r="0" b="0"/>
          <a:pathLst>
            <a:path>
              <a:moveTo>
                <a:pt x="0" y="2465994"/>
              </a:moveTo>
              <a:lnTo>
                <a:pt x="258830" y="2465994"/>
              </a:lnTo>
              <a:lnTo>
                <a:pt x="258830" y="0"/>
              </a:lnTo>
              <a:lnTo>
                <a:pt x="51766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609411" y="1566009"/>
        <a:ext cx="125987" cy="125987"/>
      </dsp:txXfrm>
    </dsp:sp>
    <dsp:sp modelId="{21A5DF08-7F12-4236-A519-9A2C906B5A0C}">
      <dsp:nvSpPr>
        <dsp:cNvPr id="0" name=""/>
        <dsp:cNvSpPr/>
      </dsp:nvSpPr>
      <dsp:spPr>
        <a:xfrm rot="16200000">
          <a:off x="942388" y="2467440"/>
          <a:ext cx="4153253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методи збору емпіричних даних </a:t>
          </a:r>
          <a:endParaRPr lang="ru-RU" sz="2700" kern="1200" dirty="0"/>
        </a:p>
      </dsp:txBody>
      <dsp:txXfrm>
        <a:off x="942388" y="2467440"/>
        <a:ext cx="4153253" cy="789118"/>
      </dsp:txXfrm>
    </dsp:sp>
    <dsp:sp modelId="{73B6BCF8-6BF8-4EF1-8EC8-0BDEABCA791F}">
      <dsp:nvSpPr>
        <dsp:cNvPr id="0" name=""/>
        <dsp:cNvSpPr/>
      </dsp:nvSpPr>
      <dsp:spPr>
        <a:xfrm>
          <a:off x="3931235" y="1446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опитування</a:t>
          </a:r>
          <a:endParaRPr lang="ru-RU" sz="2700" kern="1200" dirty="0"/>
        </a:p>
      </dsp:txBody>
      <dsp:txXfrm>
        <a:off x="3931235" y="1446"/>
        <a:ext cx="2588307" cy="789118"/>
      </dsp:txXfrm>
    </dsp:sp>
    <dsp:sp modelId="{61605AE2-3131-4CEF-8874-C129BB566118}">
      <dsp:nvSpPr>
        <dsp:cNvPr id="0" name=""/>
        <dsp:cNvSpPr/>
      </dsp:nvSpPr>
      <dsp:spPr>
        <a:xfrm>
          <a:off x="3931235" y="987844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спостереження</a:t>
          </a:r>
          <a:endParaRPr lang="ru-RU" sz="2700" kern="1200" dirty="0"/>
        </a:p>
      </dsp:txBody>
      <dsp:txXfrm>
        <a:off x="3931235" y="987844"/>
        <a:ext cx="2588307" cy="789118"/>
      </dsp:txXfrm>
    </dsp:sp>
    <dsp:sp modelId="{0001FD58-A935-4527-B8F9-B632E1330831}">
      <dsp:nvSpPr>
        <dsp:cNvPr id="0" name=""/>
        <dsp:cNvSpPr/>
      </dsp:nvSpPr>
      <dsp:spPr>
        <a:xfrm>
          <a:off x="3931235" y="1974241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фокус-група</a:t>
          </a:r>
          <a:endParaRPr lang="ru-RU" sz="2700" kern="1200" dirty="0"/>
        </a:p>
      </dsp:txBody>
      <dsp:txXfrm>
        <a:off x="3931235" y="1974241"/>
        <a:ext cx="2588307" cy="789118"/>
      </dsp:txXfrm>
    </dsp:sp>
    <dsp:sp modelId="{74B50AEA-5E98-4CE8-A75B-6EF948910400}">
      <dsp:nvSpPr>
        <dsp:cNvPr id="0" name=""/>
        <dsp:cNvSpPr/>
      </dsp:nvSpPr>
      <dsp:spPr>
        <a:xfrm>
          <a:off x="3931235" y="2960639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біографічний метод</a:t>
          </a:r>
          <a:endParaRPr lang="ru-RU" sz="2700" kern="1200" dirty="0"/>
        </a:p>
      </dsp:txBody>
      <dsp:txXfrm>
        <a:off x="3931235" y="2960639"/>
        <a:ext cx="2588307" cy="789118"/>
      </dsp:txXfrm>
    </dsp:sp>
    <dsp:sp modelId="{ED703F80-6EB8-4AC1-81E7-1645A9E75318}">
      <dsp:nvSpPr>
        <dsp:cNvPr id="0" name=""/>
        <dsp:cNvSpPr/>
      </dsp:nvSpPr>
      <dsp:spPr>
        <a:xfrm>
          <a:off x="3931235" y="3947037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політичне моделювання</a:t>
          </a:r>
          <a:endParaRPr lang="ru-RU" sz="2700" kern="1200" dirty="0"/>
        </a:p>
      </dsp:txBody>
      <dsp:txXfrm>
        <a:off x="3931235" y="3947037"/>
        <a:ext cx="2588307" cy="789118"/>
      </dsp:txXfrm>
    </dsp:sp>
    <dsp:sp modelId="{3877A7F6-88EB-4702-8E43-7C48D78390E0}">
      <dsp:nvSpPr>
        <dsp:cNvPr id="0" name=""/>
        <dsp:cNvSpPr/>
      </dsp:nvSpPr>
      <dsp:spPr>
        <a:xfrm>
          <a:off x="3931235" y="4933435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«</a:t>
          </a:r>
          <a:r>
            <a:rPr lang="uk-UA" sz="270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ігротехніка</a:t>
          </a: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»)</a:t>
          </a:r>
          <a:endParaRPr lang="ru-RU" sz="2700" kern="1200" dirty="0"/>
        </a:p>
      </dsp:txBody>
      <dsp:txXfrm>
        <a:off x="3931235" y="4933435"/>
        <a:ext cx="2588307" cy="789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49B19-C4A8-45E4-A30B-1F482185A0D9}">
      <dsp:nvSpPr>
        <dsp:cNvPr id="0" name=""/>
        <dsp:cNvSpPr/>
      </dsp:nvSpPr>
      <dsp:spPr>
        <a:xfrm>
          <a:off x="2975461" y="2862000"/>
          <a:ext cx="713439" cy="203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719" y="0"/>
              </a:lnTo>
              <a:lnTo>
                <a:pt x="356719" y="2039175"/>
              </a:lnTo>
              <a:lnTo>
                <a:pt x="713439" y="203917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278172" y="3827578"/>
        <a:ext cx="108018" cy="108018"/>
      </dsp:txXfrm>
    </dsp:sp>
    <dsp:sp modelId="{2312F91F-69B8-4288-B29C-9E02D64DAE83}">
      <dsp:nvSpPr>
        <dsp:cNvPr id="0" name=""/>
        <dsp:cNvSpPr/>
      </dsp:nvSpPr>
      <dsp:spPr>
        <a:xfrm>
          <a:off x="2975461" y="2862000"/>
          <a:ext cx="713439" cy="67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719" y="0"/>
              </a:lnTo>
              <a:lnTo>
                <a:pt x="356719" y="679725"/>
              </a:lnTo>
              <a:lnTo>
                <a:pt x="713439" y="67972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07546" y="3177227"/>
        <a:ext cx="49270" cy="49270"/>
      </dsp:txXfrm>
    </dsp:sp>
    <dsp:sp modelId="{3569D223-E983-4312-8677-28E21286DFFC}">
      <dsp:nvSpPr>
        <dsp:cNvPr id="0" name=""/>
        <dsp:cNvSpPr/>
      </dsp:nvSpPr>
      <dsp:spPr>
        <a:xfrm>
          <a:off x="2975461" y="2182275"/>
          <a:ext cx="713439" cy="679724"/>
        </a:xfrm>
        <a:custGeom>
          <a:avLst/>
          <a:gdLst/>
          <a:ahLst/>
          <a:cxnLst/>
          <a:rect l="0" t="0" r="0" b="0"/>
          <a:pathLst>
            <a:path>
              <a:moveTo>
                <a:pt x="0" y="679724"/>
              </a:moveTo>
              <a:lnTo>
                <a:pt x="356719" y="679724"/>
              </a:lnTo>
              <a:lnTo>
                <a:pt x="356719" y="0"/>
              </a:lnTo>
              <a:lnTo>
                <a:pt x="71343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07546" y="2497502"/>
        <a:ext cx="49270" cy="49270"/>
      </dsp:txXfrm>
    </dsp:sp>
    <dsp:sp modelId="{F05B21B9-27BB-4FFA-B43D-E1002A4973CB}">
      <dsp:nvSpPr>
        <dsp:cNvPr id="0" name=""/>
        <dsp:cNvSpPr/>
      </dsp:nvSpPr>
      <dsp:spPr>
        <a:xfrm>
          <a:off x="2975461" y="822825"/>
          <a:ext cx="713439" cy="2039175"/>
        </a:xfrm>
        <a:custGeom>
          <a:avLst/>
          <a:gdLst/>
          <a:ahLst/>
          <a:cxnLst/>
          <a:rect l="0" t="0" r="0" b="0"/>
          <a:pathLst>
            <a:path>
              <a:moveTo>
                <a:pt x="0" y="2039175"/>
              </a:moveTo>
              <a:lnTo>
                <a:pt x="356719" y="2039175"/>
              </a:lnTo>
              <a:lnTo>
                <a:pt x="356719" y="0"/>
              </a:lnTo>
              <a:lnTo>
                <a:pt x="71343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278172" y="1788403"/>
        <a:ext cx="108018" cy="108018"/>
      </dsp:txXfrm>
    </dsp:sp>
    <dsp:sp modelId="{21A5DF08-7F12-4236-A519-9A2C906B5A0C}">
      <dsp:nvSpPr>
        <dsp:cNvPr id="0" name=""/>
        <dsp:cNvSpPr/>
      </dsp:nvSpPr>
      <dsp:spPr>
        <a:xfrm rot="16200000">
          <a:off x="-430318" y="2318220"/>
          <a:ext cx="5724000" cy="10875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аналіз текстової інформації </a:t>
          </a:r>
          <a:endParaRPr lang="ru-RU" sz="3800" kern="1200" dirty="0"/>
        </a:p>
      </dsp:txBody>
      <dsp:txXfrm>
        <a:off x="-430318" y="2318220"/>
        <a:ext cx="5724000" cy="1087560"/>
      </dsp:txXfrm>
    </dsp:sp>
    <dsp:sp modelId="{73B6BCF8-6BF8-4EF1-8EC8-0BDEABCA791F}">
      <dsp:nvSpPr>
        <dsp:cNvPr id="0" name=""/>
        <dsp:cNvSpPr/>
      </dsp:nvSpPr>
      <dsp:spPr>
        <a:xfrm>
          <a:off x="3688901" y="279044"/>
          <a:ext cx="3567196" cy="10875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контент-аналіз</a:t>
          </a:r>
          <a:endParaRPr lang="ru-RU" sz="3800" kern="1200" dirty="0"/>
        </a:p>
      </dsp:txBody>
      <dsp:txXfrm>
        <a:off x="3688901" y="279044"/>
        <a:ext cx="3567196" cy="1087560"/>
      </dsp:txXfrm>
    </dsp:sp>
    <dsp:sp modelId="{61605AE2-3131-4CEF-8874-C129BB566118}">
      <dsp:nvSpPr>
        <dsp:cNvPr id="0" name=""/>
        <dsp:cNvSpPr/>
      </dsp:nvSpPr>
      <dsp:spPr>
        <a:xfrm>
          <a:off x="3688901" y="1638495"/>
          <a:ext cx="3567196" cy="10875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когнітивне картування</a:t>
          </a:r>
          <a:endParaRPr lang="ru-RU" sz="3800" kern="1200" dirty="0"/>
        </a:p>
      </dsp:txBody>
      <dsp:txXfrm>
        <a:off x="3688901" y="1638495"/>
        <a:ext cx="3567196" cy="1087560"/>
      </dsp:txXfrm>
    </dsp:sp>
    <dsp:sp modelId="{0001FD58-A935-4527-B8F9-B632E1330831}">
      <dsp:nvSpPr>
        <dsp:cNvPr id="0" name=""/>
        <dsp:cNvSpPr/>
      </dsp:nvSpPr>
      <dsp:spPr>
        <a:xfrm>
          <a:off x="3688901" y="2997945"/>
          <a:ext cx="3567196" cy="10875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інтент</a:t>
          </a:r>
          <a:r>
            <a:rPr lang="uk-UA" sz="38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-аналіз</a:t>
          </a:r>
          <a:endParaRPr lang="ru-RU" sz="3800" kern="1200" dirty="0"/>
        </a:p>
      </dsp:txBody>
      <dsp:txXfrm>
        <a:off x="3688901" y="2997945"/>
        <a:ext cx="3567196" cy="1087560"/>
      </dsp:txXfrm>
    </dsp:sp>
    <dsp:sp modelId="{74B50AEA-5E98-4CE8-A75B-6EF948910400}">
      <dsp:nvSpPr>
        <dsp:cNvPr id="0" name=""/>
        <dsp:cNvSpPr/>
      </dsp:nvSpPr>
      <dsp:spPr>
        <a:xfrm>
          <a:off x="3688901" y="4357395"/>
          <a:ext cx="3567196" cy="10875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8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дискурс-аналіз</a:t>
          </a:r>
          <a:endParaRPr lang="ru-RU" sz="3800" kern="1200" dirty="0"/>
        </a:p>
      </dsp:txBody>
      <dsp:txXfrm>
        <a:off x="3688901" y="4357395"/>
        <a:ext cx="3567196" cy="10875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B49B19-C4A8-45E4-A30B-1F482185A0D9}">
      <dsp:nvSpPr>
        <dsp:cNvPr id="0" name=""/>
        <dsp:cNvSpPr/>
      </dsp:nvSpPr>
      <dsp:spPr>
        <a:xfrm>
          <a:off x="2975461" y="2862000"/>
          <a:ext cx="713439" cy="20391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719" y="0"/>
              </a:lnTo>
              <a:lnTo>
                <a:pt x="356719" y="2039175"/>
              </a:lnTo>
              <a:lnTo>
                <a:pt x="713439" y="203917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278172" y="3827578"/>
        <a:ext cx="108018" cy="108018"/>
      </dsp:txXfrm>
    </dsp:sp>
    <dsp:sp modelId="{2312F91F-69B8-4288-B29C-9E02D64DAE83}">
      <dsp:nvSpPr>
        <dsp:cNvPr id="0" name=""/>
        <dsp:cNvSpPr/>
      </dsp:nvSpPr>
      <dsp:spPr>
        <a:xfrm>
          <a:off x="2975461" y="2862000"/>
          <a:ext cx="713439" cy="679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6719" y="0"/>
              </a:lnTo>
              <a:lnTo>
                <a:pt x="356719" y="679725"/>
              </a:lnTo>
              <a:lnTo>
                <a:pt x="713439" y="679725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07546" y="3177227"/>
        <a:ext cx="49270" cy="49270"/>
      </dsp:txXfrm>
    </dsp:sp>
    <dsp:sp modelId="{3569D223-E983-4312-8677-28E21286DFFC}">
      <dsp:nvSpPr>
        <dsp:cNvPr id="0" name=""/>
        <dsp:cNvSpPr/>
      </dsp:nvSpPr>
      <dsp:spPr>
        <a:xfrm>
          <a:off x="2975461" y="2182275"/>
          <a:ext cx="713439" cy="679724"/>
        </a:xfrm>
        <a:custGeom>
          <a:avLst/>
          <a:gdLst/>
          <a:ahLst/>
          <a:cxnLst/>
          <a:rect l="0" t="0" r="0" b="0"/>
          <a:pathLst>
            <a:path>
              <a:moveTo>
                <a:pt x="0" y="679724"/>
              </a:moveTo>
              <a:lnTo>
                <a:pt x="356719" y="679724"/>
              </a:lnTo>
              <a:lnTo>
                <a:pt x="356719" y="0"/>
              </a:lnTo>
              <a:lnTo>
                <a:pt x="71343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307546" y="2497502"/>
        <a:ext cx="49270" cy="49270"/>
      </dsp:txXfrm>
    </dsp:sp>
    <dsp:sp modelId="{F05B21B9-27BB-4FFA-B43D-E1002A4973CB}">
      <dsp:nvSpPr>
        <dsp:cNvPr id="0" name=""/>
        <dsp:cNvSpPr/>
      </dsp:nvSpPr>
      <dsp:spPr>
        <a:xfrm>
          <a:off x="2975461" y="822825"/>
          <a:ext cx="713439" cy="2039175"/>
        </a:xfrm>
        <a:custGeom>
          <a:avLst/>
          <a:gdLst/>
          <a:ahLst/>
          <a:cxnLst/>
          <a:rect l="0" t="0" r="0" b="0"/>
          <a:pathLst>
            <a:path>
              <a:moveTo>
                <a:pt x="0" y="2039175"/>
              </a:moveTo>
              <a:lnTo>
                <a:pt x="356719" y="2039175"/>
              </a:lnTo>
              <a:lnTo>
                <a:pt x="356719" y="0"/>
              </a:lnTo>
              <a:lnTo>
                <a:pt x="713439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278172" y="1788403"/>
        <a:ext cx="108018" cy="108018"/>
      </dsp:txXfrm>
    </dsp:sp>
    <dsp:sp modelId="{21A5DF08-7F12-4236-A519-9A2C906B5A0C}">
      <dsp:nvSpPr>
        <dsp:cNvPr id="0" name=""/>
        <dsp:cNvSpPr/>
      </dsp:nvSpPr>
      <dsp:spPr>
        <a:xfrm rot="16200000">
          <a:off x="-430318" y="2318220"/>
          <a:ext cx="5724000" cy="1087560"/>
        </a:xfrm>
        <a:prstGeom prst="rect">
          <a:avLst/>
        </a:prstGeom>
        <a:solidFill>
          <a:schemeClr val="bg1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err="1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статистичі</a:t>
          </a:r>
          <a:r>
            <a:rPr lang="uk-UA" sz="3200" kern="1200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методи </a:t>
          </a:r>
          <a:endParaRPr lang="ru-RU" sz="3200" kern="1200" dirty="0">
            <a:solidFill>
              <a:schemeClr val="bg1"/>
            </a:solidFill>
          </a:endParaRPr>
        </a:p>
      </dsp:txBody>
      <dsp:txXfrm>
        <a:off x="-430318" y="2318220"/>
        <a:ext cx="5724000" cy="1087560"/>
      </dsp:txXfrm>
    </dsp:sp>
    <dsp:sp modelId="{73B6BCF8-6BF8-4EF1-8EC8-0BDEABCA791F}">
      <dsp:nvSpPr>
        <dsp:cNvPr id="0" name=""/>
        <dsp:cNvSpPr/>
      </dsp:nvSpPr>
      <dsp:spPr>
        <a:xfrm>
          <a:off x="3688901" y="279044"/>
          <a:ext cx="3567196" cy="10875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кластерний аналіз</a:t>
          </a:r>
          <a:endParaRPr lang="ru-RU" sz="2700" kern="1200" dirty="0"/>
        </a:p>
      </dsp:txBody>
      <dsp:txXfrm>
        <a:off x="3688901" y="279044"/>
        <a:ext cx="3567196" cy="1087560"/>
      </dsp:txXfrm>
    </dsp:sp>
    <dsp:sp modelId="{61605AE2-3131-4CEF-8874-C129BB566118}">
      <dsp:nvSpPr>
        <dsp:cNvPr id="0" name=""/>
        <dsp:cNvSpPr/>
      </dsp:nvSpPr>
      <dsp:spPr>
        <a:xfrm>
          <a:off x="3688901" y="1638495"/>
          <a:ext cx="3567196" cy="10875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дискиримінантний</a:t>
          </a: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аналіз</a:t>
          </a:r>
          <a:endParaRPr lang="ru-RU" sz="2700" kern="1200" dirty="0"/>
        </a:p>
      </dsp:txBody>
      <dsp:txXfrm>
        <a:off x="3688901" y="1638495"/>
        <a:ext cx="3567196" cy="1087560"/>
      </dsp:txXfrm>
    </dsp:sp>
    <dsp:sp modelId="{0001FD58-A935-4527-B8F9-B632E1330831}">
      <dsp:nvSpPr>
        <dsp:cNvPr id="0" name=""/>
        <dsp:cNvSpPr/>
      </dsp:nvSpPr>
      <dsp:spPr>
        <a:xfrm>
          <a:off x="3688901" y="2997945"/>
          <a:ext cx="3567196" cy="10875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багаторівневе </a:t>
          </a:r>
          <a:r>
            <a:rPr lang="uk-UA" sz="2700" kern="1200" dirty="0" err="1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шкалування</a:t>
          </a:r>
          <a:endParaRPr lang="ru-RU" sz="2700" kern="1200" dirty="0"/>
        </a:p>
      </dsp:txBody>
      <dsp:txXfrm>
        <a:off x="3688901" y="2997945"/>
        <a:ext cx="3567196" cy="1087560"/>
      </dsp:txXfrm>
    </dsp:sp>
    <dsp:sp modelId="{74B50AEA-5E98-4CE8-A75B-6EF948910400}">
      <dsp:nvSpPr>
        <dsp:cNvPr id="0" name=""/>
        <dsp:cNvSpPr/>
      </dsp:nvSpPr>
      <dsp:spPr>
        <a:xfrm>
          <a:off x="3688901" y="4357395"/>
          <a:ext cx="3567196" cy="1087560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мережевий аналіз</a:t>
          </a:r>
          <a:endParaRPr lang="ru-RU" sz="2700" kern="1200" dirty="0"/>
        </a:p>
      </dsp:txBody>
      <dsp:txXfrm>
        <a:off x="3688901" y="4357395"/>
        <a:ext cx="3567196" cy="108756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273AE-4D20-4CE6-AFAB-0B3501107D30}">
      <dsp:nvSpPr>
        <dsp:cNvPr id="0" name=""/>
        <dsp:cNvSpPr/>
      </dsp:nvSpPr>
      <dsp:spPr>
        <a:xfrm>
          <a:off x="3413574" y="2862000"/>
          <a:ext cx="517661" cy="2465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830" y="0"/>
              </a:lnTo>
              <a:lnTo>
                <a:pt x="258830" y="2465994"/>
              </a:lnTo>
              <a:lnTo>
                <a:pt x="517661" y="246599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609411" y="4032003"/>
        <a:ext cx="125987" cy="125987"/>
      </dsp:txXfrm>
    </dsp:sp>
    <dsp:sp modelId="{AA31FA7C-0A7D-431D-9D7A-32E561CACF3C}">
      <dsp:nvSpPr>
        <dsp:cNvPr id="0" name=""/>
        <dsp:cNvSpPr/>
      </dsp:nvSpPr>
      <dsp:spPr>
        <a:xfrm>
          <a:off x="3413574" y="2862000"/>
          <a:ext cx="517661" cy="1479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830" y="0"/>
              </a:lnTo>
              <a:lnTo>
                <a:pt x="258830" y="1479596"/>
              </a:lnTo>
              <a:lnTo>
                <a:pt x="517661" y="147959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33216" y="3562609"/>
        <a:ext cx="78376" cy="78376"/>
      </dsp:txXfrm>
    </dsp:sp>
    <dsp:sp modelId="{9DB49B19-C4A8-45E4-A30B-1F482185A0D9}">
      <dsp:nvSpPr>
        <dsp:cNvPr id="0" name=""/>
        <dsp:cNvSpPr/>
      </dsp:nvSpPr>
      <dsp:spPr>
        <a:xfrm>
          <a:off x="3413574" y="2862000"/>
          <a:ext cx="517661" cy="49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8830" y="0"/>
              </a:lnTo>
              <a:lnTo>
                <a:pt x="258830" y="493198"/>
              </a:lnTo>
              <a:lnTo>
                <a:pt x="517661" y="493198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54530" y="3090724"/>
        <a:ext cx="35749" cy="35749"/>
      </dsp:txXfrm>
    </dsp:sp>
    <dsp:sp modelId="{2312F91F-69B8-4288-B29C-9E02D64DAE83}">
      <dsp:nvSpPr>
        <dsp:cNvPr id="0" name=""/>
        <dsp:cNvSpPr/>
      </dsp:nvSpPr>
      <dsp:spPr>
        <a:xfrm>
          <a:off x="3413574" y="2368801"/>
          <a:ext cx="517661" cy="493198"/>
        </a:xfrm>
        <a:custGeom>
          <a:avLst/>
          <a:gdLst/>
          <a:ahLst/>
          <a:cxnLst/>
          <a:rect l="0" t="0" r="0" b="0"/>
          <a:pathLst>
            <a:path>
              <a:moveTo>
                <a:pt x="0" y="493198"/>
              </a:moveTo>
              <a:lnTo>
                <a:pt x="258830" y="493198"/>
              </a:lnTo>
              <a:lnTo>
                <a:pt x="258830" y="0"/>
              </a:lnTo>
              <a:lnTo>
                <a:pt x="51766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54530" y="2597525"/>
        <a:ext cx="35749" cy="35749"/>
      </dsp:txXfrm>
    </dsp:sp>
    <dsp:sp modelId="{3569D223-E983-4312-8677-28E21286DFFC}">
      <dsp:nvSpPr>
        <dsp:cNvPr id="0" name=""/>
        <dsp:cNvSpPr/>
      </dsp:nvSpPr>
      <dsp:spPr>
        <a:xfrm>
          <a:off x="3413574" y="1382403"/>
          <a:ext cx="517661" cy="1479596"/>
        </a:xfrm>
        <a:custGeom>
          <a:avLst/>
          <a:gdLst/>
          <a:ahLst/>
          <a:cxnLst/>
          <a:rect l="0" t="0" r="0" b="0"/>
          <a:pathLst>
            <a:path>
              <a:moveTo>
                <a:pt x="0" y="1479596"/>
              </a:moveTo>
              <a:lnTo>
                <a:pt x="258830" y="1479596"/>
              </a:lnTo>
              <a:lnTo>
                <a:pt x="258830" y="0"/>
              </a:lnTo>
              <a:lnTo>
                <a:pt x="51766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33216" y="2083013"/>
        <a:ext cx="78376" cy="78376"/>
      </dsp:txXfrm>
    </dsp:sp>
    <dsp:sp modelId="{F05B21B9-27BB-4FFA-B43D-E1002A4973CB}">
      <dsp:nvSpPr>
        <dsp:cNvPr id="0" name=""/>
        <dsp:cNvSpPr/>
      </dsp:nvSpPr>
      <dsp:spPr>
        <a:xfrm>
          <a:off x="3413574" y="396005"/>
          <a:ext cx="517661" cy="2465994"/>
        </a:xfrm>
        <a:custGeom>
          <a:avLst/>
          <a:gdLst/>
          <a:ahLst/>
          <a:cxnLst/>
          <a:rect l="0" t="0" r="0" b="0"/>
          <a:pathLst>
            <a:path>
              <a:moveTo>
                <a:pt x="0" y="2465994"/>
              </a:moveTo>
              <a:lnTo>
                <a:pt x="258830" y="2465994"/>
              </a:lnTo>
              <a:lnTo>
                <a:pt x="258830" y="0"/>
              </a:lnTo>
              <a:lnTo>
                <a:pt x="517661" y="0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3609411" y="1566009"/>
        <a:ext cx="125987" cy="125987"/>
      </dsp:txXfrm>
    </dsp:sp>
    <dsp:sp modelId="{21A5DF08-7F12-4236-A519-9A2C906B5A0C}">
      <dsp:nvSpPr>
        <dsp:cNvPr id="0" name=""/>
        <dsp:cNvSpPr/>
      </dsp:nvSpPr>
      <dsp:spPr>
        <a:xfrm rot="16200000">
          <a:off x="942388" y="2467440"/>
          <a:ext cx="4153253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статистичні методи </a:t>
          </a:r>
          <a:endParaRPr lang="ru-RU" sz="3200" kern="1200" dirty="0"/>
        </a:p>
      </dsp:txBody>
      <dsp:txXfrm>
        <a:off x="942388" y="2467440"/>
        <a:ext cx="4153253" cy="789118"/>
      </dsp:txXfrm>
    </dsp:sp>
    <dsp:sp modelId="{73B6BCF8-6BF8-4EF1-8EC8-0BDEABCA791F}">
      <dsp:nvSpPr>
        <dsp:cNvPr id="0" name=""/>
        <dsp:cNvSpPr/>
      </dsp:nvSpPr>
      <dsp:spPr>
        <a:xfrm>
          <a:off x="3931235" y="1446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індексація</a:t>
          </a:r>
          <a:endParaRPr lang="ru-RU" sz="2700" kern="1200" dirty="0"/>
        </a:p>
      </dsp:txBody>
      <dsp:txXfrm>
        <a:off x="3931235" y="1446"/>
        <a:ext cx="2588307" cy="789118"/>
      </dsp:txXfrm>
    </dsp:sp>
    <dsp:sp modelId="{61605AE2-3131-4CEF-8874-C129BB566118}">
      <dsp:nvSpPr>
        <dsp:cNvPr id="0" name=""/>
        <dsp:cNvSpPr/>
      </dsp:nvSpPr>
      <dsp:spPr>
        <a:xfrm>
          <a:off x="3931235" y="987844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кореляційний аналіз</a:t>
          </a:r>
          <a:endParaRPr lang="ru-RU" sz="2700" kern="1200" dirty="0"/>
        </a:p>
      </dsp:txBody>
      <dsp:txXfrm>
        <a:off x="3931235" y="987844"/>
        <a:ext cx="2588307" cy="789118"/>
      </dsp:txXfrm>
    </dsp:sp>
    <dsp:sp modelId="{0001FD58-A935-4527-B8F9-B632E1330831}">
      <dsp:nvSpPr>
        <dsp:cNvPr id="0" name=""/>
        <dsp:cNvSpPr/>
      </dsp:nvSpPr>
      <dsp:spPr>
        <a:xfrm>
          <a:off x="3931235" y="1974241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регресивний аналіз</a:t>
          </a:r>
          <a:endParaRPr lang="ru-RU" sz="2700" kern="1200" dirty="0"/>
        </a:p>
      </dsp:txBody>
      <dsp:txXfrm>
        <a:off x="3931235" y="1974241"/>
        <a:ext cx="2588307" cy="789118"/>
      </dsp:txXfrm>
    </dsp:sp>
    <dsp:sp modelId="{74B50AEA-5E98-4CE8-A75B-6EF948910400}">
      <dsp:nvSpPr>
        <dsp:cNvPr id="0" name=""/>
        <dsp:cNvSpPr/>
      </dsp:nvSpPr>
      <dsp:spPr>
        <a:xfrm>
          <a:off x="3931235" y="2960639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пат-аналіз</a:t>
          </a:r>
          <a:endParaRPr lang="ru-RU" sz="2700" kern="1200" dirty="0"/>
        </a:p>
      </dsp:txBody>
      <dsp:txXfrm>
        <a:off x="3931235" y="2960639"/>
        <a:ext cx="2588307" cy="789118"/>
      </dsp:txXfrm>
    </dsp:sp>
    <dsp:sp modelId="{ED703F80-6EB8-4AC1-81E7-1645A9E75318}">
      <dsp:nvSpPr>
        <dsp:cNvPr id="0" name=""/>
        <dsp:cNvSpPr/>
      </dsp:nvSpPr>
      <dsp:spPr>
        <a:xfrm>
          <a:off x="3931235" y="3947037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Q-методологія</a:t>
          </a:r>
          <a:endParaRPr lang="ru-RU" sz="2700" kern="1200" dirty="0"/>
        </a:p>
      </dsp:txBody>
      <dsp:txXfrm>
        <a:off x="3931235" y="3947037"/>
        <a:ext cx="2588307" cy="789118"/>
      </dsp:txXfrm>
    </dsp:sp>
    <dsp:sp modelId="{3877A7F6-88EB-4702-8E43-7C48D78390E0}">
      <dsp:nvSpPr>
        <dsp:cNvPr id="0" name=""/>
        <dsp:cNvSpPr/>
      </dsp:nvSpPr>
      <dsp:spPr>
        <a:xfrm>
          <a:off x="3931235" y="4933435"/>
          <a:ext cx="2588307" cy="78911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факторний аналіз</a:t>
          </a:r>
          <a:endParaRPr lang="ru-RU" sz="2700" kern="1200" dirty="0"/>
        </a:p>
      </dsp:txBody>
      <dsp:txXfrm>
        <a:off x="3931235" y="4933435"/>
        <a:ext cx="2588307" cy="789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2480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315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67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828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0989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0584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9083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489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77373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87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63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125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190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7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31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5040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69CB0-715B-436A-8DD4-15D2B9C0A6EC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DB06708-4375-4DFA-9D35-09ACC9BD1A3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834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microsoft.com/office/2007/relationships/hdphoto" Target="../media/hdphoto2.wdp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5566" y="1400795"/>
            <a:ext cx="3597499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</a:t>
            </a:r>
            <a:r>
              <a:rPr lang="uk-UA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endParaRPr lang="uk-UA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Методологічні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зовнішньої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держав;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прийоми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засоби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аналітичних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досліджень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зовнішньої</a:t>
            </a:r>
            <a:r>
              <a:rPr lang="ru-RU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endParaRPr lang="uk-UA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5396249" y="1705651"/>
            <a:ext cx="6444000" cy="4917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44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0768546"/>
              </p:ext>
            </p:extLst>
          </p:nvPr>
        </p:nvGraphicFramePr>
        <p:xfrm>
          <a:off x="0" y="719665"/>
          <a:ext cx="9144000" cy="57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54" b="89965" l="4985" r="89883">
                        <a14:foregroundMark x1="35484" y1="10035" x2="52346" y2="25704"/>
                        <a14:foregroundMark x1="27713" y1="30106" x2="26393" y2="54930"/>
                        <a14:foregroundMark x1="30938" y1="69190" x2="30352" y2="75704"/>
                        <a14:foregroundMark x1="26979" y1="75704" x2="26979" y2="75704"/>
                        <a14:foregroundMark x1="8504" y1="64261" x2="8504" y2="64261"/>
                        <a14:foregroundMark x1="9238" y1="65141" x2="9238" y2="65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526780" y="1447800"/>
            <a:ext cx="649605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24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13830397"/>
              </p:ext>
            </p:extLst>
          </p:nvPr>
        </p:nvGraphicFramePr>
        <p:xfrm>
          <a:off x="4030141" y="611710"/>
          <a:ext cx="9144000" cy="57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754" b="89965" l="4985" r="89883">
                        <a14:foregroundMark x1="35484" y1="10035" x2="52346" y2="25704"/>
                        <a14:foregroundMark x1="27713" y1="30106" x2="26393" y2="54930"/>
                        <a14:foregroundMark x1="30938" y1="69190" x2="30352" y2="75704"/>
                        <a14:foregroundMark x1="26979" y1="75704" x2="26979" y2="75704"/>
                        <a14:foregroundMark x1="8504" y1="64261" x2="8504" y2="64261"/>
                        <a14:foregroundMark x1="9238" y1="65141" x2="9238" y2="65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7739" y="1447800"/>
            <a:ext cx="6496050" cy="5410200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8111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627094" y="786900"/>
            <a:ext cx="12107415" cy="5724000"/>
            <a:chOff x="0" y="719665"/>
            <a:chExt cx="12107415" cy="5724000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4257565813"/>
                </p:ext>
              </p:extLst>
            </p:nvPr>
          </p:nvGraphicFramePr>
          <p:xfrm>
            <a:off x="2963415" y="719665"/>
            <a:ext cx="9144000" cy="572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3" name="Схема 2"/>
            <p:cNvGraphicFramePr/>
            <p:nvPr>
              <p:extLst>
                <p:ext uri="{D42A27DB-BD31-4B8C-83A1-F6EECF244321}">
                  <p14:modId xmlns:p14="http://schemas.microsoft.com/office/powerpoint/2010/main" val="4039679988"/>
                </p:ext>
              </p:extLst>
            </p:nvPr>
          </p:nvGraphicFramePr>
          <p:xfrm>
            <a:off x="0" y="719665"/>
            <a:ext cx="9144000" cy="572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54" b="89965" l="4985" r="89883">
                        <a14:foregroundMark x1="35484" y1="10035" x2="52346" y2="25704"/>
                        <a14:foregroundMark x1="27713" y1="30106" x2="26393" y2="54930"/>
                        <a14:foregroundMark x1="30938" y1="69190" x2="30352" y2="75704"/>
                        <a14:foregroundMark x1="26979" y1="75704" x2="26979" y2="75704"/>
                        <a14:foregroundMark x1="8504" y1="64261" x2="8504" y2="64261"/>
                        <a14:foregroundMark x1="9238" y1="65141" x2="9238" y2="651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176075" y="1452900"/>
            <a:ext cx="5273503" cy="43920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5038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8145" y="1421331"/>
            <a:ext cx="10294513" cy="3785652"/>
          </a:xfrm>
          <a:prstGeom prst="rect">
            <a:avLst/>
          </a:prstGeom>
        </p:spPr>
        <p:txBody>
          <a:bodyPr wrap="square" numCol="2" spcCol="360000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Делфі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Шанг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парних взаємодій»,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послідовна» методика,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синектика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мозковий штурм»,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фокальних об’єктів,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морфологічний аналіз»,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списки контрольних відповідей»,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ситуаційного аналізу,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прогнозного графа,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перехресної взаємодії,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ПАТТЕРН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ПРОФІЛ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КВЕСТ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номінальної групи;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візуальних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образів;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01819" y="793234"/>
            <a:ext cx="45865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ЯКІСНИЙ АНАЛІЗ ДАНИХ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49831"/>
          <a:stretch/>
        </p:blipFill>
        <p:spPr>
          <a:xfrm>
            <a:off x="7512000" y="4510095"/>
            <a:ext cx="4680000" cy="23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5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4922" y="180169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класичний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часових рядів,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лінійних трендів,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експоненціальне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зважування,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методологія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катастроф,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теорії,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казуальне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моделювання,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точок та інтервалів,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перехресних впливів,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оцінка здійсненності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4922" y="626435"/>
            <a:ext cx="7606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ПРОГНОЗУВАННЯ СОЦІАЛЬНИХ СТАНІВ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0774" y="3222000"/>
            <a:ext cx="3922164" cy="36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494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1329" y="137352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графічне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відображення, </a:t>
            </a: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табличне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відображення, </a:t>
            </a: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індексація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перериваних часових рядів, </a:t>
            </a: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контрольних рядів, </a:t>
            </a:r>
            <a:endParaRPr lang="uk-UA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розриву регресії</a:t>
            </a:r>
            <a:endParaRPr lang="uk-UA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561034"/>
            <a:ext cx="44805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МОНІТОРИНГУ 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0" y="2162041"/>
            <a:ext cx="47625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03422" y="1647148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пояснення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цінностей,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критика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цінностей,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відображення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обмежень,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перехресних впливів,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дисконтування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аргументації, </a:t>
            </a:r>
            <a:endParaRPr lang="uk-UA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</a:t>
            </a: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обслідування </a:t>
            </a:r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користувачів</a:t>
            </a:r>
            <a:endParaRPr lang="uk-UA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72025" y="909188"/>
            <a:ext cx="3770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ОЦІНЮВАННЯ 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2000" y="1647148"/>
            <a:ext cx="4680000" cy="2792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1645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324" y="276737"/>
            <a:ext cx="1002405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Питання для самоконтролю: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Назвіть основні дослідницькі підходи до аналізу зовнішньої політики.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Охарактеризуйте методологію зовнішньополітичного аналізу.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Розкажіть про системних підхід при аналізі зовнішньої політики.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Які види аналізу зовнішньої політики ви знаєте?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Назвіть методи експертно-аналітичної діяльності.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Які групи методів використовують при аналізі зовнішньої політики?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Охарактеризуйте спостереження як метод аналізу зовнішньої політики.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Розкрийте сутність контент-аналізу.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9. Дайте характеристику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івент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-аналізу.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10. Що таке когнітивне картування? Розкажіть про особливості застосування даного методу при аналізі зовнішньої політики.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11. Метод експерименту.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12. Моделювання як метод аналізу зовнішньої політики.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13. Прогностичні методи аналізу зовнішньої політики.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14. Загальнонаукові методи, які використовуються при аналізі зовнішньої політики.</a:t>
            </a:r>
            <a:endParaRPr lang="uk-UA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15. Розкрийте особливості методу порівняння при аналізі зовнішньої політики та міжнародних відносин.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72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9503" y="1323522"/>
            <a:ext cx="5271753" cy="236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Методологічні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підходи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вимоги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аналізу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зовнішньої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політики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держав.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Класифікація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аналітичних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методів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зовнішній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політиці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272" r="3312"/>
          <a:stretch/>
        </p:blipFill>
        <p:spPr>
          <a:xfrm>
            <a:off x="6091719" y="2298079"/>
            <a:ext cx="5754901" cy="439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3883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2000" y="0"/>
            <a:ext cx="9000000" cy="6696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760112" y="2735089"/>
            <a:ext cx="6096000" cy="323492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 зовнішньої політики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є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систематичним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аналітичним процесом,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який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розпочинається з розробки методологічної бази дослідження,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знайомства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 інформацією, яка стосується проблематики дослідження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та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завершується презентацією загальних аналітичних висновків.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19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9252351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323689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44850297"/>
              </p:ext>
            </p:extLst>
          </p:nvPr>
        </p:nvGraphicFramePr>
        <p:xfrm>
          <a:off x="1838816" y="527556"/>
          <a:ext cx="83483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0" y="323689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2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2000" y="0"/>
            <a:ext cx="9000000" cy="6696000"/>
          </a:xfrm>
          <a:prstGeom prst="rect">
            <a:avLst/>
          </a:prstGeom>
        </p:spPr>
      </p:pic>
      <p:sp>
        <p:nvSpPr>
          <p:cNvPr id="9" name="Овал 8"/>
          <p:cNvSpPr>
            <a:spLocks noChangeAspect="1"/>
          </p:cNvSpPr>
          <p:nvPr/>
        </p:nvSpPr>
        <p:spPr>
          <a:xfrm>
            <a:off x="6461418" y="3749256"/>
            <a:ext cx="3193961" cy="277182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Плюралізм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6895">
            <a:off x="5962148" y="2328460"/>
            <a:ext cx="7884000" cy="5966899"/>
          </a:xfrm>
          <a:prstGeom prst="rect">
            <a:avLst/>
          </a:prstGeom>
        </p:spPr>
      </p:pic>
      <p:sp>
        <p:nvSpPr>
          <p:cNvPr id="8" name="Овал 7"/>
          <p:cNvSpPr>
            <a:spLocks noChangeAspect="1"/>
          </p:cNvSpPr>
          <p:nvPr/>
        </p:nvSpPr>
        <p:spPr>
          <a:xfrm>
            <a:off x="8521522" y="640184"/>
            <a:ext cx="3384000" cy="2936745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uk-UA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Девелопменталізм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>
            <a:spLocks noChangeAspect="1"/>
          </p:cNvSpPr>
          <p:nvPr/>
        </p:nvSpPr>
        <p:spPr>
          <a:xfrm>
            <a:off x="2099257" y="3374264"/>
            <a:ext cx="3193961" cy="277182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Структуралізм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>
            <a:spLocks noChangeAspect="1"/>
          </p:cNvSpPr>
          <p:nvPr/>
        </p:nvSpPr>
        <p:spPr>
          <a:xfrm>
            <a:off x="1556197" y="274292"/>
            <a:ext cx="3193961" cy="277182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Інституціоналізм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>
            <a:spLocks noChangeAspect="1"/>
          </p:cNvSpPr>
          <p:nvPr/>
        </p:nvSpPr>
        <p:spPr>
          <a:xfrm>
            <a:off x="4901561" y="722644"/>
            <a:ext cx="3193961" cy="2771823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Біхевіоризм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517882">
            <a:off x="-2158451" y="-232581"/>
            <a:ext cx="7884000" cy="59668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655162">
            <a:off x="-1994989" y="1926276"/>
            <a:ext cx="7884000" cy="5966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444037">
            <a:off x="1109170" y="-1739164"/>
            <a:ext cx="7884000" cy="59668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175845">
            <a:off x="7528304" y="-2085447"/>
            <a:ext cx="7884000" cy="59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6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"/>
            <a:ext cx="9144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76011" y="1247873"/>
            <a:ext cx="8787685" cy="480131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Методологія сучасного політичного аналізу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передбачає: 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розробку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загальних принципів формування стратегії дослідження,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449580" algn="just">
              <a:lnSpc>
                <a:spcPct val="115000"/>
              </a:lnSpc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актуальності,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449580" algn="just">
              <a:lnSpc>
                <a:spcPct val="115000"/>
              </a:lnSpc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визначення проблеми,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449580" algn="just">
              <a:lnSpc>
                <a:spcPct val="115000"/>
              </a:lnSpc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об’єкту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предмету дослідження,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449580" algn="just">
              <a:lnSpc>
                <a:spcPct val="115000"/>
              </a:lnSpc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постановку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мети та визначення завдань 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дослідження;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визначення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парадигмального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підходу та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449580" algn="just">
              <a:lnSpc>
                <a:spcPct val="115000"/>
              </a:lnSpc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вибір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теорії (групи теорій, концепцій); </a:t>
            </a:r>
            <a:endParaRPr lang="uk-UA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визначення критеріїв;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449580" algn="just">
              <a:lnSpc>
                <a:spcPct val="115000"/>
              </a:lnSpc>
            </a:pPr>
            <a:r>
              <a:rPr lang="uk-UA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операціоналізація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понять, </a:t>
            </a:r>
          </a:p>
          <a:p>
            <a:pPr lvl="1" indent="449580" algn="just">
              <a:lnSpc>
                <a:spcPct val="115000"/>
              </a:lnSpc>
            </a:pPr>
            <a:r>
              <a:rPr lang="uk-UA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валідізація</a:t>
            </a: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дослідження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uk-UA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449580" algn="just">
              <a:lnSpc>
                <a:spcPct val="115000"/>
              </a:lnSpc>
            </a:pPr>
            <a:r>
              <a:rPr lang="uk-UA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висування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перевірка гіпотез.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5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611" y="-171696"/>
            <a:ext cx="6898500" cy="733017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3859" y="153406"/>
            <a:ext cx="3867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Метод системного аналізу </a:t>
            </a:r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3684">
            <a:off x="1079611" y="2395510"/>
            <a:ext cx="4176000" cy="21957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48856">
            <a:off x="8899103" y="4769914"/>
            <a:ext cx="2952000" cy="1552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469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304182361"/>
              </p:ext>
            </p:extLst>
          </p:nvPr>
        </p:nvGraphicFramePr>
        <p:xfrm>
          <a:off x="2459276" y="6552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3972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</TotalTime>
  <Words>569</Words>
  <Application>Microsoft Office PowerPoint</Application>
  <PresentationFormat>Широкоэкранный</PresentationFormat>
  <Paragraphs>146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Neptun</dc:creator>
  <cp:lastModifiedBy>Neptun</cp:lastModifiedBy>
  <cp:revision>9</cp:revision>
  <dcterms:created xsi:type="dcterms:W3CDTF">2022-10-31T17:24:18Z</dcterms:created>
  <dcterms:modified xsi:type="dcterms:W3CDTF">2022-10-31T18:42:59Z</dcterms:modified>
</cp:coreProperties>
</file>