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18" autoAdjust="0"/>
  </p:normalViewPr>
  <p:slideViewPr>
    <p:cSldViewPr>
      <p:cViewPr varScale="1">
        <p:scale>
          <a:sx n="79" d="100"/>
          <a:sy n="79" d="100"/>
        </p:scale>
        <p:origin x="97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69BD-7B2A-41CA-B3BC-46ABC28FD402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5DFD-3575-45F9-AC8B-A212822BB485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69BD-7B2A-41CA-B3BC-46ABC28FD402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5DFD-3575-45F9-AC8B-A212822BB485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69BD-7B2A-41CA-B3BC-46ABC28FD402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5DFD-3575-45F9-AC8B-A212822BB485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69BD-7B2A-41CA-B3BC-46ABC28FD402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5DFD-3575-45F9-AC8B-A212822BB485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69BD-7B2A-41CA-B3BC-46ABC28FD402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5DFD-3575-45F9-AC8B-A212822BB485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69BD-7B2A-41CA-B3BC-46ABC28FD402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5DFD-3575-45F9-AC8B-A212822BB485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69BD-7B2A-41CA-B3BC-46ABC28FD402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5DFD-3575-45F9-AC8B-A212822BB485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69BD-7B2A-41CA-B3BC-46ABC28FD402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5DFD-3575-45F9-AC8B-A212822BB485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69BD-7B2A-41CA-B3BC-46ABC28FD402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5DFD-3575-45F9-AC8B-A212822BB485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69BD-7B2A-41CA-B3BC-46ABC28FD402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5DFD-3575-45F9-AC8B-A212822BB485}" type="slidenum">
              <a:rPr lang="ru-RU" smtClean="0"/>
              <a:t>‹№›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69BD-7B2A-41CA-B3BC-46ABC28FD402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8A5DFD-3575-45F9-AC8B-A212822BB485}" type="slidenum">
              <a:rPr lang="ru-RU" smtClean="0"/>
              <a:t>‹№›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B8A5DFD-3575-45F9-AC8B-A212822BB485}" type="slidenum">
              <a:rPr lang="ru-RU" smtClean="0"/>
              <a:t>‹№›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37F69BD-7B2A-41CA-B3BC-46ABC28FD402}" type="datetimeFigureOut">
              <a:rPr lang="ru-RU" smtClean="0"/>
              <a:t>18.11.2021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420888"/>
            <a:ext cx="7543800" cy="1081807"/>
          </a:xfrm>
        </p:spPr>
        <p:txBody>
          <a:bodyPr/>
          <a:lstStyle/>
          <a:p>
            <a:pPr algn="ctr"/>
            <a:r>
              <a:rPr lang="uk-UA" sz="5400" dirty="0" smtClean="0">
                <a:latin typeface="Times New Roman" pitchFamily="18" charset="0"/>
                <a:cs typeface="Times New Roman" pitchFamily="18" charset="0"/>
              </a:rPr>
              <a:t>Доступність екскурсій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157192"/>
            <a:ext cx="3238128" cy="1066800"/>
          </a:xfrm>
        </p:spPr>
        <p:txBody>
          <a:bodyPr>
            <a:noAutofit/>
          </a:bodyPr>
          <a:lstStyle/>
          <a:p>
            <a:r>
              <a:rPr lang="uk-UA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Виконала:</a:t>
            </a:r>
          </a:p>
          <a:p>
            <a:r>
              <a:rPr lang="uk-UA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Опанасюк</a:t>
            </a:r>
            <a:r>
              <a:rPr lang="uk-UA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Юлія</a:t>
            </a:r>
          </a:p>
          <a:p>
            <a:r>
              <a:rPr lang="uk-UA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Група ТУ – 19 – 1 </a:t>
            </a:r>
            <a:r>
              <a:rPr lang="uk-UA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мфб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700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166" y="826434"/>
            <a:ext cx="81192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Є найбільшим музеєм просто неба Європи і найповнішим етнографічним зібранням нашої держави. Загальна площа музею понад 131га, знаходиться він у Києві. Для людей з особливими потребами є один день відвідування на місяць безкоштовний. Екскурсійне обслуговування у складі групи людей-інвалідів також безкоштовне, але повинне бути узгоджене з керівництвом музею. Люди з порушенням слуху приїздять до музею із сурдоперекладачем.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ізочники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можуть вільно пересуватись територією заповідника. Єдина складність – борти хат, де їм потрібна допомога сторонньої людини.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38042" y="38686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200" b="1" dirty="0">
                <a:latin typeface="Times New Roman" pitchFamily="18" charset="0"/>
                <a:cs typeface="Times New Roman" pitchFamily="18" charset="0"/>
              </a:rPr>
              <a:t>Національний музей народної архітектури та побуту України </a:t>
            </a:r>
            <a:endParaRPr lang="ru-RU" sz="2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86" y="3902609"/>
            <a:ext cx="3929531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469" y="3902609"/>
            <a:ext cx="3902369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841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34" y="917608"/>
            <a:ext cx="3286183" cy="2409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924" y="3582321"/>
            <a:ext cx="3333750" cy="2505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6"/>
          <a:stretch/>
        </p:blipFill>
        <p:spPr bwMode="auto">
          <a:xfrm>
            <a:off x="4284924" y="858032"/>
            <a:ext cx="3599443" cy="2497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82320"/>
            <a:ext cx="3553695" cy="2363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80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61" y="4047198"/>
            <a:ext cx="4176464" cy="2160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6898" y="6396990"/>
            <a:ext cx="42387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Національний заповідник «Хортиця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77512"/>
            <a:ext cx="3467100" cy="2160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49509" y="6390424"/>
            <a:ext cx="39266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Вигляд на Запорізьку Січ з висоти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24" y="451985"/>
            <a:ext cx="8172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Туристам пропонується відвідати Музей історії запорозького козацтва, що розташований на території Національного заповідника «Хортиця». Музей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був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облаштований пандусами, а влітку 2008 р. покритий асфальтом (до цього покрита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великими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плитками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На екскурсійне обслуговування передбачені пільги для цієї категорії відвідувачів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Протягом 2008 року у заповіднику «Хортиця» обслуговувалось з екскурсіями більше ніж 400 осіб з обмеженими фізичними можливостями. Майже стільки ж людей з інвалідністю відвідали індивідуально музей та історико-культурний комплекс «Запорозька Січ». Люди з обмеженими можливостями не тільки відвідають Національний заповідник «Хортиця», а також працюють у ньому.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7433" y="21098"/>
            <a:ext cx="502913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Національний заповідник «Хортиця» 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27538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474" y="3763385"/>
            <a:ext cx="4345728" cy="2351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3292624" cy="2469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00" y="951699"/>
            <a:ext cx="3295174" cy="2469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326" y="1159981"/>
            <a:ext cx="3647902" cy="2383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41848" y="180465"/>
            <a:ext cx="481734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Музей історії запорозького козацтва</a:t>
            </a:r>
            <a:endParaRPr lang="uk-UA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78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268" y="1394060"/>
            <a:ext cx="433831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  Музей знаходиться у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парку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Шевченковский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Гай.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Такі категорії людей як діти-сироти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люди з інвалідністю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І гр. і супроводжуюча особа, постраждалі на ЧАЕС мають можливість відвідування музею безкоштовно. Люди з інвалідністю на візочках, як і в Києві, мають можливість вільно пересуватись територією музею, потреби в облаштуванні пандусів не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має.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Крім того, музейні працівники проводять пересувні виставки в закладах, де є така категорія людей з обмеженими можливостями.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198125"/>
            <a:ext cx="50405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b="1" dirty="0">
                <a:latin typeface="Times New Roman" pitchFamily="18" charset="0"/>
                <a:cs typeface="Times New Roman" pitchFamily="18" charset="0"/>
              </a:rPr>
              <a:t>Музеї народної архітектури та побуту у Львові імені Климентія Шептицького</a:t>
            </a:r>
            <a:endParaRPr lang="ru-RU" sz="22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856" y="1412776"/>
            <a:ext cx="3572290" cy="2232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805" y="3861048"/>
            <a:ext cx="3868358" cy="2367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109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19" y="1588235"/>
            <a:ext cx="43924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На Кіровоградщині, у Державному музею-заповіднику І. Карпенка-Карого (Тобілевича) «Хутір Надія» стежини пристосовані для того, щоб змогли  проїхати  люди з інвалідним візочком. Потреби у спеціальних пандусах не має. Доторкнутися до минулого, до літературної спадщини видатного українського драматурга люди з обмеженими можливостями І та ІІ групи зможуть безкоштовно, екскурсійні групи для цієї категорії людей обслуговуються також безкоштовно.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9657" y="260648"/>
            <a:ext cx="387621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Державний музей-заповідник І. Карпенка-Карого «Хутір Надія»</a:t>
            </a:r>
            <a:endParaRPr lang="uk-UA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240016"/>
            <a:ext cx="2905389" cy="2179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664477"/>
            <a:ext cx="2934137" cy="2200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87" b="24737"/>
          <a:stretch/>
        </p:blipFill>
        <p:spPr bwMode="auto">
          <a:xfrm>
            <a:off x="4406146" y="5085184"/>
            <a:ext cx="3143250" cy="1460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48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610" y="668791"/>
            <a:ext cx="81901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У Національному історико-культурному заповіднику «Чигирин» Черкаської області люди з інвалідністю І та ІІ групи відвідують заповідник і усі його об’єкти – безкоштовно. При адміністративній будівлі та музеях заповідника у 2007 році виготовили пандуси для вільного пересування людей з інвалідністю у візочках (адміністрація заповідника, посилаючись на Указ Президента України від 1 червня 2005 року № 900 «Про першочергові заходи щодо створення сприятливих умов життєдіяльності осіб з обмеженими фізичними можливостями» зробила доступними свої музейні установи для людей з руховими обмеженнями).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11219"/>
            <a:ext cx="53640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Національний історико-культурний заповідник </a:t>
            </a:r>
            <a:r>
              <a:rPr lang="uk-UA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«Чигирин» </a:t>
            </a:r>
            <a:endParaRPr lang="ru-RU" sz="22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9"/>
          <a:stretch/>
        </p:blipFill>
        <p:spPr bwMode="auto">
          <a:xfrm>
            <a:off x="251520" y="4036917"/>
            <a:ext cx="3816425" cy="2501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69"/>
          <a:stretch/>
        </p:blipFill>
        <p:spPr bwMode="auto">
          <a:xfrm>
            <a:off x="4291340" y="4049404"/>
            <a:ext cx="4013418" cy="2563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461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2780928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94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212</TotalTime>
  <Words>488</Words>
  <Application>Microsoft Office PowerPoint</Application>
  <PresentationFormat>Екран (4:3)</PresentationFormat>
  <Paragraphs>18</Paragraphs>
  <Slides>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Cambria</vt:lpstr>
      <vt:lpstr>Times New Roman</vt:lpstr>
      <vt:lpstr>Соседство</vt:lpstr>
      <vt:lpstr>Доступність екскурсій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Jack</dc:creator>
  <cp:lastModifiedBy>Пользователь</cp:lastModifiedBy>
  <cp:revision>31</cp:revision>
  <dcterms:created xsi:type="dcterms:W3CDTF">2021-11-12T08:16:36Z</dcterms:created>
  <dcterms:modified xsi:type="dcterms:W3CDTF">2021-11-18T15:55:34Z</dcterms:modified>
</cp:coreProperties>
</file>