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6D9822-66B8-4C2F-95B6-F2EFC5DE14E5}" type="datetimeFigureOut">
              <a:rPr lang="uk-UA" smtClean="0"/>
              <a:t>05.03.2024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ABB05C-BC19-4E1E-A17B-423BA385246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Ст. </a:t>
            </a:r>
            <a:r>
              <a:rPr lang="uk-UA" sz="1600" dirty="0" err="1" smtClean="0"/>
              <a:t>викл</a:t>
            </a:r>
            <a:r>
              <a:rPr lang="uk-UA" sz="1600" dirty="0" smtClean="0"/>
              <a:t>. </a:t>
            </a:r>
            <a:r>
              <a:rPr lang="uk-UA" sz="1600" dirty="0" err="1" smtClean="0"/>
              <a:t>Вронська</a:t>
            </a:r>
            <a:r>
              <a:rPr lang="uk-UA" sz="1600" dirty="0" smtClean="0"/>
              <a:t> В.М.</a:t>
            </a:r>
            <a:endParaRPr lang="uk-UA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Розвиток зарубіжної організаційної психології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8729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«Промислова» частина організаційної психології знаходить свої історичні корені в дослідженні індивідуальних відмінностей, оцінці та прогнозі виконання робіт. Ця галузь кристалізується під час Другої світової війни, у відповідь на потребу швидко призначити нові війська в місця служби. Після війни, зростаюча промислова база в США дає додатковий імпульс індустріальній психології. </a:t>
            </a:r>
            <a:r>
              <a:rPr lang="uk-UA" dirty="0" err="1" smtClean="0"/>
              <a:t>Волтер</a:t>
            </a:r>
            <a:r>
              <a:rPr lang="uk-UA" dirty="0" smtClean="0"/>
              <a:t> </a:t>
            </a:r>
            <a:r>
              <a:rPr lang="uk-UA" dirty="0" err="1" smtClean="0"/>
              <a:t>Ділл</a:t>
            </a:r>
            <a:r>
              <a:rPr lang="uk-UA" dirty="0" smtClean="0"/>
              <a:t> Скотт, який був обраний президентом Американської психологічної асоціації (</a:t>
            </a:r>
            <a:r>
              <a:rPr lang="en-US" dirty="0" smtClean="0"/>
              <a:t>APA) </a:t>
            </a:r>
            <a:r>
              <a:rPr lang="uk-UA" dirty="0" smtClean="0"/>
              <a:t>в 1919 році, був, можливо, найвідоміший організаційним психологом свого часу. Організаційна психологія здобула популярність після Другої світової війни, під впливом </a:t>
            </a:r>
            <a:r>
              <a:rPr lang="uk-UA" dirty="0" err="1" smtClean="0"/>
              <a:t>Хоторнських</a:t>
            </a:r>
            <a:r>
              <a:rPr lang="uk-UA" dirty="0" smtClean="0"/>
              <a:t> експериментів і робот таких дослідників, як </a:t>
            </a:r>
            <a:r>
              <a:rPr lang="uk-UA" dirty="0" err="1" smtClean="0"/>
              <a:t>Курт</a:t>
            </a:r>
            <a:r>
              <a:rPr lang="uk-UA" dirty="0" smtClean="0"/>
              <a:t> </a:t>
            </a:r>
            <a:r>
              <a:rPr lang="uk-UA" dirty="0" err="1" smtClean="0"/>
              <a:t>Левін</a:t>
            </a:r>
            <a:r>
              <a:rPr lang="uk-UA" dirty="0" smtClean="0"/>
              <a:t> і </a:t>
            </a:r>
            <a:r>
              <a:rPr lang="uk-UA" dirty="0" err="1" smtClean="0"/>
              <a:t>Музафер</a:t>
            </a:r>
            <a:r>
              <a:rPr lang="uk-UA" dirty="0" smtClean="0"/>
              <a:t> Шериф.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958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Методи досліджень організаційної психології </a:t>
            </a:r>
          </a:p>
          <a:p>
            <a:r>
              <a:rPr lang="uk-UA" dirty="0" smtClean="0"/>
              <a:t>Організаційна психологія спирається на різні методи для проведення організаційних досліджень. Дослідження конструкцій, використовуваних організаційною психологією включає дослідження, експерименти, </a:t>
            </a:r>
            <a:r>
              <a:rPr lang="uk-UA" dirty="0" err="1" smtClean="0"/>
              <a:t>квазі-експерименти</a:t>
            </a:r>
            <a:r>
              <a:rPr lang="uk-UA" dirty="0" smtClean="0"/>
              <a:t>, дослідження і спостереження. Організаційна психологія спирається на різні джерела даних, включаючи людські судження, історичну базу даних, об'єктивні показники виконання робіт (наприклад, обсяг продажів), а також анкети й опитування.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776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Психологія праці та організаційна психологія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Структуру психології праці та організаційної психології становлять: психологія праці, психологія персоналу і власне організаційна психологія (європейський варіант); промислова психологія та організаційна психологія (американський варіант). Такий поділ зумовлений тим, що найчастіше в теорії менеджменту виокремлюють три складові: управління роботою, управління людьми та управління організацією.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До проблем психології праці, яка виникла першою, відносять: проектування робочих завдань та залучення працівників до діяльності; створення комфортного робочого середовища; психологічні чинники задоволення людини роботою; психологічні проблеми безробіття, самопочуття людини та її психічне здоров'я тощо.</a:t>
            </a:r>
          </a:p>
        </p:txBody>
      </p:sp>
    </p:spTree>
    <p:extLst>
      <p:ext uri="{BB962C8B-B14F-4D97-AF65-F5344CB8AC3E}">
        <p14:creationId xmlns:p14="http://schemas.microsoft.com/office/powerpoint/2010/main" val="197539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Організаці́йна</a:t>
            </a:r>
            <a:r>
              <a:rPr lang="ru-RU" dirty="0" smtClean="0"/>
              <a:t> </a:t>
            </a:r>
            <a:r>
              <a:rPr lang="ru-RU" dirty="0" err="1" smtClean="0"/>
              <a:t>психоло́гія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менеджменту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та </a:t>
            </a:r>
            <a:r>
              <a:rPr lang="ru-RU" dirty="0" err="1" smtClean="0"/>
              <a:t>дослідницьких</a:t>
            </a:r>
            <a:r>
              <a:rPr lang="ru-RU" dirty="0" smtClean="0"/>
              <a:t> методик до проблем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r>
              <a:rPr lang="ru-RU" dirty="0" err="1" smtClean="0"/>
              <a:t>Торкається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підбору</a:t>
            </a:r>
            <a:r>
              <a:rPr lang="ru-RU" dirty="0" smtClean="0"/>
              <a:t> персоналу, </a:t>
            </a:r>
            <a:r>
              <a:rPr lang="ru-RU" dirty="0" err="1" smtClean="0"/>
              <a:t>мотивації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та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,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і т. 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621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 Власне організаційна психологія концентрує увагу на проблемах, пов'язаних з аналізом колективної поведінки людей; із спілкуванням та особливостями його вияву; прийняттям рішень; розв'язанням проблем конфліктної взаємодії та ін.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1200" dirty="0"/>
              <a:t> Попри певні відмінності та особливості психології праці й організаційної психології в європейських країнах (наприклад, у Голландії та Німеччині розвиваються усі три напрями, в Іспанії — психологія персоналу і власне організаційна психологія) та США, вона розвивається з урахуванням загальних закономірностей, тобто як трискладова (або двоскладова) дисципліна. І саме з такою назвою видають більшість підручників. Термін “психологія управління”, прийнятий багатьма вітчизняними дослідниками і практиками, в міжнародному контексті використовують рідко.</a:t>
            </a:r>
          </a:p>
        </p:txBody>
      </p:sp>
    </p:spTree>
    <p:extLst>
      <p:ext uri="{BB962C8B-B14F-4D97-AF65-F5344CB8AC3E}">
        <p14:creationId xmlns:p14="http://schemas.microsoft.com/office/powerpoint/2010/main" val="109449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4966488"/>
          </a:xfrm>
        </p:spPr>
        <p:txBody>
          <a:bodyPr/>
          <a:lstStyle/>
          <a:p>
            <a:r>
              <a:rPr lang="uk-UA" dirty="0" smtClean="0"/>
              <a:t>Етапи становлення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628799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У становленні і розвитку зарубіжної психології праці та організаційної психології виокремлюють такі етапи (Н. Носов):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  1. Етап наукової організації праці (1900—1930). Предметом організації є робоче місце, а базовою психологічною теорією — наукова організація праці.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  2. Етап людських відносин (1930—1960). Предметом організації є виробничі підрозділи, а базовою психологічною моделлю — теорія міжособистісних відносин.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  3. Індивідуально-психологічний етап (1970—1980). Предметом організації є цілі виробництва, а базовою психологічною моделлю — теорії особистості.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  4. </a:t>
            </a:r>
            <a:r>
              <a:rPr lang="uk-UA" b="0" i="0" dirty="0" err="1" smtClean="0">
                <a:solidFill>
                  <a:srgbClr val="333333"/>
                </a:solidFill>
                <a:effectLst/>
                <a:latin typeface="Arial"/>
              </a:rPr>
              <a:t>Трансперсональний</a:t>
            </a: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 етап (1980—1990). Предметом організації є середовище, а базовою психологічною моделлю теорії розвитку і трансцендентальних реальностей.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   5. Інформаційний етап (починаючи з 2000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Arial"/>
              </a:rPr>
              <a:t>p.). </a:t>
            </a:r>
            <a:r>
              <a:rPr lang="uk-UA" b="0" i="0" dirty="0" smtClean="0">
                <a:solidFill>
                  <a:srgbClr val="333333"/>
                </a:solidFill>
                <a:effectLst/>
                <a:latin typeface="Arial"/>
              </a:rPr>
              <a:t>Предмет організації — принципи функціонування середовища, базова психологічна модель — теорія фазових станів людини.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056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Важливу роль у сучасному розвитку психології управління та організаційної психології в Західній Європі та США відіграють професійні об'єднання. Зокрема, йдеться про Європейську мережу з організаційної психології та психології праці (координаційний офіс у Парижі), яка була створена у 1980 р. і об'єднує провідних фахівців європейських університетів та наукових установ. В межах мережі проводяться конференції, семінари, літні школи, обмін викладачами та студентами тощо. На початку 90-х років </a:t>
            </a:r>
            <a:r>
              <a:rPr lang="en-US" dirty="0" smtClean="0"/>
              <a:t>XX </a:t>
            </a:r>
            <a:r>
              <a:rPr lang="uk-UA" dirty="0" smtClean="0"/>
              <a:t>ст. було розроблено орієнтовну модель підготовки спеціалістів у галузі психології праці та організаційної психології. Мета моделі — координація зусиль та вироблення єдиних підходів щодо підготовки таких спеціалістів.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583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Не менш важливу роль у координації розвитку психології праці та організаційної психології відіграє Європейська асоціація психології праці та організаційної психології (адміністративний офіс у Бельгії). До асоціації належать не лише фахівці вищого рангу, а й усі охочі, хто розробляє відповідні проблеми. У СІЛА провідними професійними об'єднаннями, насамперед, є Товариство промислової та організаційної психології, Академія управління.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674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та </a:t>
            </a:r>
            <a:r>
              <a:rPr lang="ru-RU" dirty="0" err="1" smtClean="0"/>
              <a:t>психологія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у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напрямах</a:t>
            </a:r>
            <a:r>
              <a:rPr lang="ru-RU" dirty="0" smtClean="0"/>
              <a:t>: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 (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у </a:t>
            </a:r>
            <a:r>
              <a:rPr lang="ru-RU" dirty="0" err="1" smtClean="0"/>
              <a:t>встановленні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 та практична </a:t>
            </a:r>
            <a:r>
              <a:rPr lang="ru-RU" dirty="0" err="1" smtClean="0"/>
              <a:t>психологія</a:t>
            </a:r>
            <a:r>
              <a:rPr lang="ru-RU" dirty="0" smtClean="0"/>
              <a:t> (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та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розроблених</a:t>
            </a:r>
            <a:r>
              <a:rPr lang="ru-RU" dirty="0" smtClean="0"/>
              <a:t> </a:t>
            </a:r>
            <a:r>
              <a:rPr lang="ru-RU" dirty="0" err="1" smtClean="0"/>
              <a:t>академічними</a:t>
            </a:r>
            <a:r>
              <a:rPr lang="ru-RU" dirty="0" smtClean="0"/>
              <a:t> психологами, для </a:t>
            </a:r>
            <a:r>
              <a:rPr lang="ru-RU" dirty="0" err="1" smtClean="0"/>
              <a:t>вирішення</a:t>
            </a:r>
            <a:r>
              <a:rPr lang="ru-RU" dirty="0" smtClean="0"/>
              <a:t> таких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: </a:t>
            </a:r>
            <a:r>
              <a:rPr lang="ru-RU" dirty="0" err="1" smtClean="0"/>
              <a:t>вивчення</a:t>
            </a:r>
            <a:r>
              <a:rPr lang="ru-RU" dirty="0" smtClean="0"/>
              <a:t> думок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53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З організаційної психології в кінці 1980-х рр.. як самостійний напрям виділився </a:t>
            </a:r>
            <a:r>
              <a:rPr lang="uk-UA" dirty="0" err="1" smtClean="0"/>
              <a:t>коучинг</a:t>
            </a:r>
            <a:r>
              <a:rPr lang="uk-UA" dirty="0" smtClean="0"/>
              <a:t>. У колишньому СРСР організаційна психологія не являла собою самостійної дисципліни і зазвичай розглядалася в рамках інженерної психології або соціальної психології. Піонерами організаційної психології в СРСР були Дж. М.</a:t>
            </a:r>
            <a:r>
              <a:rPr lang="uk-UA" dirty="0" err="1" smtClean="0"/>
              <a:t>Гвішіані</a:t>
            </a:r>
            <a:r>
              <a:rPr lang="uk-UA" dirty="0" smtClean="0"/>
              <a:t>, А. І. </a:t>
            </a:r>
            <a:r>
              <a:rPr lang="uk-UA" dirty="0" err="1" smtClean="0"/>
              <a:t>Кітов</a:t>
            </a:r>
            <a:r>
              <a:rPr lang="uk-UA" dirty="0" smtClean="0"/>
              <a:t>, В. І. Терещенко. У Росії представлений сайт Асоціації організаційної психології.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31286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745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Розвиток зарубіжної організаційної психології</vt:lpstr>
      <vt:lpstr>Психологія праці та організаційна психологія</vt:lpstr>
      <vt:lpstr>Презентация PowerPoint</vt:lpstr>
      <vt:lpstr> Власне організаційна психологія концентрує увагу на проблемах, пов'язаних з аналізом колективної поведінки людей; із спілкуванням та особливостями його вияву; прийняттям рішень; розв'язанням проблем конфліктної взаємодії та ін.</vt:lpstr>
      <vt:lpstr>Етапи становлення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зарубіжної організаційної психології</dc:title>
  <dc:creator>Слава Україні!</dc:creator>
  <cp:lastModifiedBy>Слава Україні!</cp:lastModifiedBy>
  <cp:revision>3</cp:revision>
  <dcterms:created xsi:type="dcterms:W3CDTF">2024-03-05T06:15:35Z</dcterms:created>
  <dcterms:modified xsi:type="dcterms:W3CDTF">2024-03-05T06:27:33Z</dcterms:modified>
</cp:coreProperties>
</file>