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50B0C-1D0F-475A-BA95-D76B03D748D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CB9CDFA-CEF4-4FE5-8010-015F29D9C8DB}">
      <dgm:prSet phldrT="[Текст]" custT="1"/>
      <dgm:spPr/>
      <dgm:t>
        <a:bodyPr/>
        <a:lstStyle/>
        <a:p>
          <a:r>
            <a:rPr lang="uk-UA" sz="2000" b="1" dirty="0" smtClean="0"/>
            <a:t>Етап апологетики</a:t>
          </a:r>
          <a:endParaRPr lang="uk-UA" sz="2000" b="1" dirty="0"/>
        </a:p>
      </dgm:t>
    </dgm:pt>
    <dgm:pt modelId="{9026B582-6C22-4145-A347-E2AF2F408C88}" type="parTrans" cxnId="{60610670-13F2-4432-A6AA-0459F24BBDC9}">
      <dgm:prSet/>
      <dgm:spPr/>
      <dgm:t>
        <a:bodyPr/>
        <a:lstStyle/>
        <a:p>
          <a:endParaRPr lang="uk-UA"/>
        </a:p>
      </dgm:t>
    </dgm:pt>
    <dgm:pt modelId="{6057C1D0-7D8A-478E-8680-681F947C3D79}" type="sibTrans" cxnId="{60610670-13F2-4432-A6AA-0459F24BBDC9}">
      <dgm:prSet/>
      <dgm:spPr/>
      <dgm:t>
        <a:bodyPr/>
        <a:lstStyle/>
        <a:p>
          <a:endParaRPr lang="uk-UA"/>
        </a:p>
      </dgm:t>
    </dgm:pt>
    <dgm:pt modelId="{1274812C-7730-43A6-83C2-12A3136DFB53}">
      <dgm:prSet phldrT="[Текст]" custT="1"/>
      <dgm:spPr/>
      <dgm:t>
        <a:bodyPr/>
        <a:lstStyle/>
        <a:p>
          <a:r>
            <a:rPr lang="en-US" sz="2400" b="1" dirty="0" smtClean="0"/>
            <a:t>II</a:t>
          </a:r>
          <a:r>
            <a:rPr lang="uk-UA" sz="2400" b="1" dirty="0" smtClean="0"/>
            <a:t>-</a:t>
          </a:r>
          <a:r>
            <a:rPr lang="en-US" sz="2400" b="1" dirty="0" smtClean="0"/>
            <a:t>IV</a:t>
          </a:r>
          <a:r>
            <a:rPr lang="uk-UA" sz="2400" b="1" dirty="0" smtClean="0"/>
            <a:t> ст.</a:t>
          </a:r>
          <a:endParaRPr lang="uk-UA" sz="2400" b="1" dirty="0"/>
        </a:p>
      </dgm:t>
    </dgm:pt>
    <dgm:pt modelId="{FAE75F9F-C6C0-43C1-9939-D0CB5B6C4F7B}" type="parTrans" cxnId="{CE84E7C9-FD2C-4B09-9817-90B988F626B1}">
      <dgm:prSet/>
      <dgm:spPr/>
      <dgm:t>
        <a:bodyPr/>
        <a:lstStyle/>
        <a:p>
          <a:endParaRPr lang="uk-UA"/>
        </a:p>
      </dgm:t>
    </dgm:pt>
    <dgm:pt modelId="{24C3722A-298A-4AC4-ABDD-92F2F6E4230D}" type="sibTrans" cxnId="{CE84E7C9-FD2C-4B09-9817-90B988F626B1}">
      <dgm:prSet/>
      <dgm:spPr/>
      <dgm:t>
        <a:bodyPr/>
        <a:lstStyle/>
        <a:p>
          <a:endParaRPr lang="uk-UA"/>
        </a:p>
      </dgm:t>
    </dgm:pt>
    <dgm:pt modelId="{3B610745-987B-4FCF-90B2-9C5672C7D571}">
      <dgm:prSet phldrT="[Текст]" custT="1"/>
      <dgm:spPr/>
      <dgm:t>
        <a:bodyPr/>
        <a:lstStyle/>
        <a:p>
          <a:r>
            <a:rPr lang="uk-UA" sz="2000" b="1" dirty="0" smtClean="0"/>
            <a:t>Етап патристики</a:t>
          </a:r>
          <a:endParaRPr lang="uk-UA" sz="2000" b="1" dirty="0"/>
        </a:p>
      </dgm:t>
    </dgm:pt>
    <dgm:pt modelId="{4A3AFC08-4C86-4408-B77B-0F1606FEFCB1}" type="parTrans" cxnId="{CAEFEE87-0D53-432F-A0D9-603C4C3782C6}">
      <dgm:prSet/>
      <dgm:spPr/>
      <dgm:t>
        <a:bodyPr/>
        <a:lstStyle/>
        <a:p>
          <a:endParaRPr lang="uk-UA"/>
        </a:p>
      </dgm:t>
    </dgm:pt>
    <dgm:pt modelId="{C4E17EE8-1CC2-4B1A-8BCE-567FD53A8F84}" type="sibTrans" cxnId="{CAEFEE87-0D53-432F-A0D9-603C4C3782C6}">
      <dgm:prSet/>
      <dgm:spPr/>
      <dgm:t>
        <a:bodyPr/>
        <a:lstStyle/>
        <a:p>
          <a:endParaRPr lang="uk-UA"/>
        </a:p>
      </dgm:t>
    </dgm:pt>
    <dgm:pt modelId="{61520F47-776F-4B9C-A08D-51FA56558DC8}">
      <dgm:prSet phldrT="[Текст]" custT="1"/>
      <dgm:spPr/>
      <dgm:t>
        <a:bodyPr/>
        <a:lstStyle/>
        <a:p>
          <a:r>
            <a:rPr lang="en-US" sz="2400" b="1" dirty="0" smtClean="0"/>
            <a:t>IV</a:t>
          </a:r>
          <a:r>
            <a:rPr lang="uk-UA" sz="2400" b="1" dirty="0" smtClean="0"/>
            <a:t>-</a:t>
          </a:r>
          <a:r>
            <a:rPr lang="en-US" sz="2400" b="1" dirty="0" smtClean="0"/>
            <a:t> VIII</a:t>
          </a:r>
          <a:r>
            <a:rPr lang="uk-UA" sz="2400" b="1" dirty="0" smtClean="0"/>
            <a:t> ст.</a:t>
          </a:r>
          <a:endParaRPr lang="uk-UA" sz="2400" b="1" dirty="0"/>
        </a:p>
      </dgm:t>
    </dgm:pt>
    <dgm:pt modelId="{36D5D95D-C238-4D45-A407-EF61190DB98D}" type="parTrans" cxnId="{620E4CCB-9AFA-44FC-8513-D7E612323F4A}">
      <dgm:prSet/>
      <dgm:spPr/>
      <dgm:t>
        <a:bodyPr/>
        <a:lstStyle/>
        <a:p>
          <a:endParaRPr lang="uk-UA"/>
        </a:p>
      </dgm:t>
    </dgm:pt>
    <dgm:pt modelId="{5E9BD9CB-E591-4791-86A7-26C3115842A3}" type="sibTrans" cxnId="{620E4CCB-9AFA-44FC-8513-D7E612323F4A}">
      <dgm:prSet/>
      <dgm:spPr/>
      <dgm:t>
        <a:bodyPr/>
        <a:lstStyle/>
        <a:p>
          <a:endParaRPr lang="uk-UA"/>
        </a:p>
      </dgm:t>
    </dgm:pt>
    <dgm:pt modelId="{1836B00B-99F0-40CB-9C88-A9D5F70DA3B2}">
      <dgm:prSet phldrT="[Текст]" custT="1"/>
      <dgm:spPr/>
      <dgm:t>
        <a:bodyPr/>
        <a:lstStyle/>
        <a:p>
          <a:r>
            <a:rPr lang="uk-UA" sz="2000" b="1" dirty="0" smtClean="0"/>
            <a:t>Етап схоластики</a:t>
          </a:r>
          <a:endParaRPr lang="uk-UA" sz="2000" b="1" dirty="0"/>
        </a:p>
      </dgm:t>
    </dgm:pt>
    <dgm:pt modelId="{19102BC2-0CC3-4D06-A908-8FFB63E4136C}" type="parTrans" cxnId="{C8B339CA-01DF-4F66-A1E4-2A4D0C1A2A6E}">
      <dgm:prSet/>
      <dgm:spPr/>
      <dgm:t>
        <a:bodyPr/>
        <a:lstStyle/>
        <a:p>
          <a:endParaRPr lang="uk-UA"/>
        </a:p>
      </dgm:t>
    </dgm:pt>
    <dgm:pt modelId="{17EF9CEF-BA6D-4A43-BC23-D54A85D5DA6E}" type="sibTrans" cxnId="{C8B339CA-01DF-4F66-A1E4-2A4D0C1A2A6E}">
      <dgm:prSet/>
      <dgm:spPr/>
      <dgm:t>
        <a:bodyPr/>
        <a:lstStyle/>
        <a:p>
          <a:endParaRPr lang="uk-UA"/>
        </a:p>
      </dgm:t>
    </dgm:pt>
    <dgm:pt modelId="{96370078-BC80-4623-8065-17016E9DE229}">
      <dgm:prSet phldrT="[Текст]" custT="1"/>
      <dgm:spPr/>
      <dgm:t>
        <a:bodyPr/>
        <a:lstStyle/>
        <a:p>
          <a:r>
            <a:rPr lang="en-US" sz="2400" b="1" dirty="0" smtClean="0"/>
            <a:t>XI</a:t>
          </a:r>
          <a:r>
            <a:rPr lang="uk-UA" sz="2400" b="1" dirty="0" smtClean="0"/>
            <a:t>-</a:t>
          </a:r>
          <a:r>
            <a:rPr lang="en-US" sz="2400" b="1" dirty="0" smtClean="0"/>
            <a:t>XIV</a:t>
          </a:r>
          <a:r>
            <a:rPr lang="uk-UA" sz="2400" b="1" dirty="0" smtClean="0"/>
            <a:t> ст.</a:t>
          </a:r>
          <a:endParaRPr lang="uk-UA" sz="2400" b="1" dirty="0"/>
        </a:p>
      </dgm:t>
    </dgm:pt>
    <dgm:pt modelId="{64AD420A-DBD5-411B-995B-7EA7B1A3CEAF}" type="parTrans" cxnId="{031EABBE-6FA4-443A-A86B-E87B47CA58FB}">
      <dgm:prSet/>
      <dgm:spPr/>
      <dgm:t>
        <a:bodyPr/>
        <a:lstStyle/>
        <a:p>
          <a:endParaRPr lang="uk-UA"/>
        </a:p>
      </dgm:t>
    </dgm:pt>
    <dgm:pt modelId="{CA452F28-59F7-4BCD-A233-996C871B02B4}" type="sibTrans" cxnId="{031EABBE-6FA4-443A-A86B-E87B47CA58FB}">
      <dgm:prSet/>
      <dgm:spPr/>
      <dgm:t>
        <a:bodyPr/>
        <a:lstStyle/>
        <a:p>
          <a:endParaRPr lang="uk-UA"/>
        </a:p>
      </dgm:t>
    </dgm:pt>
    <dgm:pt modelId="{DB8E9513-CC36-443A-B788-9C39F3863730}" type="pres">
      <dgm:prSet presAssocID="{16850B0C-1D0F-475A-BA95-D76B03D748DB}" presName="linearFlow" presStyleCnt="0">
        <dgm:presLayoutVars>
          <dgm:dir/>
          <dgm:animLvl val="lvl"/>
          <dgm:resizeHandles val="exact"/>
        </dgm:presLayoutVars>
      </dgm:prSet>
      <dgm:spPr/>
    </dgm:pt>
    <dgm:pt modelId="{1C41F37D-D575-49D1-B7D9-1D01C789EE07}" type="pres">
      <dgm:prSet presAssocID="{9CB9CDFA-CEF4-4FE5-8010-015F29D9C8DB}" presName="composite" presStyleCnt="0"/>
      <dgm:spPr/>
    </dgm:pt>
    <dgm:pt modelId="{3C4FCAC9-A8B6-4C63-818F-1142778E9B31}" type="pres">
      <dgm:prSet presAssocID="{9CB9CDFA-CEF4-4FE5-8010-015F29D9C8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731DB4-A4A6-4D29-9683-BCFDEDFFC9AF}" type="pres">
      <dgm:prSet presAssocID="{9CB9CDFA-CEF4-4FE5-8010-015F29D9C8DB}" presName="parSh" presStyleLbl="node1" presStyleIdx="0" presStyleCnt="3" custScaleX="153051" custScaleY="179660"/>
      <dgm:spPr/>
    </dgm:pt>
    <dgm:pt modelId="{8AF951D8-DDBD-4BD8-B70E-9DB6C028A7AB}" type="pres">
      <dgm:prSet presAssocID="{9CB9CDFA-CEF4-4FE5-8010-015F29D9C8D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BAEC20-9BFC-42C5-BA4E-8CA41E87F602}" type="pres">
      <dgm:prSet presAssocID="{6057C1D0-7D8A-478E-8680-681F947C3D79}" presName="sibTrans" presStyleLbl="sibTrans2D1" presStyleIdx="0" presStyleCnt="2"/>
      <dgm:spPr/>
    </dgm:pt>
    <dgm:pt modelId="{1E8793E7-B0AA-47EC-BEF1-975CF1ED9AAF}" type="pres">
      <dgm:prSet presAssocID="{6057C1D0-7D8A-478E-8680-681F947C3D79}" presName="connTx" presStyleLbl="sibTrans2D1" presStyleIdx="0" presStyleCnt="2"/>
      <dgm:spPr/>
    </dgm:pt>
    <dgm:pt modelId="{3B32011E-FFD3-4283-92C1-EC09D66B5DC3}" type="pres">
      <dgm:prSet presAssocID="{3B610745-987B-4FCF-90B2-9C5672C7D571}" presName="composite" presStyleCnt="0"/>
      <dgm:spPr/>
    </dgm:pt>
    <dgm:pt modelId="{95981E05-57DD-42AC-BBB9-0BDCFE25AE7F}" type="pres">
      <dgm:prSet presAssocID="{3B610745-987B-4FCF-90B2-9C5672C7D57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A4C4CA-CEC9-4D30-B881-F9882C74DF0D}" type="pres">
      <dgm:prSet presAssocID="{3B610745-987B-4FCF-90B2-9C5672C7D571}" presName="parSh" presStyleLbl="node1" presStyleIdx="1" presStyleCnt="3" custScaleX="146201" custScaleY="183028"/>
      <dgm:spPr/>
    </dgm:pt>
    <dgm:pt modelId="{B6E2B758-D67F-4125-8CD4-7F35BB77EE5B}" type="pres">
      <dgm:prSet presAssocID="{3B610745-987B-4FCF-90B2-9C5672C7D571}" presName="desTx" presStyleLbl="fgAcc1" presStyleIdx="1" presStyleCnt="3">
        <dgm:presLayoutVars>
          <dgm:bulletEnabled val="1"/>
        </dgm:presLayoutVars>
      </dgm:prSet>
      <dgm:spPr/>
    </dgm:pt>
    <dgm:pt modelId="{7B7B564D-7EFD-4F98-9DDB-73E37E70D827}" type="pres">
      <dgm:prSet presAssocID="{C4E17EE8-1CC2-4B1A-8BCE-567FD53A8F84}" presName="sibTrans" presStyleLbl="sibTrans2D1" presStyleIdx="1" presStyleCnt="2"/>
      <dgm:spPr/>
    </dgm:pt>
    <dgm:pt modelId="{2C0B03E5-9C55-4C9C-8D7A-5E16A5253306}" type="pres">
      <dgm:prSet presAssocID="{C4E17EE8-1CC2-4B1A-8BCE-567FD53A8F84}" presName="connTx" presStyleLbl="sibTrans2D1" presStyleIdx="1" presStyleCnt="2"/>
      <dgm:spPr/>
    </dgm:pt>
    <dgm:pt modelId="{635791DA-5AB3-46B0-987B-1E88746F7658}" type="pres">
      <dgm:prSet presAssocID="{1836B00B-99F0-40CB-9C88-A9D5F70DA3B2}" presName="composite" presStyleCnt="0"/>
      <dgm:spPr/>
    </dgm:pt>
    <dgm:pt modelId="{D789DA0C-0E13-4B85-9553-80745B71A920}" type="pres">
      <dgm:prSet presAssocID="{1836B00B-99F0-40CB-9C88-A9D5F70DA3B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E55EA1-74AA-48CE-8A5F-4451C2D460F7}" type="pres">
      <dgm:prSet presAssocID="{1836B00B-99F0-40CB-9C88-A9D5F70DA3B2}" presName="parSh" presStyleLbl="node1" presStyleIdx="2" presStyleCnt="3" custScaleX="143221" custScaleY="179660"/>
      <dgm:spPr/>
    </dgm:pt>
    <dgm:pt modelId="{579A1A96-8746-4F11-B7F8-7ABDC590C67B}" type="pres">
      <dgm:prSet presAssocID="{1836B00B-99F0-40CB-9C88-A9D5F70DA3B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BAFD3F-0134-4213-8A05-6C5D6A564D61}" type="presOf" srcId="{3B610745-987B-4FCF-90B2-9C5672C7D571}" destId="{B2A4C4CA-CEC9-4D30-B881-F9882C74DF0D}" srcOrd="1" destOrd="0" presId="urn:microsoft.com/office/officeart/2005/8/layout/process3"/>
    <dgm:cxn modelId="{031EABBE-6FA4-443A-A86B-E87B47CA58FB}" srcId="{1836B00B-99F0-40CB-9C88-A9D5F70DA3B2}" destId="{96370078-BC80-4623-8065-17016E9DE229}" srcOrd="0" destOrd="0" parTransId="{64AD420A-DBD5-411B-995B-7EA7B1A3CEAF}" sibTransId="{CA452F28-59F7-4BCD-A233-996C871B02B4}"/>
    <dgm:cxn modelId="{CA5AD2C5-CD92-454B-AA55-4F1C1C1F025C}" type="presOf" srcId="{9CB9CDFA-CEF4-4FE5-8010-015F29D9C8DB}" destId="{3C4FCAC9-A8B6-4C63-818F-1142778E9B31}" srcOrd="0" destOrd="0" presId="urn:microsoft.com/office/officeart/2005/8/layout/process3"/>
    <dgm:cxn modelId="{1EA73732-8F3A-48D9-BD7F-C1B801F9144C}" type="presOf" srcId="{1836B00B-99F0-40CB-9C88-A9D5F70DA3B2}" destId="{D789DA0C-0E13-4B85-9553-80745B71A920}" srcOrd="0" destOrd="0" presId="urn:microsoft.com/office/officeart/2005/8/layout/process3"/>
    <dgm:cxn modelId="{F7981BCF-9783-4490-A418-FEA467F764FF}" type="presOf" srcId="{9CB9CDFA-CEF4-4FE5-8010-015F29D9C8DB}" destId="{FB731DB4-A4A6-4D29-9683-BCFDEDFFC9AF}" srcOrd="1" destOrd="0" presId="urn:microsoft.com/office/officeart/2005/8/layout/process3"/>
    <dgm:cxn modelId="{B6B2E4AD-F518-4A30-ABC6-EDA5C8AB8E7C}" type="presOf" srcId="{16850B0C-1D0F-475A-BA95-D76B03D748DB}" destId="{DB8E9513-CC36-443A-B788-9C39F3863730}" srcOrd="0" destOrd="0" presId="urn:microsoft.com/office/officeart/2005/8/layout/process3"/>
    <dgm:cxn modelId="{1A72EF0D-A774-4B6C-BDB4-A946E0306ED1}" type="presOf" srcId="{6057C1D0-7D8A-478E-8680-681F947C3D79}" destId="{1E8793E7-B0AA-47EC-BEF1-975CF1ED9AAF}" srcOrd="1" destOrd="0" presId="urn:microsoft.com/office/officeart/2005/8/layout/process3"/>
    <dgm:cxn modelId="{463A8A67-A9E6-4DFA-95DA-D2597B814AFE}" type="presOf" srcId="{96370078-BC80-4623-8065-17016E9DE229}" destId="{579A1A96-8746-4F11-B7F8-7ABDC590C67B}" srcOrd="0" destOrd="0" presId="urn:microsoft.com/office/officeart/2005/8/layout/process3"/>
    <dgm:cxn modelId="{620E4CCB-9AFA-44FC-8513-D7E612323F4A}" srcId="{3B610745-987B-4FCF-90B2-9C5672C7D571}" destId="{61520F47-776F-4B9C-A08D-51FA56558DC8}" srcOrd="0" destOrd="0" parTransId="{36D5D95D-C238-4D45-A407-EF61190DB98D}" sibTransId="{5E9BD9CB-E591-4791-86A7-26C3115842A3}"/>
    <dgm:cxn modelId="{B357D97D-7127-4EEB-B1F5-43893D8BC307}" type="presOf" srcId="{C4E17EE8-1CC2-4B1A-8BCE-567FD53A8F84}" destId="{2C0B03E5-9C55-4C9C-8D7A-5E16A5253306}" srcOrd="1" destOrd="0" presId="urn:microsoft.com/office/officeart/2005/8/layout/process3"/>
    <dgm:cxn modelId="{EBDB1663-FA96-47F2-91EF-DA79773AA525}" type="presOf" srcId="{1274812C-7730-43A6-83C2-12A3136DFB53}" destId="{8AF951D8-DDBD-4BD8-B70E-9DB6C028A7AB}" srcOrd="0" destOrd="0" presId="urn:microsoft.com/office/officeart/2005/8/layout/process3"/>
    <dgm:cxn modelId="{DB855566-BF48-417B-A538-BD1CAA2E82BC}" type="presOf" srcId="{61520F47-776F-4B9C-A08D-51FA56558DC8}" destId="{B6E2B758-D67F-4125-8CD4-7F35BB77EE5B}" srcOrd="0" destOrd="0" presId="urn:microsoft.com/office/officeart/2005/8/layout/process3"/>
    <dgm:cxn modelId="{92D6B267-68FF-4E83-BFB4-0978258166E5}" type="presOf" srcId="{C4E17EE8-1CC2-4B1A-8BCE-567FD53A8F84}" destId="{7B7B564D-7EFD-4F98-9DDB-73E37E70D827}" srcOrd="0" destOrd="0" presId="urn:microsoft.com/office/officeart/2005/8/layout/process3"/>
    <dgm:cxn modelId="{4E0EDF6F-91C7-484F-A933-5EBBC4C21CBC}" type="presOf" srcId="{3B610745-987B-4FCF-90B2-9C5672C7D571}" destId="{95981E05-57DD-42AC-BBB9-0BDCFE25AE7F}" srcOrd="0" destOrd="0" presId="urn:microsoft.com/office/officeart/2005/8/layout/process3"/>
    <dgm:cxn modelId="{C8B339CA-01DF-4F66-A1E4-2A4D0C1A2A6E}" srcId="{16850B0C-1D0F-475A-BA95-D76B03D748DB}" destId="{1836B00B-99F0-40CB-9C88-A9D5F70DA3B2}" srcOrd="2" destOrd="0" parTransId="{19102BC2-0CC3-4D06-A908-8FFB63E4136C}" sibTransId="{17EF9CEF-BA6D-4A43-BC23-D54A85D5DA6E}"/>
    <dgm:cxn modelId="{CE84E7C9-FD2C-4B09-9817-90B988F626B1}" srcId="{9CB9CDFA-CEF4-4FE5-8010-015F29D9C8DB}" destId="{1274812C-7730-43A6-83C2-12A3136DFB53}" srcOrd="0" destOrd="0" parTransId="{FAE75F9F-C6C0-43C1-9939-D0CB5B6C4F7B}" sibTransId="{24C3722A-298A-4AC4-ABDD-92F2F6E4230D}"/>
    <dgm:cxn modelId="{60610670-13F2-4432-A6AA-0459F24BBDC9}" srcId="{16850B0C-1D0F-475A-BA95-D76B03D748DB}" destId="{9CB9CDFA-CEF4-4FE5-8010-015F29D9C8DB}" srcOrd="0" destOrd="0" parTransId="{9026B582-6C22-4145-A347-E2AF2F408C88}" sibTransId="{6057C1D0-7D8A-478E-8680-681F947C3D79}"/>
    <dgm:cxn modelId="{CAEFEE87-0D53-432F-A0D9-603C4C3782C6}" srcId="{16850B0C-1D0F-475A-BA95-D76B03D748DB}" destId="{3B610745-987B-4FCF-90B2-9C5672C7D571}" srcOrd="1" destOrd="0" parTransId="{4A3AFC08-4C86-4408-B77B-0F1606FEFCB1}" sibTransId="{C4E17EE8-1CC2-4B1A-8BCE-567FD53A8F84}"/>
    <dgm:cxn modelId="{D00E6452-A0A5-476B-B143-7A912A269B67}" type="presOf" srcId="{1836B00B-99F0-40CB-9C88-A9D5F70DA3B2}" destId="{23E55EA1-74AA-48CE-8A5F-4451C2D460F7}" srcOrd="1" destOrd="0" presId="urn:microsoft.com/office/officeart/2005/8/layout/process3"/>
    <dgm:cxn modelId="{55DAEC37-EF2D-48D7-8F5B-8ADB86BA2B73}" type="presOf" srcId="{6057C1D0-7D8A-478E-8680-681F947C3D79}" destId="{BFBAEC20-9BFC-42C5-BA4E-8CA41E87F602}" srcOrd="0" destOrd="0" presId="urn:microsoft.com/office/officeart/2005/8/layout/process3"/>
    <dgm:cxn modelId="{AF7A7414-9DB7-4E5D-AF38-ABB3D8A51845}" type="presParOf" srcId="{DB8E9513-CC36-443A-B788-9C39F3863730}" destId="{1C41F37D-D575-49D1-B7D9-1D01C789EE07}" srcOrd="0" destOrd="0" presId="urn:microsoft.com/office/officeart/2005/8/layout/process3"/>
    <dgm:cxn modelId="{A165E20F-E244-40E5-A3BD-50B58EFA140F}" type="presParOf" srcId="{1C41F37D-D575-49D1-B7D9-1D01C789EE07}" destId="{3C4FCAC9-A8B6-4C63-818F-1142778E9B31}" srcOrd="0" destOrd="0" presId="urn:microsoft.com/office/officeart/2005/8/layout/process3"/>
    <dgm:cxn modelId="{6E3E8557-4647-40AB-A1E8-0C68A05C0966}" type="presParOf" srcId="{1C41F37D-D575-49D1-B7D9-1D01C789EE07}" destId="{FB731DB4-A4A6-4D29-9683-BCFDEDFFC9AF}" srcOrd="1" destOrd="0" presId="urn:microsoft.com/office/officeart/2005/8/layout/process3"/>
    <dgm:cxn modelId="{D3CF69A5-F0D0-473C-B19B-54969D3B77AD}" type="presParOf" srcId="{1C41F37D-D575-49D1-B7D9-1D01C789EE07}" destId="{8AF951D8-DDBD-4BD8-B70E-9DB6C028A7AB}" srcOrd="2" destOrd="0" presId="urn:microsoft.com/office/officeart/2005/8/layout/process3"/>
    <dgm:cxn modelId="{39B4F919-C5B0-4C31-9749-7635373A731B}" type="presParOf" srcId="{DB8E9513-CC36-443A-B788-9C39F3863730}" destId="{BFBAEC20-9BFC-42C5-BA4E-8CA41E87F602}" srcOrd="1" destOrd="0" presId="urn:microsoft.com/office/officeart/2005/8/layout/process3"/>
    <dgm:cxn modelId="{F04AFCFF-1515-4D77-A814-C663BB39C31C}" type="presParOf" srcId="{BFBAEC20-9BFC-42C5-BA4E-8CA41E87F602}" destId="{1E8793E7-B0AA-47EC-BEF1-975CF1ED9AAF}" srcOrd="0" destOrd="0" presId="urn:microsoft.com/office/officeart/2005/8/layout/process3"/>
    <dgm:cxn modelId="{F86D66C1-888F-40BF-B16A-8143ACF1053B}" type="presParOf" srcId="{DB8E9513-CC36-443A-B788-9C39F3863730}" destId="{3B32011E-FFD3-4283-92C1-EC09D66B5DC3}" srcOrd="2" destOrd="0" presId="urn:microsoft.com/office/officeart/2005/8/layout/process3"/>
    <dgm:cxn modelId="{84EA4B9B-362E-4CCD-A7C0-1ACFE96C218D}" type="presParOf" srcId="{3B32011E-FFD3-4283-92C1-EC09D66B5DC3}" destId="{95981E05-57DD-42AC-BBB9-0BDCFE25AE7F}" srcOrd="0" destOrd="0" presId="urn:microsoft.com/office/officeart/2005/8/layout/process3"/>
    <dgm:cxn modelId="{726379CC-75BE-41A2-98CE-73342EF5F477}" type="presParOf" srcId="{3B32011E-FFD3-4283-92C1-EC09D66B5DC3}" destId="{B2A4C4CA-CEC9-4D30-B881-F9882C74DF0D}" srcOrd="1" destOrd="0" presId="urn:microsoft.com/office/officeart/2005/8/layout/process3"/>
    <dgm:cxn modelId="{0A41FF3D-F2B6-4EEB-906A-3A561E007C3C}" type="presParOf" srcId="{3B32011E-FFD3-4283-92C1-EC09D66B5DC3}" destId="{B6E2B758-D67F-4125-8CD4-7F35BB77EE5B}" srcOrd="2" destOrd="0" presId="urn:microsoft.com/office/officeart/2005/8/layout/process3"/>
    <dgm:cxn modelId="{34DB4434-5083-46AD-A388-43C55AABE645}" type="presParOf" srcId="{DB8E9513-CC36-443A-B788-9C39F3863730}" destId="{7B7B564D-7EFD-4F98-9DDB-73E37E70D827}" srcOrd="3" destOrd="0" presId="urn:microsoft.com/office/officeart/2005/8/layout/process3"/>
    <dgm:cxn modelId="{A05B1A14-8C4E-4872-91D3-9F795D71B736}" type="presParOf" srcId="{7B7B564D-7EFD-4F98-9DDB-73E37E70D827}" destId="{2C0B03E5-9C55-4C9C-8D7A-5E16A5253306}" srcOrd="0" destOrd="0" presId="urn:microsoft.com/office/officeart/2005/8/layout/process3"/>
    <dgm:cxn modelId="{833B176F-FE41-4C8A-AC02-4DA304481C19}" type="presParOf" srcId="{DB8E9513-CC36-443A-B788-9C39F3863730}" destId="{635791DA-5AB3-46B0-987B-1E88746F7658}" srcOrd="4" destOrd="0" presId="urn:microsoft.com/office/officeart/2005/8/layout/process3"/>
    <dgm:cxn modelId="{D96B5248-2B5C-4D44-9CC9-974A5C28970D}" type="presParOf" srcId="{635791DA-5AB3-46B0-987B-1E88746F7658}" destId="{D789DA0C-0E13-4B85-9553-80745B71A920}" srcOrd="0" destOrd="0" presId="urn:microsoft.com/office/officeart/2005/8/layout/process3"/>
    <dgm:cxn modelId="{DA2114DC-C3A7-4074-BF38-BBFAD78B0D84}" type="presParOf" srcId="{635791DA-5AB3-46B0-987B-1E88746F7658}" destId="{23E55EA1-74AA-48CE-8A5F-4451C2D460F7}" srcOrd="1" destOrd="0" presId="urn:microsoft.com/office/officeart/2005/8/layout/process3"/>
    <dgm:cxn modelId="{D98E01D5-822F-4F9D-A629-D50613BD86B4}" type="presParOf" srcId="{635791DA-5AB3-46B0-987B-1E88746F7658}" destId="{579A1A96-8746-4F11-B7F8-7ABDC590C67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3A0B1-7825-4754-80EA-1C8C8703811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83075BA-BFF2-47F2-AB3D-FE7CE4FF8E4A}">
      <dgm:prSet phldrT="[Текст]"/>
      <dgm:spPr/>
      <dgm:t>
        <a:bodyPr/>
        <a:lstStyle/>
        <a:p>
          <a:r>
            <a:rPr lang="uk-UA" dirty="0" smtClean="0"/>
            <a:t> Розділ богослов</a:t>
          </a:r>
          <a:r>
            <a:rPr lang="en-US" dirty="0" smtClean="0"/>
            <a:t>’</a:t>
          </a:r>
          <a:r>
            <a:rPr lang="uk-UA" dirty="0" smtClean="0"/>
            <a:t>я, в якому сформульовані основі докази істинності головних релігійних уявлень.</a:t>
          </a:r>
        </a:p>
        <a:p>
          <a:r>
            <a:rPr lang="uk-UA" b="1" dirty="0" smtClean="0"/>
            <a:t>Несумісність знання і віри</a:t>
          </a:r>
          <a:endParaRPr lang="uk-UA" b="1" dirty="0"/>
        </a:p>
      </dgm:t>
    </dgm:pt>
    <dgm:pt modelId="{1882ACE7-D1D5-44A0-8DCA-7A6375B4D48A}" type="parTrans" cxnId="{CAFAF0A5-81DB-4AC8-BBCE-35A42E722A6F}">
      <dgm:prSet/>
      <dgm:spPr/>
      <dgm:t>
        <a:bodyPr/>
        <a:lstStyle/>
        <a:p>
          <a:endParaRPr lang="uk-UA"/>
        </a:p>
      </dgm:t>
    </dgm:pt>
    <dgm:pt modelId="{1270008F-98E6-4BB9-9985-E814A23759B2}" type="sibTrans" cxnId="{CAFAF0A5-81DB-4AC8-BBCE-35A42E722A6F}">
      <dgm:prSet/>
      <dgm:spPr/>
      <dgm:t>
        <a:bodyPr/>
        <a:lstStyle/>
        <a:p>
          <a:endParaRPr lang="uk-UA"/>
        </a:p>
      </dgm:t>
    </dgm:pt>
    <dgm:pt modelId="{3E6BAD86-8296-46EC-AAE9-AFCB2FA0F13B}" type="pres">
      <dgm:prSet presAssocID="{3043A0B1-7825-4754-80EA-1C8C87038116}" presName="linearFlow" presStyleCnt="0">
        <dgm:presLayoutVars>
          <dgm:dir/>
          <dgm:resizeHandles val="exact"/>
        </dgm:presLayoutVars>
      </dgm:prSet>
      <dgm:spPr/>
    </dgm:pt>
    <dgm:pt modelId="{40C81915-DB71-491C-B8A1-BF9467CE2B17}" type="pres">
      <dgm:prSet presAssocID="{883075BA-BFF2-47F2-AB3D-FE7CE4FF8E4A}" presName="comp" presStyleCnt="0"/>
      <dgm:spPr/>
    </dgm:pt>
    <dgm:pt modelId="{C1AC54FF-0D0C-490E-9808-FBEA16F5D16F}" type="pres">
      <dgm:prSet presAssocID="{883075BA-BFF2-47F2-AB3D-FE7CE4FF8E4A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4A5B40-C5AF-44DA-A5E2-5F88F9F6F279}" type="pres">
      <dgm:prSet presAssocID="{883075BA-BFF2-47F2-AB3D-FE7CE4FF8E4A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uk-UA"/>
        </a:p>
      </dgm:t>
    </dgm:pt>
  </dgm:ptLst>
  <dgm:cxnLst>
    <dgm:cxn modelId="{CAFAF0A5-81DB-4AC8-BBCE-35A42E722A6F}" srcId="{3043A0B1-7825-4754-80EA-1C8C87038116}" destId="{883075BA-BFF2-47F2-AB3D-FE7CE4FF8E4A}" srcOrd="0" destOrd="0" parTransId="{1882ACE7-D1D5-44A0-8DCA-7A6375B4D48A}" sibTransId="{1270008F-98E6-4BB9-9985-E814A23759B2}"/>
    <dgm:cxn modelId="{D4468DAA-13EE-4262-BB00-4429693211F6}" type="presOf" srcId="{3043A0B1-7825-4754-80EA-1C8C87038116}" destId="{3E6BAD86-8296-46EC-AAE9-AFCB2FA0F13B}" srcOrd="0" destOrd="0" presId="urn:microsoft.com/office/officeart/2008/layout/AlternatingPictureBlocks"/>
    <dgm:cxn modelId="{20BAECC3-84FD-4D70-B1F4-988A29EC7860}" type="presOf" srcId="{883075BA-BFF2-47F2-AB3D-FE7CE4FF8E4A}" destId="{C1AC54FF-0D0C-490E-9808-FBEA16F5D16F}" srcOrd="0" destOrd="0" presId="urn:microsoft.com/office/officeart/2008/layout/AlternatingPictureBlocks"/>
    <dgm:cxn modelId="{60ACAA80-3971-4545-884D-420848627B50}" type="presParOf" srcId="{3E6BAD86-8296-46EC-AAE9-AFCB2FA0F13B}" destId="{40C81915-DB71-491C-B8A1-BF9467CE2B17}" srcOrd="0" destOrd="0" presId="urn:microsoft.com/office/officeart/2008/layout/AlternatingPictureBlocks"/>
    <dgm:cxn modelId="{5CD7AA1A-4012-4EA6-A6F7-7BC55DD8FBEB}" type="presParOf" srcId="{40C81915-DB71-491C-B8A1-BF9467CE2B17}" destId="{C1AC54FF-0D0C-490E-9808-FBEA16F5D16F}" srcOrd="0" destOrd="0" presId="urn:microsoft.com/office/officeart/2008/layout/AlternatingPictureBlocks"/>
    <dgm:cxn modelId="{69F211AB-A990-4145-8C94-5B9D450FC392}" type="presParOf" srcId="{40C81915-DB71-491C-B8A1-BF9467CE2B17}" destId="{B94A5B40-C5AF-44DA-A5E2-5F88F9F6F2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E8DEA-CD20-4240-B6F1-0CC250A73CFB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</dgm:pt>
    <dgm:pt modelId="{EB6352CD-F0C5-4603-B935-B27AF1A61032}">
      <dgm:prSet phldrT="[Текст]"/>
      <dgm:spPr/>
      <dgm:t>
        <a:bodyPr/>
        <a:lstStyle/>
        <a:p>
          <a:r>
            <a:rPr lang="uk-UA" dirty="0" smtClean="0"/>
            <a:t>Вчення «отців церкви», у якому богослов</a:t>
          </a:r>
          <a:r>
            <a:rPr lang="en-US" dirty="0" smtClean="0"/>
            <a:t>’</a:t>
          </a:r>
          <a:r>
            <a:rPr lang="uk-UA" dirty="0" smtClean="0"/>
            <a:t>я починає звертатися до знань, накопичених в античності.</a:t>
          </a:r>
        </a:p>
        <a:p>
          <a:r>
            <a:rPr lang="uk-UA" dirty="0" smtClean="0"/>
            <a:t>Доповнюються і трансформуються деякі положення християнства</a:t>
          </a:r>
          <a:endParaRPr lang="uk-UA" dirty="0"/>
        </a:p>
      </dgm:t>
    </dgm:pt>
    <dgm:pt modelId="{1E62BB08-3273-48DD-90C4-D5646535C12A}" type="parTrans" cxnId="{24FBEA01-C8C6-43A5-9E07-620E9956CDF8}">
      <dgm:prSet/>
      <dgm:spPr/>
      <dgm:t>
        <a:bodyPr/>
        <a:lstStyle/>
        <a:p>
          <a:endParaRPr lang="uk-UA"/>
        </a:p>
      </dgm:t>
    </dgm:pt>
    <dgm:pt modelId="{17178ADA-D671-4094-9471-EC550F494771}" type="sibTrans" cxnId="{24FBEA01-C8C6-43A5-9E07-620E9956CDF8}">
      <dgm:prSet/>
      <dgm:spPr/>
      <dgm:t>
        <a:bodyPr/>
        <a:lstStyle/>
        <a:p>
          <a:endParaRPr lang="uk-UA"/>
        </a:p>
      </dgm:t>
    </dgm:pt>
    <dgm:pt modelId="{4F5D9ABD-C752-44C2-9FBF-6DB2CE4C8F4F}" type="pres">
      <dgm:prSet presAssocID="{683E8DEA-CD20-4240-B6F1-0CC250A73CFB}" presName="linearFlow" presStyleCnt="0">
        <dgm:presLayoutVars>
          <dgm:dir/>
          <dgm:resizeHandles val="exact"/>
        </dgm:presLayoutVars>
      </dgm:prSet>
      <dgm:spPr/>
    </dgm:pt>
    <dgm:pt modelId="{1D6C469F-C2AC-4AD9-B9D4-E8608376412F}" type="pres">
      <dgm:prSet presAssocID="{EB6352CD-F0C5-4603-B935-B27AF1A61032}" presName="comp" presStyleCnt="0"/>
      <dgm:spPr/>
    </dgm:pt>
    <dgm:pt modelId="{E3ACC040-B33E-4C96-B18D-5118A9E5C4D4}" type="pres">
      <dgm:prSet presAssocID="{EB6352CD-F0C5-4603-B935-B27AF1A61032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B61289-7D25-4B88-83C0-25E231873CC2}" type="pres">
      <dgm:prSet presAssocID="{EB6352CD-F0C5-4603-B935-B27AF1A61032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F08BA22-78A3-44E5-AA0F-A9AB8FCA2E26}" type="presOf" srcId="{EB6352CD-F0C5-4603-B935-B27AF1A61032}" destId="{E3ACC040-B33E-4C96-B18D-5118A9E5C4D4}" srcOrd="0" destOrd="0" presId="urn:microsoft.com/office/officeart/2008/layout/AlternatingPictureBlocks"/>
    <dgm:cxn modelId="{93E7C7DE-69D5-4518-874E-F2B538AF1466}" type="presOf" srcId="{683E8DEA-CD20-4240-B6F1-0CC250A73CFB}" destId="{4F5D9ABD-C752-44C2-9FBF-6DB2CE4C8F4F}" srcOrd="0" destOrd="0" presId="urn:microsoft.com/office/officeart/2008/layout/AlternatingPictureBlocks"/>
    <dgm:cxn modelId="{24FBEA01-C8C6-43A5-9E07-620E9956CDF8}" srcId="{683E8DEA-CD20-4240-B6F1-0CC250A73CFB}" destId="{EB6352CD-F0C5-4603-B935-B27AF1A61032}" srcOrd="0" destOrd="0" parTransId="{1E62BB08-3273-48DD-90C4-D5646535C12A}" sibTransId="{17178ADA-D671-4094-9471-EC550F494771}"/>
    <dgm:cxn modelId="{2C256297-401B-4361-9E95-088A269443A9}" type="presParOf" srcId="{4F5D9ABD-C752-44C2-9FBF-6DB2CE4C8F4F}" destId="{1D6C469F-C2AC-4AD9-B9D4-E8608376412F}" srcOrd="0" destOrd="0" presId="urn:microsoft.com/office/officeart/2008/layout/AlternatingPictureBlocks"/>
    <dgm:cxn modelId="{2CC81202-C29F-45FA-B365-86735B039635}" type="presParOf" srcId="{1D6C469F-C2AC-4AD9-B9D4-E8608376412F}" destId="{E3ACC040-B33E-4C96-B18D-5118A9E5C4D4}" srcOrd="0" destOrd="0" presId="urn:microsoft.com/office/officeart/2008/layout/AlternatingPictureBlocks"/>
    <dgm:cxn modelId="{9DCB3A9A-4522-44CE-8963-728823614DE8}" type="presParOf" srcId="{1D6C469F-C2AC-4AD9-B9D4-E8608376412F}" destId="{09B61289-7D25-4B88-83C0-25E231873CC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29BD3-41D8-4BC5-9611-A825AC77B840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2B2DAE58-DED0-4DB0-9BE7-38E3447A30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/>
            <a:t>Після декількох століть «смереку» настає етап схоластики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/>
            <a:t>(від. </a:t>
          </a:r>
          <a:r>
            <a:rPr lang="uk-UA" sz="2400" dirty="0" err="1" smtClean="0"/>
            <a:t>грец</a:t>
          </a:r>
          <a:r>
            <a:rPr lang="uk-UA" sz="2400" dirty="0" smtClean="0"/>
            <a:t>. шкільний).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/>
            <a:t>Схоластика – релігійно-ідеалістична філософія, що базується на церковних догматах; безплідне </a:t>
          </a:r>
          <a:r>
            <a:rPr lang="uk-UA" sz="2400" dirty="0" err="1" smtClean="0"/>
            <a:t>мудрствування</a:t>
          </a:r>
          <a:endParaRPr lang="uk-UA" sz="2400" dirty="0"/>
        </a:p>
      </dgm:t>
    </dgm:pt>
    <dgm:pt modelId="{0A064CE2-43A5-410E-AD37-7A9580F0ABD4}" type="parTrans" cxnId="{22D3D083-BA85-4FAA-805C-B0EDF3A88266}">
      <dgm:prSet/>
      <dgm:spPr/>
      <dgm:t>
        <a:bodyPr/>
        <a:lstStyle/>
        <a:p>
          <a:endParaRPr lang="uk-UA"/>
        </a:p>
      </dgm:t>
    </dgm:pt>
    <dgm:pt modelId="{972F208B-9CF1-45A2-B0A8-AE234FCD2156}" type="sibTrans" cxnId="{22D3D083-BA85-4FAA-805C-B0EDF3A88266}">
      <dgm:prSet/>
      <dgm:spPr/>
      <dgm:t>
        <a:bodyPr/>
        <a:lstStyle/>
        <a:p>
          <a:endParaRPr lang="uk-UA"/>
        </a:p>
      </dgm:t>
    </dgm:pt>
    <dgm:pt modelId="{141E79E3-22D4-4326-AC66-B7EE0687A0CD}" type="pres">
      <dgm:prSet presAssocID="{FE129BD3-41D8-4BC5-9611-A825AC77B840}" presName="linearFlow" presStyleCnt="0">
        <dgm:presLayoutVars>
          <dgm:dir/>
          <dgm:resizeHandles val="exact"/>
        </dgm:presLayoutVars>
      </dgm:prSet>
      <dgm:spPr/>
    </dgm:pt>
    <dgm:pt modelId="{5E3F6F1F-081F-4D01-A5B0-C58FED197178}" type="pres">
      <dgm:prSet presAssocID="{2B2DAE58-DED0-4DB0-9BE7-38E3447A3084}" presName="comp" presStyleCnt="0"/>
      <dgm:spPr/>
    </dgm:pt>
    <dgm:pt modelId="{09322C12-8AD5-4367-901A-F5E209E5AB36}" type="pres">
      <dgm:prSet presAssocID="{2B2DAE58-DED0-4DB0-9BE7-38E3447A3084}" presName="rect2" presStyleLbl="node1" presStyleIdx="0" presStyleCnt="1" custScaleY="1153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B5F8B-57EB-49AA-8593-511575FF5BB4}" type="pres">
      <dgm:prSet presAssocID="{2B2DAE58-DED0-4DB0-9BE7-38E3447A3084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8845400-8E0B-4089-9870-221AECA17F77}" type="presOf" srcId="{FE129BD3-41D8-4BC5-9611-A825AC77B840}" destId="{141E79E3-22D4-4326-AC66-B7EE0687A0CD}" srcOrd="0" destOrd="0" presId="urn:microsoft.com/office/officeart/2008/layout/AlternatingPictureBlocks"/>
    <dgm:cxn modelId="{22D3D083-BA85-4FAA-805C-B0EDF3A88266}" srcId="{FE129BD3-41D8-4BC5-9611-A825AC77B840}" destId="{2B2DAE58-DED0-4DB0-9BE7-38E3447A3084}" srcOrd="0" destOrd="0" parTransId="{0A064CE2-43A5-410E-AD37-7A9580F0ABD4}" sibTransId="{972F208B-9CF1-45A2-B0A8-AE234FCD2156}"/>
    <dgm:cxn modelId="{AB420A21-B9C5-4E77-A7E6-5DC780588C35}" type="presOf" srcId="{2B2DAE58-DED0-4DB0-9BE7-38E3447A3084}" destId="{09322C12-8AD5-4367-901A-F5E209E5AB36}" srcOrd="0" destOrd="0" presId="urn:microsoft.com/office/officeart/2008/layout/AlternatingPictureBlocks"/>
    <dgm:cxn modelId="{E7F17697-D3C7-4E6B-AE7A-B6ED992CDAC8}" type="presParOf" srcId="{141E79E3-22D4-4326-AC66-B7EE0687A0CD}" destId="{5E3F6F1F-081F-4D01-A5B0-C58FED197178}" srcOrd="0" destOrd="0" presId="urn:microsoft.com/office/officeart/2008/layout/AlternatingPictureBlocks"/>
    <dgm:cxn modelId="{92D12BFD-E995-47F9-9F22-D6C588371B37}" type="presParOf" srcId="{5E3F6F1F-081F-4D01-A5B0-C58FED197178}" destId="{09322C12-8AD5-4367-901A-F5E209E5AB36}" srcOrd="0" destOrd="0" presId="urn:microsoft.com/office/officeart/2008/layout/AlternatingPictureBlocks"/>
    <dgm:cxn modelId="{8E2EA613-CD6C-4387-9D67-21DCF8B65621}" type="presParOf" srcId="{5E3F6F1F-081F-4D01-A5B0-C58FED197178}" destId="{39DB5F8B-57EB-49AA-8593-511575FF5BB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D694B-4885-434D-9765-CF418B40E4D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8C380C-1C46-48D1-A81B-1007AECECA1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номіналізм</a:t>
          </a:r>
          <a:endParaRPr lang="uk-UA" b="1" dirty="0">
            <a:solidFill>
              <a:schemeClr val="bg1"/>
            </a:solidFill>
          </a:endParaRPr>
        </a:p>
      </dgm:t>
    </dgm:pt>
    <dgm:pt modelId="{FDC1E6EE-C0AA-41EC-BF72-FADF61557420}" type="parTrans" cxnId="{ECF1AF41-6518-4B78-AF12-0AACF6D6778F}">
      <dgm:prSet/>
      <dgm:spPr/>
      <dgm:t>
        <a:bodyPr/>
        <a:lstStyle/>
        <a:p>
          <a:endParaRPr lang="uk-UA"/>
        </a:p>
      </dgm:t>
    </dgm:pt>
    <dgm:pt modelId="{6E4C0A3E-125E-4FD9-BD7E-B2753DF11D9E}" type="sibTrans" cxnId="{ECF1AF41-6518-4B78-AF12-0AACF6D6778F}">
      <dgm:prSet/>
      <dgm:spPr/>
      <dgm:t>
        <a:bodyPr/>
        <a:lstStyle/>
        <a:p>
          <a:endParaRPr lang="uk-UA"/>
        </a:p>
      </dgm:t>
    </dgm:pt>
    <dgm:pt modelId="{B3A74449-B558-4C8A-AD33-5A92B78A25C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реалізм</a:t>
          </a:r>
          <a:endParaRPr lang="uk-UA" b="1" dirty="0">
            <a:solidFill>
              <a:schemeClr val="bg1"/>
            </a:solidFill>
          </a:endParaRPr>
        </a:p>
      </dgm:t>
    </dgm:pt>
    <dgm:pt modelId="{B82DB4CA-DADC-4B8A-BF65-EA3FEBFD3CBA}" type="parTrans" cxnId="{AD052A21-946C-4BC9-9B52-5CBFC4385A36}">
      <dgm:prSet/>
      <dgm:spPr/>
      <dgm:t>
        <a:bodyPr/>
        <a:lstStyle/>
        <a:p>
          <a:endParaRPr lang="uk-UA"/>
        </a:p>
      </dgm:t>
    </dgm:pt>
    <dgm:pt modelId="{E52E6A4D-9F04-4046-AB65-95420481B046}" type="sibTrans" cxnId="{AD052A21-946C-4BC9-9B52-5CBFC4385A36}">
      <dgm:prSet/>
      <dgm:spPr/>
      <dgm:t>
        <a:bodyPr/>
        <a:lstStyle/>
        <a:p>
          <a:endParaRPr lang="uk-UA"/>
        </a:p>
      </dgm:t>
    </dgm:pt>
    <dgm:pt modelId="{EF463564-FBC2-487A-874D-C83E209141B8}" type="pres">
      <dgm:prSet presAssocID="{A94D694B-4885-434D-9765-CF418B40E4D2}" presName="cycle" presStyleCnt="0">
        <dgm:presLayoutVars>
          <dgm:dir/>
          <dgm:resizeHandles val="exact"/>
        </dgm:presLayoutVars>
      </dgm:prSet>
      <dgm:spPr/>
    </dgm:pt>
    <dgm:pt modelId="{9634A884-51ED-4234-A89E-495CE034E21A}" type="pres">
      <dgm:prSet presAssocID="{988C380C-1C46-48D1-A81B-1007AECECA1A}" presName="arrow" presStyleLbl="node1" presStyleIdx="0" presStyleCnt="2">
        <dgm:presLayoutVars>
          <dgm:bulletEnabled val="1"/>
        </dgm:presLayoutVars>
      </dgm:prSet>
      <dgm:spPr/>
    </dgm:pt>
    <dgm:pt modelId="{EC6C3693-4AAD-4740-833D-1672FD770A43}" type="pres">
      <dgm:prSet presAssocID="{B3A74449-B558-4C8A-AD33-5A92B78A25CC}" presName="arrow" presStyleLbl="node1" presStyleIdx="1" presStyleCnt="2">
        <dgm:presLayoutVars>
          <dgm:bulletEnabled val="1"/>
        </dgm:presLayoutVars>
      </dgm:prSet>
      <dgm:spPr/>
    </dgm:pt>
  </dgm:ptLst>
  <dgm:cxnLst>
    <dgm:cxn modelId="{3CB0DCDC-430F-4226-8EF6-A4FE457BB912}" type="presOf" srcId="{B3A74449-B558-4C8A-AD33-5A92B78A25CC}" destId="{EC6C3693-4AAD-4740-833D-1672FD770A43}" srcOrd="0" destOrd="0" presId="urn:microsoft.com/office/officeart/2005/8/layout/arrow1"/>
    <dgm:cxn modelId="{A1238210-A946-4027-9D67-AD1F553F7E91}" type="presOf" srcId="{A94D694B-4885-434D-9765-CF418B40E4D2}" destId="{EF463564-FBC2-487A-874D-C83E209141B8}" srcOrd="0" destOrd="0" presId="urn:microsoft.com/office/officeart/2005/8/layout/arrow1"/>
    <dgm:cxn modelId="{96161E84-DC79-49A5-8C30-DC1AEAEC1E39}" type="presOf" srcId="{988C380C-1C46-48D1-A81B-1007AECECA1A}" destId="{9634A884-51ED-4234-A89E-495CE034E21A}" srcOrd="0" destOrd="0" presId="urn:microsoft.com/office/officeart/2005/8/layout/arrow1"/>
    <dgm:cxn modelId="{ECF1AF41-6518-4B78-AF12-0AACF6D6778F}" srcId="{A94D694B-4885-434D-9765-CF418B40E4D2}" destId="{988C380C-1C46-48D1-A81B-1007AECECA1A}" srcOrd="0" destOrd="0" parTransId="{FDC1E6EE-C0AA-41EC-BF72-FADF61557420}" sibTransId="{6E4C0A3E-125E-4FD9-BD7E-B2753DF11D9E}"/>
    <dgm:cxn modelId="{AD052A21-946C-4BC9-9B52-5CBFC4385A36}" srcId="{A94D694B-4885-434D-9765-CF418B40E4D2}" destId="{B3A74449-B558-4C8A-AD33-5A92B78A25CC}" srcOrd="1" destOrd="0" parTransId="{B82DB4CA-DADC-4B8A-BF65-EA3FEBFD3CBA}" sibTransId="{E52E6A4D-9F04-4046-AB65-95420481B046}"/>
    <dgm:cxn modelId="{E112D239-4343-48A1-9A58-2AF3C56F73F2}" type="presParOf" srcId="{EF463564-FBC2-487A-874D-C83E209141B8}" destId="{9634A884-51ED-4234-A89E-495CE034E21A}" srcOrd="0" destOrd="0" presId="urn:microsoft.com/office/officeart/2005/8/layout/arrow1"/>
    <dgm:cxn modelId="{83664630-68E3-40C9-852C-444CEC7DBB34}" type="presParOf" srcId="{EF463564-FBC2-487A-874D-C83E209141B8}" destId="{EC6C3693-4AAD-4740-833D-1672FD770A4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B8533-0E3A-4396-BC3E-156CB6EC75D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A2E4D60-1BE4-4703-ABA0-5ED479BE48B4}">
      <dgm:prSet phldrT="[Текст]"/>
      <dgm:spPr/>
      <dgm:t>
        <a:bodyPr/>
        <a:lstStyle/>
        <a:p>
          <a:r>
            <a:rPr lang="uk-UA" dirty="0" smtClean="0"/>
            <a:t>Реально існують поодинокі індивідуальні речі, а загальні поняття (</a:t>
          </a:r>
          <a:r>
            <a:rPr lang="uk-UA" dirty="0" err="1" smtClean="0"/>
            <a:t>універсалії</a:t>
          </a:r>
          <a:r>
            <a:rPr lang="uk-UA" dirty="0" smtClean="0"/>
            <a:t>) – назви, знаки, імена, породжені людським мисленням</a:t>
          </a:r>
          <a:endParaRPr lang="uk-UA" dirty="0"/>
        </a:p>
      </dgm:t>
    </dgm:pt>
    <dgm:pt modelId="{E279B785-B112-4866-A023-210880A04AAE}" type="parTrans" cxnId="{62897FBA-7781-4FDB-8D18-13DF478EBC4E}">
      <dgm:prSet/>
      <dgm:spPr/>
      <dgm:t>
        <a:bodyPr/>
        <a:lstStyle/>
        <a:p>
          <a:endParaRPr lang="uk-UA"/>
        </a:p>
      </dgm:t>
    </dgm:pt>
    <dgm:pt modelId="{596D9316-89BF-49E7-8418-B3DCCEF0BEBE}" type="sibTrans" cxnId="{62897FBA-7781-4FDB-8D18-13DF478EBC4E}">
      <dgm:prSet/>
      <dgm:spPr/>
      <dgm:t>
        <a:bodyPr/>
        <a:lstStyle/>
        <a:p>
          <a:endParaRPr lang="uk-UA"/>
        </a:p>
      </dgm:t>
    </dgm:pt>
    <dgm:pt modelId="{25995A56-0487-4C06-969B-6B4657CC9309}">
      <dgm:prSet phldrT="[Текст]" custT="1"/>
      <dgm:spPr/>
      <dgm:t>
        <a:bodyPr/>
        <a:lstStyle/>
        <a:p>
          <a:r>
            <a:rPr lang="uk-UA" sz="3200" b="1" dirty="0" smtClean="0"/>
            <a:t>Номіналізм </a:t>
          </a:r>
          <a:endParaRPr lang="uk-UA" sz="3200" b="1" dirty="0"/>
        </a:p>
      </dgm:t>
    </dgm:pt>
    <dgm:pt modelId="{563BE366-32AC-41F8-9008-59661E714097}" type="parTrans" cxnId="{F6CC34D4-2D75-4B98-92C8-39FF678DEC9F}">
      <dgm:prSet/>
      <dgm:spPr/>
      <dgm:t>
        <a:bodyPr/>
        <a:lstStyle/>
        <a:p>
          <a:endParaRPr lang="uk-UA"/>
        </a:p>
      </dgm:t>
    </dgm:pt>
    <dgm:pt modelId="{9275FBB3-8CC6-40F3-8897-C289B9E3C52F}" type="sibTrans" cxnId="{F6CC34D4-2D75-4B98-92C8-39FF678DEC9F}">
      <dgm:prSet/>
      <dgm:spPr/>
      <dgm:t>
        <a:bodyPr/>
        <a:lstStyle/>
        <a:p>
          <a:endParaRPr lang="uk-UA"/>
        </a:p>
      </dgm:t>
    </dgm:pt>
    <dgm:pt modelId="{17C6C591-9D0B-4829-9956-6F901430E6E1}">
      <dgm:prSet phldrT="[Текст]"/>
      <dgm:spPr/>
      <dgm:t>
        <a:bodyPr/>
        <a:lstStyle/>
        <a:p>
          <a:r>
            <a:rPr lang="uk-UA" dirty="0" err="1" smtClean="0"/>
            <a:t>Універсалії</a:t>
          </a:r>
          <a:r>
            <a:rPr lang="uk-UA" dirty="0" smtClean="0"/>
            <a:t> існують раніше за речі й незалежно від речей, являючи собою думки та ідеї божественного розуму</a:t>
          </a:r>
          <a:endParaRPr lang="uk-UA" dirty="0"/>
        </a:p>
      </dgm:t>
    </dgm:pt>
    <dgm:pt modelId="{4308395B-0094-4EE2-8A78-E95422519768}" type="parTrans" cxnId="{5BA07260-DD95-4D2B-8F73-D729ECAC2148}">
      <dgm:prSet/>
      <dgm:spPr/>
      <dgm:t>
        <a:bodyPr/>
        <a:lstStyle/>
        <a:p>
          <a:endParaRPr lang="uk-UA"/>
        </a:p>
      </dgm:t>
    </dgm:pt>
    <dgm:pt modelId="{FF0A5387-FDF3-4914-B17E-D637E0D7314D}" type="sibTrans" cxnId="{5BA07260-DD95-4D2B-8F73-D729ECAC2148}">
      <dgm:prSet/>
      <dgm:spPr/>
      <dgm:t>
        <a:bodyPr/>
        <a:lstStyle/>
        <a:p>
          <a:endParaRPr lang="uk-UA"/>
        </a:p>
      </dgm:t>
    </dgm:pt>
    <dgm:pt modelId="{4F4F036A-FA7A-40FA-8712-E04B1CD49780}">
      <dgm:prSet phldrT="[Текст]" custT="1"/>
      <dgm:spPr/>
      <dgm:t>
        <a:bodyPr/>
        <a:lstStyle/>
        <a:p>
          <a:r>
            <a:rPr lang="uk-UA" sz="3200" b="1" dirty="0" smtClean="0"/>
            <a:t>Реалізм</a:t>
          </a:r>
          <a:endParaRPr lang="uk-UA" sz="3200" b="1" dirty="0"/>
        </a:p>
      </dgm:t>
    </dgm:pt>
    <dgm:pt modelId="{5F81D105-E993-4A54-8333-10495EC92F63}" type="parTrans" cxnId="{C117B29E-63DF-4DA6-B60A-819F22DF222C}">
      <dgm:prSet/>
      <dgm:spPr/>
      <dgm:t>
        <a:bodyPr/>
        <a:lstStyle/>
        <a:p>
          <a:endParaRPr lang="uk-UA"/>
        </a:p>
      </dgm:t>
    </dgm:pt>
    <dgm:pt modelId="{1C9C5171-D2A4-4721-BEF1-D54B615DD775}" type="sibTrans" cxnId="{C117B29E-63DF-4DA6-B60A-819F22DF222C}">
      <dgm:prSet/>
      <dgm:spPr/>
      <dgm:t>
        <a:bodyPr/>
        <a:lstStyle/>
        <a:p>
          <a:endParaRPr lang="uk-UA"/>
        </a:p>
      </dgm:t>
    </dgm:pt>
    <dgm:pt modelId="{C7FE3296-1970-4673-AF37-E88B1212A13E}" type="pres">
      <dgm:prSet presAssocID="{482B8533-0E3A-4396-BC3E-156CB6EC75DE}" presName="linear" presStyleCnt="0">
        <dgm:presLayoutVars>
          <dgm:animLvl val="lvl"/>
          <dgm:resizeHandles val="exact"/>
        </dgm:presLayoutVars>
      </dgm:prSet>
      <dgm:spPr/>
    </dgm:pt>
    <dgm:pt modelId="{1ED21692-B1E2-45AD-A28C-5A842B8638F2}" type="pres">
      <dgm:prSet presAssocID="{3A2E4D60-1BE4-4703-ABA0-5ED479BE48B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4A6AB-F187-4F89-BB19-CE5109043348}" type="pres">
      <dgm:prSet presAssocID="{3A2E4D60-1BE4-4703-ABA0-5ED479BE48B4}" presName="childText" presStyleLbl="revTx" presStyleIdx="0" presStyleCnt="2">
        <dgm:presLayoutVars>
          <dgm:bulletEnabled val="1"/>
        </dgm:presLayoutVars>
      </dgm:prSet>
      <dgm:spPr/>
    </dgm:pt>
    <dgm:pt modelId="{B4936BE5-D657-4000-97E3-545C40D8DB94}" type="pres">
      <dgm:prSet presAssocID="{17C6C591-9D0B-4829-9956-6F901430E6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9BB994-B367-4301-8D1B-7911AFE9D47C}" type="pres">
      <dgm:prSet presAssocID="{17C6C591-9D0B-4829-9956-6F901430E6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2897FBA-7781-4FDB-8D18-13DF478EBC4E}" srcId="{482B8533-0E3A-4396-BC3E-156CB6EC75DE}" destId="{3A2E4D60-1BE4-4703-ABA0-5ED479BE48B4}" srcOrd="0" destOrd="0" parTransId="{E279B785-B112-4866-A023-210880A04AAE}" sibTransId="{596D9316-89BF-49E7-8418-B3DCCEF0BEBE}"/>
    <dgm:cxn modelId="{5BA07260-DD95-4D2B-8F73-D729ECAC2148}" srcId="{482B8533-0E3A-4396-BC3E-156CB6EC75DE}" destId="{17C6C591-9D0B-4829-9956-6F901430E6E1}" srcOrd="1" destOrd="0" parTransId="{4308395B-0094-4EE2-8A78-E95422519768}" sibTransId="{FF0A5387-FDF3-4914-B17E-D637E0D7314D}"/>
    <dgm:cxn modelId="{EFD7FE91-B897-423C-B02E-A0AFEC62C071}" type="presOf" srcId="{482B8533-0E3A-4396-BC3E-156CB6EC75DE}" destId="{C7FE3296-1970-4673-AF37-E88B1212A13E}" srcOrd="0" destOrd="0" presId="urn:microsoft.com/office/officeart/2005/8/layout/vList2"/>
    <dgm:cxn modelId="{D5BD0E91-4040-493D-8FAF-1A7FEF8ECDE3}" type="presOf" srcId="{3A2E4D60-1BE4-4703-ABA0-5ED479BE48B4}" destId="{1ED21692-B1E2-45AD-A28C-5A842B8638F2}" srcOrd="0" destOrd="0" presId="urn:microsoft.com/office/officeart/2005/8/layout/vList2"/>
    <dgm:cxn modelId="{4E2499CA-D543-4B1A-8969-1730D52BB5FF}" type="presOf" srcId="{4F4F036A-FA7A-40FA-8712-E04B1CD49780}" destId="{949BB994-B367-4301-8D1B-7911AFE9D47C}" srcOrd="0" destOrd="0" presId="urn:microsoft.com/office/officeart/2005/8/layout/vList2"/>
    <dgm:cxn modelId="{C117B29E-63DF-4DA6-B60A-819F22DF222C}" srcId="{17C6C591-9D0B-4829-9956-6F901430E6E1}" destId="{4F4F036A-FA7A-40FA-8712-E04B1CD49780}" srcOrd="0" destOrd="0" parTransId="{5F81D105-E993-4A54-8333-10495EC92F63}" sibTransId="{1C9C5171-D2A4-4721-BEF1-D54B615DD775}"/>
    <dgm:cxn modelId="{312AF559-882C-41DA-88A9-710217CDF4D8}" type="presOf" srcId="{25995A56-0487-4C06-969B-6B4657CC9309}" destId="{8594A6AB-F187-4F89-BB19-CE5109043348}" srcOrd="0" destOrd="0" presId="urn:microsoft.com/office/officeart/2005/8/layout/vList2"/>
    <dgm:cxn modelId="{F6CC34D4-2D75-4B98-92C8-39FF678DEC9F}" srcId="{3A2E4D60-1BE4-4703-ABA0-5ED479BE48B4}" destId="{25995A56-0487-4C06-969B-6B4657CC9309}" srcOrd="0" destOrd="0" parTransId="{563BE366-32AC-41F8-9008-59661E714097}" sibTransId="{9275FBB3-8CC6-40F3-8897-C289B9E3C52F}"/>
    <dgm:cxn modelId="{A9B4E5C2-D6A4-42A2-AD59-6E1205673502}" type="presOf" srcId="{17C6C591-9D0B-4829-9956-6F901430E6E1}" destId="{B4936BE5-D657-4000-97E3-545C40D8DB94}" srcOrd="0" destOrd="0" presId="urn:microsoft.com/office/officeart/2005/8/layout/vList2"/>
    <dgm:cxn modelId="{3B198AAC-B81B-4E4A-8E8A-4B8C5F6B623C}" type="presParOf" srcId="{C7FE3296-1970-4673-AF37-E88B1212A13E}" destId="{1ED21692-B1E2-45AD-A28C-5A842B8638F2}" srcOrd="0" destOrd="0" presId="urn:microsoft.com/office/officeart/2005/8/layout/vList2"/>
    <dgm:cxn modelId="{7B6F50B8-6E2F-4FC3-B5CD-2CBBA6679410}" type="presParOf" srcId="{C7FE3296-1970-4673-AF37-E88B1212A13E}" destId="{8594A6AB-F187-4F89-BB19-CE5109043348}" srcOrd="1" destOrd="0" presId="urn:microsoft.com/office/officeart/2005/8/layout/vList2"/>
    <dgm:cxn modelId="{58C92E8C-3D74-40EC-A194-A0E2F07F7BA0}" type="presParOf" srcId="{C7FE3296-1970-4673-AF37-E88B1212A13E}" destId="{B4936BE5-D657-4000-97E3-545C40D8DB94}" srcOrd="2" destOrd="0" presId="urn:microsoft.com/office/officeart/2005/8/layout/vList2"/>
    <dgm:cxn modelId="{35908C47-C95B-4D61-A140-65816824D6F1}" type="presParOf" srcId="{C7FE3296-1970-4673-AF37-E88B1212A13E}" destId="{949BB994-B367-4301-8D1B-7911AFE9D4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1DB4-A4A6-4D29-9683-BCFDEDFFC9AF}">
      <dsp:nvSpPr>
        <dsp:cNvPr id="0" name=""/>
        <dsp:cNvSpPr/>
      </dsp:nvSpPr>
      <dsp:spPr>
        <a:xfrm>
          <a:off x="3541" y="83353"/>
          <a:ext cx="2018097" cy="2716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Етап апологетики</a:t>
          </a:r>
          <a:endParaRPr lang="uk-UA" sz="2000" b="1" kern="1200" dirty="0"/>
        </a:p>
      </dsp:txBody>
      <dsp:txXfrm>
        <a:off x="3541" y="83353"/>
        <a:ext cx="2018097" cy="947582"/>
      </dsp:txXfrm>
    </dsp:sp>
    <dsp:sp modelId="{8AF951D8-DDBD-4BD8-B70E-9DB6C028A7AB}">
      <dsp:nvSpPr>
        <dsp:cNvPr id="0" name=""/>
        <dsp:cNvSpPr/>
      </dsp:nvSpPr>
      <dsp:spPr>
        <a:xfrm>
          <a:off x="623371" y="1213014"/>
          <a:ext cx="1318578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II</a:t>
          </a:r>
          <a:r>
            <a:rPr lang="uk-UA" sz="2400" b="1" kern="1200" dirty="0" smtClean="0"/>
            <a:t>-</a:t>
          </a:r>
          <a:r>
            <a:rPr lang="en-US" sz="2400" b="1" kern="1200" dirty="0" smtClean="0"/>
            <a:t>IV</a:t>
          </a:r>
          <a:r>
            <a:rPr lang="uk-UA" sz="2400" b="1" kern="1200" dirty="0" smtClean="0"/>
            <a:t> ст.</a:t>
          </a:r>
          <a:endParaRPr lang="uk-UA" sz="2400" b="1" kern="1200" dirty="0"/>
        </a:p>
      </dsp:txBody>
      <dsp:txXfrm>
        <a:off x="661991" y="1251634"/>
        <a:ext cx="1241338" cy="1938760"/>
      </dsp:txXfrm>
    </dsp:sp>
    <dsp:sp modelId="{BFBAEC20-9BFC-42C5-BA4E-8CA41E87F602}">
      <dsp:nvSpPr>
        <dsp:cNvPr id="0" name=""/>
        <dsp:cNvSpPr/>
      </dsp:nvSpPr>
      <dsp:spPr>
        <a:xfrm rot="21594712">
          <a:off x="2154012" y="391029"/>
          <a:ext cx="280633" cy="328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2154012" y="456751"/>
        <a:ext cx="196443" cy="196973"/>
      </dsp:txXfrm>
    </dsp:sp>
    <dsp:sp modelId="{B2A4C4CA-CEC9-4D30-B881-F9882C74DF0D}">
      <dsp:nvSpPr>
        <dsp:cNvPr id="0" name=""/>
        <dsp:cNvSpPr/>
      </dsp:nvSpPr>
      <dsp:spPr>
        <a:xfrm>
          <a:off x="2551134" y="70622"/>
          <a:ext cx="1927774" cy="2767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Етап патристики</a:t>
          </a:r>
          <a:endParaRPr lang="uk-UA" sz="2000" b="1" kern="1200" dirty="0"/>
        </a:p>
      </dsp:txBody>
      <dsp:txXfrm>
        <a:off x="2551134" y="70622"/>
        <a:ext cx="1927774" cy="965346"/>
      </dsp:txXfrm>
    </dsp:sp>
    <dsp:sp modelId="{B6E2B758-D67F-4125-8CD4-7F35BB77EE5B}">
      <dsp:nvSpPr>
        <dsp:cNvPr id="0" name=""/>
        <dsp:cNvSpPr/>
      </dsp:nvSpPr>
      <dsp:spPr>
        <a:xfrm>
          <a:off x="3125803" y="1225745"/>
          <a:ext cx="1318578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IV</a:t>
          </a:r>
          <a:r>
            <a:rPr lang="uk-UA" sz="2400" b="1" kern="1200" dirty="0" smtClean="0"/>
            <a:t>-</a:t>
          </a:r>
          <a:r>
            <a:rPr lang="en-US" sz="2400" b="1" kern="1200" dirty="0" smtClean="0"/>
            <a:t> VIII</a:t>
          </a:r>
          <a:r>
            <a:rPr lang="uk-UA" sz="2400" b="1" kern="1200" dirty="0" smtClean="0"/>
            <a:t> ст.</a:t>
          </a:r>
          <a:endParaRPr lang="uk-UA" sz="2400" b="1" kern="1200" dirty="0"/>
        </a:p>
      </dsp:txBody>
      <dsp:txXfrm>
        <a:off x="3164423" y="1264365"/>
        <a:ext cx="1241338" cy="1938760"/>
      </dsp:txXfrm>
    </dsp:sp>
    <dsp:sp modelId="{7B7B564D-7EFD-4F98-9DDB-73E37E70D827}">
      <dsp:nvSpPr>
        <dsp:cNvPr id="0" name=""/>
        <dsp:cNvSpPr/>
      </dsp:nvSpPr>
      <dsp:spPr>
        <a:xfrm rot="5428">
          <a:off x="4611283" y="391104"/>
          <a:ext cx="280633" cy="328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4611283" y="456695"/>
        <a:ext cx="196443" cy="196973"/>
      </dsp:txXfrm>
    </dsp:sp>
    <dsp:sp modelId="{23E55EA1-74AA-48CE-8A5F-4451C2D460F7}">
      <dsp:nvSpPr>
        <dsp:cNvPr id="0" name=""/>
        <dsp:cNvSpPr/>
      </dsp:nvSpPr>
      <dsp:spPr>
        <a:xfrm>
          <a:off x="5008405" y="83353"/>
          <a:ext cx="1888480" cy="2716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Етап схоластики</a:t>
          </a:r>
          <a:endParaRPr lang="uk-UA" sz="2000" b="1" kern="1200" dirty="0"/>
        </a:p>
      </dsp:txBody>
      <dsp:txXfrm>
        <a:off x="5008405" y="83353"/>
        <a:ext cx="1888480" cy="947582"/>
      </dsp:txXfrm>
    </dsp:sp>
    <dsp:sp modelId="{579A1A96-8746-4F11-B7F8-7ABDC590C67B}">
      <dsp:nvSpPr>
        <dsp:cNvPr id="0" name=""/>
        <dsp:cNvSpPr/>
      </dsp:nvSpPr>
      <dsp:spPr>
        <a:xfrm>
          <a:off x="5563427" y="1213014"/>
          <a:ext cx="1318578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XI</a:t>
          </a:r>
          <a:r>
            <a:rPr lang="uk-UA" sz="2400" b="1" kern="1200" dirty="0" smtClean="0"/>
            <a:t>-</a:t>
          </a:r>
          <a:r>
            <a:rPr lang="en-US" sz="2400" b="1" kern="1200" dirty="0" smtClean="0"/>
            <a:t>XIV</a:t>
          </a:r>
          <a:r>
            <a:rPr lang="uk-UA" sz="2400" b="1" kern="1200" dirty="0" smtClean="0"/>
            <a:t> ст.</a:t>
          </a:r>
          <a:endParaRPr lang="uk-UA" sz="2400" b="1" kern="1200" dirty="0"/>
        </a:p>
      </dsp:txBody>
      <dsp:txXfrm>
        <a:off x="5602047" y="1251634"/>
        <a:ext cx="1241338" cy="193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C54FF-0D0C-490E-9808-FBEA16F5D16F}">
      <dsp:nvSpPr>
        <dsp:cNvPr id="0" name=""/>
        <dsp:cNvSpPr/>
      </dsp:nvSpPr>
      <dsp:spPr>
        <a:xfrm>
          <a:off x="2423789" y="1047389"/>
          <a:ext cx="4921026" cy="2225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Розділ богослов</a:t>
          </a:r>
          <a:r>
            <a:rPr lang="en-US" sz="2700" kern="1200" dirty="0" smtClean="0"/>
            <a:t>’</a:t>
          </a:r>
          <a:r>
            <a:rPr lang="uk-UA" sz="2700" kern="1200" dirty="0" smtClean="0"/>
            <a:t>я, в якому сформульовані основі докази істинності головних релігійних уявлень.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Несумісність знання і віри</a:t>
          </a:r>
          <a:endParaRPr lang="uk-UA" sz="2700" b="1" kern="1200" dirty="0"/>
        </a:p>
      </dsp:txBody>
      <dsp:txXfrm>
        <a:off x="2423789" y="1047389"/>
        <a:ext cx="4921026" cy="2225701"/>
      </dsp:txXfrm>
    </dsp:sp>
    <dsp:sp modelId="{B94A5B40-C5AF-44DA-A5E2-5F88F9F6F279}">
      <dsp:nvSpPr>
        <dsp:cNvPr id="0" name=""/>
        <dsp:cNvSpPr/>
      </dsp:nvSpPr>
      <dsp:spPr>
        <a:xfrm>
          <a:off x="0" y="1047389"/>
          <a:ext cx="2203444" cy="2225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C040-B33E-4C96-B18D-5118A9E5C4D4}">
      <dsp:nvSpPr>
        <dsp:cNvPr id="0" name=""/>
        <dsp:cNvSpPr/>
      </dsp:nvSpPr>
      <dsp:spPr>
        <a:xfrm>
          <a:off x="2471314" y="341492"/>
          <a:ext cx="5017517" cy="2269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Вчення «отців церкви», у якому богослов</a:t>
          </a:r>
          <a:r>
            <a:rPr lang="en-US" sz="2400" kern="1200" dirty="0" smtClean="0"/>
            <a:t>’</a:t>
          </a:r>
          <a:r>
            <a:rPr lang="uk-UA" sz="2400" kern="1200" dirty="0" smtClean="0"/>
            <a:t>я починає звертатися до знань, накопичених в античності.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Доповнюються і трансформуються деякі положення християнства</a:t>
          </a:r>
          <a:endParaRPr lang="uk-UA" sz="2400" kern="1200" dirty="0"/>
        </a:p>
      </dsp:txBody>
      <dsp:txXfrm>
        <a:off x="2471314" y="341492"/>
        <a:ext cx="5017517" cy="2269343"/>
      </dsp:txXfrm>
    </dsp:sp>
    <dsp:sp modelId="{09B61289-7D25-4B88-83C0-25E231873CC2}">
      <dsp:nvSpPr>
        <dsp:cNvPr id="0" name=""/>
        <dsp:cNvSpPr/>
      </dsp:nvSpPr>
      <dsp:spPr>
        <a:xfrm>
          <a:off x="0" y="341492"/>
          <a:ext cx="2246649" cy="2269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22C12-8AD5-4367-901A-F5E209E5AB36}">
      <dsp:nvSpPr>
        <dsp:cNvPr id="0" name=""/>
        <dsp:cNvSpPr/>
      </dsp:nvSpPr>
      <dsp:spPr>
        <a:xfrm>
          <a:off x="2520107" y="251580"/>
          <a:ext cx="5109014" cy="266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Після декількох століть «смереку» настає етап схоластики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(від. </a:t>
          </a:r>
          <a:r>
            <a:rPr lang="uk-UA" sz="2400" kern="1200" dirty="0" err="1" smtClean="0"/>
            <a:t>грец</a:t>
          </a:r>
          <a:r>
            <a:rPr lang="uk-UA" sz="2400" kern="1200" dirty="0" smtClean="0"/>
            <a:t>. шкільний).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Схоластика – релігійно-ідеалістична філософія, що базується на церковних догматах; безплідне </a:t>
          </a:r>
          <a:r>
            <a:rPr lang="uk-UA" sz="2400" kern="1200" dirty="0" err="1" smtClean="0"/>
            <a:t>мудрствування</a:t>
          </a:r>
          <a:endParaRPr lang="uk-UA" sz="2400" kern="1200" dirty="0"/>
        </a:p>
      </dsp:txBody>
      <dsp:txXfrm>
        <a:off x="2520107" y="251580"/>
        <a:ext cx="5109014" cy="2665190"/>
      </dsp:txXfrm>
    </dsp:sp>
    <dsp:sp modelId="{39DB5F8B-57EB-49AA-8593-511575FF5BB4}">
      <dsp:nvSpPr>
        <dsp:cNvPr id="0" name=""/>
        <dsp:cNvSpPr/>
      </dsp:nvSpPr>
      <dsp:spPr>
        <a:xfrm>
          <a:off x="3726" y="428813"/>
          <a:ext cx="2287618" cy="23107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A884-51ED-4234-A89E-495CE034E21A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номіналізм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508129" y="1306462"/>
        <a:ext cx="2394272" cy="1451074"/>
      </dsp:txXfrm>
    </dsp:sp>
    <dsp:sp modelId="{EC6C3693-4AAD-4740-833D-1672FD770A43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реалізм</a:t>
          </a:r>
          <a:endParaRPr lang="uk-UA" sz="2800" b="1" kern="1200" dirty="0">
            <a:solidFill>
              <a:schemeClr val="bg1"/>
            </a:solidFill>
          </a:endParaRPr>
        </a:p>
      </dsp:txBody>
      <dsp:txXfrm rot="-5400000">
        <a:off x="3193598" y="1306462"/>
        <a:ext cx="2394272" cy="1451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21692-B1E2-45AD-A28C-5A842B8638F2}">
      <dsp:nvSpPr>
        <dsp:cNvPr id="0" name=""/>
        <dsp:cNvSpPr/>
      </dsp:nvSpPr>
      <dsp:spPr>
        <a:xfrm>
          <a:off x="0" y="3399"/>
          <a:ext cx="8640960" cy="1506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Реально існують поодинокі індивідуальні речі, а загальні поняття (</a:t>
          </a:r>
          <a:r>
            <a:rPr lang="uk-UA" sz="2800" kern="1200" dirty="0" err="1" smtClean="0"/>
            <a:t>універсалії</a:t>
          </a:r>
          <a:r>
            <a:rPr lang="uk-UA" sz="2800" kern="1200" dirty="0" smtClean="0"/>
            <a:t>) – назви, знаки, імена, породжені людським мисленням</a:t>
          </a:r>
          <a:endParaRPr lang="uk-UA" sz="2800" kern="1200" dirty="0"/>
        </a:p>
      </dsp:txBody>
      <dsp:txXfrm>
        <a:off x="73564" y="76963"/>
        <a:ext cx="8493832" cy="1359832"/>
      </dsp:txXfrm>
    </dsp:sp>
    <dsp:sp modelId="{8594A6AB-F187-4F89-BB19-CE5109043348}">
      <dsp:nvSpPr>
        <dsp:cNvPr id="0" name=""/>
        <dsp:cNvSpPr/>
      </dsp:nvSpPr>
      <dsp:spPr>
        <a:xfrm>
          <a:off x="0" y="1510359"/>
          <a:ext cx="864096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b="1" kern="1200" dirty="0" smtClean="0"/>
            <a:t>Номіналізм </a:t>
          </a:r>
          <a:endParaRPr lang="uk-UA" sz="3200" b="1" kern="1200" dirty="0"/>
        </a:p>
      </dsp:txBody>
      <dsp:txXfrm>
        <a:off x="0" y="1510359"/>
        <a:ext cx="8640960" cy="521640"/>
      </dsp:txXfrm>
    </dsp:sp>
    <dsp:sp modelId="{B4936BE5-D657-4000-97E3-545C40D8DB94}">
      <dsp:nvSpPr>
        <dsp:cNvPr id="0" name=""/>
        <dsp:cNvSpPr/>
      </dsp:nvSpPr>
      <dsp:spPr>
        <a:xfrm>
          <a:off x="0" y="2031999"/>
          <a:ext cx="8640960" cy="1506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Універсалії</a:t>
          </a:r>
          <a:r>
            <a:rPr lang="uk-UA" sz="2800" kern="1200" dirty="0" smtClean="0"/>
            <a:t> існують раніше за речі й незалежно від речей, являючи собою думки та ідеї божественного розуму</a:t>
          </a:r>
          <a:endParaRPr lang="uk-UA" sz="2800" kern="1200" dirty="0"/>
        </a:p>
      </dsp:txBody>
      <dsp:txXfrm>
        <a:off x="73564" y="2105563"/>
        <a:ext cx="8493832" cy="1359832"/>
      </dsp:txXfrm>
    </dsp:sp>
    <dsp:sp modelId="{949BB994-B367-4301-8D1B-7911AFE9D47C}">
      <dsp:nvSpPr>
        <dsp:cNvPr id="0" name=""/>
        <dsp:cNvSpPr/>
      </dsp:nvSpPr>
      <dsp:spPr>
        <a:xfrm>
          <a:off x="0" y="3538960"/>
          <a:ext cx="864096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b="1" kern="1200" dirty="0" smtClean="0"/>
            <a:t>Реалізм</a:t>
          </a:r>
          <a:endParaRPr lang="uk-UA" sz="3200" b="1" kern="1200" dirty="0"/>
        </a:p>
      </dsp:txBody>
      <dsp:txXfrm>
        <a:off x="0" y="3538960"/>
        <a:ext cx="8640960" cy="52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367F-54D8-4E66-BD00-30CF4C04A0C6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F33F-4137-46A3-BFC1-EDC087E6F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82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F33F-4137-46A3-BFC1-EDC087E6FAC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72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77BB33-C83D-476C-AF81-7FE2DC40193D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DCFAA7-AD8A-4A45-8E54-7A0A33556D98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29600" cy="2209800"/>
          </a:xfrm>
        </p:spPr>
        <p:txBody>
          <a:bodyPr/>
          <a:lstStyle/>
          <a:p>
            <a:r>
              <a:rPr lang="uk-UA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Психологія в епоху Середньовіччя</a:t>
            </a:r>
            <a:endParaRPr lang="uk-UA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prstClr val="white"/>
                </a:solidFill>
                <a:effectLst/>
              </a:rPr>
              <a:t>Августин </a:t>
            </a:r>
            <a:r>
              <a:rPr lang="uk-UA" sz="3200" b="1" dirty="0" err="1">
                <a:solidFill>
                  <a:prstClr val="white"/>
                </a:solidFill>
                <a:effectLst/>
              </a:rPr>
              <a:t>Аврелій</a:t>
            </a:r>
            <a:r>
              <a:rPr lang="uk-UA" sz="3200" b="1" dirty="0">
                <a:solidFill>
                  <a:prstClr val="white"/>
                </a:solidFill>
                <a:effectLst/>
              </a:rPr>
              <a:t> (Блаженний)</a:t>
            </a:r>
            <a:br>
              <a:rPr lang="uk-UA" sz="3200" b="1" dirty="0">
                <a:solidFill>
                  <a:prstClr val="white"/>
                </a:solidFill>
                <a:effectLst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546848" cy="4526280"/>
          </a:xfrm>
        </p:spPr>
        <p:txBody>
          <a:bodyPr>
            <a:normAutofit/>
          </a:bodyPr>
          <a:lstStyle/>
          <a:p>
            <a:r>
              <a:rPr lang="uk-UA" dirty="0" smtClean="0"/>
              <a:t>Філософія Августина є </a:t>
            </a:r>
            <a:r>
              <a:rPr lang="uk-UA" b="1" i="1" dirty="0" err="1" smtClean="0"/>
              <a:t>теоцентричною</a:t>
            </a:r>
            <a:r>
              <a:rPr lang="uk-UA" i="1" dirty="0" smtClean="0"/>
              <a:t> </a:t>
            </a:r>
            <a:r>
              <a:rPr lang="uk-UA" dirty="0" smtClean="0"/>
              <a:t>(від </a:t>
            </a:r>
            <a:r>
              <a:rPr lang="uk-UA" dirty="0" err="1" smtClean="0"/>
              <a:t>грец</a:t>
            </a:r>
            <a:r>
              <a:rPr lang="uk-UA" dirty="0" smtClean="0"/>
              <a:t>. бог), оскільки розуміння бога в ній є центральним.</a:t>
            </a:r>
          </a:p>
          <a:p>
            <a:r>
              <a:rPr lang="uk-UA" dirty="0" smtClean="0"/>
              <a:t>Визнавав  християнський шлях пізнання, що має базуватися на вірі, яка приведе до істини.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46" y="2098550"/>
            <a:ext cx="2798307" cy="3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prstClr val="white"/>
                </a:solidFill>
                <a:effectLst/>
              </a:rPr>
              <a:t>Августин </a:t>
            </a:r>
            <a:r>
              <a:rPr lang="uk-UA" sz="3200" b="1" dirty="0" err="1">
                <a:solidFill>
                  <a:prstClr val="white"/>
                </a:solidFill>
                <a:effectLst/>
              </a:rPr>
              <a:t>Аврелій</a:t>
            </a:r>
            <a:r>
              <a:rPr lang="uk-UA" sz="3200" b="1" dirty="0">
                <a:solidFill>
                  <a:prstClr val="white"/>
                </a:solidFill>
                <a:effectLst/>
              </a:rPr>
              <a:t> (Блаженний)</a:t>
            </a:r>
            <a:br>
              <a:rPr lang="uk-UA" sz="3200" b="1" dirty="0">
                <a:solidFill>
                  <a:prstClr val="white"/>
                </a:solidFill>
                <a:effectLst/>
              </a:rPr>
            </a:br>
            <a:endParaRPr lang="uk-UA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46" y="2098550"/>
            <a:ext cx="2798307" cy="3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90864" cy="452628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Августин – основоположник </a:t>
            </a:r>
            <a:r>
              <a:rPr lang="uk-UA" b="1" i="1" dirty="0" smtClean="0"/>
              <a:t>волюнтаризму</a:t>
            </a:r>
            <a:r>
              <a:rPr lang="uk-UA" dirty="0" smtClean="0"/>
              <a:t> </a:t>
            </a:r>
            <a:r>
              <a:rPr lang="uk-UA" i="1" dirty="0" smtClean="0"/>
              <a:t>(від  лат. </a:t>
            </a:r>
            <a:r>
              <a:rPr lang="uk-UA" i="1" dirty="0"/>
              <a:t>в</a:t>
            </a:r>
            <a:r>
              <a:rPr lang="uk-UA" i="1" dirty="0" smtClean="0"/>
              <a:t>оля).</a:t>
            </a:r>
            <a:r>
              <a:rPr lang="uk-UA" dirty="0" smtClean="0"/>
              <a:t> Основу душі утворює воля, а не розум.</a:t>
            </a:r>
          </a:p>
          <a:p>
            <a:r>
              <a:rPr lang="uk-UA" dirty="0" smtClean="0"/>
              <a:t>Індивідуальна воля залежить від божественної.</a:t>
            </a:r>
          </a:p>
          <a:p>
            <a:r>
              <a:rPr lang="uk-UA" dirty="0" smtClean="0"/>
              <a:t>Психічними дії стають завдяки вольовій активності людини.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</a:t>
            </a:r>
            <a:r>
              <a:rPr lang="en-US" b="1" dirty="0" smtClean="0"/>
              <a:t>’</a:t>
            </a:r>
            <a:r>
              <a:rPr lang="uk-UA" b="1" dirty="0" err="1" smtClean="0"/>
              <a:t>єр</a:t>
            </a:r>
            <a:r>
              <a:rPr lang="uk-UA" b="1" dirty="0" smtClean="0"/>
              <a:t> Абеляр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2400" b="1" dirty="0" smtClean="0"/>
              <a:t>(1079-1142 рр.)</a:t>
            </a:r>
            <a:endParaRPr lang="uk-UA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45920"/>
            <a:ext cx="4402832" cy="4526280"/>
          </a:xfrm>
        </p:spPr>
        <p:txBody>
          <a:bodyPr/>
          <a:lstStyle/>
          <a:p>
            <a:r>
              <a:rPr lang="uk-UA" dirty="0" smtClean="0"/>
              <a:t>Проголосив вищий авторитет розуму, закликаючи нічого не приймати на віру.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i="1" dirty="0" smtClean="0"/>
              <a:t>(«Не тому віруєш, що так сказав бог, а тому, що ти переконаний, що так воно і є»).</a:t>
            </a:r>
            <a:endParaRPr lang="uk-UA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9040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П</a:t>
            </a:r>
            <a:r>
              <a:rPr lang="en-US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’</a:t>
            </a:r>
            <a:r>
              <a:rPr lang="uk-UA" b="1" dirty="0" err="1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єр</a:t>
            </a:r>
            <a:r>
              <a:rPr lang="uk-UA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 Абеляр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45920"/>
            <a:ext cx="4546848" cy="4526280"/>
          </a:xfrm>
        </p:spPr>
        <p:txBody>
          <a:bodyPr/>
          <a:lstStyle/>
          <a:p>
            <a:r>
              <a:rPr lang="uk-UA" b="1" i="1" dirty="0" smtClean="0"/>
              <a:t>Діалектика полягає </a:t>
            </a:r>
          </a:p>
          <a:p>
            <a:endParaRPr lang="uk-UA" dirty="0"/>
          </a:p>
          <a:p>
            <a:r>
              <a:rPr lang="uk-UA" dirty="0" smtClean="0"/>
              <a:t>в тому, щоб піддавати сумніву твердження авторитетів, </a:t>
            </a:r>
          </a:p>
          <a:p>
            <a:r>
              <a:rPr lang="uk-UA" dirty="0" smtClean="0"/>
              <a:t>у самостійності філософів, </a:t>
            </a:r>
          </a:p>
          <a:p>
            <a:r>
              <a:rPr lang="uk-UA" dirty="0" smtClean="0"/>
              <a:t>у критичному ставленні до </a:t>
            </a:r>
            <a:r>
              <a:rPr lang="uk-UA" dirty="0"/>
              <a:t>т</a:t>
            </a:r>
            <a:r>
              <a:rPr lang="uk-UA" dirty="0" smtClean="0"/>
              <a:t>еології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147322"/>
            <a:ext cx="2901948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Роджер</a:t>
            </a:r>
            <a:r>
              <a:rPr lang="uk-UA" b="1" dirty="0" smtClean="0"/>
              <a:t> Бекон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74840" cy="4526280"/>
          </a:xfrm>
        </p:spPr>
        <p:txBody>
          <a:bodyPr/>
          <a:lstStyle/>
          <a:p>
            <a:r>
              <a:rPr lang="uk-UA" dirty="0" smtClean="0"/>
              <a:t>Закликав самостійно вивчати природу.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Захищав метод пізнання, що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математиці й експерименті.</a:t>
            </a:r>
          </a:p>
          <a:p>
            <a:endParaRPr lang="uk-UA" dirty="0"/>
          </a:p>
          <a:p>
            <a:r>
              <a:rPr lang="uk-UA" b="1" i="1" dirty="0" smtClean="0"/>
              <a:t>«Знання – це сила»</a:t>
            </a:r>
            <a:endParaRPr lang="uk-UA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pPr algn="ctr"/>
            <a:r>
              <a:rPr lang="uk-UA" sz="2400" b="1" dirty="0" smtClean="0"/>
              <a:t>(1214-1292 рр.)</a:t>
            </a:r>
            <a:endParaRPr lang="uk-UA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3648"/>
            <a:ext cx="2697088" cy="38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Уільям</a:t>
            </a:r>
            <a:r>
              <a:rPr lang="uk-UA" b="1" dirty="0" smtClean="0"/>
              <a:t> </a:t>
            </a:r>
            <a:r>
              <a:rPr lang="uk-UA" b="1" dirty="0" err="1" smtClean="0"/>
              <a:t>Оккам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2400" b="1" dirty="0" smtClean="0"/>
          </a:p>
          <a:p>
            <a:pPr algn="ctr"/>
            <a:r>
              <a:rPr lang="uk-UA" sz="2400" b="1" dirty="0" smtClean="0"/>
              <a:t>(1285-1349 рр.)</a:t>
            </a:r>
            <a:endParaRPr lang="uk-UA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3200" b="1" i="1" dirty="0" smtClean="0">
                <a:latin typeface="Times New Roman"/>
                <a:ea typeface="Times New Roman"/>
              </a:rPr>
              <a:t>«Бритва </a:t>
            </a:r>
            <a:r>
              <a:rPr lang="uk-UA" sz="3200" b="1" i="1" dirty="0" err="1" smtClean="0">
                <a:latin typeface="Times New Roman"/>
                <a:ea typeface="Times New Roman"/>
              </a:rPr>
              <a:t>Оккама</a:t>
            </a:r>
            <a:r>
              <a:rPr lang="uk-UA" sz="3200" b="1" i="1" dirty="0" smtClean="0">
                <a:latin typeface="Times New Roman"/>
                <a:ea typeface="Times New Roman"/>
              </a:rPr>
              <a:t>»</a:t>
            </a:r>
          </a:p>
          <a:p>
            <a:endParaRPr lang="uk-UA" dirty="0">
              <a:latin typeface="Times New Roman"/>
              <a:ea typeface="Times New Roman"/>
            </a:endParaRPr>
          </a:p>
          <a:p>
            <a:r>
              <a:rPr lang="uk-UA" dirty="0" smtClean="0">
                <a:latin typeface="Times New Roman"/>
                <a:ea typeface="Times New Roman"/>
              </a:rPr>
              <a:t>«</a:t>
            </a:r>
            <a:r>
              <a:rPr lang="uk-UA" dirty="0">
                <a:latin typeface="Times New Roman"/>
                <a:ea typeface="Times New Roman"/>
              </a:rPr>
              <a:t>Без необхідності не слід стверджувати багато чого», </a:t>
            </a:r>
            <a:r>
              <a:rPr lang="uk-UA" dirty="0" smtClean="0">
                <a:latin typeface="Times New Roman"/>
                <a:ea typeface="Times New Roman"/>
              </a:rPr>
              <a:t>або</a:t>
            </a:r>
          </a:p>
          <a:p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«Те, що можна пояснити за допомогою меншого, не слід виражати за допомогою більшого». 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1003"/>
            <a:ext cx="2815580" cy="374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Уільям</a:t>
            </a:r>
            <a:r>
              <a:rPr lang="uk-UA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 </a:t>
            </a:r>
            <a:r>
              <a:rPr lang="uk-UA" b="1" dirty="0" err="1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Оккам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45920"/>
            <a:ext cx="4474840" cy="4526280"/>
          </a:xfrm>
        </p:spPr>
        <p:txBody>
          <a:bodyPr/>
          <a:lstStyle/>
          <a:p>
            <a:r>
              <a:rPr lang="uk-UA" dirty="0" smtClean="0">
                <a:latin typeface="Times New Roman"/>
                <a:ea typeface="Times New Roman"/>
              </a:rPr>
              <a:t>Іншими словами, якщо </a:t>
            </a:r>
            <a:r>
              <a:rPr lang="uk-UA" dirty="0">
                <a:latin typeface="Times New Roman"/>
                <a:ea typeface="Times New Roman"/>
              </a:rPr>
              <a:t>в будь-якій науці все може бути розтлумачено без припускання тієї чи іншої гіпотетичної сутності, то й немає ніякої необхідності її припускати» - принцип бережливості, економії енергії. 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2" y="2034536"/>
            <a:ext cx="2816596" cy="374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ПЛАН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59340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Cambria" pitchFamily="18" charset="0"/>
                <a:ea typeface="Times New Roman"/>
                <a:cs typeface="Times New Roman"/>
              </a:rPr>
              <a:t>Загальна характеристика психології в епоху Середньовіччя.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Cambria" pitchFamily="18" charset="0"/>
                <a:ea typeface="Times New Roman"/>
                <a:cs typeface="Times New Roman"/>
              </a:rPr>
              <a:t>Проблема достовірності пізнання душі в учінні Августина Блаженного.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latin typeface="Cambria" pitchFamily="18" charset="0"/>
                <a:ea typeface="Times New Roman"/>
                <a:cs typeface="Times New Roman"/>
              </a:rPr>
              <a:t>Наукові погляди П. Абеляра.</a:t>
            </a:r>
            <a:endParaRPr lang="uk-UA" sz="2400" dirty="0" smtClean="0">
              <a:effectLst/>
              <a:latin typeface="Cambr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Cambria" pitchFamily="18" charset="0"/>
                <a:ea typeface="Times New Roman"/>
                <a:cs typeface="Times New Roman"/>
              </a:rPr>
              <a:t>Досвід як джерело пізнання в працях Р. Бекона.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Cambria" pitchFamily="18" charset="0"/>
                <a:ea typeface="Times New Roman"/>
                <a:cs typeface="Times New Roman"/>
              </a:rPr>
              <a:t>«Бритва </a:t>
            </a:r>
            <a:r>
              <a:rPr lang="uk-UA" sz="2400" dirty="0" err="1" smtClean="0">
                <a:effectLst/>
                <a:latin typeface="Cambria" pitchFamily="18" charset="0"/>
                <a:ea typeface="Times New Roman"/>
                <a:cs typeface="Times New Roman"/>
              </a:rPr>
              <a:t>Оккама</a:t>
            </a:r>
            <a:r>
              <a:rPr lang="uk-UA" sz="2400" dirty="0" smtClean="0">
                <a:effectLst/>
                <a:latin typeface="Cambria" pitchFamily="18" charset="0"/>
                <a:ea typeface="Times New Roman"/>
                <a:cs typeface="Times New Roman"/>
              </a:rPr>
              <a:t>» та її роль у подальшому емпіричному вивченні свідомості.</a:t>
            </a:r>
            <a:endParaRPr lang="uk-UA" sz="2400" dirty="0">
              <a:effectLst/>
              <a:latin typeface="Cambr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1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Етапи розвитку релігійної думки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 smtClean="0"/>
              <a:t>Однією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найважливіших</a:t>
            </a:r>
            <a:r>
              <a:rPr lang="ru-RU" sz="2400" dirty="0" smtClean="0"/>
              <a:t> характеристик </a:t>
            </a:r>
            <a:r>
              <a:rPr lang="ru-RU" sz="2400" dirty="0" err="1" smtClean="0"/>
              <a:t>середньовічної</a:t>
            </a:r>
            <a:r>
              <a:rPr lang="ru-RU" sz="2400" dirty="0" smtClean="0"/>
              <a:t> науки  є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язок</a:t>
            </a:r>
            <a:r>
              <a:rPr lang="uk-UA" sz="2400" dirty="0" smtClean="0"/>
              <a:t> з релігією</a:t>
            </a:r>
          </a:p>
          <a:p>
            <a:pPr algn="ctr">
              <a:lnSpc>
                <a:spcPct val="150000"/>
              </a:lnSpc>
            </a:pPr>
            <a:endParaRPr lang="uk-UA" sz="2400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5590499"/>
              </p:ext>
            </p:extLst>
          </p:nvPr>
        </p:nvGraphicFramePr>
        <p:xfrm>
          <a:off x="1085782" y="3068960"/>
          <a:ext cx="69004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1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1 Етап апологетики</a:t>
            </a:r>
            <a:endParaRPr lang="uk-UA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6400226"/>
              </p:ext>
            </p:extLst>
          </p:nvPr>
        </p:nvGraphicFramePr>
        <p:xfrm>
          <a:off x="1043608" y="1628800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2. Етап патристики</a:t>
            </a:r>
            <a:endParaRPr lang="uk-UA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5664036"/>
              </p:ext>
            </p:extLst>
          </p:nvPr>
        </p:nvGraphicFramePr>
        <p:xfrm>
          <a:off x="827584" y="1988840"/>
          <a:ext cx="748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1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3. Етап схоластики</a:t>
            </a:r>
            <a:endParaRPr lang="uk-UA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1573410"/>
              </p:ext>
            </p:extLst>
          </p:nvPr>
        </p:nvGraphicFramePr>
        <p:xfrm>
          <a:off x="971600" y="1772816"/>
          <a:ext cx="76328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5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20956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/>
              <a:t>Особливостй</a:t>
            </a:r>
            <a:r>
              <a:rPr lang="uk-UA" b="1" dirty="0" smtClean="0"/>
              <a:t> уявлень середньовічної філософії про пізнання</a:t>
            </a:r>
            <a:endParaRPr lang="uk-UA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7917292"/>
              </p:ext>
            </p:extLst>
          </p:nvPr>
        </p:nvGraphicFramePr>
        <p:xfrm>
          <a:off x="1619672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4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67879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Пояснення походження й  </a:t>
            </a:r>
            <a:r>
              <a:rPr lang="uk-UA" sz="3600" b="1" dirty="0"/>
              <a:t>існування </a:t>
            </a:r>
            <a:r>
              <a:rPr lang="uk-UA" sz="3600" b="1" dirty="0" err="1"/>
              <a:t>універсалій</a:t>
            </a:r>
            <a:r>
              <a:rPr lang="uk-UA" sz="3600" b="1" dirty="0"/>
              <a:t> (загальних понять)</a:t>
            </a:r>
            <a:br>
              <a:rPr lang="uk-UA" sz="3600" b="1" dirty="0"/>
            </a:br>
            <a:endParaRPr lang="uk-UA" sz="36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0997798"/>
              </p:ext>
            </p:extLst>
          </p:nvPr>
        </p:nvGraphicFramePr>
        <p:xfrm>
          <a:off x="251520" y="220486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39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92100" lvl="0" indent="-292100">
              <a:spcBef>
                <a:spcPts val="0"/>
              </a:spcBef>
            </a:pPr>
            <a:r>
              <a:rPr lang="uk-UA" sz="3200" b="1" dirty="0">
                <a:solidFill>
                  <a:prstClr val="white"/>
                </a:solidFill>
                <a:effectLst/>
                <a:ea typeface="+mn-ea"/>
                <a:cs typeface="+mn-cs"/>
              </a:rPr>
              <a:t>Августин </a:t>
            </a:r>
            <a:r>
              <a:rPr lang="uk-UA" sz="3200" b="1" dirty="0" err="1">
                <a:solidFill>
                  <a:prstClr val="white"/>
                </a:solidFill>
                <a:effectLst/>
                <a:ea typeface="+mn-ea"/>
                <a:cs typeface="+mn-cs"/>
              </a:rPr>
              <a:t>Аврелій</a:t>
            </a:r>
            <a:r>
              <a:rPr lang="uk-UA" sz="3200" b="1" dirty="0">
                <a:solidFill>
                  <a:prstClr val="white"/>
                </a:solidFill>
                <a:effectLst/>
                <a:ea typeface="+mn-ea"/>
                <a:cs typeface="+mn-cs"/>
              </a:rPr>
              <a:t> (Блаженний)</a:t>
            </a:r>
            <a:br>
              <a:rPr lang="uk-UA" sz="3200" b="1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uk-UA" sz="2800" dirty="0">
                <a:solidFill>
                  <a:prstClr val="white"/>
                </a:solidFill>
                <a:effectLst/>
                <a:ea typeface="+mn-ea"/>
                <a:cs typeface="+mn-cs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762872" cy="4526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Значення його як ученого визначається тим, що він відкрив нову форму філософських міркувань – </a:t>
            </a:r>
            <a:r>
              <a:rPr lang="uk-UA" b="1" i="1" dirty="0" smtClean="0"/>
              <a:t>філософствування у вірі.</a:t>
            </a:r>
          </a:p>
          <a:p>
            <a:pPr marL="0" indent="0">
              <a:lnSpc>
                <a:spcPct val="120000"/>
              </a:lnSpc>
              <a:buNone/>
            </a:pP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Віра й розум взаємодоповнюють одне </a:t>
            </a:r>
            <a:r>
              <a:rPr lang="uk-UA" dirty="0" err="1" smtClean="0"/>
              <a:t>одне</a:t>
            </a:r>
            <a:r>
              <a:rPr lang="uk-UA" dirty="0" smtClean="0"/>
              <a:t>, а розуміння – це винагорода віри. </a:t>
            </a:r>
          </a:p>
          <a:p>
            <a:pPr>
              <a:lnSpc>
                <a:spcPct val="120000"/>
              </a:lnSpc>
            </a:pP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sz="3100" b="1" dirty="0" smtClean="0"/>
              <a:t>(«Розумій, щоб вірити, віруй, щоб розуміти»).</a:t>
            </a:r>
            <a:endParaRPr lang="uk-UA" sz="31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endParaRPr lang="uk-UA" sz="25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uk-UA" sz="2500" dirty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uk-UA" sz="25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uk-UA" sz="2500" dirty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uk-UA" sz="25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uk-UA" sz="2500" dirty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uk-UA" sz="3100" b="1" dirty="0" smtClean="0">
                <a:solidFill>
                  <a:prstClr val="white"/>
                </a:solidFill>
                <a:ea typeface="+mj-ea"/>
                <a:cs typeface="+mj-cs"/>
              </a:rPr>
              <a:t>(</a:t>
            </a:r>
            <a:r>
              <a:rPr lang="uk-UA" sz="3100" b="1" dirty="0">
                <a:solidFill>
                  <a:prstClr val="white"/>
                </a:solidFill>
                <a:ea typeface="+mj-ea"/>
                <a:cs typeface="+mj-cs"/>
              </a:rPr>
              <a:t>354-430 рр.)</a:t>
            </a:r>
            <a:br>
              <a:rPr lang="uk-UA" sz="3100" b="1" dirty="0">
                <a:solidFill>
                  <a:prstClr val="white"/>
                </a:solidFill>
                <a:ea typeface="+mj-ea"/>
                <a:cs typeface="+mj-cs"/>
              </a:rPr>
            </a:br>
            <a:endParaRPr lang="uk-UA" sz="3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799581" cy="362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1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</TotalTime>
  <Words>527</Words>
  <Application>Microsoft Office PowerPoint</Application>
  <PresentationFormat>Экран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Психологія в епоху Середньовіччя</vt:lpstr>
      <vt:lpstr>ПЛАН</vt:lpstr>
      <vt:lpstr>Етапи розвитку релігійної думки</vt:lpstr>
      <vt:lpstr> 1 Етап апологетики</vt:lpstr>
      <vt:lpstr>2. Етап патристики</vt:lpstr>
      <vt:lpstr>3. Етап схоластики</vt:lpstr>
      <vt:lpstr> Особливостй уявлень середньовічної філософії про пізнання</vt:lpstr>
      <vt:lpstr>Пояснення походження й  існування універсалій (загальних понять) </vt:lpstr>
      <vt:lpstr>Августин Аврелій (Блаженний)  </vt:lpstr>
      <vt:lpstr>Августин Аврелій (Блаженний) </vt:lpstr>
      <vt:lpstr>Августин Аврелій (Блаженний) </vt:lpstr>
      <vt:lpstr>П’єр Абеляр</vt:lpstr>
      <vt:lpstr>П’єр Абеляр</vt:lpstr>
      <vt:lpstr>Роджер Бекон</vt:lpstr>
      <vt:lpstr>Уільям Оккам</vt:lpstr>
      <vt:lpstr>Уільям Оккам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в епоху Середньовіччя</dc:title>
  <dc:creator>admin</dc:creator>
  <cp:lastModifiedBy>admin</cp:lastModifiedBy>
  <cp:revision>30</cp:revision>
  <dcterms:created xsi:type="dcterms:W3CDTF">2013-01-16T14:09:31Z</dcterms:created>
  <dcterms:modified xsi:type="dcterms:W3CDTF">2013-01-16T17:33:19Z</dcterms:modified>
</cp:coreProperties>
</file>