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94" r:id="rId1"/>
  </p:sldMasterIdLst>
  <p:notesMasterIdLst>
    <p:notesMasterId r:id="rId23"/>
  </p:notesMasterIdLst>
  <p:sldIdLst>
    <p:sldId id="256" r:id="rId2"/>
    <p:sldId id="317" r:id="rId3"/>
    <p:sldId id="315" r:id="rId4"/>
    <p:sldId id="312" r:id="rId5"/>
    <p:sldId id="318" r:id="rId6"/>
    <p:sldId id="331" r:id="rId7"/>
    <p:sldId id="337" r:id="rId8"/>
    <p:sldId id="335" r:id="rId9"/>
    <p:sldId id="336" r:id="rId10"/>
    <p:sldId id="333" r:id="rId11"/>
    <p:sldId id="334" r:id="rId12"/>
    <p:sldId id="343" r:id="rId13"/>
    <p:sldId id="327" r:id="rId14"/>
    <p:sldId id="328" r:id="rId15"/>
    <p:sldId id="338" r:id="rId16"/>
    <p:sldId id="329" r:id="rId17"/>
    <p:sldId id="339" r:id="rId18"/>
    <p:sldId id="314" r:id="rId19"/>
    <p:sldId id="341" r:id="rId20"/>
    <p:sldId id="377" r:id="rId21"/>
    <p:sldId id="309" r:id="rId2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Саша" initials="С" lastIdx="1" clrIdx="0">
    <p:extLst>
      <p:ext uri="{19B8F6BF-5375-455C-9EA6-DF929625EA0E}">
        <p15:presenceInfo xmlns:p15="http://schemas.microsoft.com/office/powerpoint/2012/main" xmlns="" userId="Саша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D038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853" autoAdjust="0"/>
    <p:restoredTop sz="94316" autoAdjust="0"/>
  </p:normalViewPr>
  <p:slideViewPr>
    <p:cSldViewPr snapToGrid="0">
      <p:cViewPr>
        <p:scale>
          <a:sx n="76" d="100"/>
          <a:sy n="76" d="100"/>
        </p:scale>
        <p:origin x="-510" y="-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F8EF742-E377-4CCE-9DF1-030E6D78D8BD}" type="datetimeFigureOut">
              <a:rPr lang="ru-RU" smtClean="0"/>
              <a:t>19.04.2022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413BEBD-640F-4276-9CEA-929FF2F454B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838883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13BEBD-640F-4276-9CEA-929FF2F454B5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599596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3504" y="770467"/>
            <a:ext cx="10782300" cy="3352800"/>
          </a:xfrm>
        </p:spPr>
        <p:txBody>
          <a:bodyPr anchor="b">
            <a:noAutofit/>
          </a:bodyPr>
          <a:lstStyle>
            <a:lvl1pPr algn="l">
              <a:lnSpc>
                <a:spcPct val="80000"/>
              </a:lnSpc>
              <a:defRPr sz="8800" spc="-120" baseline="0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67512" y="4206876"/>
            <a:ext cx="9228201" cy="1645920"/>
          </a:xfrm>
        </p:spPr>
        <p:txBody>
          <a:bodyPr>
            <a:normAutofit/>
          </a:bodyPr>
          <a:lstStyle>
            <a:lvl1pPr marL="0" indent="0" algn="l">
              <a:buNone/>
              <a:defRPr sz="3200">
                <a:solidFill>
                  <a:schemeClr val="tx1"/>
                </a:solidFill>
                <a:latin typeface="+mj-lt"/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36A103-D9F6-4B88-94C6-A3B9917DAB3D}" type="datetimeFigureOut">
              <a:rPr lang="ru-RU" smtClean="0"/>
              <a:t>19.04.2022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21E6DE-9C51-4C52-A658-C555E15FD5F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751297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36A103-D9F6-4B88-94C6-A3B9917DAB3D}" type="datetimeFigureOut">
              <a:rPr lang="ru-RU" smtClean="0"/>
              <a:t>19.04.2022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21E6DE-9C51-4C52-A658-C555E15FD5F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696705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43950" y="695325"/>
            <a:ext cx="2628900" cy="48006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1525" y="714375"/>
            <a:ext cx="7734300" cy="540067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36A103-D9F6-4B88-94C6-A3B9917DAB3D}" type="datetimeFigureOut">
              <a:rPr lang="ru-RU" smtClean="0"/>
              <a:t>19.04.2022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21E6DE-9C51-4C52-A658-C555E15FD5F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098942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36A103-D9F6-4B88-94C6-A3B9917DAB3D}" type="datetimeFigureOut">
              <a:rPr lang="ru-RU" smtClean="0"/>
              <a:t>19.04.2022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21E6DE-9C51-4C52-A658-C555E15FD5F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610459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3504" y="767419"/>
            <a:ext cx="10780776" cy="3355848"/>
          </a:xfrm>
        </p:spPr>
        <p:txBody>
          <a:bodyPr anchor="b">
            <a:normAutofit/>
          </a:bodyPr>
          <a:lstStyle>
            <a:lvl1pPr>
              <a:lnSpc>
                <a:spcPct val="80000"/>
              </a:lnSpc>
              <a:defRPr sz="8800" b="0" baseline="0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67512" y="4204209"/>
            <a:ext cx="9226296" cy="1645920"/>
          </a:xfrm>
        </p:spPr>
        <p:txBody>
          <a:bodyPr anchor="t">
            <a:normAutofit/>
          </a:bodyPr>
          <a:lstStyle>
            <a:lvl1pPr marL="0" indent="0">
              <a:buNone/>
              <a:defRPr sz="320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36A103-D9F6-4B88-94C6-A3B9917DAB3D}" type="datetimeFigureOut">
              <a:rPr lang="ru-RU" smtClean="0"/>
              <a:t>19.04.2022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21E6DE-9C51-4C52-A658-C555E15FD5F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431285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6656" y="1998134"/>
            <a:ext cx="4663440" cy="376732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11330" y="1998134"/>
            <a:ext cx="4663440" cy="376732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36A103-D9F6-4B88-94C6-A3B9917DAB3D}" type="datetimeFigureOut">
              <a:rPr lang="ru-RU" smtClean="0"/>
              <a:t>19.04.2022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21E6DE-9C51-4C52-A658-C555E15FD5F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618329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040467"/>
            <a:ext cx="4663440" cy="723400"/>
          </a:xfrm>
        </p:spPr>
        <p:txBody>
          <a:bodyPr anchor="ctr">
            <a:normAutofit/>
          </a:bodyPr>
          <a:lstStyle>
            <a:lvl1pPr marL="0" indent="0">
              <a:buNone/>
              <a:defRPr sz="2200" b="0" cap="all" baseline="0">
                <a:solidFill>
                  <a:schemeClr val="accent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6656" y="2753084"/>
            <a:ext cx="4663440" cy="32004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07608" y="2038435"/>
            <a:ext cx="4663440" cy="722376"/>
          </a:xfrm>
        </p:spPr>
        <p:txBody>
          <a:bodyPr anchor="ctr">
            <a:normAutofit/>
          </a:bodyPr>
          <a:lstStyle>
            <a:lvl1pPr marL="0" indent="0">
              <a:buNone/>
              <a:defRPr sz="2200" b="0" cap="all" baseline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007608" y="2750990"/>
            <a:ext cx="4663440" cy="32004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36A103-D9F6-4B88-94C6-A3B9917DAB3D}" type="datetimeFigureOut">
              <a:rPr lang="ru-RU" smtClean="0"/>
              <a:t>19.04.2022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21E6DE-9C51-4C52-A658-C555E15FD5F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191235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36A103-D9F6-4B88-94C6-A3B9917DAB3D}" type="datetimeFigureOut">
              <a:rPr lang="ru-RU" smtClean="0"/>
              <a:t>19.04.2022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21E6DE-9C51-4C52-A658-C555E15FD5F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081655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36A103-D9F6-4B88-94C6-A3B9917DAB3D}" type="datetimeFigureOut">
              <a:rPr lang="ru-RU" smtClean="0"/>
              <a:t>19.04.2022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21E6DE-9C51-4C52-A658-C555E15FD5F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740637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620000" y="0"/>
            <a:ext cx="457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8261404" y="542282"/>
            <a:ext cx="3383280" cy="1920240"/>
          </a:xfrm>
        </p:spPr>
        <p:txBody>
          <a:bodyPr anchor="b">
            <a:noAutofit/>
          </a:bodyPr>
          <a:lstStyle>
            <a:lvl1pPr>
              <a:lnSpc>
                <a:spcPct val="85000"/>
              </a:lnSpc>
              <a:defRPr sz="40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762000"/>
            <a:ext cx="6096000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75982" y="2511813"/>
            <a:ext cx="3398520" cy="3126987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36A103-D9F6-4B88-94C6-A3B9917DAB3D}" type="datetimeFigureOut">
              <a:rPr lang="ru-RU" smtClean="0"/>
              <a:t>19.04.2022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20000"/>
                  </a:srgbClr>
                </a:solidFill>
              </a:defRPr>
            </a:lvl1pPr>
          </a:lstStyle>
          <a:p>
            <a:fld id="{E621E6DE-9C51-4C52-A658-C555E15FD5F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690168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9224" y="5418667"/>
            <a:ext cx="10780776" cy="613283"/>
          </a:xfrm>
        </p:spPr>
        <p:txBody>
          <a:bodyPr anchor="b">
            <a:normAutofit/>
          </a:bodyPr>
          <a:lstStyle>
            <a:lvl1pPr>
              <a:defRPr sz="3200" b="0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12192000" cy="5330952"/>
          </a:xfrm>
          <a:solidFill>
            <a:schemeClr val="accent1">
              <a:lumMod val="20000"/>
              <a:lumOff val="80000"/>
            </a:schemeClr>
          </a:solidFill>
        </p:spPr>
        <p:txBody>
          <a:bodyPr anchor="t"/>
          <a:lstStyle>
            <a:lvl1pPr marL="0" indent="0" algn="ctr">
              <a:spcBef>
                <a:spcPts val="800"/>
              </a:spcBef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6656" y="5909735"/>
            <a:ext cx="9229344" cy="5334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36A103-D9F6-4B88-94C6-A3B9917DAB3D}" type="datetimeFigureOut">
              <a:rPr lang="ru-RU" smtClean="0"/>
              <a:t>19.04.2022</a:t>
            </a:fld>
            <a:endParaRPr lang="ru-RU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21E6DE-9C51-4C52-A658-C555E15FD5F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514049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57224" y="499533"/>
            <a:ext cx="10772775" cy="165819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011680"/>
            <a:ext cx="10753725" cy="376618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5800" y="6412447"/>
            <a:ext cx="41148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50">
                <a:solidFill>
                  <a:schemeClr val="tx1">
                    <a:alpha val="80000"/>
                  </a:schemeClr>
                </a:solidFill>
              </a:defRPr>
            </a:lvl1pPr>
          </a:lstStyle>
          <a:p>
            <a:fld id="{4136A103-D9F6-4B88-94C6-A3B9917DAB3D}" type="datetimeFigureOut">
              <a:rPr lang="ru-RU" smtClean="0"/>
              <a:t>19.04.2022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554697"/>
            <a:ext cx="50292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50" cap="all" baseline="0">
                <a:solidFill>
                  <a:schemeClr val="tx1">
                    <a:alpha val="8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926" y="5876412"/>
            <a:ext cx="2926080" cy="139703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300" b="0">
                <a:ln>
                  <a:noFill/>
                </a:ln>
                <a:solidFill>
                  <a:schemeClr val="tx1">
                    <a:alpha val="20000"/>
                  </a:schemeClr>
                </a:solidFill>
                <a:latin typeface="+mj-lt"/>
              </a:defRPr>
            </a:lvl1pPr>
          </a:lstStyle>
          <a:p>
            <a:fld id="{E621E6DE-9C51-4C52-A658-C555E15FD5F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3283901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895" r:id="rId1"/>
    <p:sldLayoutId id="2147483896" r:id="rId2"/>
    <p:sldLayoutId id="2147483897" r:id="rId3"/>
    <p:sldLayoutId id="2147483898" r:id="rId4"/>
    <p:sldLayoutId id="2147483899" r:id="rId5"/>
    <p:sldLayoutId id="2147483900" r:id="rId6"/>
    <p:sldLayoutId id="2147483901" r:id="rId7"/>
    <p:sldLayoutId id="2147483902" r:id="rId8"/>
    <p:sldLayoutId id="2147483903" r:id="rId9"/>
    <p:sldLayoutId id="2147483904" r:id="rId10"/>
    <p:sldLayoutId id="2147483905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5400" kern="1200" spc="-12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85000"/>
        </a:lnSpc>
        <a:spcBef>
          <a:spcPts val="1300"/>
        </a:spcBef>
        <a:buFont typeface="Arial" pitchFamily="34" charset="0"/>
        <a:buChar char=" "/>
        <a:defRPr sz="2400" kern="1200">
          <a:solidFill>
            <a:schemeClr val="accent1"/>
          </a:solidFill>
          <a:latin typeface="+mn-lt"/>
          <a:ea typeface="+mn-ea"/>
          <a:cs typeface="+mn-cs"/>
        </a:defRPr>
      </a:lvl1pPr>
      <a:lvl2pPr marL="347472" indent="-3429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2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48640" indent="-54864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2000" i="1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822960" indent="-82296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1097280" indent="-109728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12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14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16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18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doi.org/10.33539/comunife.2017.n17.1781" TargetMode="External"/><Relationship Id="rId2" Type="http://schemas.openxmlformats.org/officeDocument/2006/relationships/hyperlink" Target="https://www.radiosvoboda.org/a/29477285.html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7575493"/>
          </a:xfrm>
          <a:prstGeom prst="rect">
            <a:avLst/>
          </a:prstGeom>
        </p:spPr>
      </p:pic>
      <p:sp>
        <p:nvSpPr>
          <p:cNvPr id="10" name="Прямоугольник 9"/>
          <p:cNvSpPr/>
          <p:nvPr/>
        </p:nvSpPr>
        <p:spPr>
          <a:xfrm>
            <a:off x="0" y="2705725"/>
            <a:ext cx="12192001" cy="3477875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uk-UA" sz="4400" b="1" dirty="0" smtClean="0"/>
              <a:t>Лекція на тему:</a:t>
            </a:r>
          </a:p>
          <a:p>
            <a:pPr algn="ctr"/>
            <a:r>
              <a:rPr lang="uk-UA" sz="4400" b="1" dirty="0" smtClean="0"/>
              <a:t>«</a:t>
            </a:r>
            <a:r>
              <a:rPr lang="uk-UA" sz="4400" b="1" dirty="0"/>
              <a:t>Замовна журналістика (</a:t>
            </a:r>
            <a:r>
              <a:rPr lang="uk-UA" sz="4400" b="1" dirty="0" err="1" smtClean="0"/>
              <a:t>джинса</a:t>
            </a:r>
            <a:r>
              <a:rPr lang="uk-UA" sz="4400" b="1" dirty="0" smtClean="0"/>
              <a:t>) та </a:t>
            </a:r>
            <a:r>
              <a:rPr lang="uk-UA" sz="4400" b="1" dirty="0" err="1" smtClean="0"/>
              <a:t>піарналістика</a:t>
            </a:r>
            <a:r>
              <a:rPr lang="uk-UA" sz="4400" b="1" dirty="0" smtClean="0"/>
              <a:t>: </a:t>
            </a:r>
            <a:r>
              <a:rPr lang="uk-UA" sz="4400" b="1" dirty="0"/>
              <a:t>перехід до </a:t>
            </a:r>
            <a:r>
              <a:rPr lang="uk-UA" sz="4400" b="1" dirty="0" err="1"/>
              <a:t>паблік</a:t>
            </a:r>
            <a:r>
              <a:rPr lang="uk-UA" sz="4400" b="1" dirty="0"/>
              <a:t> </a:t>
            </a:r>
            <a:r>
              <a:rPr lang="uk-UA" sz="4400" b="1" dirty="0" err="1" smtClean="0"/>
              <a:t>рілейшнз</a:t>
            </a:r>
            <a:r>
              <a:rPr lang="uk-UA" sz="4400" b="1" dirty="0" smtClean="0"/>
              <a:t>»</a:t>
            </a:r>
            <a:endParaRPr lang="ru-RU" sz="4400" dirty="0"/>
          </a:p>
          <a:p>
            <a:pPr algn="ctr"/>
            <a:endParaRPr lang="ru-RU" sz="4400" b="1" dirty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2438205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86691" y="499534"/>
            <a:ext cx="10543308" cy="442576"/>
          </a:xfrm>
        </p:spPr>
        <p:txBody>
          <a:bodyPr>
            <a:noAutofit/>
          </a:bodyPr>
          <a:lstStyle/>
          <a:p>
            <a:pPr algn="ctr"/>
            <a:r>
              <a:rPr lang="uk-UA" sz="4400" dirty="0" smtClean="0"/>
              <a:t>Рейтинг джинси в регіонах та за типами ЗМІ</a:t>
            </a:r>
            <a:endParaRPr lang="ru-RU" sz="4400" dirty="0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80655"/>
            <a:ext cx="6664036" cy="5486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7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3309" y="775855"/>
            <a:ext cx="5361709" cy="57841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9120194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499533"/>
            <a:ext cx="12195029" cy="608831"/>
          </a:xfrm>
        </p:spPr>
        <p:txBody>
          <a:bodyPr>
            <a:noAutofit/>
          </a:bodyPr>
          <a:lstStyle/>
          <a:p>
            <a:pPr algn="just"/>
            <a:r>
              <a:rPr lang="ru-RU" sz="3600" dirty="0" err="1">
                <a:solidFill>
                  <a:srgbClr val="FF0000"/>
                </a:solidFill>
              </a:rPr>
              <a:t>К</a:t>
            </a:r>
            <a:r>
              <a:rPr lang="ru-RU" sz="3600" dirty="0" err="1" smtClean="0">
                <a:solidFill>
                  <a:srgbClr val="FF0000"/>
                </a:solidFill>
              </a:rPr>
              <a:t>анони</a:t>
            </a:r>
            <a:r>
              <a:rPr lang="ru-RU" sz="3600" dirty="0" smtClean="0">
                <a:solidFill>
                  <a:srgbClr val="FF0000"/>
                </a:solidFill>
              </a:rPr>
              <a:t> </a:t>
            </a:r>
            <a:r>
              <a:rPr lang="ru-RU" sz="3600" dirty="0" err="1">
                <a:solidFill>
                  <a:srgbClr val="FF0000"/>
                </a:solidFill>
              </a:rPr>
              <a:t>замовної</a:t>
            </a:r>
            <a:r>
              <a:rPr lang="ru-RU" sz="3600" dirty="0">
                <a:solidFill>
                  <a:srgbClr val="FF0000"/>
                </a:solidFill>
              </a:rPr>
              <a:t> </a:t>
            </a:r>
            <a:r>
              <a:rPr lang="ru-RU" sz="3600" dirty="0" err="1" smtClean="0">
                <a:solidFill>
                  <a:srgbClr val="FF0000"/>
                </a:solidFill>
              </a:rPr>
              <a:t>журналістики</a:t>
            </a:r>
            <a:r>
              <a:rPr lang="ru-RU" sz="3600" dirty="0">
                <a:solidFill>
                  <a:srgbClr val="FF0000"/>
                </a:solidFill>
              </a:rPr>
              <a:t>, </a:t>
            </a:r>
            <a:r>
              <a:rPr lang="ru-RU" sz="3600" dirty="0" err="1" smtClean="0">
                <a:solidFill>
                  <a:srgbClr val="FF0000"/>
                </a:solidFill>
              </a:rPr>
              <a:t>що</a:t>
            </a:r>
            <a:r>
              <a:rPr lang="ru-RU" sz="3600" dirty="0" smtClean="0">
                <a:solidFill>
                  <a:srgbClr val="FF0000"/>
                </a:solidFill>
              </a:rPr>
              <a:t> </a:t>
            </a:r>
            <a:r>
              <a:rPr lang="ru-RU" sz="3600" dirty="0" err="1" smtClean="0">
                <a:solidFill>
                  <a:srgbClr val="FF0000"/>
                </a:solidFill>
              </a:rPr>
              <a:t>визначають</a:t>
            </a:r>
            <a:r>
              <a:rPr lang="ru-RU" sz="3600" dirty="0" smtClean="0">
                <a:solidFill>
                  <a:srgbClr val="FF0000"/>
                </a:solidFill>
              </a:rPr>
              <a:t> </a:t>
            </a:r>
            <a:r>
              <a:rPr lang="ru-RU" sz="3600" dirty="0" err="1">
                <a:solidFill>
                  <a:srgbClr val="FF0000"/>
                </a:solidFill>
              </a:rPr>
              <a:t>сім</a:t>
            </a:r>
            <a:r>
              <a:rPr lang="ru-RU" sz="3600" dirty="0">
                <a:solidFill>
                  <a:srgbClr val="FF0000"/>
                </a:solidFill>
              </a:rPr>
              <a:t> </a:t>
            </a:r>
            <a:r>
              <a:rPr lang="ru-RU" sz="3600" dirty="0" err="1">
                <a:solidFill>
                  <a:srgbClr val="FF0000"/>
                </a:solidFill>
              </a:rPr>
              <a:t>основних</a:t>
            </a:r>
            <a:r>
              <a:rPr lang="ru-RU" sz="3600" dirty="0">
                <a:solidFill>
                  <a:srgbClr val="FF0000"/>
                </a:solidFill>
              </a:rPr>
              <a:t> правил </a:t>
            </a:r>
            <a:r>
              <a:rPr lang="ru-RU" sz="3600" dirty="0" err="1">
                <a:solidFill>
                  <a:srgbClr val="FF0000"/>
                </a:solidFill>
              </a:rPr>
              <a:t>журналістської</a:t>
            </a:r>
            <a:r>
              <a:rPr lang="ru-RU" sz="3600" dirty="0">
                <a:solidFill>
                  <a:srgbClr val="FF0000"/>
                </a:solidFill>
              </a:rPr>
              <a:t> "</a:t>
            </a:r>
            <a:r>
              <a:rPr lang="ru-RU" sz="3600" dirty="0" err="1">
                <a:solidFill>
                  <a:srgbClr val="FF0000"/>
                </a:solidFill>
              </a:rPr>
              <a:t>гри</a:t>
            </a:r>
            <a:r>
              <a:rPr lang="ru-RU" sz="3600" dirty="0">
                <a:solidFill>
                  <a:srgbClr val="FF0000"/>
                </a:solidFill>
              </a:rPr>
              <a:t> за </a:t>
            </a:r>
            <a:r>
              <a:rPr lang="ru-RU" sz="3600" dirty="0" err="1">
                <a:solidFill>
                  <a:srgbClr val="FF0000"/>
                </a:solidFill>
              </a:rPr>
              <a:t>гроші</a:t>
            </a:r>
            <a:r>
              <a:rPr lang="ru-RU" sz="3600" dirty="0">
                <a:solidFill>
                  <a:srgbClr val="FF0000"/>
                </a:solidFill>
              </a:rPr>
              <a:t>":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18655" y="1399309"/>
            <a:ext cx="9193835" cy="5056081"/>
          </a:xfrm>
        </p:spPr>
        <p:txBody>
          <a:bodyPr>
            <a:normAutofit/>
          </a:bodyPr>
          <a:lstStyle/>
          <a:p>
            <a:pPr algn="just"/>
            <a:endParaRPr lang="ru-RU" b="1" dirty="0" smtClean="0">
              <a:solidFill>
                <a:srgbClr val="FFFF00"/>
              </a:solidFill>
            </a:endParaRPr>
          </a:p>
          <a:p>
            <a:pPr algn="just"/>
            <a:endParaRPr lang="ru-RU" b="1" dirty="0">
              <a:solidFill>
                <a:srgbClr val="0070C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21673" y="1472479"/>
            <a:ext cx="7855527" cy="75810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err="1"/>
              <a:t>збільшення</a:t>
            </a:r>
            <a:r>
              <a:rPr lang="ru-RU" b="1" dirty="0"/>
              <a:t> (</a:t>
            </a:r>
            <a:r>
              <a:rPr lang="ru-RU" b="1" dirty="0" err="1"/>
              <a:t>приблизно</a:t>
            </a:r>
            <a:r>
              <a:rPr lang="ru-RU" b="1" dirty="0"/>
              <a:t> </a:t>
            </a:r>
            <a:r>
              <a:rPr lang="ru-RU" b="1" dirty="0" err="1"/>
              <a:t>вдвічі</a:t>
            </a:r>
            <a:r>
              <a:rPr lang="ru-RU" b="1" dirty="0"/>
              <a:t>) тарифу по </a:t>
            </a:r>
            <a:r>
              <a:rPr lang="ru-RU" b="1" dirty="0" err="1"/>
              <a:t>відношенню</a:t>
            </a:r>
            <a:r>
              <a:rPr lang="ru-RU" b="1" dirty="0"/>
              <a:t> до </a:t>
            </a:r>
            <a:r>
              <a:rPr lang="ru-RU" b="1" dirty="0" err="1"/>
              <a:t>звичайної</a:t>
            </a:r>
            <a:r>
              <a:rPr lang="ru-RU" b="1" dirty="0"/>
              <a:t> </a:t>
            </a:r>
            <a:r>
              <a:rPr lang="ru-RU" b="1" dirty="0" err="1" smtClean="0"/>
              <a:t>реклами</a:t>
            </a:r>
            <a:r>
              <a:rPr lang="ru-RU" b="1" dirty="0" smtClean="0"/>
              <a:t> через </a:t>
            </a:r>
            <a:r>
              <a:rPr lang="ru-RU" b="1" dirty="0"/>
              <a:t>причину </a:t>
            </a:r>
            <a:r>
              <a:rPr lang="ru-RU" b="1" dirty="0" err="1"/>
              <a:t>підвищеної</a:t>
            </a:r>
            <a:r>
              <a:rPr lang="ru-RU" b="1" dirty="0"/>
              <a:t> </a:t>
            </a:r>
            <a:r>
              <a:rPr lang="ru-RU" b="1" dirty="0" err="1"/>
              <a:t>трудомісткості</a:t>
            </a:r>
            <a:r>
              <a:rPr lang="ru-RU" b="1" dirty="0"/>
              <a:t> і </a:t>
            </a:r>
            <a:r>
              <a:rPr lang="ru-RU" b="1" dirty="0" err="1"/>
              <a:t>додаткового</a:t>
            </a:r>
            <a:r>
              <a:rPr lang="ru-RU" b="1" dirty="0"/>
              <a:t> </a:t>
            </a:r>
            <a:r>
              <a:rPr lang="ru-RU" b="1" dirty="0" err="1"/>
              <a:t>навантаження</a:t>
            </a:r>
            <a:r>
              <a:rPr lang="ru-RU" b="1" dirty="0"/>
              <a:t> на "</a:t>
            </a:r>
            <a:r>
              <a:rPr lang="ru-RU" b="1" dirty="0" err="1"/>
              <a:t>нерекламний</a:t>
            </a:r>
            <a:r>
              <a:rPr lang="ru-RU" b="1" dirty="0"/>
              <a:t> </a:t>
            </a:r>
            <a:r>
              <a:rPr lang="ru-RU" b="1" dirty="0" err="1"/>
              <a:t>обсяг</a:t>
            </a:r>
            <a:r>
              <a:rPr lang="ru-RU" b="1" dirty="0"/>
              <a:t>" ЗМІ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221672" y="2466110"/>
            <a:ext cx="7855527" cy="59574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err="1"/>
              <a:t>абсолютний</a:t>
            </a:r>
            <a:r>
              <a:rPr lang="ru-RU" b="1" dirty="0"/>
              <a:t> </a:t>
            </a:r>
            <a:r>
              <a:rPr lang="ru-RU" b="1" dirty="0" err="1"/>
              <a:t>пріоритет</a:t>
            </a:r>
            <a:r>
              <a:rPr lang="ru-RU" b="1" dirty="0"/>
              <a:t> </a:t>
            </a:r>
            <a:r>
              <a:rPr lang="ru-RU" b="1" dirty="0" err="1"/>
              <a:t>редакції</a:t>
            </a:r>
            <a:r>
              <a:rPr lang="ru-RU" b="1" dirty="0"/>
              <a:t> у </a:t>
            </a:r>
            <a:r>
              <a:rPr lang="ru-RU" b="1" dirty="0" err="1"/>
              <a:t>виборі</a:t>
            </a:r>
            <a:r>
              <a:rPr lang="ru-RU" b="1" dirty="0"/>
              <a:t> </a:t>
            </a:r>
            <a:r>
              <a:rPr lang="ru-RU" b="1" dirty="0" err="1"/>
              <a:t>форми</a:t>
            </a:r>
            <a:r>
              <a:rPr lang="ru-RU" b="1" dirty="0"/>
              <a:t> і стилю </a:t>
            </a:r>
            <a:r>
              <a:rPr lang="ru-RU" b="1" dirty="0" err="1"/>
              <a:t>викладу</a:t>
            </a:r>
            <a:endParaRPr lang="ru-RU" b="1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221673" y="3394365"/>
            <a:ext cx="7855526" cy="51261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err="1"/>
              <a:t>гроші</a:t>
            </a:r>
            <a:r>
              <a:rPr lang="ru-RU" b="1" dirty="0"/>
              <a:t> </a:t>
            </a:r>
            <a:r>
              <a:rPr lang="ru-RU" b="1" dirty="0" err="1"/>
              <a:t>йдуть</a:t>
            </a:r>
            <a:r>
              <a:rPr lang="ru-RU" b="1" dirty="0"/>
              <a:t> не в </a:t>
            </a:r>
            <a:r>
              <a:rPr lang="ru-RU" b="1" dirty="0" err="1"/>
              <a:t>кишеню</a:t>
            </a:r>
            <a:r>
              <a:rPr lang="ru-RU" b="1" dirty="0"/>
              <a:t> </a:t>
            </a:r>
            <a:r>
              <a:rPr lang="ru-RU" b="1" dirty="0" err="1"/>
              <a:t>журналіста</a:t>
            </a:r>
            <a:r>
              <a:rPr lang="ru-RU" b="1" dirty="0"/>
              <a:t>, а в </a:t>
            </a:r>
            <a:r>
              <a:rPr lang="ru-RU" b="1" dirty="0" err="1"/>
              <a:t>касу</a:t>
            </a:r>
            <a:r>
              <a:rPr lang="ru-RU" b="1" dirty="0"/>
              <a:t> ЗМІ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387926" y="4225636"/>
            <a:ext cx="7689271" cy="55418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err="1"/>
              <a:t>дотримання</a:t>
            </a:r>
            <a:r>
              <a:rPr lang="ru-RU" b="1" dirty="0"/>
              <a:t> </a:t>
            </a:r>
            <a:r>
              <a:rPr lang="ru-RU" b="1" dirty="0" err="1"/>
              <a:t>пропорцій</a:t>
            </a:r>
            <a:r>
              <a:rPr lang="ru-RU" b="1" dirty="0"/>
              <a:t> в рамках </a:t>
            </a:r>
            <a:r>
              <a:rPr lang="ru-RU" b="1" dirty="0" err="1"/>
              <a:t>випуску</a:t>
            </a:r>
            <a:r>
              <a:rPr lang="ru-RU" b="1" dirty="0"/>
              <a:t> ЗМІ (</a:t>
            </a:r>
            <a:r>
              <a:rPr lang="ru-RU" b="1" dirty="0" err="1"/>
              <a:t>наприклад</a:t>
            </a:r>
            <a:r>
              <a:rPr lang="ru-RU" b="1" dirty="0"/>
              <a:t>, не </a:t>
            </a:r>
            <a:r>
              <a:rPr lang="ru-RU" b="1" dirty="0" err="1"/>
              <a:t>займати</a:t>
            </a:r>
            <a:r>
              <a:rPr lang="ru-RU" b="1" dirty="0"/>
              <a:t> </a:t>
            </a:r>
            <a:r>
              <a:rPr lang="ru-RU" b="1" dirty="0" err="1"/>
              <a:t>під</a:t>
            </a:r>
            <a:r>
              <a:rPr lang="ru-RU" b="1" dirty="0"/>
              <a:t> </a:t>
            </a:r>
            <a:r>
              <a:rPr lang="ru-RU" b="1" dirty="0" err="1"/>
              <a:t>такий</a:t>
            </a:r>
            <a:r>
              <a:rPr lang="ru-RU" b="1" dirty="0"/>
              <a:t> </a:t>
            </a:r>
            <a:r>
              <a:rPr lang="ru-RU" b="1" dirty="0" err="1"/>
              <a:t>матеріал</a:t>
            </a:r>
            <a:r>
              <a:rPr lang="ru-RU" b="1" dirty="0"/>
              <a:t> </a:t>
            </a:r>
            <a:r>
              <a:rPr lang="ru-RU" b="1" dirty="0" err="1"/>
              <a:t>цілу</a:t>
            </a:r>
            <a:r>
              <a:rPr lang="ru-RU" b="1" dirty="0"/>
              <a:t> </a:t>
            </a:r>
            <a:r>
              <a:rPr lang="ru-RU" b="1" dirty="0" err="1"/>
              <a:t>смугу</a:t>
            </a:r>
            <a:r>
              <a:rPr lang="ru-RU" b="1" dirty="0"/>
              <a:t>)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429490" y="4932218"/>
            <a:ext cx="7647708" cy="56803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/>
              <a:t>право на </a:t>
            </a:r>
            <a:r>
              <a:rPr lang="ru-RU" b="1" dirty="0" err="1"/>
              <a:t>перевірку</a:t>
            </a:r>
            <a:r>
              <a:rPr lang="ru-RU" b="1" dirty="0"/>
              <a:t> </a:t>
            </a:r>
            <a:r>
              <a:rPr lang="ru-RU" b="1" dirty="0" err="1"/>
              <a:t>інформації</a:t>
            </a:r>
            <a:r>
              <a:rPr lang="ru-RU" b="1" dirty="0"/>
              <a:t>, </a:t>
            </a:r>
            <a:r>
              <a:rPr lang="ru-RU" b="1" dirty="0" err="1"/>
              <a:t>що</a:t>
            </a:r>
            <a:r>
              <a:rPr lang="ru-RU" b="1" dirty="0"/>
              <a:t> </a:t>
            </a:r>
            <a:r>
              <a:rPr lang="ru-RU" b="1" dirty="0" err="1"/>
              <a:t>виходить</a:t>
            </a:r>
            <a:r>
              <a:rPr lang="ru-RU" b="1" dirty="0"/>
              <a:t> </a:t>
            </a:r>
            <a:r>
              <a:rPr lang="ru-RU" b="1" dirty="0" err="1"/>
              <a:t>від</a:t>
            </a:r>
            <a:r>
              <a:rPr lang="ru-RU" b="1" dirty="0"/>
              <a:t> </a:t>
            </a:r>
            <a:r>
              <a:rPr lang="ru-RU" b="1" dirty="0" err="1"/>
              <a:t>замовника</a:t>
            </a:r>
            <a:endParaRPr lang="ru-RU" b="1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429490" y="6276109"/>
            <a:ext cx="7647709" cy="44334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err="1"/>
              <a:t>крихітка</a:t>
            </a:r>
            <a:r>
              <a:rPr lang="ru-RU" b="1" dirty="0"/>
              <a:t> </a:t>
            </a:r>
            <a:r>
              <a:rPr lang="ru-RU" b="1" dirty="0" err="1" smtClean="0"/>
              <a:t>солі</a:t>
            </a:r>
            <a:r>
              <a:rPr lang="ru-RU" b="1" dirty="0" smtClean="0"/>
              <a:t> </a:t>
            </a:r>
            <a:r>
              <a:rPr lang="ru-RU" b="1" dirty="0"/>
              <a:t>(у позитивному </a:t>
            </a:r>
            <a:r>
              <a:rPr lang="ru-RU" b="1" dirty="0" err="1"/>
              <a:t>матеріалі</a:t>
            </a:r>
            <a:r>
              <a:rPr lang="ru-RU" b="1" dirty="0"/>
              <a:t> </a:t>
            </a:r>
            <a:r>
              <a:rPr lang="ru-RU" b="1" dirty="0" err="1"/>
              <a:t>обов'язково</a:t>
            </a:r>
            <a:r>
              <a:rPr lang="ru-RU" b="1" dirty="0"/>
              <a:t> повинен </a:t>
            </a:r>
            <a:r>
              <a:rPr lang="ru-RU" b="1" dirty="0" err="1"/>
              <a:t>майнути</a:t>
            </a:r>
            <a:r>
              <a:rPr lang="ru-RU" b="1" dirty="0"/>
              <a:t> </a:t>
            </a:r>
            <a:r>
              <a:rPr lang="ru-RU" b="1" dirty="0" err="1"/>
              <a:t>проблемний</a:t>
            </a:r>
            <a:r>
              <a:rPr lang="ru-RU" b="1" dirty="0"/>
              <a:t> штрих, </a:t>
            </a:r>
            <a:r>
              <a:rPr lang="ru-RU" b="1" dirty="0" err="1"/>
              <a:t>що</a:t>
            </a:r>
            <a:r>
              <a:rPr lang="ru-RU" b="1" dirty="0"/>
              <a:t> </a:t>
            </a:r>
            <a:r>
              <a:rPr lang="ru-RU" b="1" dirty="0" err="1" smtClean="0"/>
              <a:t>підвищить</a:t>
            </a:r>
            <a:r>
              <a:rPr lang="ru-RU" b="1" dirty="0" smtClean="0"/>
              <a:t> </a:t>
            </a:r>
            <a:r>
              <a:rPr lang="ru-RU" b="1" dirty="0" err="1"/>
              <a:t>довіру</a:t>
            </a:r>
            <a:r>
              <a:rPr lang="ru-RU" b="1" dirty="0"/>
              <a:t> до тексту)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429490" y="5749635"/>
            <a:ext cx="7647707" cy="3186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err="1"/>
              <a:t>підвищені</a:t>
            </a:r>
            <a:r>
              <a:rPr lang="ru-RU" b="1" dirty="0"/>
              <a:t> </a:t>
            </a:r>
            <a:r>
              <a:rPr lang="ru-RU" b="1" dirty="0" err="1"/>
              <a:t>вимоги</a:t>
            </a:r>
            <a:r>
              <a:rPr lang="ru-RU" b="1" dirty="0"/>
              <a:t> до </a:t>
            </a:r>
            <a:r>
              <a:rPr lang="ru-RU" b="1" dirty="0" err="1"/>
              <a:t>стилістики</a:t>
            </a:r>
            <a:r>
              <a:rPr lang="ru-RU" b="1" dirty="0"/>
              <a:t> </a:t>
            </a:r>
            <a:r>
              <a:rPr lang="ru-RU" b="1" dirty="0" err="1"/>
              <a:t>виконання</a:t>
            </a:r>
            <a:r>
              <a:rPr lang="ru-RU" b="1" dirty="0"/>
              <a:t> </a:t>
            </a:r>
          </a:p>
        </p:txBody>
      </p:sp>
      <p:pic>
        <p:nvPicPr>
          <p:cNvPr id="7175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89818" y="1747837"/>
            <a:ext cx="3380509" cy="46391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7122086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75855" y="499533"/>
            <a:ext cx="10654144" cy="608831"/>
          </a:xfrm>
        </p:spPr>
        <p:txBody>
          <a:bodyPr>
            <a:normAutofit fontScale="90000"/>
          </a:bodyPr>
          <a:lstStyle/>
          <a:p>
            <a:pPr algn="just"/>
            <a:r>
              <a:rPr lang="ru-RU" sz="4800" b="1" dirty="0" err="1" smtClean="0">
                <a:solidFill>
                  <a:srgbClr val="FFC000"/>
                </a:solidFill>
              </a:rPr>
              <a:t>Основні</a:t>
            </a:r>
            <a:r>
              <a:rPr lang="ru-RU" sz="4800" b="1" dirty="0" smtClean="0">
                <a:solidFill>
                  <a:srgbClr val="FFC000"/>
                </a:solidFill>
              </a:rPr>
              <a:t> </a:t>
            </a:r>
            <a:r>
              <a:rPr lang="ru-RU" sz="4800" b="1" dirty="0" err="1">
                <a:solidFill>
                  <a:srgbClr val="FFC000"/>
                </a:solidFill>
              </a:rPr>
              <a:t>риси</a:t>
            </a:r>
            <a:r>
              <a:rPr lang="ru-RU" sz="4800" b="1" dirty="0">
                <a:solidFill>
                  <a:srgbClr val="FFC000"/>
                </a:solidFill>
              </a:rPr>
              <a:t> </a:t>
            </a:r>
            <a:r>
              <a:rPr lang="ru-RU" sz="4800" b="1" dirty="0" err="1">
                <a:solidFill>
                  <a:srgbClr val="FFC000"/>
                </a:solidFill>
              </a:rPr>
              <a:t>замовної</a:t>
            </a:r>
            <a:r>
              <a:rPr lang="ru-RU" sz="4800" b="1" dirty="0">
                <a:solidFill>
                  <a:srgbClr val="FFC000"/>
                </a:solidFill>
              </a:rPr>
              <a:t> </a:t>
            </a:r>
            <a:r>
              <a:rPr lang="ru-RU" sz="4800" b="1" dirty="0" err="1">
                <a:solidFill>
                  <a:srgbClr val="FFC000"/>
                </a:solidFill>
              </a:rPr>
              <a:t>журналістики</a:t>
            </a:r>
            <a:endParaRPr lang="ru-RU" sz="48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80109" y="1191491"/>
            <a:ext cx="9332381" cy="5263899"/>
          </a:xfrm>
        </p:spPr>
        <p:txBody>
          <a:bodyPr>
            <a:normAutofit fontScale="77500" lnSpcReduction="20000"/>
          </a:bodyPr>
          <a:lstStyle/>
          <a:p>
            <a:pPr algn="just"/>
            <a:r>
              <a:rPr lang="ru-RU" b="1" dirty="0">
                <a:solidFill>
                  <a:srgbClr val="FFFF00"/>
                </a:solidFill>
              </a:rPr>
              <a:t>1</a:t>
            </a:r>
            <a:r>
              <a:rPr lang="ru-RU" b="1" dirty="0" smtClean="0">
                <a:solidFill>
                  <a:srgbClr val="FFFF00"/>
                </a:solidFill>
              </a:rPr>
              <a:t>) </a:t>
            </a:r>
            <a:r>
              <a:rPr lang="ru-RU" b="1" dirty="0" err="1" smtClean="0">
                <a:solidFill>
                  <a:srgbClr val="FFFF00"/>
                </a:solidFill>
              </a:rPr>
              <a:t>Згадується</a:t>
            </a:r>
            <a:r>
              <a:rPr lang="ru-RU" b="1" dirty="0" smtClean="0">
                <a:solidFill>
                  <a:srgbClr val="FFFF00"/>
                </a:solidFill>
              </a:rPr>
              <a:t> </a:t>
            </a:r>
            <a:r>
              <a:rPr lang="ru-RU" b="1" dirty="0" err="1" smtClean="0">
                <a:solidFill>
                  <a:srgbClr val="FFFF00"/>
                </a:solidFill>
              </a:rPr>
              <a:t>лише</a:t>
            </a:r>
            <a:r>
              <a:rPr lang="ru-RU" b="1" dirty="0" smtClean="0">
                <a:solidFill>
                  <a:srgbClr val="FFFF00"/>
                </a:solidFill>
              </a:rPr>
              <a:t> одна </a:t>
            </a:r>
            <a:r>
              <a:rPr lang="ru-RU" b="1" dirty="0" err="1" smtClean="0">
                <a:solidFill>
                  <a:srgbClr val="FFFF00"/>
                </a:solidFill>
              </a:rPr>
              <a:t>торговельна</a:t>
            </a:r>
            <a:r>
              <a:rPr lang="ru-RU" b="1" dirty="0" smtClean="0">
                <a:solidFill>
                  <a:srgbClr val="FFFF00"/>
                </a:solidFill>
              </a:rPr>
              <a:t> марка (</a:t>
            </a:r>
            <a:r>
              <a:rPr lang="ru-RU" b="1" dirty="0" err="1" smtClean="0">
                <a:solidFill>
                  <a:srgbClr val="FFFF00"/>
                </a:solidFill>
              </a:rPr>
              <a:t>політична</a:t>
            </a:r>
            <a:r>
              <a:rPr lang="ru-RU" b="1" dirty="0" smtClean="0">
                <a:solidFill>
                  <a:srgbClr val="FFFF00"/>
                </a:solidFill>
              </a:rPr>
              <a:t> </a:t>
            </a:r>
            <a:r>
              <a:rPr lang="ru-RU" b="1" dirty="0" err="1" smtClean="0">
                <a:solidFill>
                  <a:srgbClr val="FFFF00"/>
                </a:solidFill>
              </a:rPr>
              <a:t>партія</a:t>
            </a:r>
            <a:r>
              <a:rPr lang="ru-RU" b="1" dirty="0" smtClean="0">
                <a:solidFill>
                  <a:srgbClr val="FFFF00"/>
                </a:solidFill>
              </a:rPr>
              <a:t>, </a:t>
            </a:r>
            <a:r>
              <a:rPr lang="ru-RU" b="1" dirty="0" err="1" smtClean="0">
                <a:solidFill>
                  <a:srgbClr val="FFFF00"/>
                </a:solidFill>
              </a:rPr>
              <a:t>прізвище</a:t>
            </a:r>
            <a:r>
              <a:rPr lang="ru-RU" b="1" dirty="0" smtClean="0">
                <a:solidFill>
                  <a:srgbClr val="FFFF00"/>
                </a:solidFill>
              </a:rPr>
              <a:t> кандидата), </a:t>
            </a:r>
            <a:r>
              <a:rPr lang="ru-RU" b="1" dirty="0" err="1" smtClean="0">
                <a:solidFill>
                  <a:srgbClr val="FFFF00"/>
                </a:solidFill>
              </a:rPr>
              <a:t>матеріал</a:t>
            </a:r>
            <a:r>
              <a:rPr lang="ru-RU" b="1" dirty="0" smtClean="0">
                <a:solidFill>
                  <a:srgbClr val="FFFF00"/>
                </a:solidFill>
              </a:rPr>
              <a:t> </a:t>
            </a:r>
            <a:r>
              <a:rPr lang="ru-RU" b="1" dirty="0" err="1" smtClean="0">
                <a:solidFill>
                  <a:srgbClr val="FFFF00"/>
                </a:solidFill>
              </a:rPr>
              <a:t>присвячено</a:t>
            </a:r>
            <a:r>
              <a:rPr lang="ru-RU" b="1" dirty="0" smtClean="0">
                <a:solidFill>
                  <a:srgbClr val="FFFF00"/>
                </a:solidFill>
              </a:rPr>
              <a:t> </a:t>
            </a:r>
            <a:r>
              <a:rPr lang="ru-RU" b="1" dirty="0" err="1" smtClean="0">
                <a:solidFill>
                  <a:srgbClr val="FFFF00"/>
                </a:solidFill>
              </a:rPr>
              <a:t>економічним</a:t>
            </a:r>
            <a:r>
              <a:rPr lang="ru-RU" b="1" dirty="0" smtClean="0">
                <a:solidFill>
                  <a:srgbClr val="FFFF00"/>
                </a:solidFill>
              </a:rPr>
              <a:t> </a:t>
            </a:r>
            <a:r>
              <a:rPr lang="ru-RU" b="1" dirty="0" err="1" smtClean="0">
                <a:solidFill>
                  <a:srgbClr val="FFFF00"/>
                </a:solidFill>
              </a:rPr>
              <a:t>чи</a:t>
            </a:r>
            <a:r>
              <a:rPr lang="ru-RU" b="1" dirty="0" smtClean="0">
                <a:solidFill>
                  <a:srgbClr val="FFFF00"/>
                </a:solidFill>
              </a:rPr>
              <a:t> </a:t>
            </a:r>
            <a:r>
              <a:rPr lang="ru-RU" b="1" dirty="0" err="1" smtClean="0">
                <a:solidFill>
                  <a:srgbClr val="FFFF00"/>
                </a:solidFill>
              </a:rPr>
              <a:t>політичним</a:t>
            </a:r>
            <a:r>
              <a:rPr lang="ru-RU" b="1" dirty="0" smtClean="0">
                <a:solidFill>
                  <a:srgbClr val="FFFF00"/>
                </a:solidFill>
              </a:rPr>
              <a:t> </a:t>
            </a:r>
            <a:r>
              <a:rPr lang="ru-RU" b="1" dirty="0" err="1" smtClean="0">
                <a:solidFill>
                  <a:srgbClr val="FFFF00"/>
                </a:solidFill>
              </a:rPr>
              <a:t>досягенненням</a:t>
            </a:r>
            <a:r>
              <a:rPr lang="ru-RU" b="1" dirty="0" smtClean="0">
                <a:solidFill>
                  <a:srgbClr val="FFFF00"/>
                </a:solidFill>
              </a:rPr>
              <a:t> бренду.</a:t>
            </a:r>
          </a:p>
          <a:p>
            <a:pPr algn="just"/>
            <a:r>
              <a:rPr lang="ru-RU" b="1" dirty="0" smtClean="0">
                <a:solidFill>
                  <a:srgbClr val="FFFF00"/>
                </a:solidFill>
              </a:rPr>
              <a:t>2) </a:t>
            </a:r>
            <a:r>
              <a:rPr lang="ru-RU" b="1" dirty="0" err="1" smtClean="0">
                <a:solidFill>
                  <a:srgbClr val="FFFF00"/>
                </a:solidFill>
              </a:rPr>
              <a:t>Окреслюється</a:t>
            </a:r>
            <a:r>
              <a:rPr lang="ru-RU" b="1" dirty="0" smtClean="0">
                <a:solidFill>
                  <a:srgbClr val="FFFF00"/>
                </a:solidFill>
              </a:rPr>
              <a:t> проблема, а </a:t>
            </a:r>
            <a:r>
              <a:rPr lang="ru-RU" b="1" dirty="0" err="1" smtClean="0">
                <a:solidFill>
                  <a:srgbClr val="FFFF00"/>
                </a:solidFill>
              </a:rPr>
              <a:t>її</a:t>
            </a:r>
            <a:r>
              <a:rPr lang="ru-RU" b="1" dirty="0" smtClean="0">
                <a:solidFill>
                  <a:srgbClr val="FFFF00"/>
                </a:solidFill>
              </a:rPr>
              <a:t> </a:t>
            </a:r>
            <a:r>
              <a:rPr lang="ru-RU" b="1" dirty="0" err="1" smtClean="0">
                <a:solidFill>
                  <a:srgbClr val="FFFF00"/>
                </a:solidFill>
              </a:rPr>
              <a:t>розв</a:t>
            </a:r>
            <a:r>
              <a:rPr lang="en-US" b="1" dirty="0" smtClean="0">
                <a:solidFill>
                  <a:srgbClr val="FFFF00"/>
                </a:solidFill>
              </a:rPr>
              <a:t>’</a:t>
            </a:r>
            <a:r>
              <a:rPr lang="ru-RU" b="1" dirty="0" err="1" smtClean="0">
                <a:solidFill>
                  <a:srgbClr val="FFFF00"/>
                </a:solidFill>
              </a:rPr>
              <a:t>язання</a:t>
            </a:r>
            <a:r>
              <a:rPr lang="ru-RU" b="1" dirty="0" smtClean="0">
                <a:solidFill>
                  <a:srgbClr val="FFFF00"/>
                </a:solidFill>
              </a:rPr>
              <a:t> </a:t>
            </a:r>
            <a:r>
              <a:rPr lang="ru-RU" b="1" dirty="0" err="1" smtClean="0">
                <a:solidFill>
                  <a:srgbClr val="FFFF00"/>
                </a:solidFill>
              </a:rPr>
              <a:t>пов</a:t>
            </a:r>
            <a:r>
              <a:rPr lang="en-US" b="1" dirty="0" smtClean="0">
                <a:solidFill>
                  <a:srgbClr val="FFFF00"/>
                </a:solidFill>
              </a:rPr>
              <a:t>’</a:t>
            </a:r>
            <a:r>
              <a:rPr lang="ru-RU" b="1" dirty="0" err="1" smtClean="0">
                <a:solidFill>
                  <a:srgbClr val="FFFF00"/>
                </a:solidFill>
              </a:rPr>
              <a:t>язане</a:t>
            </a:r>
            <a:r>
              <a:rPr lang="ru-RU" b="1" dirty="0" smtClean="0">
                <a:solidFill>
                  <a:srgbClr val="FFFF00"/>
                </a:solidFill>
              </a:rPr>
              <a:t> з </a:t>
            </a:r>
            <a:r>
              <a:rPr lang="ru-RU" b="1" dirty="0" err="1" smtClean="0">
                <a:solidFill>
                  <a:srgbClr val="FFFF00"/>
                </a:solidFill>
              </a:rPr>
              <a:t>певним</a:t>
            </a:r>
            <a:r>
              <a:rPr lang="ru-RU" b="1" dirty="0" smtClean="0">
                <a:solidFill>
                  <a:srgbClr val="FFFF00"/>
                </a:solidFill>
              </a:rPr>
              <a:t> брендом; при </a:t>
            </a:r>
            <a:r>
              <a:rPr lang="ru-RU" b="1" dirty="0" err="1" smtClean="0">
                <a:solidFill>
                  <a:srgbClr val="FFFF00"/>
                </a:solidFill>
              </a:rPr>
              <a:t>висвітленні</a:t>
            </a:r>
            <a:r>
              <a:rPr lang="ru-RU" b="1" dirty="0" smtClean="0">
                <a:solidFill>
                  <a:srgbClr val="FFFF00"/>
                </a:solidFill>
              </a:rPr>
              <a:t> </a:t>
            </a:r>
            <a:r>
              <a:rPr lang="ru-RU" b="1" dirty="0" err="1" smtClean="0">
                <a:solidFill>
                  <a:srgbClr val="FFFF00"/>
                </a:solidFill>
              </a:rPr>
              <a:t>конфлікту</a:t>
            </a:r>
            <a:r>
              <a:rPr lang="ru-RU" b="1" dirty="0">
                <a:solidFill>
                  <a:srgbClr val="FFFF00"/>
                </a:solidFill>
              </a:rPr>
              <a:t> </a:t>
            </a:r>
            <a:r>
              <a:rPr lang="ru-RU" b="1" dirty="0" err="1" smtClean="0">
                <a:solidFill>
                  <a:srgbClr val="FFFF00"/>
                </a:solidFill>
              </a:rPr>
              <a:t>висвітлено</a:t>
            </a:r>
            <a:r>
              <a:rPr lang="ru-RU" b="1" dirty="0" smtClean="0">
                <a:solidFill>
                  <a:srgbClr val="FFFF00"/>
                </a:solidFill>
              </a:rPr>
              <a:t> </a:t>
            </a:r>
            <a:r>
              <a:rPr lang="ru-RU" b="1" dirty="0" err="1" smtClean="0">
                <a:solidFill>
                  <a:srgbClr val="FFFF00"/>
                </a:solidFill>
              </a:rPr>
              <a:t>позиції</a:t>
            </a:r>
            <a:r>
              <a:rPr lang="ru-RU" b="1" dirty="0" smtClean="0">
                <a:solidFill>
                  <a:srgbClr val="FFFF00"/>
                </a:solidFill>
              </a:rPr>
              <a:t> </a:t>
            </a:r>
            <a:r>
              <a:rPr lang="ru-RU" b="1" dirty="0" err="1" smtClean="0">
                <a:solidFill>
                  <a:srgbClr val="FFFF00"/>
                </a:solidFill>
              </a:rPr>
              <a:t>лише</a:t>
            </a:r>
            <a:r>
              <a:rPr lang="ru-RU" b="1" dirty="0" smtClean="0">
                <a:solidFill>
                  <a:srgbClr val="FFFF00"/>
                </a:solidFill>
              </a:rPr>
              <a:t> </a:t>
            </a:r>
            <a:r>
              <a:rPr lang="ru-RU" b="1" dirty="0" err="1" smtClean="0">
                <a:solidFill>
                  <a:srgbClr val="FFFF00"/>
                </a:solidFill>
              </a:rPr>
              <a:t>однієї</a:t>
            </a:r>
            <a:r>
              <a:rPr lang="ru-RU" b="1" dirty="0" smtClean="0">
                <a:solidFill>
                  <a:srgbClr val="FFFF00"/>
                </a:solidFill>
              </a:rPr>
              <a:t> </a:t>
            </a:r>
            <a:r>
              <a:rPr lang="ru-RU" b="1" dirty="0" err="1" smtClean="0">
                <a:solidFill>
                  <a:srgbClr val="FFFF00"/>
                </a:solidFill>
              </a:rPr>
              <a:t>сторони</a:t>
            </a:r>
            <a:r>
              <a:rPr lang="ru-RU" b="1" dirty="0">
                <a:solidFill>
                  <a:srgbClr val="FFFF00"/>
                </a:solidFill>
              </a:rPr>
              <a:t>.</a:t>
            </a:r>
            <a:endParaRPr lang="ru-RU" b="1" dirty="0" smtClean="0">
              <a:solidFill>
                <a:srgbClr val="FFFF00"/>
              </a:solidFill>
            </a:endParaRPr>
          </a:p>
          <a:p>
            <a:pPr algn="just"/>
            <a:r>
              <a:rPr lang="ru-RU" b="1" dirty="0" smtClean="0">
                <a:solidFill>
                  <a:srgbClr val="FFFF00"/>
                </a:solidFill>
              </a:rPr>
              <a:t>3) У </a:t>
            </a:r>
            <a:r>
              <a:rPr lang="ru-RU" b="1" dirty="0" err="1">
                <a:solidFill>
                  <a:srgbClr val="FFFF00"/>
                </a:solidFill>
              </a:rPr>
              <a:t>матеріалі</a:t>
            </a:r>
            <a:r>
              <a:rPr lang="ru-RU" b="1" dirty="0">
                <a:solidFill>
                  <a:srgbClr val="FFFF00"/>
                </a:solidFill>
              </a:rPr>
              <a:t> </a:t>
            </a:r>
            <a:r>
              <a:rPr lang="ru-RU" b="1" dirty="0" err="1">
                <a:solidFill>
                  <a:srgbClr val="FFFF00"/>
                </a:solidFill>
              </a:rPr>
              <a:t>стоїть</a:t>
            </a:r>
            <a:r>
              <a:rPr lang="ru-RU" b="1" dirty="0">
                <a:solidFill>
                  <a:srgbClr val="FFFF00"/>
                </a:solidFill>
              </a:rPr>
              <a:t> </a:t>
            </a:r>
            <a:r>
              <a:rPr lang="ru-RU" b="1" dirty="0" err="1">
                <a:solidFill>
                  <a:srgbClr val="FFFF00"/>
                </a:solidFill>
              </a:rPr>
              <a:t>псевдонім</a:t>
            </a:r>
            <a:r>
              <a:rPr lang="ru-RU" b="1" dirty="0">
                <a:solidFill>
                  <a:srgbClr val="FFFF00"/>
                </a:solidFill>
              </a:rPr>
              <a:t> </a:t>
            </a:r>
            <a:r>
              <a:rPr lang="ru-RU" b="1" dirty="0" err="1">
                <a:solidFill>
                  <a:srgbClr val="FFFF00"/>
                </a:solidFill>
              </a:rPr>
              <a:t>замість</a:t>
            </a:r>
            <a:r>
              <a:rPr lang="ru-RU" b="1" dirty="0">
                <a:solidFill>
                  <a:srgbClr val="FFFF00"/>
                </a:solidFill>
              </a:rPr>
              <a:t> </a:t>
            </a:r>
            <a:r>
              <a:rPr lang="ru-RU" b="1" dirty="0" err="1">
                <a:solidFill>
                  <a:srgbClr val="FFFF00"/>
                </a:solidFill>
              </a:rPr>
              <a:t>справжнього</a:t>
            </a:r>
            <a:r>
              <a:rPr lang="ru-RU" b="1" dirty="0">
                <a:solidFill>
                  <a:srgbClr val="FFFF00"/>
                </a:solidFill>
              </a:rPr>
              <a:t> </a:t>
            </a:r>
            <a:r>
              <a:rPr lang="ru-RU" b="1" dirty="0" err="1">
                <a:solidFill>
                  <a:srgbClr val="FFFF00"/>
                </a:solidFill>
              </a:rPr>
              <a:t>прізвища</a:t>
            </a:r>
            <a:r>
              <a:rPr lang="ru-RU" b="1" dirty="0">
                <a:solidFill>
                  <a:srgbClr val="FFFF00"/>
                </a:solidFill>
              </a:rPr>
              <a:t> </a:t>
            </a:r>
            <a:r>
              <a:rPr lang="ru-RU" b="1" dirty="0" smtClean="0">
                <a:solidFill>
                  <a:srgbClr val="FFFF00"/>
                </a:solidFill>
              </a:rPr>
              <a:t>автора (Марина </a:t>
            </a:r>
            <a:r>
              <a:rPr lang="ru-RU" b="1" dirty="0" err="1" smtClean="0">
                <a:solidFill>
                  <a:srgbClr val="FFFF00"/>
                </a:solidFill>
              </a:rPr>
              <a:t>Лугова</a:t>
            </a:r>
            <a:r>
              <a:rPr lang="ru-RU" b="1" dirty="0" smtClean="0">
                <a:solidFill>
                  <a:srgbClr val="FFFF00"/>
                </a:solidFill>
              </a:rPr>
              <a:t>, Степан </a:t>
            </a:r>
            <a:r>
              <a:rPr lang="ru-RU" b="1" dirty="0" err="1" smtClean="0">
                <a:solidFill>
                  <a:srgbClr val="FFFF00"/>
                </a:solidFill>
              </a:rPr>
              <a:t>Лісовий</a:t>
            </a:r>
            <a:r>
              <a:rPr lang="ru-RU" b="1" dirty="0" smtClean="0">
                <a:solidFill>
                  <a:srgbClr val="FFFF00"/>
                </a:solidFill>
              </a:rPr>
              <a:t>, Петро </a:t>
            </a:r>
            <a:r>
              <a:rPr lang="ru-RU" b="1" dirty="0" err="1" smtClean="0">
                <a:solidFill>
                  <a:srgbClr val="FFFF00"/>
                </a:solidFill>
              </a:rPr>
              <a:t>Степовий</a:t>
            </a:r>
            <a:r>
              <a:rPr lang="ru-RU" b="1" dirty="0" smtClean="0">
                <a:solidFill>
                  <a:srgbClr val="FFFF00"/>
                </a:solidFill>
              </a:rPr>
              <a:t>). </a:t>
            </a:r>
            <a:r>
              <a:rPr lang="ru-RU" b="1" dirty="0" err="1" smtClean="0">
                <a:solidFill>
                  <a:srgbClr val="FFFF00"/>
                </a:solidFill>
              </a:rPr>
              <a:t>Це</a:t>
            </a:r>
            <a:r>
              <a:rPr lang="ru-RU" b="1" dirty="0" smtClean="0">
                <a:solidFill>
                  <a:srgbClr val="FFFF00"/>
                </a:solidFill>
              </a:rPr>
              <a:t> є </a:t>
            </a:r>
            <a:r>
              <a:rPr lang="ru-RU" b="1" dirty="0">
                <a:solidFill>
                  <a:srgbClr val="FFFF00"/>
                </a:solidFill>
              </a:rPr>
              <a:t>одним </a:t>
            </a:r>
            <a:r>
              <a:rPr lang="ru-RU" b="1" dirty="0" err="1">
                <a:solidFill>
                  <a:srgbClr val="FFFF00"/>
                </a:solidFill>
              </a:rPr>
              <a:t>із</a:t>
            </a:r>
            <a:r>
              <a:rPr lang="ru-RU" b="1" dirty="0">
                <a:solidFill>
                  <a:srgbClr val="FFFF00"/>
                </a:solidFill>
              </a:rPr>
              <a:t> </a:t>
            </a:r>
            <a:r>
              <a:rPr lang="ru-RU" b="1" dirty="0" err="1">
                <a:solidFill>
                  <a:srgbClr val="FFFF00"/>
                </a:solidFill>
              </a:rPr>
              <a:t>основних</a:t>
            </a:r>
            <a:r>
              <a:rPr lang="ru-RU" b="1" dirty="0">
                <a:solidFill>
                  <a:srgbClr val="FFFF00"/>
                </a:solidFill>
              </a:rPr>
              <a:t> </a:t>
            </a:r>
            <a:r>
              <a:rPr lang="ru-RU" b="1" dirty="0" err="1">
                <a:solidFill>
                  <a:srgbClr val="FFFF00"/>
                </a:solidFill>
              </a:rPr>
              <a:t>показників</a:t>
            </a:r>
            <a:r>
              <a:rPr lang="ru-RU" b="1" dirty="0">
                <a:solidFill>
                  <a:srgbClr val="FFFF00"/>
                </a:solidFill>
              </a:rPr>
              <a:t> того, </a:t>
            </a:r>
            <a:r>
              <a:rPr lang="ru-RU" b="1" dirty="0" err="1">
                <a:solidFill>
                  <a:srgbClr val="FFFF00"/>
                </a:solidFill>
              </a:rPr>
              <a:t>що</a:t>
            </a:r>
            <a:r>
              <a:rPr lang="ru-RU" b="1" dirty="0">
                <a:solidFill>
                  <a:srgbClr val="FFFF00"/>
                </a:solidFill>
              </a:rPr>
              <a:t> автор не </a:t>
            </a:r>
            <a:r>
              <a:rPr lang="ru-RU" b="1" dirty="0" err="1">
                <a:solidFill>
                  <a:srgbClr val="FFFF00"/>
                </a:solidFill>
              </a:rPr>
              <a:t>бажає</a:t>
            </a:r>
            <a:r>
              <a:rPr lang="ru-RU" b="1" dirty="0">
                <a:solidFill>
                  <a:srgbClr val="FFFF00"/>
                </a:solidFill>
              </a:rPr>
              <a:t> </a:t>
            </a:r>
            <a:r>
              <a:rPr lang="ru-RU" b="1" dirty="0" err="1">
                <a:solidFill>
                  <a:srgbClr val="FFFF00"/>
                </a:solidFill>
              </a:rPr>
              <a:t>показувати</a:t>
            </a:r>
            <a:r>
              <a:rPr lang="ru-RU" b="1" dirty="0">
                <a:solidFill>
                  <a:srgbClr val="FFFF00"/>
                </a:solidFill>
              </a:rPr>
              <a:t> </a:t>
            </a:r>
            <a:r>
              <a:rPr lang="ru-RU" b="1" dirty="0" err="1">
                <a:solidFill>
                  <a:srgbClr val="FFFF00"/>
                </a:solidFill>
              </a:rPr>
              <a:t>своє</a:t>
            </a:r>
            <a:r>
              <a:rPr lang="ru-RU" b="1" dirty="0">
                <a:solidFill>
                  <a:srgbClr val="FFFF00"/>
                </a:solidFill>
              </a:rPr>
              <a:t> </a:t>
            </a:r>
            <a:r>
              <a:rPr lang="ru-RU" b="1" dirty="0" err="1">
                <a:solidFill>
                  <a:srgbClr val="FFFF00"/>
                </a:solidFill>
              </a:rPr>
              <a:t>справжнє</a:t>
            </a:r>
            <a:r>
              <a:rPr lang="ru-RU" b="1" dirty="0">
                <a:solidFill>
                  <a:srgbClr val="FFFF00"/>
                </a:solidFill>
              </a:rPr>
              <a:t> </a:t>
            </a:r>
            <a:r>
              <a:rPr lang="ru-RU" b="1" dirty="0" err="1" smtClean="0">
                <a:solidFill>
                  <a:srgbClr val="FFFF00"/>
                </a:solidFill>
              </a:rPr>
              <a:t>обличчя</a:t>
            </a:r>
            <a:r>
              <a:rPr lang="ru-RU" b="1" dirty="0" smtClean="0">
                <a:solidFill>
                  <a:srgbClr val="FFFF00"/>
                </a:solidFill>
              </a:rPr>
              <a:t> </a:t>
            </a:r>
            <a:r>
              <a:rPr lang="ru-RU" b="1" dirty="0" err="1" smtClean="0">
                <a:solidFill>
                  <a:srgbClr val="FFFF00"/>
                </a:solidFill>
              </a:rPr>
              <a:t>реципіэєтові</a:t>
            </a:r>
            <a:r>
              <a:rPr lang="ru-RU" b="1" dirty="0" smtClean="0">
                <a:solidFill>
                  <a:srgbClr val="FFFF00"/>
                </a:solidFill>
              </a:rPr>
              <a:t>. </a:t>
            </a:r>
            <a:r>
              <a:rPr lang="ru-RU" b="1" dirty="0">
                <a:solidFill>
                  <a:srgbClr val="FFFF00"/>
                </a:solidFill>
              </a:rPr>
              <a:t>А, </a:t>
            </a:r>
            <a:r>
              <a:rPr lang="ru-RU" b="1" dirty="0" err="1">
                <a:solidFill>
                  <a:srgbClr val="FFFF00"/>
                </a:solidFill>
              </a:rPr>
              <a:t>отже</a:t>
            </a:r>
            <a:r>
              <a:rPr lang="ru-RU" b="1" dirty="0">
                <a:solidFill>
                  <a:srgbClr val="FFFF00"/>
                </a:solidFill>
              </a:rPr>
              <a:t>, </a:t>
            </a:r>
            <a:r>
              <a:rPr lang="ru-RU" b="1" dirty="0" err="1">
                <a:solidFill>
                  <a:srgbClr val="FFFF00"/>
                </a:solidFill>
              </a:rPr>
              <a:t>можна</a:t>
            </a:r>
            <a:r>
              <a:rPr lang="ru-RU" b="1" dirty="0">
                <a:solidFill>
                  <a:srgbClr val="FFFF00"/>
                </a:solidFill>
              </a:rPr>
              <a:t> </a:t>
            </a:r>
            <a:r>
              <a:rPr lang="ru-RU" b="1" dirty="0" err="1">
                <a:solidFill>
                  <a:srgbClr val="FFFF00"/>
                </a:solidFill>
              </a:rPr>
              <a:t>припустити</a:t>
            </a:r>
            <a:r>
              <a:rPr lang="ru-RU" b="1" dirty="0">
                <a:solidFill>
                  <a:srgbClr val="FFFF00"/>
                </a:solidFill>
              </a:rPr>
              <a:t>, </a:t>
            </a:r>
            <a:r>
              <a:rPr lang="ru-RU" b="1" dirty="0" err="1">
                <a:solidFill>
                  <a:srgbClr val="FFFF00"/>
                </a:solidFill>
              </a:rPr>
              <a:t>що</a:t>
            </a:r>
            <a:r>
              <a:rPr lang="ru-RU" b="1" dirty="0">
                <a:solidFill>
                  <a:srgbClr val="FFFF00"/>
                </a:solidFill>
              </a:rPr>
              <a:t> </a:t>
            </a:r>
            <a:r>
              <a:rPr lang="ru-RU" b="1" dirty="0" err="1">
                <a:solidFill>
                  <a:srgbClr val="FFFF00"/>
                </a:solidFill>
              </a:rPr>
              <a:t>він</a:t>
            </a:r>
            <a:r>
              <a:rPr lang="ru-RU" b="1" dirty="0">
                <a:solidFill>
                  <a:srgbClr val="FFFF00"/>
                </a:solidFill>
              </a:rPr>
              <a:t> </a:t>
            </a:r>
            <a:r>
              <a:rPr lang="ru-RU" b="1" dirty="0" err="1">
                <a:solidFill>
                  <a:srgbClr val="FFFF00"/>
                </a:solidFill>
              </a:rPr>
              <a:t>повністю</a:t>
            </a:r>
            <a:r>
              <a:rPr lang="ru-RU" b="1" dirty="0">
                <a:solidFill>
                  <a:srgbClr val="FFFF00"/>
                </a:solidFill>
              </a:rPr>
              <a:t> не </a:t>
            </a:r>
            <a:r>
              <a:rPr lang="ru-RU" b="1" dirty="0" err="1">
                <a:solidFill>
                  <a:srgbClr val="FFFF00"/>
                </a:solidFill>
              </a:rPr>
              <a:t>погоджується</a:t>
            </a:r>
            <a:r>
              <a:rPr lang="ru-RU" b="1" dirty="0">
                <a:solidFill>
                  <a:srgbClr val="FFFF00"/>
                </a:solidFill>
              </a:rPr>
              <a:t> </a:t>
            </a:r>
            <a:r>
              <a:rPr lang="ru-RU" b="1" dirty="0" err="1">
                <a:solidFill>
                  <a:srgbClr val="FFFF00"/>
                </a:solidFill>
              </a:rPr>
              <a:t>із</a:t>
            </a:r>
            <a:r>
              <a:rPr lang="ru-RU" b="1" dirty="0">
                <a:solidFill>
                  <a:srgbClr val="FFFF00"/>
                </a:solidFill>
              </a:rPr>
              <a:t> </a:t>
            </a:r>
            <a:r>
              <a:rPr lang="ru-RU" b="1" dirty="0" err="1">
                <a:solidFill>
                  <a:srgbClr val="FFFF00"/>
                </a:solidFill>
              </a:rPr>
              <a:t>викладеними</a:t>
            </a:r>
            <a:r>
              <a:rPr lang="ru-RU" b="1" dirty="0">
                <a:solidFill>
                  <a:srgbClr val="FFFF00"/>
                </a:solidFill>
              </a:rPr>
              <a:t> в </a:t>
            </a:r>
            <a:r>
              <a:rPr lang="ru-RU" b="1" dirty="0" err="1">
                <a:solidFill>
                  <a:srgbClr val="FFFF00"/>
                </a:solidFill>
              </a:rPr>
              <a:t>публікації</a:t>
            </a:r>
            <a:r>
              <a:rPr lang="ru-RU" b="1" dirty="0">
                <a:solidFill>
                  <a:srgbClr val="FFFF00"/>
                </a:solidFill>
              </a:rPr>
              <a:t> думками. </a:t>
            </a:r>
            <a:r>
              <a:rPr lang="ru-RU" b="1" dirty="0" err="1">
                <a:solidFill>
                  <a:srgbClr val="FFFF00"/>
                </a:solidFill>
              </a:rPr>
              <a:t>Чи</a:t>
            </a:r>
            <a:r>
              <a:rPr lang="ru-RU" b="1" dirty="0">
                <a:solidFill>
                  <a:srgbClr val="FFFF00"/>
                </a:solidFill>
              </a:rPr>
              <a:t> </a:t>
            </a:r>
            <a:r>
              <a:rPr lang="ru-RU" b="1" dirty="0" err="1">
                <a:solidFill>
                  <a:srgbClr val="FFFF00"/>
                </a:solidFill>
              </a:rPr>
              <a:t>навпаки</a:t>
            </a:r>
            <a:r>
              <a:rPr lang="ru-RU" b="1" dirty="0">
                <a:solidFill>
                  <a:srgbClr val="FFFF00"/>
                </a:solidFill>
              </a:rPr>
              <a:t> – не </a:t>
            </a:r>
            <a:r>
              <a:rPr lang="ru-RU" b="1" dirty="0" err="1">
                <a:solidFill>
                  <a:srgbClr val="FFFF00"/>
                </a:solidFill>
              </a:rPr>
              <a:t>хоче</a:t>
            </a:r>
            <a:r>
              <a:rPr lang="ru-RU" b="1" dirty="0">
                <a:solidFill>
                  <a:srgbClr val="FFFF00"/>
                </a:solidFill>
              </a:rPr>
              <a:t>, </a:t>
            </a:r>
            <a:r>
              <a:rPr lang="ru-RU" b="1" dirty="0" err="1">
                <a:solidFill>
                  <a:srgbClr val="FFFF00"/>
                </a:solidFill>
              </a:rPr>
              <a:t>щоб</a:t>
            </a:r>
            <a:r>
              <a:rPr lang="ru-RU" b="1" dirty="0">
                <a:solidFill>
                  <a:srgbClr val="FFFF00"/>
                </a:solidFill>
              </a:rPr>
              <a:t> вона </a:t>
            </a:r>
            <a:r>
              <a:rPr lang="ru-RU" b="1" dirty="0" err="1">
                <a:solidFill>
                  <a:srgbClr val="FFFF00"/>
                </a:solidFill>
              </a:rPr>
              <a:t>асоціювалась</a:t>
            </a:r>
            <a:r>
              <a:rPr lang="ru-RU" b="1" dirty="0">
                <a:solidFill>
                  <a:srgbClr val="FFFF00"/>
                </a:solidFill>
              </a:rPr>
              <a:t> </a:t>
            </a:r>
            <a:r>
              <a:rPr lang="ru-RU" b="1" dirty="0" err="1">
                <a:solidFill>
                  <a:srgbClr val="FFFF00"/>
                </a:solidFill>
              </a:rPr>
              <a:t>із</a:t>
            </a:r>
            <a:r>
              <a:rPr lang="ru-RU" b="1" dirty="0">
                <a:solidFill>
                  <a:srgbClr val="FFFF00"/>
                </a:solidFill>
              </a:rPr>
              <a:t> </a:t>
            </a:r>
            <a:r>
              <a:rPr lang="ru-RU" b="1" dirty="0" err="1">
                <a:solidFill>
                  <a:srgbClr val="FFFF00"/>
                </a:solidFill>
              </a:rPr>
              <a:t>його</a:t>
            </a:r>
            <a:r>
              <a:rPr lang="ru-RU" b="1" dirty="0">
                <a:solidFill>
                  <a:srgbClr val="FFFF00"/>
                </a:solidFill>
              </a:rPr>
              <a:t> </a:t>
            </a:r>
            <a:r>
              <a:rPr lang="ru-RU" b="1" dirty="0" err="1">
                <a:solidFill>
                  <a:srgbClr val="FFFF00"/>
                </a:solidFill>
              </a:rPr>
              <a:t>прізвищем</a:t>
            </a:r>
            <a:r>
              <a:rPr lang="ru-RU" b="1" dirty="0">
                <a:solidFill>
                  <a:srgbClr val="FFFF00"/>
                </a:solidFill>
              </a:rPr>
              <a:t>. </a:t>
            </a:r>
          </a:p>
          <a:p>
            <a:pPr algn="just"/>
            <a:r>
              <a:rPr lang="ru-RU" b="1" dirty="0" smtClean="0">
                <a:solidFill>
                  <a:srgbClr val="FFFF00"/>
                </a:solidFill>
              </a:rPr>
              <a:t>4) </a:t>
            </a:r>
            <a:r>
              <a:rPr lang="ru-RU" b="1" dirty="0" err="1" smtClean="0">
                <a:solidFill>
                  <a:srgbClr val="FFFF00"/>
                </a:solidFill>
              </a:rPr>
              <a:t>Публікація</a:t>
            </a:r>
            <a:r>
              <a:rPr lang="ru-RU" b="1" dirty="0">
                <a:solidFill>
                  <a:srgbClr val="FFFF00"/>
                </a:solidFill>
              </a:rPr>
              <a:t>, </a:t>
            </a:r>
            <a:r>
              <a:rPr lang="ru-RU" b="1" dirty="0" err="1">
                <a:solidFill>
                  <a:srgbClr val="FFFF00"/>
                </a:solidFill>
              </a:rPr>
              <a:t>що</a:t>
            </a:r>
            <a:r>
              <a:rPr lang="ru-RU" b="1" dirty="0">
                <a:solidFill>
                  <a:srgbClr val="FFFF00"/>
                </a:solidFill>
              </a:rPr>
              <a:t> </a:t>
            </a:r>
            <a:r>
              <a:rPr lang="ru-RU" b="1" dirty="0" err="1">
                <a:solidFill>
                  <a:srgbClr val="FFFF00"/>
                </a:solidFill>
              </a:rPr>
              <a:t>з'явилася</a:t>
            </a:r>
            <a:r>
              <a:rPr lang="ru-RU" b="1" dirty="0">
                <a:solidFill>
                  <a:srgbClr val="FFFF00"/>
                </a:solidFill>
              </a:rPr>
              <a:t> у </a:t>
            </a:r>
            <a:r>
              <a:rPr lang="ru-RU" b="1" dirty="0" err="1">
                <a:solidFill>
                  <a:srgbClr val="FFFF00"/>
                </a:solidFill>
              </a:rPr>
              <a:t>виданні</a:t>
            </a:r>
            <a:r>
              <a:rPr lang="ru-RU" b="1" dirty="0">
                <a:solidFill>
                  <a:srgbClr val="FFFF00"/>
                </a:solidFill>
              </a:rPr>
              <a:t>, не </a:t>
            </a:r>
            <a:r>
              <a:rPr lang="ru-RU" b="1" dirty="0" err="1" smtClean="0">
                <a:solidFill>
                  <a:srgbClr val="FFFF00"/>
                </a:solidFill>
              </a:rPr>
              <a:t>має</a:t>
            </a:r>
            <a:r>
              <a:rPr lang="ru-RU" b="1" dirty="0" smtClean="0">
                <a:solidFill>
                  <a:srgbClr val="FFFF00"/>
                </a:solidFill>
              </a:rPr>
              <a:t> </a:t>
            </a:r>
            <a:r>
              <a:rPr lang="ru-RU" b="1" dirty="0" err="1" smtClean="0">
                <a:solidFill>
                  <a:srgbClr val="FFFF00"/>
                </a:solidFill>
              </a:rPr>
              <a:t>інфорамаційного</a:t>
            </a:r>
            <a:r>
              <a:rPr lang="ru-RU" b="1" dirty="0" smtClean="0">
                <a:solidFill>
                  <a:srgbClr val="FFFF00"/>
                </a:solidFill>
              </a:rPr>
              <a:t> приводу </a:t>
            </a:r>
            <a:r>
              <a:rPr lang="ru-RU" b="1" dirty="0" err="1" smtClean="0">
                <a:solidFill>
                  <a:srgbClr val="FFFF00"/>
                </a:solidFill>
              </a:rPr>
              <a:t>свіжої</a:t>
            </a:r>
            <a:r>
              <a:rPr lang="ru-RU" b="1" dirty="0" smtClean="0">
                <a:solidFill>
                  <a:srgbClr val="FFFF00"/>
                </a:solidFill>
              </a:rPr>
              <a:t>, </a:t>
            </a:r>
            <a:r>
              <a:rPr lang="ru-RU" b="1" dirty="0" err="1">
                <a:solidFill>
                  <a:srgbClr val="FFFF00"/>
                </a:solidFill>
              </a:rPr>
              <a:t>інформації</a:t>
            </a:r>
            <a:r>
              <a:rPr lang="ru-RU" b="1" dirty="0">
                <a:solidFill>
                  <a:srgbClr val="FFFF00"/>
                </a:solidFill>
              </a:rPr>
              <a:t>, є </a:t>
            </a:r>
            <a:r>
              <a:rPr lang="ru-RU" b="1" dirty="0" err="1">
                <a:solidFill>
                  <a:srgbClr val="FFFF00"/>
                </a:solidFill>
              </a:rPr>
              <a:t>несвоєчасною</a:t>
            </a:r>
            <a:r>
              <a:rPr lang="ru-RU" b="1" dirty="0">
                <a:solidFill>
                  <a:srgbClr val="FFFF00"/>
                </a:solidFill>
              </a:rPr>
              <a:t> </a:t>
            </a:r>
            <a:r>
              <a:rPr lang="ru-RU" b="1" dirty="0" err="1">
                <a:solidFill>
                  <a:srgbClr val="FFFF00"/>
                </a:solidFill>
              </a:rPr>
              <a:t>чи</a:t>
            </a:r>
            <a:r>
              <a:rPr lang="ru-RU" b="1" dirty="0">
                <a:solidFill>
                  <a:srgbClr val="FFFF00"/>
                </a:solidFill>
              </a:rPr>
              <a:t> не </a:t>
            </a:r>
            <a:r>
              <a:rPr lang="ru-RU" b="1" dirty="0" err="1">
                <a:solidFill>
                  <a:srgbClr val="FFFF00"/>
                </a:solidFill>
              </a:rPr>
              <a:t>зовсім</a:t>
            </a:r>
            <a:r>
              <a:rPr lang="ru-RU" b="1" dirty="0">
                <a:solidFill>
                  <a:srgbClr val="FFFF00"/>
                </a:solidFill>
              </a:rPr>
              <a:t> актуальною. </a:t>
            </a:r>
          </a:p>
          <a:p>
            <a:pPr algn="just"/>
            <a:r>
              <a:rPr lang="ru-RU" b="1" dirty="0" smtClean="0">
                <a:solidFill>
                  <a:srgbClr val="FFFF00"/>
                </a:solidFill>
              </a:rPr>
              <a:t>5)</a:t>
            </a:r>
            <a:r>
              <a:rPr lang="ru-RU" b="1" dirty="0" err="1" smtClean="0">
                <a:solidFill>
                  <a:srgbClr val="FFFF00"/>
                </a:solidFill>
              </a:rPr>
              <a:t>Якщо</a:t>
            </a:r>
            <a:r>
              <a:rPr lang="ru-RU" b="1" dirty="0" smtClean="0">
                <a:solidFill>
                  <a:srgbClr val="FFFF00"/>
                </a:solidFill>
              </a:rPr>
              <a:t> </a:t>
            </a:r>
            <a:r>
              <a:rPr lang="ru-RU" b="1" dirty="0">
                <a:solidFill>
                  <a:srgbClr val="FFFF00"/>
                </a:solidFill>
              </a:rPr>
              <a:t>в </a:t>
            </a:r>
            <a:r>
              <a:rPr lang="ru-RU" b="1" dirty="0" err="1">
                <a:solidFill>
                  <a:srgbClr val="FFFF00"/>
                </a:solidFill>
              </a:rPr>
              <a:t>матеріалі</a:t>
            </a:r>
            <a:r>
              <a:rPr lang="ru-RU" b="1" dirty="0">
                <a:solidFill>
                  <a:srgbClr val="FFFF00"/>
                </a:solidFill>
              </a:rPr>
              <a:t> </a:t>
            </a:r>
            <a:r>
              <a:rPr lang="ru-RU" b="1" dirty="0" err="1">
                <a:solidFill>
                  <a:srgbClr val="FFFF00"/>
                </a:solidFill>
              </a:rPr>
              <a:t>яскраво</a:t>
            </a:r>
            <a:r>
              <a:rPr lang="ru-RU" b="1" dirty="0">
                <a:solidFill>
                  <a:srgbClr val="FFFF00"/>
                </a:solidFill>
              </a:rPr>
              <a:t> </a:t>
            </a:r>
            <a:r>
              <a:rPr lang="ru-RU" b="1" dirty="0" err="1">
                <a:solidFill>
                  <a:srgbClr val="FFFF00"/>
                </a:solidFill>
              </a:rPr>
              <a:t>виражена</a:t>
            </a:r>
            <a:r>
              <a:rPr lang="ru-RU" b="1" dirty="0">
                <a:solidFill>
                  <a:srgbClr val="FFFF00"/>
                </a:solidFill>
              </a:rPr>
              <a:t> </a:t>
            </a:r>
            <a:r>
              <a:rPr lang="ru-RU" b="1" dirty="0" err="1">
                <a:solidFill>
                  <a:srgbClr val="FFFF00"/>
                </a:solidFill>
              </a:rPr>
              <a:t>лише</a:t>
            </a:r>
            <a:r>
              <a:rPr lang="ru-RU" b="1" dirty="0">
                <a:solidFill>
                  <a:srgbClr val="FFFF00"/>
                </a:solidFill>
              </a:rPr>
              <a:t> </a:t>
            </a:r>
            <a:r>
              <a:rPr lang="ru-RU" b="1" dirty="0" err="1">
                <a:solidFill>
                  <a:srgbClr val="FFFF00"/>
                </a:solidFill>
              </a:rPr>
              <a:t>одноманітна</a:t>
            </a:r>
            <a:r>
              <a:rPr lang="ru-RU" b="1" dirty="0">
                <a:solidFill>
                  <a:srgbClr val="FFFF00"/>
                </a:solidFill>
              </a:rPr>
              <a:t> </a:t>
            </a:r>
            <a:r>
              <a:rPr lang="ru-RU" b="1" dirty="0" err="1">
                <a:solidFill>
                  <a:srgbClr val="FFFF00"/>
                </a:solidFill>
              </a:rPr>
              <a:t>позиція</a:t>
            </a:r>
            <a:r>
              <a:rPr lang="ru-RU" b="1" dirty="0">
                <a:solidFill>
                  <a:srgbClr val="FFFF00"/>
                </a:solidFill>
              </a:rPr>
              <a:t> </a:t>
            </a:r>
            <a:r>
              <a:rPr lang="ru-RU" b="1" dirty="0" err="1">
                <a:solidFill>
                  <a:srgbClr val="FFFF00"/>
                </a:solidFill>
              </a:rPr>
              <a:t>якогось</a:t>
            </a:r>
            <a:r>
              <a:rPr lang="ru-RU" b="1" dirty="0">
                <a:solidFill>
                  <a:srgbClr val="FFFF00"/>
                </a:solidFill>
              </a:rPr>
              <a:t> автора, </a:t>
            </a:r>
            <a:r>
              <a:rPr lang="ru-RU" b="1" dirty="0" err="1">
                <a:solidFill>
                  <a:srgbClr val="FFFF00"/>
                </a:solidFill>
              </a:rPr>
              <a:t>відчувається</a:t>
            </a:r>
            <a:r>
              <a:rPr lang="ru-RU" b="1" dirty="0">
                <a:solidFill>
                  <a:srgbClr val="FFFF00"/>
                </a:solidFill>
              </a:rPr>
              <a:t> однобокий </a:t>
            </a:r>
            <a:r>
              <a:rPr lang="ru-RU" b="1" dirty="0" err="1">
                <a:solidFill>
                  <a:srgbClr val="FFFF00"/>
                </a:solidFill>
              </a:rPr>
              <a:t>вислів</a:t>
            </a:r>
            <a:r>
              <a:rPr lang="ru-RU" b="1" dirty="0">
                <a:solidFill>
                  <a:srgbClr val="FFFF00"/>
                </a:solidFill>
              </a:rPr>
              <a:t> думок, </a:t>
            </a:r>
            <a:r>
              <a:rPr lang="ru-RU" b="1" dirty="0" err="1">
                <a:solidFill>
                  <a:srgbClr val="FFFF00"/>
                </a:solidFill>
              </a:rPr>
              <a:t>бракує</a:t>
            </a:r>
            <a:r>
              <a:rPr lang="ru-RU" b="1" dirty="0">
                <a:solidFill>
                  <a:srgbClr val="FFFF00"/>
                </a:solidFill>
              </a:rPr>
              <a:t> </a:t>
            </a:r>
            <a:r>
              <a:rPr lang="ru-RU" b="1" dirty="0" err="1">
                <a:solidFill>
                  <a:srgbClr val="FFFF00"/>
                </a:solidFill>
              </a:rPr>
              <a:t>фактів</a:t>
            </a:r>
            <a:r>
              <a:rPr lang="ru-RU" b="1" dirty="0">
                <a:solidFill>
                  <a:srgbClr val="FFFF00"/>
                </a:solidFill>
              </a:rPr>
              <a:t> та </a:t>
            </a:r>
            <a:r>
              <a:rPr lang="ru-RU" b="1" dirty="0" err="1">
                <a:solidFill>
                  <a:srgbClr val="FFFF00"/>
                </a:solidFill>
              </a:rPr>
              <a:t>коментарів</a:t>
            </a:r>
            <a:r>
              <a:rPr lang="ru-RU" b="1" dirty="0">
                <a:solidFill>
                  <a:srgbClr val="FFFF00"/>
                </a:solidFill>
              </a:rPr>
              <a:t>, а </a:t>
            </a:r>
            <a:r>
              <a:rPr lang="ru-RU" b="1" dirty="0" err="1">
                <a:solidFill>
                  <a:srgbClr val="FFFF00"/>
                </a:solidFill>
              </a:rPr>
              <a:t>аргументи</a:t>
            </a:r>
            <a:r>
              <a:rPr lang="ru-RU" b="1" dirty="0">
                <a:solidFill>
                  <a:srgbClr val="FFFF00"/>
                </a:solidFill>
              </a:rPr>
              <a:t> не є </a:t>
            </a:r>
            <a:r>
              <a:rPr lang="ru-RU" b="1" dirty="0" err="1">
                <a:solidFill>
                  <a:srgbClr val="FFFF00"/>
                </a:solidFill>
              </a:rPr>
              <a:t>переконливими</a:t>
            </a:r>
            <a:r>
              <a:rPr lang="ru-RU" b="1" dirty="0">
                <a:solidFill>
                  <a:srgbClr val="FFFF00"/>
                </a:solidFill>
              </a:rPr>
              <a:t>. </a:t>
            </a:r>
            <a:r>
              <a:rPr lang="ru-RU" b="1" dirty="0" err="1">
                <a:solidFill>
                  <a:srgbClr val="FFFF00"/>
                </a:solidFill>
              </a:rPr>
              <a:t>Такий</a:t>
            </a:r>
            <a:r>
              <a:rPr lang="ru-RU" b="1" dirty="0">
                <a:solidFill>
                  <a:srgbClr val="FFFF00"/>
                </a:solidFill>
              </a:rPr>
              <a:t> </a:t>
            </a:r>
            <a:r>
              <a:rPr lang="ru-RU" b="1" dirty="0" err="1">
                <a:solidFill>
                  <a:srgbClr val="FFFF00"/>
                </a:solidFill>
              </a:rPr>
              <a:t>фактаж</a:t>
            </a:r>
            <a:r>
              <a:rPr lang="ru-RU" b="1" dirty="0">
                <a:solidFill>
                  <a:srgbClr val="FFFF00"/>
                </a:solidFill>
              </a:rPr>
              <a:t> у </a:t>
            </a:r>
            <a:r>
              <a:rPr lang="ru-RU" b="1" dirty="0" err="1">
                <a:solidFill>
                  <a:srgbClr val="FFFF00"/>
                </a:solidFill>
              </a:rPr>
              <a:t>матеріалах</a:t>
            </a:r>
            <a:r>
              <a:rPr lang="ru-RU" b="1" dirty="0">
                <a:solidFill>
                  <a:srgbClr val="FFFF00"/>
                </a:solidFill>
              </a:rPr>
              <a:t> </a:t>
            </a:r>
            <a:r>
              <a:rPr lang="ru-RU" b="1" dirty="0" err="1">
                <a:solidFill>
                  <a:srgbClr val="FFFF00"/>
                </a:solidFill>
              </a:rPr>
              <a:t>називають</a:t>
            </a:r>
            <a:r>
              <a:rPr lang="ru-RU" b="1" dirty="0">
                <a:solidFill>
                  <a:srgbClr val="FFFF00"/>
                </a:solidFill>
              </a:rPr>
              <a:t> «</a:t>
            </a:r>
            <a:r>
              <a:rPr lang="ru-RU" b="1" dirty="0" err="1">
                <a:solidFill>
                  <a:srgbClr val="FFFF00"/>
                </a:solidFill>
              </a:rPr>
              <a:t>притягнутим</a:t>
            </a:r>
            <a:r>
              <a:rPr lang="ru-RU" b="1" dirty="0">
                <a:solidFill>
                  <a:srgbClr val="FFFF00"/>
                </a:solidFill>
              </a:rPr>
              <a:t> за </a:t>
            </a:r>
            <a:r>
              <a:rPr lang="ru-RU" b="1" dirty="0" err="1">
                <a:solidFill>
                  <a:srgbClr val="FFFF00"/>
                </a:solidFill>
              </a:rPr>
              <a:t>вуха</a:t>
            </a:r>
            <a:r>
              <a:rPr lang="ru-RU" b="1" dirty="0">
                <a:solidFill>
                  <a:srgbClr val="FFFF00"/>
                </a:solidFill>
              </a:rPr>
              <a:t>». </a:t>
            </a:r>
          </a:p>
          <a:p>
            <a:pPr algn="just"/>
            <a:r>
              <a:rPr lang="ru-RU" b="1" dirty="0" smtClean="0">
                <a:solidFill>
                  <a:srgbClr val="FFFF00"/>
                </a:solidFill>
              </a:rPr>
              <a:t>6) </a:t>
            </a:r>
            <a:r>
              <a:rPr lang="ru-RU" b="1" dirty="0" err="1" smtClean="0">
                <a:solidFill>
                  <a:srgbClr val="FFFF00"/>
                </a:solidFill>
              </a:rPr>
              <a:t>Публікація</a:t>
            </a:r>
            <a:r>
              <a:rPr lang="ru-RU" b="1" dirty="0" smtClean="0">
                <a:solidFill>
                  <a:srgbClr val="FFFF00"/>
                </a:solidFill>
              </a:rPr>
              <a:t> </a:t>
            </a:r>
            <a:r>
              <a:rPr lang="ru-RU" b="1" dirty="0" err="1">
                <a:solidFill>
                  <a:srgbClr val="FFFF00"/>
                </a:solidFill>
              </a:rPr>
              <a:t>дезінформує</a:t>
            </a:r>
            <a:r>
              <a:rPr lang="ru-RU" b="1" dirty="0">
                <a:solidFill>
                  <a:srgbClr val="FFFF00"/>
                </a:solidFill>
              </a:rPr>
              <a:t> </a:t>
            </a:r>
            <a:r>
              <a:rPr lang="ru-RU" b="1" dirty="0" err="1">
                <a:solidFill>
                  <a:srgbClr val="FFFF00"/>
                </a:solidFill>
              </a:rPr>
              <a:t>читача</a:t>
            </a:r>
            <a:r>
              <a:rPr lang="ru-RU" b="1" dirty="0">
                <a:solidFill>
                  <a:srgbClr val="FFFF00"/>
                </a:solidFill>
              </a:rPr>
              <a:t>, </a:t>
            </a:r>
            <a:r>
              <a:rPr lang="ru-RU" b="1" dirty="0" err="1">
                <a:solidFill>
                  <a:srgbClr val="FFFF00"/>
                </a:solidFill>
              </a:rPr>
              <a:t>надаючи</a:t>
            </a:r>
            <a:r>
              <a:rPr lang="ru-RU" b="1" dirty="0">
                <a:solidFill>
                  <a:srgbClr val="FFFF00"/>
                </a:solidFill>
              </a:rPr>
              <a:t> </a:t>
            </a:r>
            <a:r>
              <a:rPr lang="ru-RU" b="1" dirty="0" err="1">
                <a:solidFill>
                  <a:srgbClr val="FFFF00"/>
                </a:solidFill>
              </a:rPr>
              <a:t>йому</a:t>
            </a:r>
            <a:r>
              <a:rPr lang="ru-RU" b="1" dirty="0">
                <a:solidFill>
                  <a:srgbClr val="FFFF00"/>
                </a:solidFill>
              </a:rPr>
              <a:t> </a:t>
            </a:r>
            <a:r>
              <a:rPr lang="ru-RU" b="1" dirty="0" err="1">
                <a:solidFill>
                  <a:srgbClr val="FFFF00"/>
                </a:solidFill>
              </a:rPr>
              <a:t>лише</a:t>
            </a:r>
            <a:r>
              <a:rPr lang="ru-RU" b="1" dirty="0">
                <a:solidFill>
                  <a:srgbClr val="FFFF00"/>
                </a:solidFill>
              </a:rPr>
              <a:t> шматки компромату, </a:t>
            </a:r>
            <a:r>
              <a:rPr lang="ru-RU" b="1" dirty="0" err="1">
                <a:solidFill>
                  <a:srgbClr val="FFFF00"/>
                </a:solidFill>
              </a:rPr>
              <a:t>який</a:t>
            </a:r>
            <a:r>
              <a:rPr lang="ru-RU" b="1" dirty="0">
                <a:solidFill>
                  <a:srgbClr val="FFFF00"/>
                </a:solidFill>
              </a:rPr>
              <a:t> </a:t>
            </a:r>
            <a:r>
              <a:rPr lang="ru-RU" b="1" dirty="0" err="1">
                <a:solidFill>
                  <a:srgbClr val="FFFF00"/>
                </a:solidFill>
              </a:rPr>
              <a:t>яскравовиражено</a:t>
            </a:r>
            <a:r>
              <a:rPr lang="ru-RU" b="1" dirty="0">
                <a:solidFill>
                  <a:srgbClr val="FFFF00"/>
                </a:solidFill>
              </a:rPr>
              <a:t> </a:t>
            </a:r>
            <a:r>
              <a:rPr lang="ru-RU" b="1" dirty="0" err="1">
                <a:solidFill>
                  <a:srgbClr val="FFFF00"/>
                </a:solidFill>
              </a:rPr>
              <a:t>паплюжить</a:t>
            </a:r>
            <a:r>
              <a:rPr lang="ru-RU" b="1" dirty="0">
                <a:solidFill>
                  <a:srgbClr val="FFFF00"/>
                </a:solidFill>
              </a:rPr>
              <a:t> </a:t>
            </a:r>
            <a:r>
              <a:rPr lang="ru-RU" b="1" dirty="0" err="1">
                <a:solidFill>
                  <a:srgbClr val="FFFF00"/>
                </a:solidFill>
              </a:rPr>
              <a:t>імідж</a:t>
            </a:r>
            <a:r>
              <a:rPr lang="ru-RU" b="1" dirty="0">
                <a:solidFill>
                  <a:srgbClr val="FFFF00"/>
                </a:solidFill>
              </a:rPr>
              <a:t> того </a:t>
            </a:r>
            <a:r>
              <a:rPr lang="ru-RU" b="1" dirty="0" err="1">
                <a:solidFill>
                  <a:srgbClr val="FFFF00"/>
                </a:solidFill>
              </a:rPr>
              <a:t>чи</a:t>
            </a:r>
            <a:r>
              <a:rPr lang="ru-RU" b="1" dirty="0">
                <a:solidFill>
                  <a:srgbClr val="FFFF00"/>
                </a:solidFill>
              </a:rPr>
              <a:t> </a:t>
            </a:r>
            <a:r>
              <a:rPr lang="ru-RU" b="1" dirty="0" err="1">
                <a:solidFill>
                  <a:srgbClr val="FFFF00"/>
                </a:solidFill>
              </a:rPr>
              <a:t>іншого</a:t>
            </a:r>
            <a:r>
              <a:rPr lang="ru-RU" b="1" dirty="0">
                <a:solidFill>
                  <a:srgbClr val="FFFF00"/>
                </a:solidFill>
              </a:rPr>
              <a:t> </a:t>
            </a:r>
            <a:r>
              <a:rPr lang="ru-RU" b="1" dirty="0" err="1">
                <a:solidFill>
                  <a:srgbClr val="FFFF00"/>
                </a:solidFill>
              </a:rPr>
              <a:t>політичного</a:t>
            </a:r>
            <a:r>
              <a:rPr lang="ru-RU" b="1" dirty="0">
                <a:solidFill>
                  <a:srgbClr val="FFFF00"/>
                </a:solidFill>
              </a:rPr>
              <a:t>, </a:t>
            </a:r>
            <a:r>
              <a:rPr lang="ru-RU" b="1" dirty="0" err="1">
                <a:solidFill>
                  <a:srgbClr val="FFFF00"/>
                </a:solidFill>
              </a:rPr>
              <a:t>бізнесового</a:t>
            </a:r>
            <a:r>
              <a:rPr lang="ru-RU" b="1" dirty="0">
                <a:solidFill>
                  <a:srgbClr val="FFFF00"/>
                </a:solidFill>
              </a:rPr>
              <a:t> </a:t>
            </a:r>
            <a:r>
              <a:rPr lang="ru-RU" b="1" dirty="0" err="1">
                <a:solidFill>
                  <a:srgbClr val="FFFF00"/>
                </a:solidFill>
              </a:rPr>
              <a:t>чи</a:t>
            </a:r>
            <a:r>
              <a:rPr lang="ru-RU" b="1" dirty="0">
                <a:solidFill>
                  <a:srgbClr val="FFFF00"/>
                </a:solidFill>
              </a:rPr>
              <a:t> </a:t>
            </a:r>
            <a:r>
              <a:rPr lang="ru-RU" b="1" dirty="0" err="1">
                <a:solidFill>
                  <a:srgbClr val="FFFF00"/>
                </a:solidFill>
              </a:rPr>
              <a:t>комерційного</a:t>
            </a:r>
            <a:r>
              <a:rPr lang="ru-RU" b="1" dirty="0">
                <a:solidFill>
                  <a:srgbClr val="FFFF00"/>
                </a:solidFill>
              </a:rPr>
              <a:t> </a:t>
            </a:r>
            <a:r>
              <a:rPr lang="ru-RU" b="1" dirty="0" err="1">
                <a:solidFill>
                  <a:srgbClr val="FFFF00"/>
                </a:solidFill>
              </a:rPr>
              <a:t>угрупування</a:t>
            </a:r>
            <a:r>
              <a:rPr lang="ru-RU" b="1" dirty="0">
                <a:solidFill>
                  <a:srgbClr val="FFFF00"/>
                </a:solidFill>
              </a:rPr>
              <a:t>. Або </a:t>
            </a:r>
            <a:r>
              <a:rPr lang="ru-RU" b="1" dirty="0" err="1">
                <a:solidFill>
                  <a:srgbClr val="FFFF00"/>
                </a:solidFill>
              </a:rPr>
              <a:t>якщо</a:t>
            </a:r>
            <a:r>
              <a:rPr lang="ru-RU" b="1" dirty="0">
                <a:solidFill>
                  <a:srgbClr val="FFFF00"/>
                </a:solidFill>
              </a:rPr>
              <a:t> </a:t>
            </a:r>
            <a:r>
              <a:rPr lang="ru-RU" b="1" dirty="0" err="1">
                <a:solidFill>
                  <a:srgbClr val="FFFF00"/>
                </a:solidFill>
              </a:rPr>
              <a:t>публікація</a:t>
            </a:r>
            <a:r>
              <a:rPr lang="ru-RU" b="1" dirty="0">
                <a:solidFill>
                  <a:srgbClr val="FFFF00"/>
                </a:solidFill>
              </a:rPr>
              <a:t> є </a:t>
            </a:r>
            <a:r>
              <a:rPr lang="ru-RU" b="1" dirty="0" err="1">
                <a:solidFill>
                  <a:srgbClr val="FFFF00"/>
                </a:solidFill>
              </a:rPr>
              <a:t>однією</a:t>
            </a:r>
            <a:r>
              <a:rPr lang="ru-RU" b="1" dirty="0">
                <a:solidFill>
                  <a:srgbClr val="FFFF00"/>
                </a:solidFill>
              </a:rPr>
              <a:t> з </a:t>
            </a:r>
            <a:r>
              <a:rPr lang="ru-RU" b="1" dirty="0" err="1">
                <a:solidFill>
                  <a:srgbClr val="FFFF00"/>
                </a:solidFill>
              </a:rPr>
              <a:t>багатьох</a:t>
            </a:r>
            <a:r>
              <a:rPr lang="ru-RU" b="1" dirty="0">
                <a:solidFill>
                  <a:srgbClr val="FFFF00"/>
                </a:solidFill>
              </a:rPr>
              <a:t> у </a:t>
            </a:r>
            <a:r>
              <a:rPr lang="ru-RU" b="1" dirty="0" err="1">
                <a:solidFill>
                  <a:srgbClr val="FFFF00"/>
                </a:solidFill>
              </a:rPr>
              <a:t>серії</a:t>
            </a:r>
            <a:r>
              <a:rPr lang="ru-RU" b="1" dirty="0">
                <a:solidFill>
                  <a:srgbClr val="FFFF00"/>
                </a:solidFill>
              </a:rPr>
              <a:t> </a:t>
            </a:r>
            <a:r>
              <a:rPr lang="ru-RU" b="1" dirty="0" err="1">
                <a:solidFill>
                  <a:srgbClr val="FFFF00"/>
                </a:solidFill>
              </a:rPr>
              <a:t>однотематичних</a:t>
            </a:r>
            <a:r>
              <a:rPr lang="ru-RU" b="1" dirty="0">
                <a:solidFill>
                  <a:srgbClr val="FFFF00"/>
                </a:solidFill>
              </a:rPr>
              <a:t> </a:t>
            </a:r>
            <a:r>
              <a:rPr lang="ru-RU" b="1" dirty="0" err="1">
                <a:solidFill>
                  <a:srgbClr val="FFFF00"/>
                </a:solidFill>
              </a:rPr>
              <a:t>матеріалів</a:t>
            </a:r>
            <a:r>
              <a:rPr lang="ru-RU" b="1" dirty="0">
                <a:solidFill>
                  <a:srgbClr val="FFFF00"/>
                </a:solidFill>
              </a:rPr>
              <a:t>, </a:t>
            </a:r>
            <a:r>
              <a:rPr lang="ru-RU" b="1" dirty="0" err="1">
                <a:solidFill>
                  <a:srgbClr val="FFFF00"/>
                </a:solidFill>
              </a:rPr>
              <a:t>що</a:t>
            </a:r>
            <a:r>
              <a:rPr lang="ru-RU" b="1" dirty="0">
                <a:solidFill>
                  <a:srgbClr val="FFFF00"/>
                </a:solidFill>
              </a:rPr>
              <a:t> </a:t>
            </a:r>
            <a:r>
              <a:rPr lang="ru-RU" b="1" dirty="0" err="1">
                <a:solidFill>
                  <a:srgbClr val="FFFF00"/>
                </a:solidFill>
              </a:rPr>
              <a:t>друкуються</a:t>
            </a:r>
            <a:r>
              <a:rPr lang="ru-RU" b="1" dirty="0">
                <a:solidFill>
                  <a:srgbClr val="FFFF00"/>
                </a:solidFill>
              </a:rPr>
              <a:t> </a:t>
            </a:r>
            <a:r>
              <a:rPr lang="ru-RU" b="1" dirty="0" err="1">
                <a:solidFill>
                  <a:srgbClr val="FFFF00"/>
                </a:solidFill>
              </a:rPr>
              <a:t>постійно</a:t>
            </a:r>
            <a:r>
              <a:rPr lang="ru-RU" b="1" dirty="0">
                <a:solidFill>
                  <a:srgbClr val="FFFF00"/>
                </a:solidFill>
              </a:rPr>
              <a:t> у </a:t>
            </a:r>
            <a:r>
              <a:rPr lang="ru-RU" b="1" dirty="0" err="1">
                <a:solidFill>
                  <a:srgbClr val="FFFF00"/>
                </a:solidFill>
              </a:rPr>
              <a:t>виданні</a:t>
            </a:r>
            <a:r>
              <a:rPr lang="ru-RU" b="1" dirty="0">
                <a:solidFill>
                  <a:srgbClr val="FFFF00"/>
                </a:solidFill>
              </a:rPr>
              <a:t>. </a:t>
            </a:r>
          </a:p>
          <a:p>
            <a:pPr algn="just"/>
            <a:endParaRPr lang="ru-RU" b="1" dirty="0">
              <a:solidFill>
                <a:schemeClr val="tx1"/>
              </a:solidFill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27152" y="2386879"/>
            <a:ext cx="2764847" cy="2638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27152" y="1141053"/>
            <a:ext cx="2573915" cy="1335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30182" y="4457267"/>
            <a:ext cx="2764847" cy="1581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7437621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1673" y="250152"/>
            <a:ext cx="11578665" cy="769709"/>
          </a:xfrm>
        </p:spPr>
        <p:txBody>
          <a:bodyPr>
            <a:normAutofit fontScale="90000"/>
          </a:bodyPr>
          <a:lstStyle/>
          <a:p>
            <a:pPr algn="just"/>
            <a:r>
              <a:rPr lang="ru-RU" b="1" dirty="0" err="1">
                <a:solidFill>
                  <a:srgbClr val="FFC000"/>
                </a:solidFill>
              </a:rPr>
              <a:t>Основні</a:t>
            </a:r>
            <a:r>
              <a:rPr lang="ru-RU" b="1" dirty="0">
                <a:solidFill>
                  <a:srgbClr val="FFC000"/>
                </a:solidFill>
              </a:rPr>
              <a:t> </a:t>
            </a:r>
            <a:r>
              <a:rPr lang="ru-RU" b="1" dirty="0" err="1">
                <a:solidFill>
                  <a:srgbClr val="FFC000"/>
                </a:solidFill>
              </a:rPr>
              <a:t>риси</a:t>
            </a:r>
            <a:r>
              <a:rPr lang="ru-RU" b="1" dirty="0">
                <a:solidFill>
                  <a:srgbClr val="FFC000"/>
                </a:solidFill>
              </a:rPr>
              <a:t> </a:t>
            </a:r>
            <a:r>
              <a:rPr lang="ru-RU" b="1" dirty="0" err="1">
                <a:solidFill>
                  <a:srgbClr val="FFC000"/>
                </a:solidFill>
              </a:rPr>
              <a:t>замовної</a:t>
            </a:r>
            <a:r>
              <a:rPr lang="ru-RU" b="1" dirty="0">
                <a:solidFill>
                  <a:srgbClr val="FFC000"/>
                </a:solidFill>
              </a:rPr>
              <a:t> </a:t>
            </a:r>
            <a:r>
              <a:rPr lang="ru-RU" b="1" dirty="0" err="1">
                <a:solidFill>
                  <a:srgbClr val="FFC000"/>
                </a:solidFill>
              </a:rPr>
              <a:t>журналістики</a:t>
            </a:r>
            <a:endParaRPr lang="ru-RU" dirty="0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983673"/>
            <a:ext cx="9462655" cy="57043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3308749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09684" y="499533"/>
            <a:ext cx="10720315" cy="783357"/>
          </a:xfrm>
        </p:spPr>
        <p:txBody>
          <a:bodyPr>
            <a:normAutofit fontScale="90000"/>
          </a:bodyPr>
          <a:lstStyle/>
          <a:p>
            <a:r>
              <a:rPr lang="ru-RU" b="1" dirty="0" err="1" smtClean="0">
                <a:solidFill>
                  <a:srgbClr val="FFC000"/>
                </a:solidFill>
              </a:rPr>
              <a:t>Основні</a:t>
            </a:r>
            <a:r>
              <a:rPr lang="ru-RU" b="1" dirty="0" smtClean="0">
                <a:solidFill>
                  <a:srgbClr val="FFC000"/>
                </a:solidFill>
              </a:rPr>
              <a:t> </a:t>
            </a:r>
            <a:r>
              <a:rPr lang="ru-RU" b="1" dirty="0" err="1" smtClean="0">
                <a:solidFill>
                  <a:srgbClr val="FFC000"/>
                </a:solidFill>
              </a:rPr>
              <a:t>різновиди</a:t>
            </a:r>
            <a:r>
              <a:rPr lang="ru-RU" b="1" dirty="0" smtClean="0">
                <a:solidFill>
                  <a:srgbClr val="FFC000"/>
                </a:solidFill>
              </a:rPr>
              <a:t> </a:t>
            </a:r>
            <a:r>
              <a:rPr lang="ru-RU" b="1" dirty="0" err="1" smtClean="0">
                <a:solidFill>
                  <a:srgbClr val="FFC000"/>
                </a:solidFill>
              </a:rPr>
              <a:t>джинси</a:t>
            </a:r>
            <a:endParaRPr lang="ru-RU" dirty="0"/>
          </a:p>
        </p:txBody>
      </p:sp>
      <p:pic>
        <p:nvPicPr>
          <p:cNvPr id="1024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619" y="1673081"/>
            <a:ext cx="6650182" cy="4618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6470073" y="1288473"/>
            <a:ext cx="5597236" cy="67403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 err="1">
                <a:solidFill>
                  <a:srgbClr val="FFFF00"/>
                </a:solidFill>
              </a:rPr>
              <a:t>Політична</a:t>
            </a:r>
            <a:r>
              <a:rPr lang="ru-RU" b="1" dirty="0">
                <a:solidFill>
                  <a:srgbClr val="FFFF00"/>
                </a:solidFill>
              </a:rPr>
              <a:t> </a:t>
            </a:r>
            <a:r>
              <a:rPr lang="ru-RU" b="1" dirty="0" err="1">
                <a:solidFill>
                  <a:srgbClr val="FFFF00"/>
                </a:solidFill>
              </a:rPr>
              <a:t>джинса</a:t>
            </a:r>
            <a:r>
              <a:rPr lang="ru-RU" b="1" dirty="0">
                <a:solidFill>
                  <a:srgbClr val="FFFF00"/>
                </a:solidFill>
              </a:rPr>
              <a:t> — </a:t>
            </a:r>
            <a:r>
              <a:rPr lang="ru-RU" b="1" dirty="0" err="1">
                <a:solidFill>
                  <a:srgbClr val="FFFF00"/>
                </a:solidFill>
              </a:rPr>
              <a:t>замовниками</a:t>
            </a:r>
            <a:r>
              <a:rPr lang="ru-RU" b="1" dirty="0">
                <a:solidFill>
                  <a:srgbClr val="FFFF00"/>
                </a:solidFill>
              </a:rPr>
              <a:t> </a:t>
            </a:r>
            <a:r>
              <a:rPr lang="ru-RU" b="1" dirty="0" err="1">
                <a:solidFill>
                  <a:srgbClr val="FFFF00"/>
                </a:solidFill>
              </a:rPr>
              <a:t>її</a:t>
            </a:r>
            <a:r>
              <a:rPr lang="ru-RU" b="1" dirty="0">
                <a:solidFill>
                  <a:srgbClr val="FFFF00"/>
                </a:solidFill>
              </a:rPr>
              <a:t> є </a:t>
            </a:r>
            <a:r>
              <a:rPr lang="ru-RU" b="1" dirty="0" err="1">
                <a:solidFill>
                  <a:srgbClr val="FFFF00"/>
                </a:solidFill>
              </a:rPr>
              <a:t>політичні</a:t>
            </a:r>
            <a:r>
              <a:rPr lang="ru-RU" b="1" dirty="0">
                <a:solidFill>
                  <a:srgbClr val="FFFF00"/>
                </a:solidFill>
              </a:rPr>
              <a:t> </a:t>
            </a:r>
            <a:r>
              <a:rPr lang="ru-RU" b="1" dirty="0" err="1">
                <a:solidFill>
                  <a:srgbClr val="FFFF00"/>
                </a:solidFill>
              </a:rPr>
              <a:t>партії</a:t>
            </a:r>
            <a:r>
              <a:rPr lang="ru-RU" b="1" dirty="0">
                <a:solidFill>
                  <a:srgbClr val="FFFF00"/>
                </a:solidFill>
              </a:rPr>
              <a:t>, </a:t>
            </a:r>
            <a:r>
              <a:rPr lang="ru-RU" b="1" dirty="0" err="1">
                <a:solidFill>
                  <a:srgbClr val="FFFF00"/>
                </a:solidFill>
              </a:rPr>
              <a:t>окремі</a:t>
            </a:r>
            <a:r>
              <a:rPr lang="ru-RU" b="1" dirty="0">
                <a:solidFill>
                  <a:srgbClr val="FFFF00"/>
                </a:solidFill>
              </a:rPr>
              <a:t> </a:t>
            </a:r>
            <a:r>
              <a:rPr lang="ru-RU" b="1" dirty="0" err="1">
                <a:solidFill>
                  <a:srgbClr val="FFFF00"/>
                </a:solidFill>
              </a:rPr>
              <a:t>політики</a:t>
            </a:r>
            <a:r>
              <a:rPr lang="ru-RU" b="1" dirty="0">
                <a:solidFill>
                  <a:srgbClr val="FFFF00"/>
                </a:solidFill>
              </a:rPr>
              <a:t> </a:t>
            </a:r>
            <a:r>
              <a:rPr lang="ru-RU" b="1" dirty="0" err="1">
                <a:solidFill>
                  <a:srgbClr val="FFFF00"/>
                </a:solidFill>
              </a:rPr>
              <a:t>або</a:t>
            </a:r>
            <a:r>
              <a:rPr lang="ru-RU" b="1" dirty="0">
                <a:solidFill>
                  <a:srgbClr val="FFFF00"/>
                </a:solidFill>
              </a:rPr>
              <a:t> люди, </a:t>
            </a:r>
            <a:r>
              <a:rPr lang="ru-RU" b="1" dirty="0" err="1">
                <a:solidFill>
                  <a:srgbClr val="FFFF00"/>
                </a:solidFill>
              </a:rPr>
              <a:t>які</a:t>
            </a:r>
            <a:r>
              <a:rPr lang="ru-RU" b="1" dirty="0">
                <a:solidFill>
                  <a:srgbClr val="FFFF00"/>
                </a:solidFill>
              </a:rPr>
              <a:t> </a:t>
            </a:r>
            <a:r>
              <a:rPr lang="ru-RU" b="1" dirty="0" err="1">
                <a:solidFill>
                  <a:srgbClr val="FFFF00"/>
                </a:solidFill>
              </a:rPr>
              <a:t>мають</a:t>
            </a:r>
            <a:r>
              <a:rPr lang="ru-RU" b="1" dirty="0">
                <a:solidFill>
                  <a:srgbClr val="FFFF00"/>
                </a:solidFill>
              </a:rPr>
              <a:t> </a:t>
            </a:r>
            <a:r>
              <a:rPr lang="ru-RU" b="1" dirty="0" err="1">
                <a:solidFill>
                  <a:srgbClr val="FFFF00"/>
                </a:solidFill>
              </a:rPr>
              <a:t>політичні</a:t>
            </a:r>
            <a:r>
              <a:rPr lang="ru-RU" b="1" dirty="0">
                <a:solidFill>
                  <a:srgbClr val="FFFF00"/>
                </a:solidFill>
              </a:rPr>
              <a:t> </a:t>
            </a:r>
            <a:r>
              <a:rPr lang="ru-RU" b="1" dirty="0" err="1">
                <a:solidFill>
                  <a:srgbClr val="FFFF00"/>
                </a:solidFill>
              </a:rPr>
              <a:t>інтереси</a:t>
            </a:r>
            <a:r>
              <a:rPr lang="ru-RU" b="1" dirty="0">
                <a:solidFill>
                  <a:srgbClr val="FFFF00"/>
                </a:solidFill>
              </a:rPr>
              <a:t>; за </a:t>
            </a:r>
            <a:r>
              <a:rPr lang="ru-RU" b="1" dirty="0" err="1">
                <a:solidFill>
                  <a:srgbClr val="FFFF00"/>
                </a:solidFill>
              </a:rPr>
              <a:t>допомогою</a:t>
            </a:r>
            <a:r>
              <a:rPr lang="ru-RU" b="1" dirty="0">
                <a:solidFill>
                  <a:srgbClr val="FFFF00"/>
                </a:solidFill>
              </a:rPr>
              <a:t> таких </a:t>
            </a:r>
            <a:r>
              <a:rPr lang="ru-RU" b="1" dirty="0" err="1">
                <a:solidFill>
                  <a:srgbClr val="FFFF00"/>
                </a:solidFill>
              </a:rPr>
              <a:t>матеріалів</a:t>
            </a:r>
            <a:r>
              <a:rPr lang="ru-RU" b="1" dirty="0">
                <a:solidFill>
                  <a:srgbClr val="FFFF00"/>
                </a:solidFill>
              </a:rPr>
              <a:t> </a:t>
            </a:r>
            <a:r>
              <a:rPr lang="ru-RU" b="1" dirty="0" err="1">
                <a:solidFill>
                  <a:srgbClr val="FFFF00"/>
                </a:solidFill>
              </a:rPr>
              <a:t>ці</a:t>
            </a:r>
            <a:r>
              <a:rPr lang="ru-RU" b="1" dirty="0">
                <a:solidFill>
                  <a:srgbClr val="FFFF00"/>
                </a:solidFill>
              </a:rPr>
              <a:t> </a:t>
            </a:r>
            <a:r>
              <a:rPr lang="ru-RU" b="1" dirty="0" err="1">
                <a:solidFill>
                  <a:srgbClr val="FFFF00"/>
                </a:solidFill>
              </a:rPr>
              <a:t>гравці</a:t>
            </a:r>
            <a:r>
              <a:rPr lang="ru-RU" b="1" dirty="0">
                <a:solidFill>
                  <a:srgbClr val="FFFF00"/>
                </a:solidFill>
              </a:rPr>
              <a:t> </a:t>
            </a:r>
            <a:r>
              <a:rPr lang="ru-RU" b="1" dirty="0" err="1">
                <a:solidFill>
                  <a:srgbClr val="FFFF00"/>
                </a:solidFill>
              </a:rPr>
              <a:t>намагаються</a:t>
            </a:r>
            <a:r>
              <a:rPr lang="ru-RU" b="1" dirty="0">
                <a:solidFill>
                  <a:srgbClr val="FFFF00"/>
                </a:solidFill>
              </a:rPr>
              <a:t> </a:t>
            </a:r>
            <a:r>
              <a:rPr lang="ru-RU" b="1" dirty="0" err="1">
                <a:solidFill>
                  <a:srgbClr val="FFFF00"/>
                </a:solidFill>
              </a:rPr>
              <a:t>підвищити</a:t>
            </a:r>
            <a:r>
              <a:rPr lang="ru-RU" b="1" dirty="0">
                <a:solidFill>
                  <a:srgbClr val="FFFF00"/>
                </a:solidFill>
              </a:rPr>
              <a:t> </a:t>
            </a:r>
            <a:r>
              <a:rPr lang="ru-RU" b="1" dirty="0" err="1">
                <a:solidFill>
                  <a:srgbClr val="FFFF00"/>
                </a:solidFill>
              </a:rPr>
              <a:t>свій</a:t>
            </a:r>
            <a:r>
              <a:rPr lang="ru-RU" b="1" dirty="0">
                <a:solidFill>
                  <a:srgbClr val="FFFF00"/>
                </a:solidFill>
              </a:rPr>
              <a:t> рейтинг </a:t>
            </a:r>
            <a:r>
              <a:rPr lang="ru-RU" b="1" dirty="0" err="1">
                <a:solidFill>
                  <a:srgbClr val="FFFF00"/>
                </a:solidFill>
              </a:rPr>
              <a:t>або</a:t>
            </a:r>
            <a:r>
              <a:rPr lang="ru-RU" b="1" dirty="0">
                <a:solidFill>
                  <a:srgbClr val="FFFF00"/>
                </a:solidFill>
              </a:rPr>
              <a:t> </a:t>
            </a:r>
            <a:r>
              <a:rPr lang="ru-RU" b="1" dirty="0" err="1">
                <a:solidFill>
                  <a:srgbClr val="FFFF00"/>
                </a:solidFill>
              </a:rPr>
              <a:t>понизити</a:t>
            </a:r>
            <a:r>
              <a:rPr lang="ru-RU" b="1" dirty="0">
                <a:solidFill>
                  <a:srgbClr val="FFFF00"/>
                </a:solidFill>
              </a:rPr>
              <a:t> рейтинг </a:t>
            </a:r>
            <a:r>
              <a:rPr lang="ru-RU" b="1" dirty="0" err="1" smtClean="0">
                <a:solidFill>
                  <a:srgbClr val="FFFF00"/>
                </a:solidFill>
              </a:rPr>
              <a:t>конкурентів</a:t>
            </a:r>
            <a:endParaRPr lang="ru-RU" b="1" dirty="0" smtClean="0">
              <a:solidFill>
                <a:srgbClr val="FFFF00"/>
              </a:solidFill>
            </a:endParaRPr>
          </a:p>
          <a:p>
            <a:pPr algn="just"/>
            <a:endParaRPr lang="ru-RU" dirty="0" smtClean="0"/>
          </a:p>
          <a:p>
            <a:pPr algn="just"/>
            <a:r>
              <a:rPr lang="ru-RU" b="1" dirty="0" err="1" smtClean="0">
                <a:solidFill>
                  <a:srgbClr val="FF0000"/>
                </a:solidFill>
              </a:rPr>
              <a:t>Комерційна</a:t>
            </a:r>
            <a:r>
              <a:rPr lang="ru-RU" b="1" dirty="0" smtClean="0">
                <a:solidFill>
                  <a:srgbClr val="FF0000"/>
                </a:solidFill>
              </a:rPr>
              <a:t> </a:t>
            </a:r>
            <a:r>
              <a:rPr lang="ru-RU" b="1" dirty="0" err="1">
                <a:solidFill>
                  <a:srgbClr val="FF0000"/>
                </a:solidFill>
              </a:rPr>
              <a:t>джинса</a:t>
            </a:r>
            <a:r>
              <a:rPr lang="ru-RU" b="1" dirty="0">
                <a:solidFill>
                  <a:srgbClr val="FF0000"/>
                </a:solidFill>
              </a:rPr>
              <a:t> — </a:t>
            </a:r>
            <a:r>
              <a:rPr lang="ru-RU" b="1" dirty="0" err="1">
                <a:solidFill>
                  <a:srgbClr val="FF0000"/>
                </a:solidFill>
              </a:rPr>
              <a:t>замовниками</a:t>
            </a:r>
            <a:r>
              <a:rPr lang="ru-RU" b="1" dirty="0">
                <a:solidFill>
                  <a:srgbClr val="FF0000"/>
                </a:solidFill>
              </a:rPr>
              <a:t> </a:t>
            </a:r>
            <a:r>
              <a:rPr lang="ru-RU" b="1" dirty="0" err="1">
                <a:solidFill>
                  <a:srgbClr val="FF0000"/>
                </a:solidFill>
              </a:rPr>
              <a:t>цього</a:t>
            </a:r>
            <a:r>
              <a:rPr lang="ru-RU" b="1" dirty="0">
                <a:solidFill>
                  <a:srgbClr val="FF0000"/>
                </a:solidFill>
              </a:rPr>
              <a:t> типу </a:t>
            </a:r>
            <a:r>
              <a:rPr lang="ru-RU" b="1" dirty="0" err="1">
                <a:solidFill>
                  <a:srgbClr val="FF0000"/>
                </a:solidFill>
              </a:rPr>
              <a:t>джинси</a:t>
            </a:r>
            <a:r>
              <a:rPr lang="ru-RU" b="1" dirty="0">
                <a:solidFill>
                  <a:srgbClr val="FF0000"/>
                </a:solidFill>
              </a:rPr>
              <a:t> є </a:t>
            </a:r>
            <a:r>
              <a:rPr lang="ru-RU" b="1" dirty="0" err="1">
                <a:solidFill>
                  <a:srgbClr val="FF0000"/>
                </a:solidFill>
              </a:rPr>
              <a:t>комерційні</a:t>
            </a:r>
            <a:r>
              <a:rPr lang="ru-RU" b="1" dirty="0">
                <a:solidFill>
                  <a:srgbClr val="FF0000"/>
                </a:solidFill>
              </a:rPr>
              <a:t> </a:t>
            </a:r>
            <a:r>
              <a:rPr lang="ru-RU" b="1" dirty="0" err="1">
                <a:solidFill>
                  <a:srgbClr val="FF0000"/>
                </a:solidFill>
              </a:rPr>
              <a:t>компанії</a:t>
            </a:r>
            <a:r>
              <a:rPr lang="ru-RU" b="1" dirty="0">
                <a:solidFill>
                  <a:srgbClr val="FF0000"/>
                </a:solidFill>
              </a:rPr>
              <a:t>, </a:t>
            </a:r>
            <a:r>
              <a:rPr lang="ru-RU" b="1" dirty="0" err="1">
                <a:solidFill>
                  <a:srgbClr val="FF0000"/>
                </a:solidFill>
              </a:rPr>
              <a:t>спрямована</a:t>
            </a:r>
            <a:r>
              <a:rPr lang="ru-RU" b="1" dirty="0">
                <a:solidFill>
                  <a:srgbClr val="FF0000"/>
                </a:solidFill>
              </a:rPr>
              <a:t> вона на </a:t>
            </a:r>
            <a:r>
              <a:rPr lang="ru-RU" b="1" dirty="0" err="1">
                <a:solidFill>
                  <a:srgbClr val="FF0000"/>
                </a:solidFill>
              </a:rPr>
              <a:t>просування</a:t>
            </a:r>
            <a:r>
              <a:rPr lang="ru-RU" b="1" dirty="0">
                <a:solidFill>
                  <a:srgbClr val="FF0000"/>
                </a:solidFill>
              </a:rPr>
              <a:t> </a:t>
            </a:r>
            <a:r>
              <a:rPr lang="ru-RU" b="1" dirty="0" err="1">
                <a:solidFill>
                  <a:srgbClr val="FF0000"/>
                </a:solidFill>
              </a:rPr>
              <a:t>певного</a:t>
            </a:r>
            <a:r>
              <a:rPr lang="ru-RU" b="1" dirty="0">
                <a:solidFill>
                  <a:srgbClr val="FF0000"/>
                </a:solidFill>
              </a:rPr>
              <a:t> товару, </a:t>
            </a:r>
            <a:r>
              <a:rPr lang="ru-RU" b="1" dirty="0" err="1">
                <a:solidFill>
                  <a:srgbClr val="FF0000"/>
                </a:solidFill>
              </a:rPr>
              <a:t>послуги</a:t>
            </a:r>
            <a:r>
              <a:rPr lang="ru-RU" b="1" dirty="0">
                <a:solidFill>
                  <a:srgbClr val="FF0000"/>
                </a:solidFill>
              </a:rPr>
              <a:t> </a:t>
            </a:r>
            <a:r>
              <a:rPr lang="ru-RU" b="1" dirty="0" err="1">
                <a:solidFill>
                  <a:srgbClr val="FF0000"/>
                </a:solidFill>
              </a:rPr>
              <a:t>чи</a:t>
            </a:r>
            <a:r>
              <a:rPr lang="ru-RU" b="1" dirty="0">
                <a:solidFill>
                  <a:srgbClr val="FF0000"/>
                </a:solidFill>
              </a:rPr>
              <a:t> </a:t>
            </a:r>
            <a:r>
              <a:rPr lang="ru-RU" b="1" dirty="0" err="1">
                <a:solidFill>
                  <a:srgbClr val="FF0000"/>
                </a:solidFill>
              </a:rPr>
              <a:t>самої</a:t>
            </a:r>
            <a:r>
              <a:rPr lang="ru-RU" b="1" dirty="0">
                <a:solidFill>
                  <a:srgbClr val="FF0000"/>
                </a:solidFill>
              </a:rPr>
              <a:t> </a:t>
            </a:r>
            <a:r>
              <a:rPr lang="ru-RU" b="1" dirty="0" err="1">
                <a:solidFill>
                  <a:srgbClr val="FF0000"/>
                </a:solidFill>
              </a:rPr>
              <a:t>компанії</a:t>
            </a:r>
            <a:r>
              <a:rPr lang="ru-RU" b="1" dirty="0">
                <a:solidFill>
                  <a:srgbClr val="FF0000"/>
                </a:solidFill>
              </a:rPr>
              <a:t>, з метою </a:t>
            </a:r>
            <a:r>
              <a:rPr lang="ru-RU" b="1" dirty="0" err="1">
                <a:solidFill>
                  <a:srgbClr val="FF0000"/>
                </a:solidFill>
              </a:rPr>
              <a:t>збільшення</a:t>
            </a:r>
            <a:r>
              <a:rPr lang="ru-RU" b="1" dirty="0">
                <a:solidFill>
                  <a:srgbClr val="FF0000"/>
                </a:solidFill>
              </a:rPr>
              <a:t> </a:t>
            </a:r>
            <a:r>
              <a:rPr lang="ru-RU" b="1" dirty="0" err="1">
                <a:solidFill>
                  <a:srgbClr val="FF0000"/>
                </a:solidFill>
              </a:rPr>
              <a:t>доходів</a:t>
            </a:r>
            <a:r>
              <a:rPr lang="ru-RU" b="1" dirty="0">
                <a:solidFill>
                  <a:srgbClr val="FF0000"/>
                </a:solidFill>
              </a:rPr>
              <a:t> </a:t>
            </a:r>
            <a:r>
              <a:rPr lang="ru-RU" b="1" dirty="0" err="1">
                <a:solidFill>
                  <a:srgbClr val="FF0000"/>
                </a:solidFill>
              </a:rPr>
              <a:t>компанії</a:t>
            </a:r>
            <a:r>
              <a:rPr lang="ru-RU" b="1" dirty="0">
                <a:solidFill>
                  <a:srgbClr val="FF0000"/>
                </a:solidFill>
              </a:rPr>
              <a:t>. До </a:t>
            </a:r>
            <a:r>
              <a:rPr lang="ru-RU" b="1" dirty="0" err="1">
                <a:solidFill>
                  <a:srgbClr val="FF0000"/>
                </a:solidFill>
              </a:rPr>
              <a:t>цього</a:t>
            </a:r>
            <a:r>
              <a:rPr lang="ru-RU" b="1" dirty="0">
                <a:solidFill>
                  <a:srgbClr val="FF0000"/>
                </a:solidFill>
              </a:rPr>
              <a:t> типу </a:t>
            </a:r>
            <a:r>
              <a:rPr lang="ru-RU" b="1" dirty="0" err="1">
                <a:solidFill>
                  <a:srgbClr val="FF0000"/>
                </a:solidFill>
              </a:rPr>
              <a:t>джинси</a:t>
            </a:r>
            <a:r>
              <a:rPr lang="ru-RU" b="1" dirty="0">
                <a:solidFill>
                  <a:srgbClr val="FF0000"/>
                </a:solidFill>
              </a:rPr>
              <a:t> </a:t>
            </a:r>
            <a:r>
              <a:rPr lang="ru-RU" b="1" dirty="0" err="1">
                <a:solidFill>
                  <a:srgbClr val="FF0000"/>
                </a:solidFill>
              </a:rPr>
              <a:t>також</a:t>
            </a:r>
            <a:r>
              <a:rPr lang="ru-RU" b="1" dirty="0">
                <a:solidFill>
                  <a:srgbClr val="FF0000"/>
                </a:solidFill>
              </a:rPr>
              <a:t> </a:t>
            </a:r>
            <a:r>
              <a:rPr lang="ru-RU" b="1" dirty="0" err="1">
                <a:solidFill>
                  <a:srgbClr val="FF0000"/>
                </a:solidFill>
              </a:rPr>
              <a:t>можна</a:t>
            </a:r>
            <a:r>
              <a:rPr lang="ru-RU" b="1" dirty="0">
                <a:solidFill>
                  <a:srgbClr val="FF0000"/>
                </a:solidFill>
              </a:rPr>
              <a:t> </a:t>
            </a:r>
            <a:r>
              <a:rPr lang="ru-RU" b="1" dirty="0" err="1">
                <a:solidFill>
                  <a:srgbClr val="FF0000"/>
                </a:solidFill>
              </a:rPr>
              <a:t>віднести</a:t>
            </a:r>
            <a:r>
              <a:rPr lang="ru-RU" b="1" dirty="0">
                <a:solidFill>
                  <a:srgbClr val="FF0000"/>
                </a:solidFill>
              </a:rPr>
              <a:t> </a:t>
            </a:r>
            <a:r>
              <a:rPr lang="ru-RU" b="1" dirty="0" err="1">
                <a:solidFill>
                  <a:srgbClr val="FF0000"/>
                </a:solidFill>
              </a:rPr>
              <a:t>матеріали</a:t>
            </a:r>
            <a:r>
              <a:rPr lang="ru-RU" b="1" dirty="0">
                <a:solidFill>
                  <a:srgbClr val="FF0000"/>
                </a:solidFill>
              </a:rPr>
              <a:t> </a:t>
            </a:r>
            <a:r>
              <a:rPr lang="ru-RU" b="1" dirty="0" err="1">
                <a:solidFill>
                  <a:srgbClr val="FF0000"/>
                </a:solidFill>
              </a:rPr>
              <a:t>групи</a:t>
            </a:r>
            <a:r>
              <a:rPr lang="ru-RU" b="1" dirty="0">
                <a:solidFill>
                  <a:srgbClr val="FF0000"/>
                </a:solidFill>
              </a:rPr>
              <a:t> </a:t>
            </a:r>
            <a:r>
              <a:rPr lang="ru-RU" b="1" dirty="0" err="1">
                <a:solidFill>
                  <a:srgbClr val="FF0000"/>
                </a:solidFill>
              </a:rPr>
              <a:t>компаній</a:t>
            </a:r>
            <a:r>
              <a:rPr lang="ru-RU" b="1" dirty="0">
                <a:solidFill>
                  <a:srgbClr val="FF0000"/>
                </a:solidFill>
              </a:rPr>
              <a:t>, </a:t>
            </a:r>
            <a:r>
              <a:rPr lang="ru-RU" b="1" dirty="0" err="1">
                <a:solidFill>
                  <a:srgbClr val="FF0000"/>
                </a:solidFill>
              </a:rPr>
              <a:t>які</a:t>
            </a:r>
            <a:r>
              <a:rPr lang="ru-RU" b="1" dirty="0">
                <a:solidFill>
                  <a:srgbClr val="FF0000"/>
                </a:solidFill>
              </a:rPr>
              <a:t> </a:t>
            </a:r>
            <a:r>
              <a:rPr lang="ru-RU" b="1" dirty="0" err="1">
                <a:solidFill>
                  <a:srgbClr val="FF0000"/>
                </a:solidFill>
              </a:rPr>
              <a:t>спрямовані</a:t>
            </a:r>
            <a:r>
              <a:rPr lang="ru-RU" b="1" dirty="0">
                <a:solidFill>
                  <a:srgbClr val="FF0000"/>
                </a:solidFill>
              </a:rPr>
              <a:t> на </a:t>
            </a:r>
            <a:r>
              <a:rPr lang="ru-RU" b="1" dirty="0" err="1">
                <a:solidFill>
                  <a:srgbClr val="FF0000"/>
                </a:solidFill>
              </a:rPr>
              <a:t>ухвалення</a:t>
            </a:r>
            <a:r>
              <a:rPr lang="ru-RU" b="1" dirty="0">
                <a:solidFill>
                  <a:srgbClr val="FF0000"/>
                </a:solidFill>
              </a:rPr>
              <a:t> </a:t>
            </a:r>
            <a:r>
              <a:rPr lang="ru-RU" b="1" dirty="0" err="1">
                <a:solidFill>
                  <a:srgbClr val="FF0000"/>
                </a:solidFill>
              </a:rPr>
              <a:t>або</a:t>
            </a:r>
            <a:r>
              <a:rPr lang="ru-RU" b="1" dirty="0">
                <a:solidFill>
                  <a:srgbClr val="FF0000"/>
                </a:solidFill>
              </a:rPr>
              <a:t> ж не </a:t>
            </a:r>
            <a:r>
              <a:rPr lang="ru-RU" b="1" dirty="0" err="1">
                <a:solidFill>
                  <a:srgbClr val="FF0000"/>
                </a:solidFill>
              </a:rPr>
              <a:t>ухвалення</a:t>
            </a:r>
            <a:r>
              <a:rPr lang="ru-RU" b="1" dirty="0">
                <a:solidFill>
                  <a:srgbClr val="FF0000"/>
                </a:solidFill>
              </a:rPr>
              <a:t> </a:t>
            </a:r>
            <a:r>
              <a:rPr lang="ru-RU" b="1" dirty="0" err="1">
                <a:solidFill>
                  <a:srgbClr val="FF0000"/>
                </a:solidFill>
              </a:rPr>
              <a:t>певних</a:t>
            </a:r>
            <a:r>
              <a:rPr lang="ru-RU" b="1" dirty="0">
                <a:solidFill>
                  <a:srgbClr val="FF0000"/>
                </a:solidFill>
              </a:rPr>
              <a:t> </a:t>
            </a:r>
            <a:r>
              <a:rPr lang="ru-RU" b="1" dirty="0" err="1">
                <a:solidFill>
                  <a:srgbClr val="FF0000"/>
                </a:solidFill>
              </a:rPr>
              <a:t>державних</a:t>
            </a:r>
            <a:r>
              <a:rPr lang="ru-RU" b="1" dirty="0">
                <a:solidFill>
                  <a:srgbClr val="FF0000"/>
                </a:solidFill>
              </a:rPr>
              <a:t> </a:t>
            </a:r>
            <a:r>
              <a:rPr lang="ru-RU" b="1" dirty="0" err="1">
                <a:solidFill>
                  <a:srgbClr val="FF0000"/>
                </a:solidFill>
              </a:rPr>
              <a:t>рішень</a:t>
            </a:r>
            <a:r>
              <a:rPr lang="ru-RU" b="1" dirty="0" smtClean="0">
                <a:solidFill>
                  <a:srgbClr val="FF0000"/>
                </a:solidFill>
              </a:rPr>
              <a:t>.</a:t>
            </a:r>
          </a:p>
          <a:p>
            <a:pPr algn="just"/>
            <a:endParaRPr lang="ru-RU" dirty="0"/>
          </a:p>
          <a:p>
            <a:pPr algn="just"/>
            <a:r>
              <a:rPr lang="ru-RU" b="1" dirty="0" err="1">
                <a:solidFill>
                  <a:srgbClr val="BD038C"/>
                </a:solidFill>
              </a:rPr>
              <a:t>Іміджева</a:t>
            </a:r>
            <a:r>
              <a:rPr lang="ru-RU" b="1" dirty="0">
                <a:solidFill>
                  <a:srgbClr val="BD038C"/>
                </a:solidFill>
              </a:rPr>
              <a:t> </a:t>
            </a:r>
            <a:r>
              <a:rPr lang="ru-RU" b="1" dirty="0" err="1">
                <a:solidFill>
                  <a:srgbClr val="BD038C"/>
                </a:solidFill>
              </a:rPr>
              <a:t>джинса</a:t>
            </a:r>
            <a:r>
              <a:rPr lang="ru-RU" b="1" dirty="0">
                <a:solidFill>
                  <a:srgbClr val="BD038C"/>
                </a:solidFill>
              </a:rPr>
              <a:t> — </a:t>
            </a:r>
            <a:r>
              <a:rPr lang="ru-RU" b="1" dirty="0" err="1">
                <a:solidFill>
                  <a:srgbClr val="BD038C"/>
                </a:solidFill>
              </a:rPr>
              <a:t>матеріали</a:t>
            </a:r>
            <a:r>
              <a:rPr lang="ru-RU" b="1" dirty="0">
                <a:solidFill>
                  <a:srgbClr val="BD038C"/>
                </a:solidFill>
              </a:rPr>
              <a:t>, </a:t>
            </a:r>
            <a:r>
              <a:rPr lang="ru-RU" b="1" dirty="0" err="1">
                <a:solidFill>
                  <a:srgbClr val="BD038C"/>
                </a:solidFill>
              </a:rPr>
              <a:t>замовниками</a:t>
            </a:r>
            <a:r>
              <a:rPr lang="ru-RU" b="1" dirty="0">
                <a:solidFill>
                  <a:srgbClr val="BD038C"/>
                </a:solidFill>
              </a:rPr>
              <a:t> </a:t>
            </a:r>
            <a:r>
              <a:rPr lang="ru-RU" b="1" dirty="0" err="1">
                <a:solidFill>
                  <a:srgbClr val="BD038C"/>
                </a:solidFill>
              </a:rPr>
              <a:t>яких</a:t>
            </a:r>
            <a:r>
              <a:rPr lang="ru-RU" b="1" dirty="0">
                <a:solidFill>
                  <a:srgbClr val="BD038C"/>
                </a:solidFill>
              </a:rPr>
              <a:t> </a:t>
            </a:r>
            <a:r>
              <a:rPr lang="ru-RU" b="1" dirty="0" smtClean="0">
                <a:solidFill>
                  <a:srgbClr val="BD038C"/>
                </a:solidFill>
              </a:rPr>
              <a:t>є </a:t>
            </a:r>
            <a:r>
              <a:rPr lang="ru-RU" b="1" dirty="0" err="1">
                <a:solidFill>
                  <a:srgbClr val="BD038C"/>
                </a:solidFill>
              </a:rPr>
              <a:t>релігійні</a:t>
            </a:r>
            <a:r>
              <a:rPr lang="ru-RU" b="1" dirty="0">
                <a:solidFill>
                  <a:srgbClr val="BD038C"/>
                </a:solidFill>
              </a:rPr>
              <a:t> </a:t>
            </a:r>
            <a:r>
              <a:rPr lang="ru-RU" b="1" dirty="0" err="1" smtClean="0">
                <a:solidFill>
                  <a:srgbClr val="BD038C"/>
                </a:solidFill>
              </a:rPr>
              <a:t>структури</a:t>
            </a:r>
            <a:r>
              <a:rPr lang="ru-RU" b="1" dirty="0" smtClean="0">
                <a:solidFill>
                  <a:srgbClr val="BD038C"/>
                </a:solidFill>
              </a:rPr>
              <a:t>. </a:t>
            </a:r>
            <a:r>
              <a:rPr lang="ru-RU" b="1" dirty="0" err="1">
                <a:solidFill>
                  <a:srgbClr val="BD038C"/>
                </a:solidFill>
              </a:rPr>
              <a:t>Такі</a:t>
            </a:r>
            <a:r>
              <a:rPr lang="ru-RU" b="1" dirty="0">
                <a:solidFill>
                  <a:srgbClr val="BD038C"/>
                </a:solidFill>
              </a:rPr>
              <a:t> </a:t>
            </a:r>
            <a:r>
              <a:rPr lang="ru-RU" b="1" dirty="0" err="1">
                <a:solidFill>
                  <a:srgbClr val="BD038C"/>
                </a:solidFill>
              </a:rPr>
              <a:t>матеріали</a:t>
            </a:r>
            <a:r>
              <a:rPr lang="ru-RU" b="1" dirty="0">
                <a:solidFill>
                  <a:srgbClr val="BD038C"/>
                </a:solidFill>
              </a:rPr>
              <a:t> </a:t>
            </a:r>
            <a:r>
              <a:rPr lang="ru-RU" b="1" dirty="0" err="1">
                <a:solidFill>
                  <a:srgbClr val="BD038C"/>
                </a:solidFill>
              </a:rPr>
              <a:t>можуть</a:t>
            </a:r>
            <a:r>
              <a:rPr lang="ru-RU" b="1" dirty="0">
                <a:solidFill>
                  <a:srgbClr val="BD038C"/>
                </a:solidFill>
              </a:rPr>
              <a:t> не бути прямо </a:t>
            </a:r>
            <a:r>
              <a:rPr lang="ru-RU" b="1" dirty="0" err="1">
                <a:solidFill>
                  <a:srgbClr val="BD038C"/>
                </a:solidFill>
              </a:rPr>
              <a:t>пов'язані</a:t>
            </a:r>
            <a:r>
              <a:rPr lang="ru-RU" b="1" dirty="0">
                <a:solidFill>
                  <a:srgbClr val="BD038C"/>
                </a:solidFill>
              </a:rPr>
              <a:t> з </a:t>
            </a:r>
            <a:r>
              <a:rPr lang="ru-RU" b="1" dirty="0" err="1" smtClean="0">
                <a:solidFill>
                  <a:srgbClr val="BD038C"/>
                </a:solidFill>
              </a:rPr>
              <a:t>економічною</a:t>
            </a:r>
            <a:r>
              <a:rPr lang="ru-RU" b="1" dirty="0" smtClean="0">
                <a:solidFill>
                  <a:srgbClr val="BD038C"/>
                </a:solidFill>
              </a:rPr>
              <a:t> </a:t>
            </a:r>
            <a:r>
              <a:rPr lang="ru-RU" b="1" dirty="0" err="1">
                <a:solidFill>
                  <a:srgbClr val="BD038C"/>
                </a:solidFill>
              </a:rPr>
              <a:t>вигодою</a:t>
            </a:r>
            <a:r>
              <a:rPr lang="ru-RU" b="1" dirty="0">
                <a:solidFill>
                  <a:srgbClr val="BD038C"/>
                </a:solidFill>
              </a:rPr>
              <a:t>, вони </a:t>
            </a:r>
            <a:r>
              <a:rPr lang="ru-RU" b="1" dirty="0" err="1">
                <a:solidFill>
                  <a:srgbClr val="BD038C"/>
                </a:solidFill>
              </a:rPr>
              <a:t>підтримують</a:t>
            </a:r>
            <a:r>
              <a:rPr lang="ru-RU" b="1" dirty="0">
                <a:solidFill>
                  <a:srgbClr val="BD038C"/>
                </a:solidFill>
              </a:rPr>
              <a:t> </a:t>
            </a:r>
            <a:r>
              <a:rPr lang="ru-RU" b="1" dirty="0" err="1">
                <a:solidFill>
                  <a:srgbClr val="BD038C"/>
                </a:solidFill>
              </a:rPr>
              <a:t>соціальний</a:t>
            </a:r>
            <a:r>
              <a:rPr lang="ru-RU" b="1" dirty="0">
                <a:solidFill>
                  <a:srgbClr val="BD038C"/>
                </a:solidFill>
              </a:rPr>
              <a:t> рейтинг та </a:t>
            </a:r>
            <a:r>
              <a:rPr lang="ru-RU" b="1" dirty="0" err="1">
                <a:solidFill>
                  <a:srgbClr val="BD038C"/>
                </a:solidFill>
              </a:rPr>
              <a:t>впізнаваність</a:t>
            </a:r>
            <a:r>
              <a:rPr lang="ru-RU" b="1" dirty="0">
                <a:solidFill>
                  <a:srgbClr val="BD038C"/>
                </a:solidFill>
              </a:rPr>
              <a:t> таких структур.</a:t>
            </a:r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2301831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09684" y="499533"/>
            <a:ext cx="10720315" cy="783357"/>
          </a:xfrm>
        </p:spPr>
        <p:txBody>
          <a:bodyPr>
            <a:normAutofit fontScale="90000"/>
          </a:bodyPr>
          <a:lstStyle/>
          <a:p>
            <a:r>
              <a:rPr lang="ru-RU" b="1" dirty="0" err="1" smtClean="0">
                <a:solidFill>
                  <a:srgbClr val="FFC000"/>
                </a:solidFill>
              </a:rPr>
              <a:t>Основні</a:t>
            </a:r>
            <a:r>
              <a:rPr lang="ru-RU" b="1" dirty="0" smtClean="0">
                <a:solidFill>
                  <a:srgbClr val="FFC000"/>
                </a:solidFill>
              </a:rPr>
              <a:t> </a:t>
            </a:r>
            <a:r>
              <a:rPr lang="ru-RU" b="1" dirty="0" err="1" smtClean="0">
                <a:solidFill>
                  <a:srgbClr val="FFC000"/>
                </a:solidFill>
              </a:rPr>
              <a:t>риси</a:t>
            </a:r>
            <a:r>
              <a:rPr lang="ru-RU" b="1" dirty="0" smtClean="0">
                <a:solidFill>
                  <a:srgbClr val="FFC000"/>
                </a:solidFill>
              </a:rPr>
              <a:t> </a:t>
            </a:r>
            <a:r>
              <a:rPr lang="ru-RU" b="1" dirty="0" err="1" smtClean="0">
                <a:solidFill>
                  <a:srgbClr val="FFC000"/>
                </a:solidFill>
              </a:rPr>
              <a:t>політичної</a:t>
            </a:r>
            <a:r>
              <a:rPr lang="ru-RU" b="1" dirty="0" smtClean="0">
                <a:solidFill>
                  <a:srgbClr val="FFC000"/>
                </a:solidFill>
              </a:rPr>
              <a:t> </a:t>
            </a:r>
            <a:r>
              <a:rPr lang="ru-RU" b="1" dirty="0" err="1" smtClean="0">
                <a:solidFill>
                  <a:srgbClr val="FFC000"/>
                </a:solidFill>
              </a:rPr>
              <a:t>джинси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6470073" y="1288473"/>
            <a:ext cx="5597236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ru-RU" dirty="0" smtClean="0"/>
          </a:p>
          <a:p>
            <a:pPr algn="just"/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5" name="Прямоугольник с одним вырезанным углом 4"/>
          <p:cNvSpPr/>
          <p:nvPr/>
        </p:nvSpPr>
        <p:spPr>
          <a:xfrm>
            <a:off x="678873" y="1773382"/>
            <a:ext cx="10321636" cy="831273"/>
          </a:xfrm>
          <a:prstGeom prst="snip1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b="1" dirty="0" err="1"/>
              <a:t>Серія</a:t>
            </a:r>
            <a:r>
              <a:rPr lang="ru-RU" b="1" dirty="0"/>
              <a:t> </a:t>
            </a:r>
            <a:r>
              <a:rPr lang="ru-RU" b="1" dirty="0" err="1"/>
              <a:t>матеріалів</a:t>
            </a:r>
            <a:r>
              <a:rPr lang="ru-RU" b="1" dirty="0"/>
              <a:t> </a:t>
            </a:r>
            <a:r>
              <a:rPr lang="ru-RU" b="1" dirty="0" err="1"/>
              <a:t>присвячена</a:t>
            </a:r>
            <a:r>
              <a:rPr lang="ru-RU" b="1" dirty="0"/>
              <a:t> одному </a:t>
            </a:r>
            <a:r>
              <a:rPr lang="ru-RU" b="1" dirty="0" err="1"/>
              <a:t>політику</a:t>
            </a:r>
            <a:r>
              <a:rPr lang="ru-RU" b="1" dirty="0"/>
              <a:t> </a:t>
            </a:r>
            <a:r>
              <a:rPr lang="ru-RU" b="1" dirty="0" err="1"/>
              <a:t>або</a:t>
            </a:r>
            <a:r>
              <a:rPr lang="ru-RU" b="1" dirty="0"/>
              <a:t> </a:t>
            </a:r>
            <a:r>
              <a:rPr lang="ru-RU" b="1" dirty="0" err="1"/>
              <a:t>політичній</a:t>
            </a:r>
            <a:r>
              <a:rPr lang="ru-RU" b="1" dirty="0"/>
              <a:t> </a:t>
            </a:r>
            <a:r>
              <a:rPr lang="ru-RU" b="1" dirty="0" err="1"/>
              <a:t>силі</a:t>
            </a:r>
            <a:r>
              <a:rPr lang="ru-RU" b="1" dirty="0"/>
              <a:t>, </a:t>
            </a:r>
            <a:r>
              <a:rPr lang="ru-RU" b="1" dirty="0" err="1"/>
              <a:t>більшість</a:t>
            </a:r>
            <a:r>
              <a:rPr lang="ru-RU" b="1" dirty="0"/>
              <a:t> </a:t>
            </a:r>
            <a:r>
              <a:rPr lang="ru-RU" b="1" dirty="0" err="1"/>
              <a:t>матеріалів</a:t>
            </a:r>
            <a:r>
              <a:rPr lang="ru-RU" b="1" dirty="0"/>
              <a:t> не є </a:t>
            </a:r>
            <a:r>
              <a:rPr lang="ru-RU" b="1" dirty="0" err="1"/>
              <a:t>суспільно</a:t>
            </a:r>
            <a:r>
              <a:rPr lang="ru-RU" b="1" dirty="0"/>
              <a:t> </a:t>
            </a:r>
            <a:r>
              <a:rPr lang="ru-RU" b="1" dirty="0" err="1"/>
              <a:t>важливими</a:t>
            </a:r>
            <a:r>
              <a:rPr lang="ru-RU" b="1" dirty="0"/>
              <a:t>, </a:t>
            </a:r>
            <a:r>
              <a:rPr lang="ru-RU" b="1" dirty="0" err="1"/>
              <a:t>можуть</a:t>
            </a:r>
            <a:r>
              <a:rPr lang="ru-RU" b="1" dirty="0"/>
              <a:t> бути як позитивного, так і негативного характеру.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775854" y="2765801"/>
            <a:ext cx="10390909" cy="72554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b="1" dirty="0"/>
              <a:t>Один і той </a:t>
            </a:r>
            <a:r>
              <a:rPr lang="ru-RU" b="1" dirty="0" err="1"/>
              <a:t>самий</a:t>
            </a:r>
            <a:r>
              <a:rPr lang="ru-RU" b="1" dirty="0"/>
              <a:t> </a:t>
            </a:r>
            <a:r>
              <a:rPr lang="ru-RU" b="1" dirty="0" err="1"/>
              <a:t>матеріал</a:t>
            </a:r>
            <a:r>
              <a:rPr lang="ru-RU" b="1" dirty="0"/>
              <a:t> </a:t>
            </a:r>
            <a:r>
              <a:rPr lang="ru-RU" b="1" dirty="0" err="1"/>
              <a:t>трапляється</a:t>
            </a:r>
            <a:r>
              <a:rPr lang="ru-RU" b="1" dirty="0"/>
              <a:t> </a:t>
            </a:r>
            <a:r>
              <a:rPr lang="ru-RU" b="1" dirty="0" err="1"/>
              <a:t>одночасно</a:t>
            </a:r>
            <a:r>
              <a:rPr lang="ru-RU" b="1" dirty="0"/>
              <a:t> в </a:t>
            </a:r>
            <a:r>
              <a:rPr lang="ru-RU" b="1" dirty="0" err="1"/>
              <a:t>кількох</a:t>
            </a:r>
            <a:r>
              <a:rPr lang="ru-RU" b="1" dirty="0"/>
              <a:t> ЗМІ, до того ж </a:t>
            </a:r>
            <a:r>
              <a:rPr lang="ru-RU" b="1" dirty="0" err="1" smtClean="0"/>
              <a:t>він</a:t>
            </a:r>
            <a:r>
              <a:rPr lang="ru-RU" b="1" dirty="0" smtClean="0"/>
              <a:t> </a:t>
            </a:r>
            <a:r>
              <a:rPr lang="ru-RU" b="1" dirty="0" err="1"/>
              <a:t>може</a:t>
            </a:r>
            <a:r>
              <a:rPr lang="ru-RU" b="1" dirty="0"/>
              <a:t> </a:t>
            </a:r>
            <a:r>
              <a:rPr lang="ru-RU" b="1" dirty="0" err="1"/>
              <a:t>знаходитись</a:t>
            </a:r>
            <a:r>
              <a:rPr lang="ru-RU" b="1" dirty="0"/>
              <a:t> </a:t>
            </a:r>
            <a:r>
              <a:rPr lang="ru-RU" b="1" dirty="0" err="1"/>
              <a:t>під</a:t>
            </a:r>
            <a:r>
              <a:rPr lang="ru-RU" b="1" dirty="0"/>
              <a:t> рубриками, </a:t>
            </a:r>
            <a:r>
              <a:rPr lang="ru-RU" b="1" dirty="0" err="1"/>
              <a:t>які</a:t>
            </a:r>
            <a:r>
              <a:rPr lang="ru-RU" b="1" dirty="0"/>
              <a:t> </a:t>
            </a:r>
            <a:r>
              <a:rPr lang="ru-RU" b="1" dirty="0" err="1"/>
              <a:t>ідентифікують</a:t>
            </a:r>
            <a:r>
              <a:rPr lang="ru-RU" b="1" dirty="0"/>
              <a:t> рекламу.</a:t>
            </a: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893617" y="3768438"/>
            <a:ext cx="10086109" cy="526472"/>
          </a:xfrm>
          <a:prstGeom prst="roundRect">
            <a:avLst>
              <a:gd name="adj" fmla="val 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b="1" dirty="0" err="1"/>
              <a:t>Матеріали</a:t>
            </a:r>
            <a:r>
              <a:rPr lang="ru-RU" b="1" dirty="0"/>
              <a:t>, </a:t>
            </a:r>
            <a:r>
              <a:rPr lang="ru-RU" b="1" dirty="0" err="1"/>
              <a:t>що</a:t>
            </a:r>
            <a:r>
              <a:rPr lang="ru-RU" b="1" dirty="0"/>
              <a:t> </a:t>
            </a:r>
            <a:r>
              <a:rPr lang="ru-RU" b="1" dirty="0" err="1"/>
              <a:t>легалізують</a:t>
            </a:r>
            <a:r>
              <a:rPr lang="ru-RU" b="1" dirty="0"/>
              <a:t> </a:t>
            </a:r>
            <a:r>
              <a:rPr lang="ru-RU" b="1" dirty="0" err="1"/>
              <a:t>дії</a:t>
            </a:r>
            <a:r>
              <a:rPr lang="ru-RU" b="1" dirty="0"/>
              <a:t> </a:t>
            </a:r>
            <a:r>
              <a:rPr lang="ru-RU" b="1" dirty="0" err="1"/>
              <a:t>певних</a:t>
            </a:r>
            <a:r>
              <a:rPr lang="ru-RU" b="1" dirty="0"/>
              <a:t> </a:t>
            </a:r>
            <a:r>
              <a:rPr lang="ru-RU" b="1" dirty="0" err="1"/>
              <a:t>політиків</a:t>
            </a:r>
            <a:r>
              <a:rPr lang="ru-RU" b="1" dirty="0"/>
              <a:t> (</a:t>
            </a:r>
            <a:r>
              <a:rPr lang="ru-RU" b="1" dirty="0" err="1"/>
              <a:t>незбалансовані</a:t>
            </a:r>
            <a:r>
              <a:rPr lang="ru-RU" b="1" dirty="0"/>
              <a:t>, </a:t>
            </a:r>
            <a:r>
              <a:rPr lang="ru-RU" b="1" dirty="0" err="1"/>
              <a:t>лише</a:t>
            </a:r>
            <a:r>
              <a:rPr lang="ru-RU" b="1" dirty="0"/>
              <a:t> позитив), </a:t>
            </a:r>
            <a:r>
              <a:rPr lang="ru-RU" b="1" dirty="0" err="1"/>
              <a:t>які</a:t>
            </a:r>
            <a:r>
              <a:rPr lang="ru-RU" b="1" dirty="0"/>
              <a:t> </a:t>
            </a:r>
            <a:r>
              <a:rPr lang="ru-RU" b="1" dirty="0" err="1"/>
              <a:t>можуть</a:t>
            </a:r>
            <a:r>
              <a:rPr lang="ru-RU" b="1" dirty="0"/>
              <a:t> бути </a:t>
            </a:r>
            <a:r>
              <a:rPr lang="ru-RU" b="1" dirty="0" err="1"/>
              <a:t>непопулярні</a:t>
            </a:r>
            <a:r>
              <a:rPr lang="ru-RU" b="1" dirty="0"/>
              <a:t> в </a:t>
            </a:r>
            <a:r>
              <a:rPr lang="ru-RU" b="1" dirty="0" err="1"/>
              <a:t>суспільстві</a:t>
            </a:r>
            <a:r>
              <a:rPr lang="ru-RU" b="1" dirty="0"/>
              <a:t>.</a:t>
            </a: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658090" y="4585855"/>
            <a:ext cx="10321636" cy="55418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b="1" dirty="0" err="1"/>
              <a:t>Просування</a:t>
            </a:r>
            <a:r>
              <a:rPr lang="ru-RU" b="1" dirty="0"/>
              <a:t> </a:t>
            </a:r>
            <a:r>
              <a:rPr lang="ru-RU" b="1" dirty="0" err="1"/>
              <a:t>певної</a:t>
            </a:r>
            <a:r>
              <a:rPr lang="ru-RU" b="1" dirty="0"/>
              <a:t> </a:t>
            </a:r>
            <a:r>
              <a:rPr lang="ru-RU" b="1" dirty="0" err="1"/>
              <a:t>популярної</a:t>
            </a:r>
            <a:r>
              <a:rPr lang="ru-RU" b="1" dirty="0"/>
              <a:t> в </a:t>
            </a:r>
            <a:r>
              <a:rPr lang="ru-RU" b="1" dirty="0" err="1"/>
              <a:t>суспільстві</a:t>
            </a:r>
            <a:r>
              <a:rPr lang="ru-RU" b="1" dirty="0"/>
              <a:t> </a:t>
            </a:r>
            <a:r>
              <a:rPr lang="ru-RU" b="1" dirty="0" err="1"/>
              <a:t>ідеї</a:t>
            </a:r>
            <a:r>
              <a:rPr lang="ru-RU" b="1" dirty="0"/>
              <a:t> </a:t>
            </a:r>
            <a:r>
              <a:rPr lang="ru-RU" b="1" dirty="0" err="1"/>
              <a:t>певним</a:t>
            </a:r>
            <a:r>
              <a:rPr lang="ru-RU" b="1" dirty="0"/>
              <a:t> </a:t>
            </a:r>
            <a:r>
              <a:rPr lang="ru-RU" b="1" dirty="0" err="1"/>
              <a:t>політиком</a:t>
            </a:r>
            <a:r>
              <a:rPr lang="ru-RU" b="1" dirty="0"/>
              <a:t>.</a:t>
            </a: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775854" y="5320145"/>
            <a:ext cx="10203872" cy="67887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b="1" dirty="0" err="1"/>
              <a:t>Експертні</a:t>
            </a:r>
            <a:r>
              <a:rPr lang="ru-RU" b="1" dirty="0"/>
              <a:t> </a:t>
            </a:r>
            <a:r>
              <a:rPr lang="ru-RU" b="1" dirty="0" err="1"/>
              <a:t>матеріали</a:t>
            </a:r>
            <a:r>
              <a:rPr lang="ru-RU" b="1" dirty="0"/>
              <a:t>, </a:t>
            </a:r>
            <a:r>
              <a:rPr lang="ru-RU" b="1" dirty="0" err="1"/>
              <a:t>що</a:t>
            </a:r>
            <a:r>
              <a:rPr lang="ru-RU" b="1" dirty="0"/>
              <a:t> </a:t>
            </a:r>
            <a:r>
              <a:rPr lang="ru-RU" b="1" dirty="0" err="1"/>
              <a:t>просувають</a:t>
            </a:r>
            <a:r>
              <a:rPr lang="ru-RU" b="1" dirty="0"/>
              <a:t> </a:t>
            </a:r>
            <a:r>
              <a:rPr lang="ru-RU" b="1" dirty="0" err="1"/>
              <a:t>певну</a:t>
            </a:r>
            <a:r>
              <a:rPr lang="ru-RU" b="1" dirty="0"/>
              <a:t> </a:t>
            </a:r>
            <a:r>
              <a:rPr lang="ru-RU" b="1" dirty="0" err="1"/>
              <a:t>політичну</a:t>
            </a:r>
            <a:r>
              <a:rPr lang="ru-RU" b="1" dirty="0"/>
              <a:t> силу, </a:t>
            </a:r>
            <a:r>
              <a:rPr lang="ru-RU" b="1" dirty="0" err="1"/>
              <a:t>політика</a:t>
            </a:r>
            <a:r>
              <a:rPr lang="ru-RU" b="1" dirty="0"/>
              <a:t> </a:t>
            </a:r>
            <a:r>
              <a:rPr lang="ru-RU" b="1" dirty="0" err="1"/>
              <a:t>або</a:t>
            </a:r>
            <a:r>
              <a:rPr lang="ru-RU" b="1" dirty="0"/>
              <a:t> ж </a:t>
            </a:r>
            <a:r>
              <a:rPr lang="ru-RU" b="1" dirty="0" err="1"/>
              <a:t>політичну</a:t>
            </a:r>
            <a:r>
              <a:rPr lang="ru-RU" b="1" dirty="0"/>
              <a:t> </a:t>
            </a:r>
            <a:r>
              <a:rPr lang="ru-RU" b="1" dirty="0" err="1"/>
              <a:t>ідею</a:t>
            </a:r>
            <a:r>
              <a:rPr lang="ru-RU" b="1" dirty="0"/>
              <a:t> (</a:t>
            </a:r>
            <a:r>
              <a:rPr lang="ru-RU" b="1" dirty="0" err="1"/>
              <a:t>теж</a:t>
            </a:r>
            <a:r>
              <a:rPr lang="ru-RU" b="1" dirty="0"/>
              <a:t> </a:t>
            </a:r>
            <a:r>
              <a:rPr lang="ru-RU" b="1" dirty="0" err="1"/>
              <a:t>незбалансовані</a:t>
            </a:r>
            <a:r>
              <a:rPr lang="ru-RU" b="1" dirty="0"/>
              <a:t> й </a:t>
            </a:r>
            <a:r>
              <a:rPr lang="ru-RU" b="1" dirty="0" err="1"/>
              <a:t>лише</a:t>
            </a:r>
            <a:r>
              <a:rPr lang="ru-RU" b="1" dirty="0"/>
              <a:t> </a:t>
            </a:r>
            <a:r>
              <a:rPr lang="ru-RU" b="1" dirty="0" err="1"/>
              <a:t>позитивні</a:t>
            </a:r>
            <a:r>
              <a:rPr lang="ru-RU" b="1" dirty="0"/>
              <a:t>).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1094509" y="6123707"/>
            <a:ext cx="10072253" cy="48490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b="1" dirty="0" err="1"/>
              <a:t>Матеріал</a:t>
            </a:r>
            <a:r>
              <a:rPr lang="ru-RU" b="1" dirty="0"/>
              <a:t> </a:t>
            </a:r>
            <a:r>
              <a:rPr lang="ru-RU" b="1" dirty="0" err="1"/>
              <a:t>висвітлює</a:t>
            </a:r>
            <a:r>
              <a:rPr lang="ru-RU" b="1" dirty="0"/>
              <a:t> </a:t>
            </a:r>
            <a:r>
              <a:rPr lang="ru-RU" b="1" dirty="0" err="1"/>
              <a:t>наміри</a:t>
            </a:r>
            <a:r>
              <a:rPr lang="ru-RU" b="1" dirty="0"/>
              <a:t> </a:t>
            </a:r>
            <a:r>
              <a:rPr lang="ru-RU" b="1" dirty="0" err="1"/>
              <a:t>політика</a:t>
            </a:r>
            <a:r>
              <a:rPr lang="ru-RU" b="1" dirty="0"/>
              <a:t>, </a:t>
            </a:r>
            <a:r>
              <a:rPr lang="ru-RU" b="1" dirty="0" err="1"/>
              <a:t>що</a:t>
            </a:r>
            <a:r>
              <a:rPr lang="ru-RU" b="1" dirty="0"/>
              <a:t> </a:t>
            </a:r>
            <a:r>
              <a:rPr lang="ru-RU" b="1" dirty="0" err="1"/>
              <a:t>наразі</a:t>
            </a:r>
            <a:r>
              <a:rPr lang="ru-RU" b="1" dirty="0"/>
              <a:t> не </a:t>
            </a:r>
            <a:r>
              <a:rPr lang="ru-RU" b="1" dirty="0" err="1"/>
              <a:t>підтверджені</a:t>
            </a:r>
            <a:r>
              <a:rPr lang="ru-RU" b="1" dirty="0"/>
              <a:t> </a:t>
            </a:r>
            <a:r>
              <a:rPr lang="ru-RU" b="1" dirty="0" err="1"/>
              <a:t>дією</a:t>
            </a:r>
            <a:r>
              <a:rPr lang="ru-RU" b="1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46623698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805" y="95440"/>
            <a:ext cx="5475559" cy="5259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5681" y="314325"/>
            <a:ext cx="3455410" cy="31216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84736" y="404379"/>
            <a:ext cx="2371725" cy="29207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6005" y="3117273"/>
            <a:ext cx="2476500" cy="3438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71" name="Picture 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62505" y="3812597"/>
            <a:ext cx="3929495" cy="2615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0737105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87103" y="499533"/>
            <a:ext cx="10542895" cy="1056312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400" b="1" dirty="0" err="1">
                <a:solidFill>
                  <a:srgbClr val="FFFF00"/>
                </a:solidFill>
              </a:rPr>
              <a:t>Ознаки</a:t>
            </a:r>
            <a:r>
              <a:rPr lang="ru-RU" sz="4400" b="1" dirty="0">
                <a:solidFill>
                  <a:srgbClr val="FFFF00"/>
                </a:solidFill>
              </a:rPr>
              <a:t> </a:t>
            </a:r>
            <a:r>
              <a:rPr lang="ru-RU" sz="4400" b="1" dirty="0" err="1">
                <a:solidFill>
                  <a:srgbClr val="FFFF00"/>
                </a:solidFill>
              </a:rPr>
              <a:t>комерційної</a:t>
            </a:r>
            <a:r>
              <a:rPr lang="ru-RU" sz="4400" b="1" dirty="0">
                <a:solidFill>
                  <a:srgbClr val="FFFF00"/>
                </a:solidFill>
              </a:rPr>
              <a:t> </a:t>
            </a:r>
            <a:r>
              <a:rPr lang="ru-RU" sz="4400" b="1" dirty="0" err="1">
                <a:solidFill>
                  <a:srgbClr val="FFFF00"/>
                </a:solidFill>
              </a:rPr>
              <a:t>джинси</a:t>
            </a:r>
            <a:r>
              <a:rPr lang="ru-RU" sz="4400" b="1" dirty="0">
                <a:solidFill>
                  <a:srgbClr val="FFFF00"/>
                </a:solidFill>
              </a:rPr>
              <a:t/>
            </a:r>
            <a:br>
              <a:rPr lang="ru-RU" sz="4400" b="1" dirty="0">
                <a:solidFill>
                  <a:srgbClr val="FFFF00"/>
                </a:solidFill>
              </a:rPr>
            </a:br>
            <a:endParaRPr lang="ru-RU" sz="44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63774" y="2639477"/>
            <a:ext cx="11130130" cy="3766185"/>
          </a:xfrm>
        </p:spPr>
        <p:txBody>
          <a:bodyPr>
            <a:normAutofit/>
          </a:bodyPr>
          <a:lstStyle/>
          <a:p>
            <a:endParaRPr lang="ru-RU" dirty="0" smtClean="0"/>
          </a:p>
          <a:p>
            <a:pPr algn="just"/>
            <a:endParaRPr lang="ru-RU" b="1" dirty="0">
              <a:solidFill>
                <a:srgbClr val="FFFF00"/>
              </a:solidFill>
            </a:endParaRPr>
          </a:p>
          <a:p>
            <a:pPr algn="just"/>
            <a:endParaRPr lang="ru-RU" b="1" dirty="0" smtClean="0">
              <a:solidFill>
                <a:srgbClr val="FFFF0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720436" y="1620981"/>
            <a:ext cx="10293927" cy="7342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b="1" dirty="0" err="1">
                <a:solidFill>
                  <a:srgbClr val="FFFF00"/>
                </a:solidFill>
              </a:rPr>
              <a:t>Матеріали</a:t>
            </a:r>
            <a:r>
              <a:rPr lang="ru-RU" b="1" dirty="0">
                <a:solidFill>
                  <a:srgbClr val="FFFF00"/>
                </a:solidFill>
              </a:rPr>
              <a:t> </a:t>
            </a:r>
            <a:r>
              <a:rPr lang="ru-RU" b="1" dirty="0" err="1">
                <a:solidFill>
                  <a:srgbClr val="FFFF00"/>
                </a:solidFill>
              </a:rPr>
              <a:t>направлені</a:t>
            </a:r>
            <a:r>
              <a:rPr lang="ru-RU" b="1" dirty="0">
                <a:solidFill>
                  <a:srgbClr val="FFFF00"/>
                </a:solidFill>
              </a:rPr>
              <a:t> на </a:t>
            </a:r>
            <a:r>
              <a:rPr lang="ru-RU" b="1" dirty="0" err="1">
                <a:solidFill>
                  <a:srgbClr val="FFFF00"/>
                </a:solidFill>
              </a:rPr>
              <a:t>просування</a:t>
            </a:r>
            <a:r>
              <a:rPr lang="ru-RU" b="1" dirty="0">
                <a:solidFill>
                  <a:srgbClr val="FFFF00"/>
                </a:solidFill>
              </a:rPr>
              <a:t> </a:t>
            </a:r>
            <a:r>
              <a:rPr lang="ru-RU" b="1" dirty="0" err="1">
                <a:solidFill>
                  <a:srgbClr val="FFFF00"/>
                </a:solidFill>
              </a:rPr>
              <a:t>певної</a:t>
            </a:r>
            <a:r>
              <a:rPr lang="ru-RU" b="1" dirty="0">
                <a:solidFill>
                  <a:srgbClr val="FFFF00"/>
                </a:solidFill>
              </a:rPr>
              <a:t> </a:t>
            </a:r>
            <a:r>
              <a:rPr lang="ru-RU" b="1" dirty="0" err="1">
                <a:solidFill>
                  <a:srgbClr val="FFFF00"/>
                </a:solidFill>
              </a:rPr>
              <a:t>торгової</a:t>
            </a:r>
            <a:r>
              <a:rPr lang="ru-RU" b="1" dirty="0">
                <a:solidFill>
                  <a:srgbClr val="FFFF00"/>
                </a:solidFill>
              </a:rPr>
              <a:t> марки </a:t>
            </a:r>
            <a:r>
              <a:rPr lang="ru-RU" b="1" dirty="0" err="1">
                <a:solidFill>
                  <a:srgbClr val="FFFF00"/>
                </a:solidFill>
              </a:rPr>
              <a:t>або</a:t>
            </a:r>
            <a:r>
              <a:rPr lang="ru-RU" b="1" dirty="0">
                <a:solidFill>
                  <a:srgbClr val="FFFF00"/>
                </a:solidFill>
              </a:rPr>
              <a:t> товару </a:t>
            </a:r>
            <a:r>
              <a:rPr lang="ru-RU" b="1" dirty="0" err="1">
                <a:solidFill>
                  <a:srgbClr val="FFFF00"/>
                </a:solidFill>
              </a:rPr>
              <a:t>чи</a:t>
            </a:r>
            <a:r>
              <a:rPr lang="ru-RU" b="1" dirty="0">
                <a:solidFill>
                  <a:srgbClr val="FFFF00"/>
                </a:solidFill>
              </a:rPr>
              <a:t> </a:t>
            </a:r>
            <a:r>
              <a:rPr lang="ru-RU" b="1" dirty="0" err="1">
                <a:solidFill>
                  <a:srgbClr val="FFFF00"/>
                </a:solidFill>
              </a:rPr>
              <a:t>послуги</a:t>
            </a:r>
            <a:r>
              <a:rPr lang="ru-RU" b="1" dirty="0">
                <a:solidFill>
                  <a:srgbClr val="FFFF00"/>
                </a:solidFill>
              </a:rPr>
              <a:t> </a:t>
            </a:r>
            <a:r>
              <a:rPr lang="ru-RU" b="1" dirty="0" err="1">
                <a:solidFill>
                  <a:srgbClr val="FFFF00"/>
                </a:solidFill>
              </a:rPr>
              <a:t>певної</a:t>
            </a:r>
            <a:r>
              <a:rPr lang="ru-RU" b="1" dirty="0">
                <a:solidFill>
                  <a:srgbClr val="FFFF00"/>
                </a:solidFill>
              </a:rPr>
              <a:t> </a:t>
            </a:r>
            <a:r>
              <a:rPr lang="ru-RU" b="1" dirty="0" err="1">
                <a:solidFill>
                  <a:srgbClr val="FFFF00"/>
                </a:solidFill>
              </a:rPr>
              <a:t>торгової</a:t>
            </a:r>
            <a:r>
              <a:rPr lang="ru-RU" b="1" dirty="0">
                <a:solidFill>
                  <a:srgbClr val="FFFF00"/>
                </a:solidFill>
              </a:rPr>
              <a:t> марки.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720436" y="2590800"/>
            <a:ext cx="10293927" cy="74814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b="1" dirty="0" err="1">
                <a:solidFill>
                  <a:srgbClr val="FFFF00"/>
                </a:solidFill>
              </a:rPr>
              <a:t>Б</a:t>
            </a:r>
            <a:r>
              <a:rPr lang="ru-RU" b="1" dirty="0" err="1" smtClean="0">
                <a:solidFill>
                  <a:srgbClr val="FFFF00"/>
                </a:solidFill>
              </a:rPr>
              <a:t>езпідставно</a:t>
            </a:r>
            <a:r>
              <a:rPr lang="ru-RU" b="1" dirty="0" smtClean="0">
                <a:solidFill>
                  <a:srgbClr val="FFFF00"/>
                </a:solidFill>
              </a:rPr>
              <a:t> </a:t>
            </a:r>
            <a:r>
              <a:rPr lang="ru-RU" b="1" dirty="0" err="1">
                <a:solidFill>
                  <a:srgbClr val="FFFF00"/>
                </a:solidFill>
              </a:rPr>
              <a:t>акцентується</a:t>
            </a:r>
            <a:r>
              <a:rPr lang="ru-RU" b="1" dirty="0">
                <a:solidFill>
                  <a:srgbClr val="FFFF00"/>
                </a:solidFill>
              </a:rPr>
              <a:t> </a:t>
            </a:r>
            <a:r>
              <a:rPr lang="ru-RU" b="1" dirty="0" err="1">
                <a:solidFill>
                  <a:srgbClr val="FFFF00"/>
                </a:solidFill>
              </a:rPr>
              <a:t>увага</a:t>
            </a:r>
            <a:r>
              <a:rPr lang="ru-RU" b="1" dirty="0">
                <a:solidFill>
                  <a:srgbClr val="FFFF00"/>
                </a:solidFill>
              </a:rPr>
              <a:t> </a:t>
            </a:r>
            <a:r>
              <a:rPr lang="ru-RU" b="1" dirty="0" err="1">
                <a:solidFill>
                  <a:srgbClr val="FFFF00"/>
                </a:solidFill>
              </a:rPr>
              <a:t>лише</a:t>
            </a:r>
            <a:r>
              <a:rPr lang="ru-RU" b="1" dirty="0">
                <a:solidFill>
                  <a:srgbClr val="FFFF00"/>
                </a:solidFill>
              </a:rPr>
              <a:t> на </a:t>
            </a:r>
            <a:r>
              <a:rPr lang="ru-RU" b="1" dirty="0" err="1">
                <a:solidFill>
                  <a:srgbClr val="FFFF00"/>
                </a:solidFill>
              </a:rPr>
              <a:t>позитивних</a:t>
            </a:r>
            <a:r>
              <a:rPr lang="ru-RU" b="1" dirty="0">
                <a:solidFill>
                  <a:srgbClr val="FFFF00"/>
                </a:solidFill>
              </a:rPr>
              <a:t> </a:t>
            </a:r>
            <a:r>
              <a:rPr lang="ru-RU" b="1" dirty="0" err="1">
                <a:solidFill>
                  <a:srgbClr val="FFFF00"/>
                </a:solidFill>
              </a:rPr>
              <a:t>або</a:t>
            </a:r>
            <a:r>
              <a:rPr lang="ru-RU" b="1" dirty="0">
                <a:solidFill>
                  <a:srgbClr val="FFFF00"/>
                </a:solidFill>
              </a:rPr>
              <a:t> </a:t>
            </a:r>
            <a:r>
              <a:rPr lang="ru-RU" b="1" dirty="0" err="1">
                <a:solidFill>
                  <a:srgbClr val="FFFF00"/>
                </a:solidFill>
              </a:rPr>
              <a:t>негативних</a:t>
            </a:r>
            <a:r>
              <a:rPr lang="ru-RU" b="1" dirty="0">
                <a:solidFill>
                  <a:srgbClr val="FFFF00"/>
                </a:solidFill>
              </a:rPr>
              <a:t> характеристиках </a:t>
            </a:r>
            <a:r>
              <a:rPr lang="ru-RU" b="1" dirty="0" err="1">
                <a:solidFill>
                  <a:srgbClr val="FFFF00"/>
                </a:solidFill>
              </a:rPr>
              <a:t>суб'єкта</a:t>
            </a:r>
            <a:r>
              <a:rPr lang="ru-RU" b="1" dirty="0">
                <a:solidFill>
                  <a:srgbClr val="FFFF00"/>
                </a:solidFill>
              </a:rPr>
              <a:t>.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720435" y="3574473"/>
            <a:ext cx="10293927" cy="65116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b="1" dirty="0" err="1">
                <a:solidFill>
                  <a:srgbClr val="FFFF00"/>
                </a:solidFill>
              </a:rPr>
              <a:t>М</a:t>
            </a:r>
            <a:r>
              <a:rPr lang="ru-RU" b="1" dirty="0" err="1" smtClean="0">
                <a:solidFill>
                  <a:srgbClr val="FFFF00"/>
                </a:solidFill>
              </a:rPr>
              <a:t>істяться</a:t>
            </a:r>
            <a:r>
              <a:rPr lang="ru-RU" b="1" dirty="0" smtClean="0">
                <a:solidFill>
                  <a:srgbClr val="FFFF00"/>
                </a:solidFill>
              </a:rPr>
              <a:t> </a:t>
            </a:r>
            <a:r>
              <a:rPr lang="ru-RU" b="1" dirty="0" err="1">
                <a:solidFill>
                  <a:srgbClr val="FFFF00"/>
                </a:solidFill>
              </a:rPr>
              <a:t>елементи</a:t>
            </a:r>
            <a:r>
              <a:rPr lang="ru-RU" b="1" dirty="0">
                <a:solidFill>
                  <a:srgbClr val="FFFF00"/>
                </a:solidFill>
              </a:rPr>
              <a:t>, </a:t>
            </a:r>
            <a:r>
              <a:rPr lang="ru-RU" b="1" dirty="0" err="1">
                <a:solidFill>
                  <a:srgbClr val="FFFF00"/>
                </a:solidFill>
              </a:rPr>
              <a:t>які</a:t>
            </a:r>
            <a:r>
              <a:rPr lang="ru-RU" b="1" dirty="0">
                <a:solidFill>
                  <a:srgbClr val="FFFF00"/>
                </a:solidFill>
              </a:rPr>
              <a:t> </a:t>
            </a:r>
            <a:r>
              <a:rPr lang="ru-RU" b="1" dirty="0" err="1">
                <a:solidFill>
                  <a:srgbClr val="FFFF00"/>
                </a:solidFill>
              </a:rPr>
              <a:t>сприяють</a:t>
            </a:r>
            <a:r>
              <a:rPr lang="ru-RU" b="1" dirty="0">
                <a:solidFill>
                  <a:srgbClr val="FFFF00"/>
                </a:solidFill>
              </a:rPr>
              <a:t> </a:t>
            </a:r>
            <a:r>
              <a:rPr lang="ru-RU" b="1" dirty="0" err="1">
                <a:solidFill>
                  <a:srgbClr val="FFFF00"/>
                </a:solidFill>
              </a:rPr>
              <a:t>реалізації</a:t>
            </a:r>
            <a:r>
              <a:rPr lang="ru-RU" b="1" dirty="0">
                <a:solidFill>
                  <a:srgbClr val="FFFF00"/>
                </a:solidFill>
              </a:rPr>
              <a:t> </a:t>
            </a:r>
            <a:r>
              <a:rPr lang="ru-RU" b="1" dirty="0" err="1">
                <a:solidFill>
                  <a:srgbClr val="FFFF00"/>
                </a:solidFill>
              </a:rPr>
              <a:t>товарів</a:t>
            </a:r>
            <a:r>
              <a:rPr lang="ru-RU" b="1" dirty="0">
                <a:solidFill>
                  <a:srgbClr val="FFFF00"/>
                </a:solidFill>
              </a:rPr>
              <a:t>, </a:t>
            </a:r>
            <a:r>
              <a:rPr lang="ru-RU" b="1" dirty="0" err="1">
                <a:solidFill>
                  <a:srgbClr val="FFFF00"/>
                </a:solidFill>
              </a:rPr>
              <a:t>робіт</a:t>
            </a:r>
            <a:r>
              <a:rPr lang="ru-RU" b="1" dirty="0">
                <a:solidFill>
                  <a:srgbClr val="FFFF00"/>
                </a:solidFill>
              </a:rPr>
              <a:t> </a:t>
            </a:r>
            <a:r>
              <a:rPr lang="ru-RU" b="1" dirty="0" err="1">
                <a:solidFill>
                  <a:srgbClr val="FFFF00"/>
                </a:solidFill>
              </a:rPr>
              <a:t>або</a:t>
            </a:r>
            <a:r>
              <a:rPr lang="ru-RU" b="1" dirty="0">
                <a:solidFill>
                  <a:srgbClr val="FFFF00"/>
                </a:solidFill>
              </a:rPr>
              <a:t> </a:t>
            </a:r>
            <a:r>
              <a:rPr lang="ru-RU" b="1" dirty="0" err="1">
                <a:solidFill>
                  <a:srgbClr val="FFFF00"/>
                </a:solidFill>
              </a:rPr>
              <a:t>послуг</a:t>
            </a:r>
            <a:r>
              <a:rPr lang="ru-RU" b="1" dirty="0">
                <a:solidFill>
                  <a:srgbClr val="FFFF00"/>
                </a:solidFill>
              </a:rPr>
              <a:t> одного </a:t>
            </a:r>
            <a:r>
              <a:rPr lang="ru-RU" b="1" dirty="0" err="1">
                <a:solidFill>
                  <a:srgbClr val="FFFF00"/>
                </a:solidFill>
              </a:rPr>
              <a:t>суб'єкта</a:t>
            </a:r>
            <a:r>
              <a:rPr lang="ru-RU" b="1" dirty="0">
                <a:solidFill>
                  <a:srgbClr val="FFFF00"/>
                </a:solidFill>
              </a:rPr>
              <a:t> (</a:t>
            </a:r>
            <a:r>
              <a:rPr lang="ru-RU" b="1" dirty="0" err="1">
                <a:solidFill>
                  <a:srgbClr val="FFFF00"/>
                </a:solidFill>
              </a:rPr>
              <a:t>номери</a:t>
            </a:r>
            <a:r>
              <a:rPr lang="ru-RU" b="1" dirty="0">
                <a:solidFill>
                  <a:srgbClr val="FFFF00"/>
                </a:solidFill>
              </a:rPr>
              <a:t> </a:t>
            </a:r>
            <a:r>
              <a:rPr lang="ru-RU" b="1" dirty="0" err="1">
                <a:solidFill>
                  <a:srgbClr val="FFFF00"/>
                </a:solidFill>
              </a:rPr>
              <a:t>телефонів</a:t>
            </a:r>
            <a:r>
              <a:rPr lang="ru-RU" b="1" dirty="0">
                <a:solidFill>
                  <a:srgbClr val="FFFF00"/>
                </a:solidFill>
              </a:rPr>
              <a:t>, </a:t>
            </a:r>
            <a:r>
              <a:rPr lang="ru-RU" b="1" dirty="0" err="1">
                <a:solidFill>
                  <a:srgbClr val="FFFF00"/>
                </a:solidFill>
              </a:rPr>
              <a:t>посилання</a:t>
            </a:r>
            <a:r>
              <a:rPr lang="ru-RU" b="1" dirty="0">
                <a:solidFill>
                  <a:srgbClr val="FFFF00"/>
                </a:solidFill>
              </a:rPr>
              <a:t> на </a:t>
            </a:r>
            <a:r>
              <a:rPr lang="ru-RU" b="1" dirty="0" err="1">
                <a:solidFill>
                  <a:srgbClr val="FFFF00"/>
                </a:solidFill>
              </a:rPr>
              <a:t>сайти</a:t>
            </a:r>
            <a:r>
              <a:rPr lang="ru-RU" b="1" dirty="0">
                <a:solidFill>
                  <a:srgbClr val="FFFF00"/>
                </a:solidFill>
              </a:rPr>
              <a:t>).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720434" y="4516581"/>
            <a:ext cx="10293927" cy="69272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b="1" dirty="0" err="1">
                <a:solidFill>
                  <a:srgbClr val="FFFF00"/>
                </a:solidFill>
              </a:rPr>
              <a:t>Матеріали</a:t>
            </a:r>
            <a:r>
              <a:rPr lang="ru-RU" b="1" dirty="0">
                <a:solidFill>
                  <a:srgbClr val="FFFF00"/>
                </a:solidFill>
              </a:rPr>
              <a:t> </a:t>
            </a:r>
            <a:r>
              <a:rPr lang="ru-RU" b="1" dirty="0" err="1">
                <a:solidFill>
                  <a:srgbClr val="FFFF00"/>
                </a:solidFill>
              </a:rPr>
              <a:t>пропагують</a:t>
            </a:r>
            <a:r>
              <a:rPr lang="ru-RU" b="1" dirty="0">
                <a:solidFill>
                  <a:srgbClr val="FFFF00"/>
                </a:solidFill>
              </a:rPr>
              <a:t> </a:t>
            </a:r>
            <a:r>
              <a:rPr lang="ru-RU" b="1" dirty="0" err="1">
                <a:solidFill>
                  <a:srgbClr val="FFFF00"/>
                </a:solidFill>
              </a:rPr>
              <a:t>ідею</a:t>
            </a:r>
            <a:r>
              <a:rPr lang="ru-RU" b="1" dirty="0">
                <a:solidFill>
                  <a:srgbClr val="FFFF00"/>
                </a:solidFill>
              </a:rPr>
              <a:t>, яка </a:t>
            </a:r>
            <a:r>
              <a:rPr lang="ru-RU" b="1" dirty="0" err="1">
                <a:solidFill>
                  <a:srgbClr val="FFFF00"/>
                </a:solidFill>
              </a:rPr>
              <a:t>стимулює</a:t>
            </a:r>
            <a:r>
              <a:rPr lang="ru-RU" b="1" dirty="0">
                <a:solidFill>
                  <a:srgbClr val="FFFF00"/>
                </a:solidFill>
              </a:rPr>
              <a:t> </a:t>
            </a:r>
            <a:r>
              <a:rPr lang="ru-RU" b="1" dirty="0" err="1">
                <a:solidFill>
                  <a:srgbClr val="FFFF00"/>
                </a:solidFill>
              </a:rPr>
              <a:t>вживання</a:t>
            </a:r>
            <a:r>
              <a:rPr lang="ru-RU" b="1" dirty="0">
                <a:solidFill>
                  <a:srgbClr val="FFFF00"/>
                </a:solidFill>
              </a:rPr>
              <a:t> </a:t>
            </a:r>
            <a:r>
              <a:rPr lang="ru-RU" b="1" dirty="0" err="1">
                <a:solidFill>
                  <a:srgbClr val="FFFF00"/>
                </a:solidFill>
              </a:rPr>
              <a:t>певних</a:t>
            </a:r>
            <a:r>
              <a:rPr lang="ru-RU" b="1" dirty="0">
                <a:solidFill>
                  <a:srgbClr val="FFFF00"/>
                </a:solidFill>
              </a:rPr>
              <a:t> </a:t>
            </a:r>
            <a:r>
              <a:rPr lang="ru-RU" b="1" dirty="0" err="1">
                <a:solidFill>
                  <a:srgbClr val="FFFF00"/>
                </a:solidFill>
              </a:rPr>
              <a:t>товарів</a:t>
            </a:r>
            <a:r>
              <a:rPr lang="ru-RU" b="1" dirty="0">
                <a:solidFill>
                  <a:srgbClr val="FFFF00"/>
                </a:solidFill>
              </a:rPr>
              <a:t> </a:t>
            </a:r>
            <a:r>
              <a:rPr lang="ru-RU" b="1" dirty="0" err="1">
                <a:solidFill>
                  <a:srgbClr val="FFFF00"/>
                </a:solidFill>
              </a:rPr>
              <a:t>чи</a:t>
            </a:r>
            <a:r>
              <a:rPr lang="ru-RU" b="1" dirty="0">
                <a:solidFill>
                  <a:srgbClr val="FFFF00"/>
                </a:solidFill>
              </a:rPr>
              <a:t> </a:t>
            </a:r>
            <a:r>
              <a:rPr lang="ru-RU" b="1" dirty="0" err="1">
                <a:solidFill>
                  <a:srgbClr val="FFFF00"/>
                </a:solidFill>
              </a:rPr>
              <a:t>послуг</a:t>
            </a:r>
            <a:r>
              <a:rPr lang="ru-RU" b="1" dirty="0">
                <a:solidFill>
                  <a:srgbClr val="FFFF00"/>
                </a:solidFill>
              </a:rPr>
              <a:t>.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720435" y="5417127"/>
            <a:ext cx="10293925" cy="457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b="1" dirty="0" err="1">
                <a:solidFill>
                  <a:srgbClr val="FFFF00"/>
                </a:solidFill>
              </a:rPr>
              <a:t>Матеріали</a:t>
            </a:r>
            <a:r>
              <a:rPr lang="ru-RU" b="1" dirty="0">
                <a:solidFill>
                  <a:srgbClr val="FFFF00"/>
                </a:solidFill>
              </a:rPr>
              <a:t> </a:t>
            </a:r>
            <a:r>
              <a:rPr lang="ru-RU" b="1" dirty="0" err="1">
                <a:solidFill>
                  <a:srgbClr val="FFFF00"/>
                </a:solidFill>
              </a:rPr>
              <a:t>направлені</a:t>
            </a:r>
            <a:r>
              <a:rPr lang="ru-RU" b="1" dirty="0">
                <a:solidFill>
                  <a:srgbClr val="FFFF00"/>
                </a:solidFill>
              </a:rPr>
              <a:t> </a:t>
            </a:r>
            <a:r>
              <a:rPr lang="ru-RU" b="1" dirty="0" err="1">
                <a:solidFill>
                  <a:srgbClr val="FFFF00"/>
                </a:solidFill>
              </a:rPr>
              <a:t>передусім</a:t>
            </a:r>
            <a:r>
              <a:rPr lang="ru-RU" b="1" dirty="0">
                <a:solidFill>
                  <a:srgbClr val="FFFF00"/>
                </a:solidFill>
              </a:rPr>
              <a:t> на </a:t>
            </a:r>
            <a:r>
              <a:rPr lang="ru-RU" b="1" dirty="0" err="1">
                <a:solidFill>
                  <a:srgbClr val="FFFF00"/>
                </a:solidFill>
              </a:rPr>
              <a:t>отримання</a:t>
            </a:r>
            <a:r>
              <a:rPr lang="ru-RU" b="1" dirty="0">
                <a:solidFill>
                  <a:srgbClr val="FFFF00"/>
                </a:solidFill>
              </a:rPr>
              <a:t> </a:t>
            </a:r>
            <a:r>
              <a:rPr lang="ru-RU" b="1" dirty="0" err="1">
                <a:solidFill>
                  <a:srgbClr val="FFFF00"/>
                </a:solidFill>
              </a:rPr>
              <a:t>коштів</a:t>
            </a:r>
            <a:r>
              <a:rPr lang="ru-RU" b="1" dirty="0">
                <a:solidFill>
                  <a:srgbClr val="FFFF00"/>
                </a:solidFill>
              </a:rPr>
              <a:t>.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720435" y="6109854"/>
            <a:ext cx="10293927" cy="44334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b="1" dirty="0">
                <a:solidFill>
                  <a:srgbClr val="FFFF00"/>
                </a:solidFill>
              </a:rPr>
              <a:t>Є</a:t>
            </a:r>
            <a:r>
              <a:rPr lang="ru-RU" b="1" dirty="0" smtClean="0">
                <a:solidFill>
                  <a:srgbClr val="FFFF00"/>
                </a:solidFill>
              </a:rPr>
              <a:t> </a:t>
            </a:r>
            <a:r>
              <a:rPr lang="ru-RU" b="1" dirty="0" err="1">
                <a:solidFill>
                  <a:srgbClr val="FFFF00"/>
                </a:solidFill>
              </a:rPr>
              <a:t>зображення</a:t>
            </a:r>
            <a:r>
              <a:rPr lang="ru-RU" b="1" dirty="0">
                <a:solidFill>
                  <a:srgbClr val="FFFF00"/>
                </a:solidFill>
              </a:rPr>
              <a:t> </a:t>
            </a:r>
            <a:r>
              <a:rPr lang="ru-RU" b="1" dirty="0" err="1">
                <a:solidFill>
                  <a:srgbClr val="FFFF00"/>
                </a:solidFill>
              </a:rPr>
              <a:t>певної</a:t>
            </a:r>
            <a:r>
              <a:rPr lang="ru-RU" b="1" dirty="0">
                <a:solidFill>
                  <a:srgbClr val="FFFF00"/>
                </a:solidFill>
              </a:rPr>
              <a:t> </a:t>
            </a:r>
            <a:r>
              <a:rPr lang="ru-RU" b="1" dirty="0" err="1">
                <a:solidFill>
                  <a:srgbClr val="FFFF00"/>
                </a:solidFill>
              </a:rPr>
              <a:t>конкретної</a:t>
            </a:r>
            <a:r>
              <a:rPr lang="ru-RU" b="1" dirty="0">
                <a:solidFill>
                  <a:srgbClr val="FFFF00"/>
                </a:solidFill>
              </a:rPr>
              <a:t> </a:t>
            </a:r>
            <a:r>
              <a:rPr lang="ru-RU" b="1" dirty="0" err="1">
                <a:solidFill>
                  <a:srgbClr val="FFFF00"/>
                </a:solidFill>
              </a:rPr>
              <a:t>торгової</a:t>
            </a:r>
            <a:r>
              <a:rPr lang="ru-RU" b="1" dirty="0">
                <a:solidFill>
                  <a:srgbClr val="FFFF00"/>
                </a:solidFill>
              </a:rPr>
              <a:t> марки.</a:t>
            </a:r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507" y="274928"/>
            <a:ext cx="2664402" cy="11659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1389930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endParaRPr lang="ru-RU" dirty="0" smtClean="0">
              <a:solidFill>
                <a:schemeClr val="tx1"/>
              </a:solidFill>
            </a:endParaRPr>
          </a:p>
          <a:p>
            <a:pPr algn="just"/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946" y="618259"/>
            <a:ext cx="6040582" cy="61618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1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61427" y="700088"/>
            <a:ext cx="5478172" cy="28605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17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61426" y="3117272"/>
            <a:ext cx="5478173" cy="33250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4691601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endParaRPr lang="ru-RU" dirty="0" smtClean="0">
              <a:solidFill>
                <a:schemeClr val="tx1"/>
              </a:solidFill>
            </a:endParaRPr>
          </a:p>
          <a:p>
            <a:pPr algn="just"/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946" y="618259"/>
            <a:ext cx="6040582" cy="61618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1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61427" y="700088"/>
            <a:ext cx="5478172" cy="28605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17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61426" y="3117272"/>
            <a:ext cx="5478173" cy="33250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3855"/>
            <a:ext cx="13011150" cy="7315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801013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665026" y="163774"/>
            <a:ext cx="9765355" cy="6387152"/>
          </a:xfrm>
        </p:spPr>
        <p:txBody>
          <a:bodyPr>
            <a:normAutofit fontScale="77500" lnSpcReduction="20000"/>
          </a:bodyPr>
          <a:lstStyle/>
          <a:p>
            <a:endParaRPr lang="uk-UA" dirty="0" smtClean="0"/>
          </a:p>
          <a:p>
            <a:r>
              <a:rPr lang="uk-UA" dirty="0" smtClean="0">
                <a:solidFill>
                  <a:srgbClr val="FF0000"/>
                </a:solidFill>
              </a:rPr>
              <a:t>Література до лекції:</a:t>
            </a:r>
          </a:p>
          <a:p>
            <a:pPr marL="0" indent="0">
              <a:buNone/>
            </a:pPr>
            <a:endParaRPr lang="uk-UA" dirty="0" smtClean="0"/>
          </a:p>
          <a:p>
            <a:pPr algn="just"/>
            <a:r>
              <a:rPr lang="ru-RU" b="1" dirty="0" err="1">
                <a:solidFill>
                  <a:srgbClr val="FFFF00"/>
                </a:solidFill>
              </a:rPr>
              <a:t>Маєвський</a:t>
            </a:r>
            <a:r>
              <a:rPr lang="ru-RU" b="1" dirty="0">
                <a:solidFill>
                  <a:srgbClr val="FFFF00"/>
                </a:solidFill>
              </a:rPr>
              <a:t>, О., </a:t>
            </a:r>
            <a:r>
              <a:rPr lang="ru-RU" b="1" dirty="0" smtClean="0">
                <a:solidFill>
                  <a:srgbClr val="FFFF00"/>
                </a:solidFill>
              </a:rPr>
              <a:t>Войтович</a:t>
            </a:r>
            <a:r>
              <a:rPr lang="ru-RU" b="1" dirty="0">
                <a:solidFill>
                  <a:srgbClr val="FFFF00"/>
                </a:solidFill>
              </a:rPr>
              <a:t>, Н. </a:t>
            </a:r>
            <a:r>
              <a:rPr lang="ru-RU" b="1" dirty="0" err="1" smtClean="0">
                <a:solidFill>
                  <a:srgbClr val="FFFF00"/>
                </a:solidFill>
              </a:rPr>
              <a:t>Особливості</a:t>
            </a:r>
            <a:r>
              <a:rPr lang="ru-RU" b="1" dirty="0">
                <a:solidFill>
                  <a:srgbClr val="FFFF00"/>
                </a:solidFill>
              </a:rPr>
              <a:t>, </a:t>
            </a:r>
            <a:r>
              <a:rPr lang="ru-RU" b="1" dirty="0" err="1">
                <a:solidFill>
                  <a:srgbClr val="FFFF00"/>
                </a:solidFill>
              </a:rPr>
              <a:t>ознаки</a:t>
            </a:r>
            <a:r>
              <a:rPr lang="ru-RU" b="1" dirty="0">
                <a:solidFill>
                  <a:srgbClr val="FFFF00"/>
                </a:solidFill>
              </a:rPr>
              <a:t>, </a:t>
            </a:r>
            <a:r>
              <a:rPr lang="ru-RU" b="1" dirty="0" err="1">
                <a:solidFill>
                  <a:srgbClr val="FFFF00"/>
                </a:solidFill>
              </a:rPr>
              <a:t>види</a:t>
            </a:r>
            <a:r>
              <a:rPr lang="ru-RU" b="1" dirty="0">
                <a:solidFill>
                  <a:srgbClr val="FFFF00"/>
                </a:solidFill>
              </a:rPr>
              <a:t> </a:t>
            </a:r>
            <a:r>
              <a:rPr lang="ru-RU" b="1" dirty="0" err="1">
                <a:solidFill>
                  <a:srgbClr val="FFFF00"/>
                </a:solidFill>
              </a:rPr>
              <a:t>прихованої</a:t>
            </a:r>
            <a:r>
              <a:rPr lang="ru-RU" b="1" dirty="0">
                <a:solidFill>
                  <a:srgbClr val="FFFF00"/>
                </a:solidFill>
              </a:rPr>
              <a:t> </a:t>
            </a:r>
            <a:r>
              <a:rPr lang="ru-RU" b="1" dirty="0" err="1">
                <a:solidFill>
                  <a:srgbClr val="FFFF00"/>
                </a:solidFill>
              </a:rPr>
              <a:t>реклами</a:t>
            </a:r>
            <a:r>
              <a:rPr lang="ru-RU" b="1" dirty="0">
                <a:solidFill>
                  <a:srgbClr val="FFFF00"/>
                </a:solidFill>
              </a:rPr>
              <a:t> </a:t>
            </a:r>
            <a:r>
              <a:rPr lang="ru-RU" b="1" dirty="0" smtClean="0">
                <a:solidFill>
                  <a:srgbClr val="FFFF00"/>
                </a:solidFill>
              </a:rPr>
              <a:t>в газетах </a:t>
            </a:r>
            <a:r>
              <a:rPr lang="ru-RU" b="1" dirty="0" err="1" smtClean="0">
                <a:solidFill>
                  <a:srgbClr val="FFFF00"/>
                </a:solidFill>
              </a:rPr>
              <a:t>України</a:t>
            </a:r>
            <a:r>
              <a:rPr lang="ru-RU" b="1" dirty="0" smtClean="0">
                <a:solidFill>
                  <a:srgbClr val="FFFF00"/>
                </a:solidFill>
              </a:rPr>
              <a:t>. </a:t>
            </a:r>
            <a:r>
              <a:rPr lang="ru-RU" b="1" i="1" dirty="0" err="1" smtClean="0">
                <a:solidFill>
                  <a:srgbClr val="FFFF00"/>
                </a:solidFill>
              </a:rPr>
              <a:t>Вісник</a:t>
            </a:r>
            <a:r>
              <a:rPr lang="ru-RU" b="1" i="1" dirty="0" smtClean="0">
                <a:solidFill>
                  <a:srgbClr val="FFFF00"/>
                </a:solidFill>
              </a:rPr>
              <a:t> </a:t>
            </a:r>
            <a:r>
              <a:rPr lang="ru-RU" b="1" i="1" dirty="0" err="1" smtClean="0">
                <a:solidFill>
                  <a:srgbClr val="FFFF00"/>
                </a:solidFill>
              </a:rPr>
              <a:t>Львівського</a:t>
            </a:r>
            <a:r>
              <a:rPr lang="ru-RU" b="1" i="1" dirty="0" smtClean="0">
                <a:solidFill>
                  <a:srgbClr val="FFFF00"/>
                </a:solidFill>
              </a:rPr>
              <a:t> </a:t>
            </a:r>
            <a:r>
              <a:rPr lang="ru-RU" b="1" i="1" dirty="0" err="1" smtClean="0">
                <a:solidFill>
                  <a:srgbClr val="FFFF00"/>
                </a:solidFill>
              </a:rPr>
              <a:t>університету</a:t>
            </a:r>
            <a:r>
              <a:rPr lang="ru-RU" b="1" i="1" dirty="0" smtClean="0">
                <a:solidFill>
                  <a:srgbClr val="FFFF00"/>
                </a:solidFill>
              </a:rPr>
              <a:t>. </a:t>
            </a:r>
            <a:r>
              <a:rPr lang="ru-RU" b="1" i="1" dirty="0" err="1" smtClean="0">
                <a:solidFill>
                  <a:srgbClr val="FFFF00"/>
                </a:solidFill>
              </a:rPr>
              <a:t>Серія</a:t>
            </a:r>
            <a:r>
              <a:rPr lang="ru-RU" b="1" i="1" dirty="0" smtClean="0">
                <a:solidFill>
                  <a:srgbClr val="FFFF00"/>
                </a:solidFill>
              </a:rPr>
              <a:t>: </a:t>
            </a:r>
            <a:r>
              <a:rPr lang="ru-RU" b="1" i="1" dirty="0" err="1" smtClean="0">
                <a:solidFill>
                  <a:srgbClr val="FFFF00"/>
                </a:solidFill>
              </a:rPr>
              <a:t>Журналістика</a:t>
            </a:r>
            <a:r>
              <a:rPr lang="ru-RU" b="1" dirty="0" smtClean="0">
                <a:solidFill>
                  <a:srgbClr val="FFFF00"/>
                </a:solidFill>
              </a:rPr>
              <a:t>, 2012,  36. С. 371–379</a:t>
            </a:r>
            <a:r>
              <a:rPr lang="en-US" b="1" dirty="0" smtClean="0">
                <a:solidFill>
                  <a:srgbClr val="FFFF00"/>
                </a:solidFill>
              </a:rPr>
              <a:t>.</a:t>
            </a:r>
            <a:endParaRPr lang="uk-UA" b="1" dirty="0" smtClean="0">
              <a:solidFill>
                <a:srgbClr val="FFFF00"/>
              </a:solidFill>
            </a:endParaRPr>
          </a:p>
          <a:p>
            <a:pPr algn="just"/>
            <a:r>
              <a:rPr lang="ru-RU" b="1" dirty="0">
                <a:solidFill>
                  <a:srgbClr val="FFFF00"/>
                </a:solidFill>
              </a:rPr>
              <a:t>Попова, Т. </a:t>
            </a:r>
            <a:r>
              <a:rPr lang="ru-RU" b="1" dirty="0" smtClean="0">
                <a:solidFill>
                  <a:srgbClr val="FFFF00"/>
                </a:solidFill>
              </a:rPr>
              <a:t>Джинса</a:t>
            </a:r>
            <a:r>
              <a:rPr lang="ru-RU" b="1" dirty="0">
                <a:solidFill>
                  <a:srgbClr val="FFFF00"/>
                </a:solidFill>
              </a:rPr>
              <a:t>, </a:t>
            </a:r>
            <a:r>
              <a:rPr lang="ru-RU" b="1" dirty="0" err="1">
                <a:solidFill>
                  <a:srgbClr val="FFFF00"/>
                </a:solidFill>
              </a:rPr>
              <a:t>маніпуляції</a:t>
            </a:r>
            <a:r>
              <a:rPr lang="ru-RU" b="1" dirty="0">
                <a:solidFill>
                  <a:srgbClr val="FFFF00"/>
                </a:solidFill>
              </a:rPr>
              <a:t> та </a:t>
            </a:r>
            <a:r>
              <a:rPr lang="ru-RU" b="1" dirty="0" err="1">
                <a:solidFill>
                  <a:srgbClr val="FFFF00"/>
                </a:solidFill>
              </a:rPr>
              <a:t>перекручування</a:t>
            </a:r>
            <a:r>
              <a:rPr lang="ru-RU" b="1" dirty="0">
                <a:solidFill>
                  <a:srgbClr val="FFFF00"/>
                </a:solidFill>
              </a:rPr>
              <a:t>: </a:t>
            </a:r>
            <a:r>
              <a:rPr lang="ru-RU" b="1" dirty="0" err="1">
                <a:solidFill>
                  <a:srgbClr val="FFFF00"/>
                </a:solidFill>
              </a:rPr>
              <a:t>що</a:t>
            </a:r>
            <a:r>
              <a:rPr lang="ru-RU" b="1" dirty="0">
                <a:solidFill>
                  <a:srgbClr val="FFFF00"/>
                </a:solidFill>
              </a:rPr>
              <a:t> </a:t>
            </a:r>
            <a:r>
              <a:rPr lang="ru-RU" b="1" dirty="0" err="1">
                <a:solidFill>
                  <a:srgbClr val="FFFF00"/>
                </a:solidFill>
              </a:rPr>
              <a:t>відбувається</a:t>
            </a:r>
            <a:r>
              <a:rPr lang="ru-RU" b="1" dirty="0">
                <a:solidFill>
                  <a:srgbClr val="FFFF00"/>
                </a:solidFill>
              </a:rPr>
              <a:t> в ЗМІ </a:t>
            </a:r>
            <a:r>
              <a:rPr lang="ru-RU" b="1" dirty="0" err="1">
                <a:solidFill>
                  <a:srgbClr val="FFFF00"/>
                </a:solidFill>
              </a:rPr>
              <a:t>напередодні</a:t>
            </a:r>
            <a:r>
              <a:rPr lang="ru-RU" b="1" dirty="0">
                <a:solidFill>
                  <a:srgbClr val="FFFF00"/>
                </a:solidFill>
              </a:rPr>
              <a:t> </a:t>
            </a:r>
            <a:r>
              <a:rPr lang="ru-RU" b="1" dirty="0" err="1">
                <a:solidFill>
                  <a:srgbClr val="FFFF00"/>
                </a:solidFill>
              </a:rPr>
              <a:t>виборів</a:t>
            </a:r>
            <a:r>
              <a:rPr lang="ru-RU" b="1" dirty="0">
                <a:solidFill>
                  <a:srgbClr val="FFFF00"/>
                </a:solidFill>
              </a:rPr>
              <a:t>. </a:t>
            </a:r>
            <a:r>
              <a:rPr lang="ru-RU" b="1" dirty="0" smtClean="0">
                <a:solidFill>
                  <a:srgbClr val="FFFF00"/>
                </a:solidFill>
              </a:rPr>
              <a:t> </a:t>
            </a:r>
            <a:r>
              <a:rPr lang="en-US" b="1" dirty="0" smtClean="0">
                <a:solidFill>
                  <a:srgbClr val="FFFF00"/>
                </a:solidFill>
              </a:rPr>
              <a:t>URL</a:t>
            </a:r>
            <a:r>
              <a:rPr lang="ru-RU" b="1" dirty="0" smtClean="0">
                <a:solidFill>
                  <a:srgbClr val="FFFF00"/>
                </a:solidFill>
              </a:rPr>
              <a:t>: </a:t>
            </a:r>
            <a:r>
              <a:rPr lang="en-US" b="1" dirty="0" smtClean="0">
                <a:solidFill>
                  <a:srgbClr val="FFFF00"/>
                </a:solidFill>
                <a:hlinkClick r:id="rId2"/>
              </a:rPr>
              <a:t>https</a:t>
            </a:r>
            <a:r>
              <a:rPr lang="en-US" b="1" dirty="0">
                <a:solidFill>
                  <a:srgbClr val="FFFF00"/>
                </a:solidFill>
                <a:hlinkClick r:id="rId2"/>
              </a:rPr>
              <a:t>://</a:t>
            </a:r>
            <a:r>
              <a:rPr lang="en-US" b="1" dirty="0" smtClean="0">
                <a:solidFill>
                  <a:srgbClr val="FFFF00"/>
                </a:solidFill>
                <a:hlinkClick r:id="rId2"/>
              </a:rPr>
              <a:t>www.radiosvoboda.org/a/29477285.html</a:t>
            </a:r>
            <a:r>
              <a:rPr lang="ru-RU" b="1" dirty="0" smtClean="0">
                <a:solidFill>
                  <a:srgbClr val="FFFF00"/>
                </a:solidFill>
              </a:rPr>
              <a:t>.</a:t>
            </a:r>
            <a:endParaRPr lang="uk-UA" b="1" dirty="0" smtClean="0">
              <a:solidFill>
                <a:srgbClr val="FFFF00"/>
              </a:solidFill>
            </a:endParaRPr>
          </a:p>
          <a:p>
            <a:pPr algn="just"/>
            <a:r>
              <a:rPr lang="ru-RU" b="1" dirty="0" err="1" smtClean="0">
                <a:solidFill>
                  <a:srgbClr val="FFFF00"/>
                </a:solidFill>
              </a:rPr>
              <a:t>Іванова</a:t>
            </a:r>
            <a:r>
              <a:rPr lang="ru-RU" b="1" dirty="0" smtClean="0">
                <a:solidFill>
                  <a:srgbClr val="FFFF00"/>
                </a:solidFill>
              </a:rPr>
              <a:t> О, </a:t>
            </a:r>
            <a:r>
              <a:rPr lang="ru-RU" b="1" dirty="0" err="1" smtClean="0">
                <a:solidFill>
                  <a:srgbClr val="FFFF00"/>
                </a:solidFill>
              </a:rPr>
              <a:t>Мойсеєва</a:t>
            </a:r>
            <a:r>
              <a:rPr lang="ru-RU" b="1" dirty="0" smtClean="0">
                <a:solidFill>
                  <a:srgbClr val="FFFF00"/>
                </a:solidFill>
              </a:rPr>
              <a:t> О. </a:t>
            </a:r>
            <a:r>
              <a:rPr lang="ru-RU" b="1" dirty="0" err="1" smtClean="0">
                <a:solidFill>
                  <a:srgbClr val="FFFF00"/>
                </a:solidFill>
              </a:rPr>
              <a:t>Регіональні</a:t>
            </a:r>
            <a:r>
              <a:rPr lang="ru-RU" b="1" dirty="0" smtClean="0">
                <a:solidFill>
                  <a:srgbClr val="FFFF00"/>
                </a:solidFill>
              </a:rPr>
              <a:t> </a:t>
            </a:r>
            <a:r>
              <a:rPr lang="ru-RU" b="1" dirty="0" err="1">
                <a:solidFill>
                  <a:srgbClr val="FFFF00"/>
                </a:solidFill>
              </a:rPr>
              <a:t>медіа</a:t>
            </a:r>
            <a:r>
              <a:rPr lang="ru-RU" b="1" dirty="0">
                <a:solidFill>
                  <a:srgbClr val="FFFF00"/>
                </a:solidFill>
              </a:rPr>
              <a:t> як </a:t>
            </a:r>
            <a:r>
              <a:rPr lang="ru-RU" b="1" dirty="0" err="1">
                <a:solidFill>
                  <a:srgbClr val="FFFF00"/>
                </a:solidFill>
              </a:rPr>
              <a:t>майданчики</a:t>
            </a:r>
            <a:r>
              <a:rPr lang="ru-RU" b="1" dirty="0">
                <a:solidFill>
                  <a:srgbClr val="FFFF00"/>
                </a:solidFill>
              </a:rPr>
              <a:t> для </a:t>
            </a:r>
            <a:r>
              <a:rPr lang="ru-RU" b="1" dirty="0" err="1">
                <a:solidFill>
                  <a:srgbClr val="FFFF00"/>
                </a:solidFill>
              </a:rPr>
              <a:t>реклами</a:t>
            </a:r>
            <a:r>
              <a:rPr lang="ru-RU" b="1" dirty="0">
                <a:solidFill>
                  <a:srgbClr val="FFFF00"/>
                </a:solidFill>
              </a:rPr>
              <a:t> та </a:t>
            </a:r>
            <a:r>
              <a:rPr lang="ru-RU" b="1" dirty="0" err="1" smtClean="0">
                <a:solidFill>
                  <a:srgbClr val="FFFF00"/>
                </a:solidFill>
              </a:rPr>
              <a:t>піару</a:t>
            </a:r>
            <a:r>
              <a:rPr lang="ru-RU" b="1" dirty="0" smtClean="0">
                <a:solidFill>
                  <a:srgbClr val="FFFF00"/>
                </a:solidFill>
              </a:rPr>
              <a:t> // </a:t>
            </a:r>
            <a:r>
              <a:rPr lang="ru-RU" b="1" dirty="0" err="1">
                <a:solidFill>
                  <a:srgbClr val="FFFF00"/>
                </a:solidFill>
              </a:rPr>
              <a:t>Місцева</a:t>
            </a:r>
            <a:r>
              <a:rPr lang="ru-RU" b="1" dirty="0">
                <a:solidFill>
                  <a:srgbClr val="FFFF00"/>
                </a:solidFill>
              </a:rPr>
              <a:t> </a:t>
            </a:r>
            <a:r>
              <a:rPr lang="ru-RU" b="1" dirty="0" err="1">
                <a:solidFill>
                  <a:srgbClr val="FFFF00"/>
                </a:solidFill>
              </a:rPr>
              <a:t>преса</a:t>
            </a:r>
            <a:r>
              <a:rPr lang="ru-RU" b="1" dirty="0">
                <a:solidFill>
                  <a:srgbClr val="FFFF00"/>
                </a:solidFill>
              </a:rPr>
              <a:t>: </a:t>
            </a:r>
            <a:r>
              <a:rPr lang="ru-RU" b="1" dirty="0" err="1">
                <a:solidFill>
                  <a:srgbClr val="FFFF00"/>
                </a:solidFill>
              </a:rPr>
              <a:t>посібник</a:t>
            </a:r>
            <a:r>
              <a:rPr lang="ru-RU" b="1" dirty="0">
                <a:solidFill>
                  <a:srgbClr val="FFFF00"/>
                </a:solidFill>
              </a:rPr>
              <a:t> для ЗМІ. Як </a:t>
            </a:r>
            <a:r>
              <a:rPr lang="ru-RU" b="1" dirty="0" err="1">
                <a:solidFill>
                  <a:srgbClr val="FFFF00"/>
                </a:solidFill>
              </a:rPr>
              <a:t>регіональним</a:t>
            </a:r>
            <a:r>
              <a:rPr lang="ru-RU" b="1" dirty="0">
                <a:solidFill>
                  <a:srgbClr val="FFFF00"/>
                </a:solidFill>
              </a:rPr>
              <a:t> </a:t>
            </a:r>
            <a:r>
              <a:rPr lang="ru-RU" b="1" dirty="0" err="1">
                <a:solidFill>
                  <a:srgbClr val="FFFF00"/>
                </a:solidFill>
              </a:rPr>
              <a:t>журналістам</a:t>
            </a:r>
            <a:r>
              <a:rPr lang="ru-RU" b="1" dirty="0">
                <a:solidFill>
                  <a:srgbClr val="FFFF00"/>
                </a:solidFill>
              </a:rPr>
              <a:t> </a:t>
            </a:r>
            <a:r>
              <a:rPr lang="ru-RU" b="1" dirty="0" err="1">
                <a:solidFill>
                  <a:srgbClr val="FFFF00"/>
                </a:solidFill>
              </a:rPr>
              <a:t>працювати</a:t>
            </a:r>
            <a:r>
              <a:rPr lang="ru-RU" b="1" dirty="0">
                <a:solidFill>
                  <a:srgbClr val="FFFF00"/>
                </a:solidFill>
              </a:rPr>
              <a:t> за </a:t>
            </a:r>
            <a:r>
              <a:rPr lang="ru-RU" b="1" dirty="0" err="1">
                <a:solidFill>
                  <a:srgbClr val="FFFF00"/>
                </a:solidFill>
              </a:rPr>
              <a:t>часів</a:t>
            </a:r>
            <a:r>
              <a:rPr lang="ru-RU" b="1" dirty="0">
                <a:solidFill>
                  <a:srgbClr val="FFFF00"/>
                </a:solidFill>
              </a:rPr>
              <a:t> </a:t>
            </a:r>
            <a:r>
              <a:rPr lang="ru-RU" b="1" dirty="0" err="1">
                <a:solidFill>
                  <a:srgbClr val="FFFF00"/>
                </a:solidFill>
              </a:rPr>
              <a:t>нових</a:t>
            </a:r>
            <a:r>
              <a:rPr lang="ru-RU" b="1" dirty="0">
                <a:solidFill>
                  <a:srgbClr val="FFFF00"/>
                </a:solidFill>
              </a:rPr>
              <a:t> </a:t>
            </a:r>
            <a:r>
              <a:rPr lang="ru-RU" b="1" dirty="0" err="1">
                <a:solidFill>
                  <a:srgbClr val="FFFF00"/>
                </a:solidFill>
              </a:rPr>
              <a:t>медіа</a:t>
            </a:r>
            <a:r>
              <a:rPr lang="ru-RU" b="1" dirty="0">
                <a:solidFill>
                  <a:srgbClr val="FFFF00"/>
                </a:solidFill>
              </a:rPr>
              <a:t> та </a:t>
            </a:r>
            <a:r>
              <a:rPr lang="ru-RU" b="1" dirty="0" err="1">
                <a:solidFill>
                  <a:srgbClr val="FFFF00"/>
                </a:solidFill>
              </a:rPr>
              <a:t>кризи</a:t>
            </a:r>
            <a:r>
              <a:rPr lang="ru-RU" b="1" dirty="0">
                <a:solidFill>
                  <a:srgbClr val="FFFF00"/>
                </a:solidFill>
              </a:rPr>
              <a:t> </a:t>
            </a:r>
            <a:r>
              <a:rPr lang="ru-RU" b="1" dirty="0" err="1">
                <a:solidFill>
                  <a:srgbClr val="FFFF00"/>
                </a:solidFill>
              </a:rPr>
              <a:t>демократії</a:t>
            </a:r>
            <a:r>
              <a:rPr lang="ru-RU" b="1" dirty="0">
                <a:solidFill>
                  <a:srgbClr val="FFFF00"/>
                </a:solidFill>
              </a:rPr>
              <a:t>. / </a:t>
            </a:r>
            <a:r>
              <a:rPr lang="ru-RU" b="1" dirty="0" err="1">
                <a:solidFill>
                  <a:srgbClr val="FFFF00"/>
                </a:solidFill>
              </a:rPr>
              <a:t>Під</a:t>
            </a:r>
            <a:r>
              <a:rPr lang="ru-RU" b="1" dirty="0">
                <a:solidFill>
                  <a:srgbClr val="FFFF00"/>
                </a:solidFill>
              </a:rPr>
              <a:t> ред. О. </a:t>
            </a:r>
            <a:r>
              <a:rPr lang="ru-RU" b="1" dirty="0" err="1">
                <a:solidFill>
                  <a:srgbClr val="FFFF00"/>
                </a:solidFill>
              </a:rPr>
              <a:t>Іванової</a:t>
            </a:r>
            <a:r>
              <a:rPr lang="ru-RU" b="1" dirty="0">
                <a:solidFill>
                  <a:srgbClr val="FFFF00"/>
                </a:solidFill>
              </a:rPr>
              <a:t>. </a:t>
            </a:r>
            <a:r>
              <a:rPr lang="ru-RU" b="1" dirty="0" err="1">
                <a:solidFill>
                  <a:srgbClr val="FFFF00"/>
                </a:solidFill>
              </a:rPr>
              <a:t>Київ</a:t>
            </a:r>
            <a:r>
              <a:rPr lang="ru-RU" b="1" dirty="0">
                <a:solidFill>
                  <a:srgbClr val="FFFF00"/>
                </a:solidFill>
              </a:rPr>
              <a:t>: ТОВ «</a:t>
            </a:r>
            <a:r>
              <a:rPr lang="ru-RU" b="1" dirty="0" err="1">
                <a:solidFill>
                  <a:srgbClr val="FFFF00"/>
                </a:solidFill>
              </a:rPr>
              <a:t>Бізнесполіграф</a:t>
            </a:r>
            <a:r>
              <a:rPr lang="ru-RU" b="1" dirty="0">
                <a:solidFill>
                  <a:srgbClr val="FFFF00"/>
                </a:solidFill>
              </a:rPr>
              <a:t>», 2019. </a:t>
            </a:r>
            <a:r>
              <a:rPr lang="ru-RU" b="1" dirty="0" smtClean="0">
                <a:solidFill>
                  <a:srgbClr val="FFFF00"/>
                </a:solidFill>
              </a:rPr>
              <a:t> С. 80-96.</a:t>
            </a:r>
          </a:p>
          <a:p>
            <a:pPr algn="just"/>
            <a:r>
              <a:rPr lang="ru-RU" b="1" dirty="0" err="1">
                <a:solidFill>
                  <a:srgbClr val="FFFF00"/>
                </a:solidFill>
              </a:rPr>
              <a:t>Короченский</a:t>
            </a:r>
            <a:r>
              <a:rPr lang="ru-RU" b="1" dirty="0">
                <a:solidFill>
                  <a:srgbClr val="FFFF00"/>
                </a:solidFill>
              </a:rPr>
              <a:t> А.П. Осторожно: </a:t>
            </a:r>
            <a:r>
              <a:rPr lang="ru-RU" b="1" dirty="0" err="1">
                <a:solidFill>
                  <a:srgbClr val="FFFF00"/>
                </a:solidFill>
              </a:rPr>
              <a:t>Пиарналистика</a:t>
            </a:r>
            <a:r>
              <a:rPr lang="ru-RU" b="1" dirty="0">
                <a:solidFill>
                  <a:srgbClr val="FFFF00"/>
                </a:solidFill>
              </a:rPr>
              <a:t>! </a:t>
            </a:r>
            <a:r>
              <a:rPr lang="ru-RU" b="1" dirty="0" smtClean="0">
                <a:solidFill>
                  <a:srgbClr val="FFFF00"/>
                </a:solidFill>
              </a:rPr>
              <a:t>// Современная журналистика</a:t>
            </a:r>
            <a:r>
              <a:rPr lang="ru-RU" b="1" dirty="0">
                <a:solidFill>
                  <a:srgbClr val="FFFF00"/>
                </a:solidFill>
              </a:rPr>
              <a:t>: дискурс профессиональной культуры. 2005.  С</a:t>
            </a:r>
            <a:r>
              <a:rPr lang="ru-RU" b="1" dirty="0" smtClean="0">
                <a:solidFill>
                  <a:srgbClr val="FFFF00"/>
                </a:solidFill>
              </a:rPr>
              <a:t>. 97-102.</a:t>
            </a:r>
          </a:p>
          <a:p>
            <a:pPr algn="just"/>
            <a:r>
              <a:rPr lang="ru-RU" b="1" dirty="0">
                <a:solidFill>
                  <a:srgbClr val="FFFF00"/>
                </a:solidFill>
              </a:rPr>
              <a:t>Сазонова Ю.О. </a:t>
            </a:r>
            <a:r>
              <a:rPr lang="ru-RU" b="1" dirty="0" err="1">
                <a:solidFill>
                  <a:srgbClr val="FFFF00"/>
                </a:solidFill>
              </a:rPr>
              <a:t>Жанри</a:t>
            </a:r>
            <a:r>
              <a:rPr lang="ru-RU" b="1" dirty="0">
                <a:solidFill>
                  <a:srgbClr val="FFFF00"/>
                </a:solidFill>
              </a:rPr>
              <a:t> </a:t>
            </a:r>
            <a:r>
              <a:rPr lang="ru-RU" b="1" dirty="0" err="1">
                <a:solidFill>
                  <a:srgbClr val="FFFF00"/>
                </a:solidFill>
              </a:rPr>
              <a:t>статті-презентації</a:t>
            </a:r>
            <a:r>
              <a:rPr lang="ru-RU" b="1" dirty="0">
                <a:solidFill>
                  <a:srgbClr val="FFFF00"/>
                </a:solidFill>
              </a:rPr>
              <a:t> та похвали в </a:t>
            </a:r>
            <a:r>
              <a:rPr lang="ru-RU" b="1" dirty="0" err="1">
                <a:solidFill>
                  <a:srgbClr val="FFFF00"/>
                </a:solidFill>
              </a:rPr>
              <a:t>спортивній</a:t>
            </a:r>
            <a:r>
              <a:rPr lang="ru-RU" b="1" dirty="0">
                <a:solidFill>
                  <a:srgbClr val="FFFF00"/>
                </a:solidFill>
              </a:rPr>
              <a:t> </a:t>
            </a:r>
            <a:r>
              <a:rPr lang="ru-RU" b="1" dirty="0" err="1">
                <a:solidFill>
                  <a:srgbClr val="FFFF00"/>
                </a:solidFill>
              </a:rPr>
              <a:t>клубній</a:t>
            </a:r>
            <a:r>
              <a:rPr lang="ru-RU" b="1" dirty="0">
                <a:solidFill>
                  <a:srgbClr val="FFFF00"/>
                </a:solidFill>
              </a:rPr>
              <a:t> </a:t>
            </a:r>
            <a:r>
              <a:rPr lang="ru-RU" b="1" dirty="0" err="1">
                <a:solidFill>
                  <a:srgbClr val="FFFF00"/>
                </a:solidFill>
              </a:rPr>
              <a:t>пресі</a:t>
            </a:r>
            <a:r>
              <a:rPr lang="ru-RU" b="1" dirty="0">
                <a:solidFill>
                  <a:srgbClr val="FFFF00"/>
                </a:solidFill>
              </a:rPr>
              <a:t>: синтез </a:t>
            </a:r>
            <a:r>
              <a:rPr lang="ru-RU" b="1" dirty="0" err="1">
                <a:solidFill>
                  <a:srgbClr val="FFFF00"/>
                </a:solidFill>
              </a:rPr>
              <a:t>журналістського</a:t>
            </a:r>
            <a:r>
              <a:rPr lang="ru-RU" b="1" dirty="0">
                <a:solidFill>
                  <a:srgbClr val="FFFF00"/>
                </a:solidFill>
              </a:rPr>
              <a:t>, </a:t>
            </a:r>
            <a:r>
              <a:rPr lang="ru-RU" b="1" dirty="0" err="1">
                <a:solidFill>
                  <a:srgbClr val="FFFF00"/>
                </a:solidFill>
              </a:rPr>
              <a:t>паблік</a:t>
            </a:r>
            <a:r>
              <a:rPr lang="ru-RU" b="1" dirty="0">
                <a:solidFill>
                  <a:srgbClr val="FFFF00"/>
                </a:solidFill>
              </a:rPr>
              <a:t> </a:t>
            </a:r>
            <a:r>
              <a:rPr lang="ru-RU" b="1" dirty="0" err="1">
                <a:solidFill>
                  <a:srgbClr val="FFFF00"/>
                </a:solidFill>
              </a:rPr>
              <a:t>рілейшнз</a:t>
            </a:r>
            <a:r>
              <a:rPr lang="ru-RU" b="1" dirty="0">
                <a:solidFill>
                  <a:srgbClr val="FFFF00"/>
                </a:solidFill>
              </a:rPr>
              <a:t> та рекламного </a:t>
            </a:r>
            <a:r>
              <a:rPr lang="ru-RU" b="1" dirty="0" err="1">
                <a:solidFill>
                  <a:srgbClr val="FFFF00"/>
                </a:solidFill>
              </a:rPr>
              <a:t>дискурсів</a:t>
            </a:r>
            <a:r>
              <a:rPr lang="ru-RU" b="1" dirty="0">
                <a:solidFill>
                  <a:srgbClr val="FFFF00"/>
                </a:solidFill>
              </a:rPr>
              <a:t>                </a:t>
            </a:r>
            <a:r>
              <a:rPr lang="ru-RU" b="1" i="1" dirty="0" err="1" smtClean="0">
                <a:solidFill>
                  <a:srgbClr val="FFFF00"/>
                </a:solidFill>
              </a:rPr>
              <a:t>Інформаційне</a:t>
            </a:r>
            <a:r>
              <a:rPr lang="ru-RU" b="1" i="1" dirty="0" smtClean="0">
                <a:solidFill>
                  <a:srgbClr val="FFFF00"/>
                </a:solidFill>
              </a:rPr>
              <a:t> </a:t>
            </a:r>
            <a:r>
              <a:rPr lang="ru-RU" b="1" i="1" dirty="0" err="1">
                <a:solidFill>
                  <a:srgbClr val="FFFF00"/>
                </a:solidFill>
              </a:rPr>
              <a:t>суспільство</a:t>
            </a:r>
            <a:r>
              <a:rPr lang="ru-RU" b="1" i="1" dirty="0">
                <a:solidFill>
                  <a:srgbClr val="FFFF00"/>
                </a:solidFill>
              </a:rPr>
              <a:t> </a:t>
            </a:r>
            <a:r>
              <a:rPr lang="ru-RU" b="1" dirty="0" smtClean="0">
                <a:solidFill>
                  <a:srgbClr val="FFFF00"/>
                </a:solidFill>
              </a:rPr>
              <a:t>. 2013, 18</a:t>
            </a:r>
            <a:r>
              <a:rPr lang="ru-RU" b="1" dirty="0">
                <a:solidFill>
                  <a:srgbClr val="FFFF00"/>
                </a:solidFill>
              </a:rPr>
              <a:t>. </a:t>
            </a:r>
            <a:r>
              <a:rPr lang="ru-RU" b="1" dirty="0" smtClean="0">
                <a:solidFill>
                  <a:srgbClr val="FFFF00"/>
                </a:solidFill>
              </a:rPr>
              <a:t>С</a:t>
            </a:r>
            <a:r>
              <a:rPr lang="ru-RU" b="1" dirty="0">
                <a:solidFill>
                  <a:srgbClr val="FFFF00"/>
                </a:solidFill>
              </a:rPr>
              <a:t>. 107-112; </a:t>
            </a:r>
            <a:endParaRPr lang="ru-RU" b="1" dirty="0" smtClean="0">
              <a:solidFill>
                <a:srgbClr val="FFFF00"/>
              </a:solidFill>
            </a:endParaRPr>
          </a:p>
          <a:p>
            <a:pPr algn="just"/>
            <a:r>
              <a:rPr lang="ru-RU" b="1" dirty="0" err="1">
                <a:solidFill>
                  <a:srgbClr val="FFFF00"/>
                </a:solidFill>
              </a:rPr>
              <a:t>Хелемендик</a:t>
            </a:r>
            <a:r>
              <a:rPr lang="ru-RU" b="1" dirty="0">
                <a:solidFill>
                  <a:srgbClr val="FFFF00"/>
                </a:solidFill>
              </a:rPr>
              <a:t> B. C. Конвергенция как современная форма взаимодействия </a:t>
            </a:r>
            <a:r>
              <a:rPr lang="ru-RU" b="1" dirty="0" smtClean="0">
                <a:solidFill>
                  <a:srgbClr val="FFFF00"/>
                </a:solidFill>
              </a:rPr>
              <a:t>СМИ. </a:t>
            </a:r>
            <a:r>
              <a:rPr lang="ru-RU" b="1" i="1" dirty="0" smtClean="0">
                <a:solidFill>
                  <a:srgbClr val="FFFF00"/>
                </a:solidFill>
              </a:rPr>
              <a:t>Проблемы </a:t>
            </a:r>
            <a:r>
              <a:rPr lang="ru-RU" b="1" i="1" dirty="0">
                <a:solidFill>
                  <a:srgbClr val="FFFF00"/>
                </a:solidFill>
              </a:rPr>
              <a:t>современного </a:t>
            </a:r>
            <a:r>
              <a:rPr lang="ru-RU" b="1" i="1" dirty="0" smtClean="0">
                <a:solidFill>
                  <a:srgbClr val="FFFF00"/>
                </a:solidFill>
              </a:rPr>
              <a:t>образования. </a:t>
            </a:r>
            <a:r>
              <a:rPr lang="ru-RU" b="1" dirty="0" smtClean="0">
                <a:solidFill>
                  <a:srgbClr val="FFFF00"/>
                </a:solidFill>
              </a:rPr>
              <a:t>2013, 3.  С</a:t>
            </a:r>
            <a:r>
              <a:rPr lang="ru-RU" b="1" dirty="0">
                <a:solidFill>
                  <a:srgbClr val="FFFF00"/>
                </a:solidFill>
              </a:rPr>
              <a:t>. </a:t>
            </a:r>
            <a:r>
              <a:rPr lang="ru-RU" b="1" dirty="0" smtClean="0">
                <a:solidFill>
                  <a:srgbClr val="FFFF00"/>
                </a:solidFill>
              </a:rPr>
              <a:t>107-109.</a:t>
            </a:r>
            <a:endParaRPr lang="uk-UA" b="1" dirty="0" smtClean="0">
              <a:solidFill>
                <a:srgbClr val="FFFF00"/>
              </a:solidFill>
            </a:endParaRPr>
          </a:p>
          <a:p>
            <a:pPr algn="just"/>
            <a:r>
              <a:rPr lang="es-ES" b="1" dirty="0">
                <a:solidFill>
                  <a:srgbClr val="FFFF00"/>
                </a:solidFill>
              </a:rPr>
              <a:t>Vásquez Chaparro, H. (2019). Periodismo y relaciones públicas una mirada desde los dos lados de la noticia. Revista De Comunicación Social, 17(XVII), 29-36. </a:t>
            </a:r>
            <a:r>
              <a:rPr lang="es-ES" b="1" dirty="0">
                <a:solidFill>
                  <a:srgbClr val="FFFF00"/>
                </a:solidFill>
                <a:hlinkClick r:id="rId3"/>
              </a:rPr>
              <a:t>https://</a:t>
            </a:r>
            <a:r>
              <a:rPr lang="es-ES" b="1" dirty="0" smtClean="0">
                <a:solidFill>
                  <a:srgbClr val="FFFF00"/>
                </a:solidFill>
                <a:hlinkClick r:id="rId3"/>
              </a:rPr>
              <a:t>doi.org/10.33539/comunife.2017.n17.1781</a:t>
            </a:r>
            <a:endParaRPr lang="ru-RU" b="1" dirty="0" smtClean="0">
              <a:solidFill>
                <a:srgbClr val="FFFF00"/>
              </a:solidFill>
            </a:endParaRPr>
          </a:p>
          <a:p>
            <a:pPr algn="just"/>
            <a:r>
              <a:rPr lang="es-ES" b="1" dirty="0">
                <a:solidFill>
                  <a:srgbClr val="FFFF00"/>
                </a:solidFill>
              </a:rPr>
              <a:t>Barquero, </a:t>
            </a:r>
            <a:r>
              <a:rPr lang="es-ES" b="1" dirty="0" smtClean="0">
                <a:solidFill>
                  <a:srgbClr val="FFFF00"/>
                </a:solidFill>
              </a:rPr>
              <a:t>J</a:t>
            </a:r>
            <a:r>
              <a:rPr lang="ru-RU" b="1" dirty="0" smtClean="0">
                <a:solidFill>
                  <a:srgbClr val="FFFF00"/>
                </a:solidFill>
              </a:rPr>
              <a:t>., </a:t>
            </a:r>
            <a:r>
              <a:rPr lang="es-ES" b="1" dirty="0" smtClean="0">
                <a:solidFill>
                  <a:srgbClr val="FFFF00"/>
                </a:solidFill>
              </a:rPr>
              <a:t>Barquero</a:t>
            </a:r>
            <a:r>
              <a:rPr lang="es-ES" b="1" dirty="0">
                <a:solidFill>
                  <a:srgbClr val="FFFF00"/>
                </a:solidFill>
              </a:rPr>
              <a:t>, </a:t>
            </a:r>
            <a:r>
              <a:rPr lang="es-ES" b="1" dirty="0" smtClean="0">
                <a:solidFill>
                  <a:srgbClr val="FFFF00"/>
                </a:solidFill>
              </a:rPr>
              <a:t>M</a:t>
            </a:r>
            <a:r>
              <a:rPr lang="ru-RU" b="1" dirty="0" smtClean="0">
                <a:solidFill>
                  <a:srgbClr val="FFFF00"/>
                </a:solidFill>
              </a:rPr>
              <a:t>.</a:t>
            </a:r>
            <a:r>
              <a:rPr lang="es-ES" b="1" dirty="0" smtClean="0">
                <a:solidFill>
                  <a:srgbClr val="FFFF00"/>
                </a:solidFill>
              </a:rPr>
              <a:t> </a:t>
            </a:r>
            <a:r>
              <a:rPr lang="es-ES" b="1" dirty="0">
                <a:solidFill>
                  <a:srgbClr val="FFFF00"/>
                </a:solidFill>
              </a:rPr>
              <a:t>(2005</a:t>
            </a:r>
            <a:r>
              <a:rPr lang="es-ES" b="1" dirty="0" smtClean="0">
                <a:solidFill>
                  <a:srgbClr val="FFFF00"/>
                </a:solidFill>
              </a:rPr>
              <a:t>).</a:t>
            </a:r>
            <a:r>
              <a:rPr lang="ru-RU" b="1" dirty="0" smtClean="0">
                <a:solidFill>
                  <a:srgbClr val="FFFF00"/>
                </a:solidFill>
              </a:rPr>
              <a:t> </a:t>
            </a:r>
            <a:r>
              <a:rPr lang="es-ES" b="1" dirty="0" smtClean="0">
                <a:solidFill>
                  <a:srgbClr val="FFFF00"/>
                </a:solidFill>
              </a:rPr>
              <a:t>Manual </a:t>
            </a:r>
            <a:r>
              <a:rPr lang="es-ES" b="1" dirty="0">
                <a:solidFill>
                  <a:srgbClr val="FFFF00"/>
                </a:solidFill>
              </a:rPr>
              <a:t>de Relaciones Públicas, Comunicación y Publicidad. </a:t>
            </a:r>
            <a:r>
              <a:rPr lang="es-ES" b="1" dirty="0" smtClean="0">
                <a:solidFill>
                  <a:srgbClr val="FFFF00"/>
                </a:solidFill>
              </a:rPr>
              <a:t>Planeta </a:t>
            </a:r>
            <a:r>
              <a:rPr lang="es-ES" b="1" dirty="0">
                <a:solidFill>
                  <a:srgbClr val="FFFF00"/>
                </a:solidFill>
              </a:rPr>
              <a:t>de Angostini Profesional </a:t>
            </a:r>
            <a:r>
              <a:rPr lang="es-ES" b="1" dirty="0" smtClean="0">
                <a:solidFill>
                  <a:srgbClr val="FFFF00"/>
                </a:solidFill>
              </a:rPr>
              <a:t>y</a:t>
            </a:r>
            <a:r>
              <a:rPr lang="ru-RU" b="1" dirty="0" smtClean="0">
                <a:solidFill>
                  <a:srgbClr val="FFFF00"/>
                </a:solidFill>
              </a:rPr>
              <a:t> </a:t>
            </a:r>
            <a:r>
              <a:rPr lang="es-ES" b="1" dirty="0" smtClean="0">
                <a:solidFill>
                  <a:srgbClr val="FFFF00"/>
                </a:solidFill>
              </a:rPr>
              <a:t>Formación</a:t>
            </a:r>
            <a:r>
              <a:rPr lang="es-ES" b="1" dirty="0">
                <a:solidFill>
                  <a:srgbClr val="FFFF00"/>
                </a:solidFill>
              </a:rPr>
              <a:t>, SL, Barcelona </a:t>
            </a:r>
            <a:r>
              <a:rPr lang="en-US" b="1" dirty="0" smtClean="0">
                <a:solidFill>
                  <a:srgbClr val="FFFF00"/>
                </a:solidFill>
              </a:rPr>
              <a:t>.</a:t>
            </a:r>
            <a:endParaRPr lang="uk-UA" b="1" dirty="0" smtClean="0">
              <a:solidFill>
                <a:srgbClr val="FFFF0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069" y="341194"/>
            <a:ext cx="1583140" cy="6134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1745170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07818" y="1926907"/>
            <a:ext cx="11280195" cy="3766185"/>
          </a:xfrm>
        </p:spPr>
        <p:txBody>
          <a:bodyPr/>
          <a:lstStyle/>
          <a:p>
            <a:endParaRPr lang="ru-RU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2400" y="152400"/>
            <a:ext cx="13315949" cy="7315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4231957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BEB0A-9E3D-4B14-9782-E2AE3DA60D96}" type="slidenum">
              <a:rPr lang="en-US" smtClean="0"/>
              <a:pPr/>
              <a:t>21</a:t>
            </a:fld>
            <a:endParaRPr lang="en-US"/>
          </a:p>
        </p:txBody>
      </p:sp>
      <p:pic>
        <p:nvPicPr>
          <p:cNvPr id="9220" name="Picture 4" descr="Image result for &amp;pcy;&amp;rcy;&amp;iecy;&amp;zcy;&amp;iecy;&amp;ncy;&amp;tcy;&amp;acy;&amp;tscy;&amp;icy;&amp;yacy; &amp;dcy;&amp;yacy;&amp;kcy;&amp;ucy;&amp;yucy; &amp;zcy;&amp;acy; &amp;ucy;&amp;vcy;&amp;acy;&amp;gcy;&amp;ucy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8842" y="116632"/>
            <a:ext cx="9587639" cy="59046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1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40150" y="4581128"/>
            <a:ext cx="3289300" cy="184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605599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313900"/>
            <a:ext cx="10467833" cy="5977718"/>
          </a:xfrm>
        </p:spPr>
        <p:txBody>
          <a:bodyPr>
            <a:noAutofit/>
          </a:bodyPr>
          <a:lstStyle/>
          <a:p>
            <a:pPr algn="just"/>
            <a:r>
              <a:rPr lang="ru-RU" sz="2800" b="1" dirty="0">
                <a:solidFill>
                  <a:srgbClr val="FFC000"/>
                </a:solidFill>
              </a:rPr>
              <a:t>Причини </a:t>
            </a:r>
            <a:r>
              <a:rPr lang="ru-RU" sz="2800" b="1" dirty="0" err="1">
                <a:solidFill>
                  <a:srgbClr val="FFC000"/>
                </a:solidFill>
              </a:rPr>
              <a:t>виникнення</a:t>
            </a:r>
            <a:r>
              <a:rPr lang="ru-RU" sz="2800" b="1" dirty="0">
                <a:solidFill>
                  <a:srgbClr val="FFC000"/>
                </a:solidFill>
              </a:rPr>
              <a:t> </a:t>
            </a:r>
            <a:r>
              <a:rPr lang="ru-RU" sz="2800" b="1" dirty="0" err="1">
                <a:solidFill>
                  <a:srgbClr val="FFC000"/>
                </a:solidFill>
              </a:rPr>
              <a:t>замовної</a:t>
            </a:r>
            <a:r>
              <a:rPr lang="ru-RU" sz="2800" b="1" dirty="0">
                <a:solidFill>
                  <a:srgbClr val="FFC000"/>
                </a:solidFill>
              </a:rPr>
              <a:t> </a:t>
            </a:r>
            <a:r>
              <a:rPr lang="ru-RU" sz="2800" b="1" dirty="0" err="1">
                <a:solidFill>
                  <a:srgbClr val="FFC000"/>
                </a:solidFill>
              </a:rPr>
              <a:t>журналістики</a:t>
            </a:r>
            <a:r>
              <a:rPr lang="ru-RU" sz="2800" b="1" dirty="0">
                <a:solidFill>
                  <a:srgbClr val="FFC000"/>
                </a:solidFill>
              </a:rPr>
              <a:t>. </a:t>
            </a:r>
            <a:r>
              <a:rPr lang="ru-RU" sz="2800" b="1" dirty="0" err="1">
                <a:solidFill>
                  <a:srgbClr val="FFC000"/>
                </a:solidFill>
              </a:rPr>
              <a:t>Історія</a:t>
            </a:r>
            <a:r>
              <a:rPr lang="ru-RU" sz="2800" b="1" dirty="0">
                <a:solidFill>
                  <a:srgbClr val="FFC000"/>
                </a:solidFill>
              </a:rPr>
              <a:t> </a:t>
            </a:r>
            <a:r>
              <a:rPr lang="ru-RU" sz="2800" b="1" dirty="0" err="1">
                <a:solidFill>
                  <a:srgbClr val="FFC000"/>
                </a:solidFill>
              </a:rPr>
              <a:t>замовної</a:t>
            </a:r>
            <a:r>
              <a:rPr lang="ru-RU" sz="2800" b="1" dirty="0">
                <a:solidFill>
                  <a:srgbClr val="FFC000"/>
                </a:solidFill>
              </a:rPr>
              <a:t> </a:t>
            </a:r>
            <a:r>
              <a:rPr lang="ru-RU" sz="2800" b="1" dirty="0" err="1">
                <a:solidFill>
                  <a:srgbClr val="FFC000"/>
                </a:solidFill>
              </a:rPr>
              <a:t>журналістики</a:t>
            </a:r>
            <a:r>
              <a:rPr lang="ru-RU" sz="2800" b="1" dirty="0">
                <a:solidFill>
                  <a:srgbClr val="FFC000"/>
                </a:solidFill>
              </a:rPr>
              <a:t> в </a:t>
            </a:r>
            <a:r>
              <a:rPr lang="ru-RU" sz="2800" b="1" dirty="0" err="1">
                <a:solidFill>
                  <a:srgbClr val="FFC000"/>
                </a:solidFill>
              </a:rPr>
              <a:t>Україні</a:t>
            </a:r>
            <a:endParaRPr lang="ru-RU" sz="2800" b="1" dirty="0" smtClean="0">
              <a:solidFill>
                <a:srgbClr val="FFC000"/>
              </a:solidFill>
              <a:cs typeface="Aharoni" pitchFamily="2" charset="-79"/>
            </a:endParaRPr>
          </a:p>
          <a:p>
            <a:pPr algn="just"/>
            <a:r>
              <a:rPr lang="ru-RU" sz="2000" b="1" dirty="0" smtClean="0">
                <a:solidFill>
                  <a:schemeClr val="tx1"/>
                </a:solidFill>
                <a:cs typeface="Aharoni" pitchFamily="2" charset="-79"/>
              </a:rPr>
              <a:t>Слово </a:t>
            </a:r>
            <a:r>
              <a:rPr lang="ru-RU" sz="2000" b="1" dirty="0">
                <a:solidFill>
                  <a:schemeClr val="tx1"/>
                </a:solidFill>
                <a:cs typeface="Aharoni" pitchFamily="2" charset="-79"/>
              </a:rPr>
              <a:t>з </a:t>
            </a:r>
            <a:r>
              <a:rPr lang="ru-RU" sz="2000" b="1" dirty="0" err="1">
                <a:solidFill>
                  <a:schemeClr val="tx1"/>
                </a:solidFill>
                <a:cs typeface="Aharoni" pitchFamily="2" charset="-79"/>
              </a:rPr>
              <a:t>редакційного</a:t>
            </a:r>
            <a:r>
              <a:rPr lang="ru-RU" sz="2000" b="1" dirty="0">
                <a:solidFill>
                  <a:schemeClr val="tx1"/>
                </a:solidFill>
                <a:cs typeface="Aharoni" pitchFamily="2" charset="-79"/>
              </a:rPr>
              <a:t> сленгу «</a:t>
            </a:r>
            <a:r>
              <a:rPr lang="ru-RU" sz="2000" b="1" dirty="0" err="1">
                <a:solidFill>
                  <a:schemeClr val="tx1"/>
                </a:solidFill>
                <a:cs typeface="Aharoni" pitchFamily="2" charset="-79"/>
              </a:rPr>
              <a:t>замовлення</a:t>
            </a:r>
            <a:r>
              <a:rPr lang="ru-RU" sz="2000" b="1" dirty="0">
                <a:solidFill>
                  <a:schemeClr val="tx1"/>
                </a:solidFill>
                <a:cs typeface="Aharoni" pitchFamily="2" charset="-79"/>
              </a:rPr>
              <a:t>» </a:t>
            </a:r>
            <a:r>
              <a:rPr lang="ru-RU" sz="2000" b="1" dirty="0" err="1">
                <a:solidFill>
                  <a:schemeClr val="tx1"/>
                </a:solidFill>
                <a:cs typeface="Aharoni" pitchFamily="2" charset="-79"/>
              </a:rPr>
              <a:t>з'явилося</a:t>
            </a:r>
            <a:r>
              <a:rPr lang="ru-RU" sz="2000" b="1" dirty="0">
                <a:solidFill>
                  <a:schemeClr val="tx1"/>
                </a:solidFill>
                <a:cs typeface="Aharoni" pitchFamily="2" charset="-79"/>
              </a:rPr>
              <a:t> </a:t>
            </a:r>
            <a:r>
              <a:rPr lang="ru-RU" sz="2000" b="1" dirty="0" smtClean="0">
                <a:solidFill>
                  <a:schemeClr val="tx1"/>
                </a:solidFill>
                <a:cs typeface="Aharoni" pitchFamily="2" charset="-79"/>
              </a:rPr>
              <a:t>давно </a:t>
            </a:r>
            <a:r>
              <a:rPr lang="ru-RU" sz="2000" b="1" dirty="0">
                <a:solidFill>
                  <a:schemeClr val="tx1"/>
                </a:solidFill>
                <a:cs typeface="Aharoni" pitchFamily="2" charset="-79"/>
              </a:rPr>
              <a:t>– </a:t>
            </a:r>
            <a:r>
              <a:rPr lang="ru-RU" sz="2000" b="1" dirty="0" err="1">
                <a:solidFill>
                  <a:schemeClr val="tx1"/>
                </a:solidFill>
                <a:cs typeface="Aharoni" pitchFamily="2" charset="-79"/>
              </a:rPr>
              <a:t>воно</a:t>
            </a:r>
            <a:r>
              <a:rPr lang="ru-RU" sz="2000" b="1" dirty="0">
                <a:solidFill>
                  <a:schemeClr val="tx1"/>
                </a:solidFill>
                <a:cs typeface="Aharoni" pitchFamily="2" charset="-79"/>
              </a:rPr>
              <a:t> не є ровесником «</a:t>
            </a:r>
            <a:r>
              <a:rPr lang="ru-RU" sz="2000" b="1" dirty="0" err="1">
                <a:solidFill>
                  <a:schemeClr val="tx1"/>
                </a:solidFill>
                <a:cs typeface="Aharoni" pitchFamily="2" charset="-79"/>
              </a:rPr>
              <a:t>незалежної</a:t>
            </a:r>
            <a:r>
              <a:rPr lang="ru-RU" sz="2000" b="1" dirty="0">
                <a:solidFill>
                  <a:schemeClr val="tx1"/>
                </a:solidFill>
                <a:cs typeface="Aharoni" pitchFamily="2" charset="-79"/>
              </a:rPr>
              <a:t> </a:t>
            </a:r>
            <a:r>
              <a:rPr lang="ru-RU" sz="2000" b="1" dirty="0" err="1">
                <a:solidFill>
                  <a:schemeClr val="tx1"/>
                </a:solidFill>
                <a:cs typeface="Aharoni" pitchFamily="2" charset="-79"/>
              </a:rPr>
              <a:t>української</a:t>
            </a:r>
            <a:r>
              <a:rPr lang="ru-RU" sz="2000" b="1" dirty="0">
                <a:solidFill>
                  <a:schemeClr val="tx1"/>
                </a:solidFill>
                <a:cs typeface="Aharoni" pitchFamily="2" charset="-79"/>
              </a:rPr>
              <a:t> </a:t>
            </a:r>
            <a:r>
              <a:rPr lang="ru-RU" sz="2000" b="1" dirty="0" err="1">
                <a:solidFill>
                  <a:schemeClr val="tx1"/>
                </a:solidFill>
                <a:cs typeface="Aharoni" pitchFamily="2" charset="-79"/>
              </a:rPr>
              <a:t>журналістики</a:t>
            </a:r>
            <a:r>
              <a:rPr lang="ru-RU" sz="2000" b="1" dirty="0">
                <a:solidFill>
                  <a:schemeClr val="tx1"/>
                </a:solidFill>
                <a:cs typeface="Aharoni" pitchFamily="2" charset="-79"/>
              </a:rPr>
              <a:t>». На початку 90-х </a:t>
            </a:r>
            <a:r>
              <a:rPr lang="ru-RU" sz="2000" b="1" dirty="0" err="1">
                <a:solidFill>
                  <a:schemeClr val="tx1"/>
                </a:solidFill>
                <a:cs typeface="Aharoni" pitchFamily="2" charset="-79"/>
              </a:rPr>
              <a:t>років</a:t>
            </a:r>
            <a:r>
              <a:rPr lang="ru-RU" sz="2000" b="1" dirty="0">
                <a:solidFill>
                  <a:schemeClr val="tx1"/>
                </a:solidFill>
                <a:cs typeface="Aharoni" pitchFamily="2" charset="-79"/>
              </a:rPr>
              <a:t> </a:t>
            </a:r>
            <a:r>
              <a:rPr lang="ru-RU" sz="2000" b="1" dirty="0" err="1">
                <a:solidFill>
                  <a:schemeClr val="tx1"/>
                </a:solidFill>
                <a:cs typeface="Aharoni" pitchFamily="2" charset="-79"/>
              </a:rPr>
              <a:t>виникло</a:t>
            </a:r>
            <a:r>
              <a:rPr lang="ru-RU" sz="2000" b="1" dirty="0">
                <a:solidFill>
                  <a:schemeClr val="tx1"/>
                </a:solidFill>
                <a:cs typeface="Aharoni" pitchFamily="2" charset="-79"/>
              </a:rPr>
              <a:t> </a:t>
            </a:r>
            <a:r>
              <a:rPr lang="ru-RU" sz="2000" b="1" dirty="0" err="1">
                <a:solidFill>
                  <a:schemeClr val="tx1"/>
                </a:solidFill>
                <a:cs typeface="Aharoni" pitchFamily="2" charset="-79"/>
              </a:rPr>
              <a:t>чимало</a:t>
            </a:r>
            <a:r>
              <a:rPr lang="ru-RU" sz="2000" b="1" dirty="0">
                <a:solidFill>
                  <a:schemeClr val="tx1"/>
                </a:solidFill>
                <a:cs typeface="Aharoni" pitchFamily="2" charset="-79"/>
              </a:rPr>
              <a:t> </a:t>
            </a:r>
            <a:r>
              <a:rPr lang="ru-RU" sz="2000" b="1" dirty="0" err="1">
                <a:solidFill>
                  <a:schemeClr val="tx1"/>
                </a:solidFill>
                <a:cs typeface="Aharoni" pitchFamily="2" charset="-79"/>
              </a:rPr>
              <a:t>різноманітних</a:t>
            </a:r>
            <a:r>
              <a:rPr lang="ru-RU" sz="2000" b="1" dirty="0">
                <a:solidFill>
                  <a:schemeClr val="tx1"/>
                </a:solidFill>
                <a:cs typeface="Aharoni" pitchFamily="2" charset="-79"/>
              </a:rPr>
              <a:t> </a:t>
            </a:r>
            <a:r>
              <a:rPr lang="ru-RU" sz="2000" b="1" dirty="0" err="1" smtClean="0">
                <a:solidFill>
                  <a:schemeClr val="tx1"/>
                </a:solidFill>
                <a:cs typeface="Aharoni" pitchFamily="2" charset="-79"/>
              </a:rPr>
              <a:t>видань</a:t>
            </a:r>
            <a:r>
              <a:rPr lang="ru-RU" sz="2000" b="1" dirty="0" smtClean="0">
                <a:solidFill>
                  <a:schemeClr val="tx1"/>
                </a:solidFill>
                <a:cs typeface="Aharoni" pitchFamily="2" charset="-79"/>
              </a:rPr>
              <a:t>, як</a:t>
            </a:r>
            <a:r>
              <a:rPr lang="uk-UA" sz="2000" b="1" dirty="0" smtClean="0">
                <a:solidFill>
                  <a:schemeClr val="tx1"/>
                </a:solidFill>
                <a:cs typeface="Aharoni" pitchFamily="2" charset="-79"/>
              </a:rPr>
              <a:t>і </a:t>
            </a:r>
            <a:r>
              <a:rPr lang="uk-UA" sz="2000" b="1" dirty="0" err="1" smtClean="0">
                <a:solidFill>
                  <a:schemeClr val="tx1"/>
                </a:solidFill>
                <a:cs typeface="Aharoni" pitchFamily="2" charset="-79"/>
              </a:rPr>
              <a:t>невдові</a:t>
            </a:r>
            <a:r>
              <a:rPr lang="uk-UA" sz="2000" b="1" dirty="0" smtClean="0">
                <a:solidFill>
                  <a:schemeClr val="tx1"/>
                </a:solidFill>
                <a:cs typeface="Aharoni" pitchFamily="2" charset="-79"/>
              </a:rPr>
              <a:t> зникли з медійної мапи українського медіапростору</a:t>
            </a:r>
            <a:r>
              <a:rPr lang="ru-RU" sz="2000" b="1" dirty="0" smtClean="0">
                <a:solidFill>
                  <a:schemeClr val="tx1"/>
                </a:solidFill>
                <a:cs typeface="Aharoni" pitchFamily="2" charset="-79"/>
              </a:rPr>
              <a:t>.  </a:t>
            </a:r>
            <a:r>
              <a:rPr lang="ru-RU" sz="2000" b="1" dirty="0" err="1">
                <a:solidFill>
                  <a:schemeClr val="tx1"/>
                </a:solidFill>
                <a:cs typeface="Aharoni" pitchFamily="2" charset="-79"/>
              </a:rPr>
              <a:t>Журналістам</a:t>
            </a:r>
            <a:r>
              <a:rPr lang="ru-RU" sz="2000" b="1" dirty="0">
                <a:solidFill>
                  <a:schemeClr val="tx1"/>
                </a:solidFill>
                <a:cs typeface="Aharoni" pitchFamily="2" charset="-79"/>
              </a:rPr>
              <a:t> </a:t>
            </a:r>
            <a:r>
              <a:rPr lang="ru-RU" sz="2000" b="1" dirty="0" err="1">
                <a:solidFill>
                  <a:schemeClr val="tx1"/>
                </a:solidFill>
                <a:cs typeface="Aharoni" pitchFamily="2" charset="-79"/>
              </a:rPr>
              <a:t>із</a:t>
            </a:r>
            <a:r>
              <a:rPr lang="ru-RU" sz="2000" b="1" dirty="0">
                <a:solidFill>
                  <a:schemeClr val="tx1"/>
                </a:solidFill>
                <a:cs typeface="Aharoni" pitchFamily="2" charset="-79"/>
              </a:rPr>
              <a:t> </a:t>
            </a:r>
            <a:r>
              <a:rPr lang="ru-RU" sz="2000" b="1" dirty="0" err="1">
                <a:solidFill>
                  <a:schemeClr val="tx1"/>
                </a:solidFill>
                <a:cs typeface="Aharoni" pitchFamily="2" charset="-79"/>
              </a:rPr>
              <a:t>зниклих</a:t>
            </a:r>
            <a:r>
              <a:rPr lang="ru-RU" sz="2000" b="1" dirty="0">
                <a:solidFill>
                  <a:schemeClr val="tx1"/>
                </a:solidFill>
                <a:cs typeface="Aharoni" pitchFamily="2" charset="-79"/>
              </a:rPr>
              <a:t> </a:t>
            </a:r>
            <a:r>
              <a:rPr lang="ru-RU" sz="2000" b="1" dirty="0" err="1">
                <a:solidFill>
                  <a:schemeClr val="tx1"/>
                </a:solidFill>
                <a:cs typeface="Aharoni" pitchFamily="2" charset="-79"/>
              </a:rPr>
              <a:t>видань</a:t>
            </a:r>
            <a:r>
              <a:rPr lang="ru-RU" sz="2000" b="1" dirty="0">
                <a:solidFill>
                  <a:schemeClr val="tx1"/>
                </a:solidFill>
                <a:cs typeface="Aharoni" pitchFamily="2" charset="-79"/>
              </a:rPr>
              <a:t> </a:t>
            </a:r>
            <a:r>
              <a:rPr lang="ru-RU" sz="2000" b="1" dirty="0" err="1">
                <a:solidFill>
                  <a:schemeClr val="tx1"/>
                </a:solidFill>
                <a:cs typeface="Aharoni" pitchFamily="2" charset="-79"/>
              </a:rPr>
              <a:t>довелося</a:t>
            </a:r>
            <a:r>
              <a:rPr lang="ru-RU" sz="2000" b="1" dirty="0">
                <a:solidFill>
                  <a:schemeClr val="tx1"/>
                </a:solidFill>
                <a:cs typeface="Aharoni" pitchFamily="2" charset="-79"/>
              </a:rPr>
              <a:t> </a:t>
            </a:r>
            <a:r>
              <a:rPr lang="ru-RU" sz="2000" b="1" dirty="0" err="1">
                <a:solidFill>
                  <a:schemeClr val="tx1"/>
                </a:solidFill>
                <a:cs typeface="Aharoni" pitchFamily="2" charset="-79"/>
              </a:rPr>
              <a:t>шукати</a:t>
            </a:r>
            <a:r>
              <a:rPr lang="ru-RU" sz="2000" b="1" dirty="0">
                <a:solidFill>
                  <a:schemeClr val="tx1"/>
                </a:solidFill>
                <a:cs typeface="Aharoni" pitchFamily="2" charset="-79"/>
              </a:rPr>
              <a:t> роботу у тих ЗМІ, </a:t>
            </a:r>
            <a:r>
              <a:rPr lang="ru-RU" sz="2000" b="1" dirty="0" err="1">
                <a:solidFill>
                  <a:schemeClr val="tx1"/>
                </a:solidFill>
                <a:cs typeface="Aharoni" pitchFamily="2" charset="-79"/>
              </a:rPr>
              <a:t>які</a:t>
            </a:r>
            <a:r>
              <a:rPr lang="ru-RU" sz="2000" b="1" dirty="0">
                <a:solidFill>
                  <a:schemeClr val="tx1"/>
                </a:solidFill>
                <a:cs typeface="Aharoni" pitchFamily="2" charset="-79"/>
              </a:rPr>
              <a:t> </a:t>
            </a:r>
            <a:r>
              <a:rPr lang="ru-RU" sz="2000" b="1" dirty="0" err="1">
                <a:solidFill>
                  <a:schemeClr val="tx1"/>
                </a:solidFill>
                <a:cs typeface="Aharoni" pitchFamily="2" charset="-79"/>
              </a:rPr>
              <a:t>залишились</a:t>
            </a:r>
            <a:r>
              <a:rPr lang="ru-RU" sz="2000" b="1" dirty="0">
                <a:solidFill>
                  <a:schemeClr val="tx1"/>
                </a:solidFill>
                <a:cs typeface="Aharoni" pitchFamily="2" charset="-79"/>
              </a:rPr>
              <a:t>. </a:t>
            </a:r>
            <a:r>
              <a:rPr lang="ru-RU" sz="2000" b="1" dirty="0" smtClean="0">
                <a:solidFill>
                  <a:schemeClr val="tx1"/>
                </a:solidFill>
                <a:cs typeface="Aharoni" pitchFamily="2" charset="-79"/>
              </a:rPr>
              <a:t>У </a:t>
            </a:r>
            <a:r>
              <a:rPr lang="ru-RU" sz="2000" b="1" dirty="0" err="1" smtClean="0">
                <a:solidFill>
                  <a:schemeClr val="tx1"/>
                </a:solidFill>
                <a:cs typeface="Aharoni" pitchFamily="2" charset="-79"/>
              </a:rPr>
              <a:t>зв»зку</a:t>
            </a:r>
            <a:r>
              <a:rPr lang="ru-RU" sz="2000" b="1" dirty="0" smtClean="0">
                <a:solidFill>
                  <a:schemeClr val="tx1"/>
                </a:solidFill>
                <a:cs typeface="Aharoni" pitchFamily="2" charset="-79"/>
              </a:rPr>
              <a:t> з </a:t>
            </a:r>
            <a:r>
              <a:rPr lang="ru-RU" sz="2000" b="1" dirty="0" err="1" smtClean="0">
                <a:solidFill>
                  <a:schemeClr val="tx1"/>
                </a:solidFill>
                <a:cs typeface="Aharoni" pitchFamily="2" charset="-79"/>
              </a:rPr>
              <a:t>перенасиченістю</a:t>
            </a:r>
            <a:r>
              <a:rPr lang="ru-RU" sz="2000" b="1" dirty="0">
                <a:solidFill>
                  <a:schemeClr val="tx1"/>
                </a:solidFill>
                <a:cs typeface="Aharoni" pitchFamily="2" charset="-79"/>
              </a:rPr>
              <a:t> </a:t>
            </a:r>
            <a:r>
              <a:rPr lang="ru-RU" sz="2000" b="1" dirty="0" err="1" smtClean="0">
                <a:solidFill>
                  <a:schemeClr val="tx1"/>
                </a:solidFill>
                <a:cs typeface="Aharoni" pitchFamily="2" charset="-79"/>
              </a:rPr>
              <a:t>медіаринку</a:t>
            </a:r>
            <a:r>
              <a:rPr lang="ru-RU" sz="2000" b="1" dirty="0" smtClean="0">
                <a:solidFill>
                  <a:schemeClr val="tx1"/>
                </a:solidFill>
                <a:cs typeface="Aharoni" pitchFamily="2" charset="-79"/>
              </a:rPr>
              <a:t> </a:t>
            </a:r>
            <a:r>
              <a:rPr lang="ru-RU" sz="2000" b="1" dirty="0" err="1" smtClean="0">
                <a:solidFill>
                  <a:schemeClr val="tx1"/>
                </a:solidFill>
                <a:cs typeface="Aharoni" pitchFamily="2" charset="-79"/>
              </a:rPr>
              <a:t>кадровими</a:t>
            </a:r>
            <a:r>
              <a:rPr lang="ru-RU" sz="2000" b="1" dirty="0" smtClean="0">
                <a:solidFill>
                  <a:schemeClr val="tx1"/>
                </a:solidFill>
                <a:cs typeface="Aharoni" pitchFamily="2" charset="-79"/>
              </a:rPr>
              <a:t> ресурсами «</a:t>
            </a:r>
            <a:r>
              <a:rPr lang="ru-RU" sz="2000" b="1" dirty="0" err="1">
                <a:solidFill>
                  <a:schemeClr val="tx1"/>
                </a:solidFill>
                <a:cs typeface="Aharoni" pitchFamily="2" charset="-79"/>
              </a:rPr>
              <a:t>вільні</a:t>
            </a:r>
            <a:r>
              <a:rPr lang="ru-RU" sz="2000" b="1" dirty="0">
                <a:solidFill>
                  <a:schemeClr val="tx1"/>
                </a:solidFill>
                <a:cs typeface="Aharoni" pitchFamily="2" charset="-79"/>
              </a:rPr>
              <a:t>» </a:t>
            </a:r>
            <a:r>
              <a:rPr lang="ru-RU" sz="2000" b="1" dirty="0" err="1">
                <a:solidFill>
                  <a:schemeClr val="tx1"/>
                </a:solidFill>
                <a:cs typeface="Aharoni" pitchFamily="2" charset="-79"/>
              </a:rPr>
              <a:t>журналісти</a:t>
            </a:r>
            <a:r>
              <a:rPr lang="ru-RU" sz="2000" b="1" dirty="0">
                <a:solidFill>
                  <a:schemeClr val="tx1"/>
                </a:solidFill>
                <a:cs typeface="Aharoni" pitchFamily="2" charset="-79"/>
              </a:rPr>
              <a:t> </a:t>
            </a:r>
            <a:r>
              <a:rPr lang="ru-RU" sz="2000" b="1" dirty="0" err="1">
                <a:solidFill>
                  <a:schemeClr val="tx1"/>
                </a:solidFill>
                <a:cs typeface="Aharoni" pitchFamily="2" charset="-79"/>
              </a:rPr>
              <a:t>знайшли</a:t>
            </a:r>
            <a:r>
              <a:rPr lang="ru-RU" sz="2000" b="1" dirty="0">
                <a:solidFill>
                  <a:schemeClr val="tx1"/>
                </a:solidFill>
                <a:cs typeface="Aharoni" pitchFamily="2" charset="-79"/>
              </a:rPr>
              <a:t> </a:t>
            </a:r>
            <a:r>
              <a:rPr lang="ru-RU" sz="2000" b="1" dirty="0" err="1" smtClean="0">
                <a:solidFill>
                  <a:schemeClr val="tx1"/>
                </a:solidFill>
                <a:cs typeface="Aharoni" pitchFamily="2" charset="-79"/>
              </a:rPr>
              <a:t>вихід</a:t>
            </a:r>
            <a:r>
              <a:rPr lang="ru-RU" sz="2000" b="1" dirty="0" smtClean="0">
                <a:solidFill>
                  <a:schemeClr val="tx1"/>
                </a:solidFill>
                <a:cs typeface="Aharoni" pitchFamily="2" charset="-79"/>
              </a:rPr>
              <a:t> – </a:t>
            </a:r>
            <a:r>
              <a:rPr lang="ru-RU" sz="2000" b="1" dirty="0">
                <a:solidFill>
                  <a:schemeClr val="tx1"/>
                </a:solidFill>
                <a:cs typeface="Aharoni" pitchFamily="2" charset="-79"/>
              </a:rPr>
              <a:t>вони почали </a:t>
            </a:r>
            <a:r>
              <a:rPr lang="ru-RU" sz="2000" b="1" dirty="0" err="1">
                <a:solidFill>
                  <a:schemeClr val="tx1"/>
                </a:solidFill>
                <a:cs typeface="Aharoni" pitchFamily="2" charset="-79"/>
              </a:rPr>
              <a:t>виконувати</a:t>
            </a:r>
            <a:r>
              <a:rPr lang="ru-RU" sz="2000" b="1" dirty="0">
                <a:solidFill>
                  <a:schemeClr val="tx1"/>
                </a:solidFill>
                <a:cs typeface="Aharoni" pitchFamily="2" charset="-79"/>
              </a:rPr>
              <a:t>, як </a:t>
            </a:r>
            <a:r>
              <a:rPr lang="ru-RU" sz="2000" b="1" dirty="0" err="1">
                <a:solidFill>
                  <a:schemeClr val="tx1"/>
                </a:solidFill>
                <a:cs typeface="Aharoni" pitchFamily="2" charset="-79"/>
              </a:rPr>
              <a:t>вільнонаймані</a:t>
            </a:r>
            <a:r>
              <a:rPr lang="ru-RU" sz="2000" b="1" dirty="0">
                <a:solidFill>
                  <a:schemeClr val="tx1"/>
                </a:solidFill>
                <a:cs typeface="Aharoni" pitchFamily="2" charset="-79"/>
              </a:rPr>
              <a:t>, </a:t>
            </a:r>
            <a:r>
              <a:rPr lang="ru-RU" sz="2000" b="1" dirty="0" err="1" smtClean="0">
                <a:solidFill>
                  <a:schemeClr val="tx1"/>
                </a:solidFill>
                <a:cs typeface="Aharoni" pitchFamily="2" charset="-79"/>
              </a:rPr>
              <a:t>фрілансери</a:t>
            </a:r>
            <a:r>
              <a:rPr lang="ru-RU" sz="2000" b="1" dirty="0" smtClean="0">
                <a:solidFill>
                  <a:schemeClr val="tx1"/>
                </a:solidFill>
                <a:cs typeface="Aharoni" pitchFamily="2" charset="-79"/>
              </a:rPr>
              <a:t> </a:t>
            </a:r>
            <a:r>
              <a:rPr lang="ru-RU" sz="2000" b="1" dirty="0" err="1" smtClean="0">
                <a:solidFill>
                  <a:schemeClr val="tx1"/>
                </a:solidFill>
                <a:cs typeface="Aharoni" pitchFamily="2" charset="-79"/>
              </a:rPr>
              <a:t>завдання</a:t>
            </a:r>
            <a:r>
              <a:rPr lang="ru-RU" sz="2000" b="1" dirty="0" smtClean="0">
                <a:solidFill>
                  <a:schemeClr val="tx1"/>
                </a:solidFill>
                <a:cs typeface="Aharoni" pitchFamily="2" charset="-79"/>
              </a:rPr>
              <a:t> </a:t>
            </a:r>
            <a:r>
              <a:rPr lang="ru-RU" sz="2000" b="1" dirty="0" err="1">
                <a:solidFill>
                  <a:schemeClr val="tx1"/>
                </a:solidFill>
                <a:cs typeface="Aharoni" pitchFamily="2" charset="-79"/>
              </a:rPr>
              <a:t>чи</a:t>
            </a:r>
            <a:r>
              <a:rPr lang="ru-RU" sz="2000" b="1" dirty="0">
                <a:solidFill>
                  <a:schemeClr val="tx1"/>
                </a:solidFill>
                <a:cs typeface="Aharoni" pitchFamily="2" charset="-79"/>
              </a:rPr>
              <a:t> то </a:t>
            </a:r>
            <a:r>
              <a:rPr lang="ru-RU" sz="2000" b="1" dirty="0" err="1">
                <a:solidFill>
                  <a:schemeClr val="tx1"/>
                </a:solidFill>
                <a:cs typeface="Aharoni" pitchFamily="2" charset="-79"/>
              </a:rPr>
              <a:t>редакції</a:t>
            </a:r>
            <a:r>
              <a:rPr lang="ru-RU" sz="2000" b="1" dirty="0">
                <a:solidFill>
                  <a:schemeClr val="tx1"/>
                </a:solidFill>
                <a:cs typeface="Aharoni" pitchFamily="2" charset="-79"/>
              </a:rPr>
              <a:t>, </a:t>
            </a:r>
            <a:r>
              <a:rPr lang="ru-RU" sz="2000" b="1" dirty="0" err="1">
                <a:solidFill>
                  <a:schemeClr val="tx1"/>
                </a:solidFill>
                <a:cs typeface="Aharoni" pitchFamily="2" charset="-79"/>
              </a:rPr>
              <a:t>чи</a:t>
            </a:r>
            <a:r>
              <a:rPr lang="ru-RU" sz="2000" b="1" dirty="0">
                <a:solidFill>
                  <a:schemeClr val="tx1"/>
                </a:solidFill>
                <a:cs typeface="Aharoni" pitchFamily="2" charset="-79"/>
              </a:rPr>
              <a:t> то </a:t>
            </a:r>
            <a:r>
              <a:rPr lang="ru-RU" sz="2000" b="1" dirty="0" err="1">
                <a:solidFill>
                  <a:schemeClr val="tx1"/>
                </a:solidFill>
                <a:cs typeface="Aharoni" pitchFamily="2" charset="-79"/>
              </a:rPr>
              <a:t>політичних</a:t>
            </a:r>
            <a:r>
              <a:rPr lang="ru-RU" sz="2000" b="1" dirty="0">
                <a:solidFill>
                  <a:schemeClr val="tx1"/>
                </a:solidFill>
                <a:cs typeface="Aharoni" pitchFamily="2" charset="-79"/>
              </a:rPr>
              <a:t> </a:t>
            </a:r>
            <a:r>
              <a:rPr lang="ru-RU" sz="2000" b="1" dirty="0" err="1">
                <a:solidFill>
                  <a:schemeClr val="tx1"/>
                </a:solidFill>
                <a:cs typeface="Aharoni" pitchFamily="2" charset="-79"/>
              </a:rPr>
              <a:t>партій</a:t>
            </a:r>
            <a:r>
              <a:rPr lang="ru-RU" sz="2000" b="1" dirty="0">
                <a:solidFill>
                  <a:schemeClr val="tx1"/>
                </a:solidFill>
                <a:cs typeface="Aharoni" pitchFamily="2" charset="-79"/>
              </a:rPr>
              <a:t>, </a:t>
            </a:r>
            <a:r>
              <a:rPr lang="ru-RU" sz="2000" b="1" dirty="0" err="1">
                <a:solidFill>
                  <a:schemeClr val="tx1"/>
                </a:solidFill>
                <a:cs typeface="Aharoni" pitchFamily="2" charset="-79"/>
              </a:rPr>
              <a:t>чи</a:t>
            </a:r>
            <a:r>
              <a:rPr lang="ru-RU" sz="2000" b="1" dirty="0">
                <a:solidFill>
                  <a:schemeClr val="tx1"/>
                </a:solidFill>
                <a:cs typeface="Aharoni" pitchFamily="2" charset="-79"/>
              </a:rPr>
              <a:t> то </a:t>
            </a:r>
            <a:r>
              <a:rPr lang="ru-RU" sz="2000" b="1" dirty="0" err="1">
                <a:solidFill>
                  <a:schemeClr val="tx1"/>
                </a:solidFill>
                <a:cs typeface="Aharoni" pitchFamily="2" charset="-79"/>
              </a:rPr>
              <a:t>комерційних</a:t>
            </a:r>
            <a:r>
              <a:rPr lang="ru-RU" sz="2000" b="1" dirty="0">
                <a:solidFill>
                  <a:schemeClr val="tx1"/>
                </a:solidFill>
                <a:cs typeface="Aharoni" pitchFamily="2" charset="-79"/>
              </a:rPr>
              <a:t> структур (тут </a:t>
            </a:r>
            <a:r>
              <a:rPr lang="ru-RU" sz="2000" b="1" dirty="0" err="1">
                <a:solidFill>
                  <a:schemeClr val="tx1"/>
                </a:solidFill>
                <a:cs typeface="Aharoni" pitchFamily="2" charset="-79"/>
              </a:rPr>
              <a:t>ідеться</a:t>
            </a:r>
            <a:r>
              <a:rPr lang="ru-RU" sz="2000" b="1" dirty="0">
                <a:solidFill>
                  <a:schemeClr val="tx1"/>
                </a:solidFill>
                <a:cs typeface="Aharoni" pitchFamily="2" charset="-79"/>
              </a:rPr>
              <a:t> про </a:t>
            </a:r>
            <a:r>
              <a:rPr lang="ru-RU" sz="2000" b="1" dirty="0" err="1">
                <a:solidFill>
                  <a:schemeClr val="tx1"/>
                </a:solidFill>
                <a:cs typeface="Aharoni" pitchFamily="2" charset="-79"/>
              </a:rPr>
              <a:t>критичні</a:t>
            </a:r>
            <a:r>
              <a:rPr lang="ru-RU" sz="2000" b="1" dirty="0">
                <a:solidFill>
                  <a:schemeClr val="tx1"/>
                </a:solidFill>
                <a:cs typeface="Aharoni" pitchFamily="2" charset="-79"/>
              </a:rPr>
              <a:t> </a:t>
            </a:r>
            <a:r>
              <a:rPr lang="ru-RU" sz="2000" b="1" dirty="0" err="1">
                <a:solidFill>
                  <a:schemeClr val="tx1"/>
                </a:solidFill>
                <a:cs typeface="Aharoni" pitchFamily="2" charset="-79"/>
              </a:rPr>
              <a:t>публікації</a:t>
            </a:r>
            <a:r>
              <a:rPr lang="ru-RU" sz="2000" b="1" dirty="0">
                <a:solidFill>
                  <a:schemeClr val="tx1"/>
                </a:solidFill>
                <a:cs typeface="Aharoni" pitchFamily="2" charset="-79"/>
              </a:rPr>
              <a:t>) та </a:t>
            </a:r>
            <a:r>
              <a:rPr lang="ru-RU" sz="2000" b="1" dirty="0" err="1">
                <a:solidFill>
                  <a:schemeClr val="tx1"/>
                </a:solidFill>
                <a:cs typeface="Aharoni" pitchFamily="2" charset="-79"/>
              </a:rPr>
              <a:t>розміщувати</a:t>
            </a:r>
            <a:r>
              <a:rPr lang="ru-RU" sz="2000" b="1" dirty="0">
                <a:solidFill>
                  <a:schemeClr val="tx1"/>
                </a:solidFill>
                <a:cs typeface="Aharoni" pitchFamily="2" charset="-79"/>
              </a:rPr>
              <a:t> </a:t>
            </a:r>
            <a:r>
              <a:rPr lang="ru-RU" sz="2000" b="1" dirty="0" err="1">
                <a:solidFill>
                  <a:schemeClr val="tx1"/>
                </a:solidFill>
                <a:cs typeface="Aharoni" pitchFamily="2" charset="-79"/>
              </a:rPr>
              <a:t>їх</a:t>
            </a:r>
            <a:r>
              <a:rPr lang="ru-RU" sz="2000" b="1" dirty="0">
                <a:solidFill>
                  <a:schemeClr val="tx1"/>
                </a:solidFill>
                <a:cs typeface="Aharoni" pitchFamily="2" charset="-79"/>
              </a:rPr>
              <a:t> на </a:t>
            </a:r>
            <a:r>
              <a:rPr lang="ru-RU" sz="2000" b="1" dirty="0" err="1">
                <a:solidFill>
                  <a:schemeClr val="tx1"/>
                </a:solidFill>
                <a:cs typeface="Aharoni" pitchFamily="2" charset="-79"/>
              </a:rPr>
              <a:t>шпальтах</a:t>
            </a:r>
            <a:r>
              <a:rPr lang="ru-RU" sz="2000" b="1" dirty="0">
                <a:solidFill>
                  <a:schemeClr val="tx1"/>
                </a:solidFill>
                <a:cs typeface="Aharoni" pitchFamily="2" charset="-79"/>
              </a:rPr>
              <a:t> </a:t>
            </a:r>
            <a:r>
              <a:rPr lang="ru-RU" sz="2000" b="1" dirty="0" err="1">
                <a:solidFill>
                  <a:schemeClr val="tx1"/>
                </a:solidFill>
                <a:cs typeface="Aharoni" pitchFamily="2" charset="-79"/>
              </a:rPr>
              <a:t>різних</a:t>
            </a:r>
            <a:r>
              <a:rPr lang="ru-RU" sz="2000" b="1" dirty="0">
                <a:solidFill>
                  <a:schemeClr val="tx1"/>
                </a:solidFill>
                <a:cs typeface="Aharoni" pitchFamily="2" charset="-79"/>
              </a:rPr>
              <a:t> </a:t>
            </a:r>
            <a:r>
              <a:rPr lang="ru-RU" sz="2000" b="1" dirty="0" err="1">
                <a:solidFill>
                  <a:schemeClr val="tx1"/>
                </a:solidFill>
                <a:cs typeface="Aharoni" pitchFamily="2" charset="-79"/>
              </a:rPr>
              <a:t>видань</a:t>
            </a:r>
            <a:r>
              <a:rPr lang="ru-RU" sz="2000" b="1" dirty="0">
                <a:solidFill>
                  <a:schemeClr val="tx1"/>
                </a:solidFill>
                <a:cs typeface="Aharoni" pitchFamily="2" charset="-79"/>
              </a:rPr>
              <a:t>. </a:t>
            </a:r>
            <a:r>
              <a:rPr lang="ru-RU" sz="2000" b="1" dirty="0" err="1">
                <a:solidFill>
                  <a:schemeClr val="tx1"/>
                </a:solidFill>
                <a:cs typeface="Aharoni" pitchFamily="2" charset="-79"/>
              </a:rPr>
              <a:t>Я</a:t>
            </a:r>
            <a:r>
              <a:rPr lang="ru-RU" sz="2000" b="1" dirty="0" err="1" smtClean="0">
                <a:solidFill>
                  <a:schemeClr val="tx1"/>
                </a:solidFill>
                <a:cs typeface="Aharoni" pitchFamily="2" charset="-79"/>
              </a:rPr>
              <a:t>кщо</a:t>
            </a:r>
            <a:r>
              <a:rPr lang="ru-RU" sz="2000" b="1" dirty="0" smtClean="0">
                <a:solidFill>
                  <a:schemeClr val="tx1"/>
                </a:solidFill>
                <a:cs typeface="Aharoni" pitchFamily="2" charset="-79"/>
              </a:rPr>
              <a:t> </a:t>
            </a:r>
            <a:r>
              <a:rPr lang="ru-RU" sz="2000" b="1" dirty="0" err="1">
                <a:solidFill>
                  <a:schemeClr val="tx1"/>
                </a:solidFill>
                <a:cs typeface="Aharoni" pitchFamily="2" charset="-79"/>
              </a:rPr>
              <a:t>зміст</a:t>
            </a:r>
            <a:r>
              <a:rPr lang="ru-RU" sz="2000" b="1" dirty="0">
                <a:solidFill>
                  <a:schemeClr val="tx1"/>
                </a:solidFill>
                <a:cs typeface="Aharoni" pitchFamily="2" charset="-79"/>
              </a:rPr>
              <a:t> </a:t>
            </a:r>
            <a:r>
              <a:rPr lang="ru-RU" sz="2000" b="1" dirty="0" err="1">
                <a:solidFill>
                  <a:schemeClr val="tx1"/>
                </a:solidFill>
                <a:cs typeface="Aharoni" pitchFamily="2" charset="-79"/>
              </a:rPr>
              <a:t>матеріалу</a:t>
            </a:r>
            <a:r>
              <a:rPr lang="ru-RU" sz="2000" b="1" dirty="0">
                <a:solidFill>
                  <a:schemeClr val="tx1"/>
                </a:solidFill>
                <a:cs typeface="Aharoni" pitchFamily="2" charset="-79"/>
              </a:rPr>
              <a:t> не входив у </a:t>
            </a:r>
            <a:r>
              <a:rPr lang="ru-RU" sz="2000" b="1" dirty="0" err="1">
                <a:solidFill>
                  <a:schemeClr val="tx1"/>
                </a:solidFill>
                <a:cs typeface="Aharoni" pitchFamily="2" charset="-79"/>
              </a:rPr>
              <a:t>суперечність</a:t>
            </a:r>
            <a:r>
              <a:rPr lang="ru-RU" sz="2000" b="1" dirty="0">
                <a:solidFill>
                  <a:schemeClr val="tx1"/>
                </a:solidFill>
                <a:cs typeface="Aharoni" pitchFamily="2" charset="-79"/>
              </a:rPr>
              <a:t> </a:t>
            </a:r>
            <a:r>
              <a:rPr lang="ru-RU" sz="2000" b="1" dirty="0" err="1">
                <a:solidFill>
                  <a:schemeClr val="tx1"/>
                </a:solidFill>
                <a:cs typeface="Aharoni" pitchFamily="2" charset="-79"/>
              </a:rPr>
              <a:t>із</a:t>
            </a:r>
            <a:r>
              <a:rPr lang="ru-RU" sz="2000" b="1" dirty="0">
                <a:solidFill>
                  <a:schemeClr val="tx1"/>
                </a:solidFill>
                <a:cs typeface="Aharoni" pitchFamily="2" charset="-79"/>
              </a:rPr>
              <a:t> </a:t>
            </a:r>
            <a:r>
              <a:rPr lang="ru-RU" sz="2000" b="1" dirty="0" err="1">
                <a:solidFill>
                  <a:schemeClr val="tx1"/>
                </a:solidFill>
                <a:cs typeface="Aharoni" pitchFamily="2" charset="-79"/>
              </a:rPr>
              <a:t>поглядами</a:t>
            </a:r>
            <a:r>
              <a:rPr lang="ru-RU" sz="2000" b="1" dirty="0">
                <a:solidFill>
                  <a:schemeClr val="tx1"/>
                </a:solidFill>
                <a:cs typeface="Aharoni" pitchFamily="2" charset="-79"/>
              </a:rPr>
              <a:t> </a:t>
            </a:r>
            <a:r>
              <a:rPr lang="ru-RU" sz="2000" b="1" dirty="0" err="1">
                <a:solidFill>
                  <a:schemeClr val="tx1"/>
                </a:solidFill>
                <a:cs typeface="Aharoni" pitchFamily="2" charset="-79"/>
              </a:rPr>
              <a:t>редакції</a:t>
            </a:r>
            <a:r>
              <a:rPr lang="ru-RU" sz="2000" b="1" dirty="0">
                <a:solidFill>
                  <a:schemeClr val="tx1"/>
                </a:solidFill>
                <a:cs typeface="Aharoni" pitchFamily="2" charset="-79"/>
              </a:rPr>
              <a:t>, то </a:t>
            </a:r>
            <a:r>
              <a:rPr lang="ru-RU" sz="2000" b="1" dirty="0" err="1">
                <a:solidFill>
                  <a:schemeClr val="tx1"/>
                </a:solidFill>
                <a:cs typeface="Aharoni" pitchFamily="2" charset="-79"/>
              </a:rPr>
              <a:t>матеріал</a:t>
            </a:r>
            <a:r>
              <a:rPr lang="ru-RU" sz="2000" b="1" dirty="0">
                <a:solidFill>
                  <a:schemeClr val="tx1"/>
                </a:solidFill>
                <a:cs typeface="Aharoni" pitchFamily="2" charset="-79"/>
              </a:rPr>
              <a:t> </a:t>
            </a:r>
            <a:r>
              <a:rPr lang="ru-RU" sz="2000" b="1" dirty="0" err="1">
                <a:solidFill>
                  <a:schemeClr val="tx1"/>
                </a:solidFill>
                <a:cs typeface="Aharoni" pitchFamily="2" charset="-79"/>
              </a:rPr>
              <a:t>друкували</a:t>
            </a:r>
            <a:r>
              <a:rPr lang="ru-RU" sz="2000" b="1" dirty="0">
                <a:solidFill>
                  <a:schemeClr val="tx1"/>
                </a:solidFill>
                <a:cs typeface="Aharoni" pitchFamily="2" charset="-79"/>
              </a:rPr>
              <a:t>. Але з часом </a:t>
            </a:r>
            <a:r>
              <a:rPr lang="ru-RU" sz="2000" b="1" dirty="0" err="1">
                <a:solidFill>
                  <a:schemeClr val="tx1"/>
                </a:solidFill>
                <a:cs typeface="Aharoni" pitchFamily="2" charset="-79"/>
              </a:rPr>
              <a:t>галузь</a:t>
            </a:r>
            <a:r>
              <a:rPr lang="ru-RU" sz="2000" b="1" dirty="0">
                <a:solidFill>
                  <a:schemeClr val="tx1"/>
                </a:solidFill>
                <a:cs typeface="Aharoni" pitchFamily="2" charset="-79"/>
              </a:rPr>
              <a:t> «</a:t>
            </a:r>
            <a:r>
              <a:rPr lang="ru-RU" sz="2000" b="1" dirty="0" err="1">
                <a:solidFill>
                  <a:schemeClr val="tx1"/>
                </a:solidFill>
                <a:cs typeface="Aharoni" pitchFamily="2" charset="-79"/>
              </a:rPr>
              <a:t>змовництва</a:t>
            </a:r>
            <a:r>
              <a:rPr lang="ru-RU" sz="2000" b="1" dirty="0">
                <a:solidFill>
                  <a:schemeClr val="tx1"/>
                </a:solidFill>
                <a:cs typeface="Aharoni" pitchFamily="2" charset="-79"/>
              </a:rPr>
              <a:t>» почала </a:t>
            </a:r>
            <a:r>
              <a:rPr lang="ru-RU" sz="2000" b="1" dirty="0" err="1">
                <a:solidFill>
                  <a:schemeClr val="tx1"/>
                </a:solidFill>
                <a:cs typeface="Aharoni" pitchFamily="2" charset="-79"/>
              </a:rPr>
              <a:t>розширюватись</a:t>
            </a:r>
            <a:r>
              <a:rPr lang="ru-RU" sz="2000" b="1" dirty="0">
                <a:solidFill>
                  <a:schemeClr val="tx1"/>
                </a:solidFill>
                <a:cs typeface="Aharoni" pitchFamily="2" charset="-79"/>
              </a:rPr>
              <a:t>. </a:t>
            </a:r>
            <a:r>
              <a:rPr lang="ru-RU" sz="2000" b="1" dirty="0" err="1">
                <a:solidFill>
                  <a:schemeClr val="tx1"/>
                </a:solidFill>
                <a:cs typeface="Aharoni" pitchFamily="2" charset="-79"/>
              </a:rPr>
              <a:t>Окрім</a:t>
            </a:r>
            <a:r>
              <a:rPr lang="ru-RU" sz="2000" b="1" dirty="0">
                <a:solidFill>
                  <a:schemeClr val="tx1"/>
                </a:solidFill>
                <a:cs typeface="Aharoni" pitchFamily="2" charset="-79"/>
              </a:rPr>
              <a:t> </a:t>
            </a:r>
            <a:r>
              <a:rPr lang="ru-RU" sz="2000" b="1" dirty="0" err="1">
                <a:solidFill>
                  <a:schemeClr val="tx1"/>
                </a:solidFill>
                <a:cs typeface="Aharoni" pitchFamily="2" charset="-79"/>
              </a:rPr>
              <a:t>вільнонайманих</a:t>
            </a:r>
            <a:r>
              <a:rPr lang="ru-RU" sz="2000" b="1" dirty="0">
                <a:solidFill>
                  <a:schemeClr val="tx1"/>
                </a:solidFill>
                <a:cs typeface="Aharoni" pitchFamily="2" charset="-79"/>
              </a:rPr>
              <a:t> </a:t>
            </a:r>
            <a:r>
              <a:rPr lang="ru-RU" sz="2000" b="1" dirty="0" err="1" smtClean="0">
                <a:solidFill>
                  <a:schemeClr val="tx1"/>
                </a:solidFill>
                <a:cs typeface="Aharoni" pitchFamily="2" charset="-79"/>
              </a:rPr>
              <a:t>журналістів</a:t>
            </a:r>
            <a:r>
              <a:rPr lang="ru-RU" sz="2000" b="1" dirty="0" smtClean="0">
                <a:solidFill>
                  <a:schemeClr val="tx1"/>
                </a:solidFill>
                <a:cs typeface="Aharoni" pitchFamily="2" charset="-79"/>
              </a:rPr>
              <a:t>, </a:t>
            </a:r>
            <a:r>
              <a:rPr lang="ru-RU" sz="2000" b="1" dirty="0" err="1">
                <a:solidFill>
                  <a:schemeClr val="tx1"/>
                </a:solidFill>
                <a:cs typeface="Aharoni" pitchFamily="2" charset="-79"/>
              </a:rPr>
              <a:t>робити</a:t>
            </a:r>
            <a:r>
              <a:rPr lang="ru-RU" sz="2000" b="1" dirty="0">
                <a:solidFill>
                  <a:schemeClr val="tx1"/>
                </a:solidFill>
                <a:cs typeface="Aharoni" pitchFamily="2" charset="-79"/>
              </a:rPr>
              <a:t> </a:t>
            </a:r>
            <a:r>
              <a:rPr lang="ru-RU" sz="2000" b="1" dirty="0" err="1">
                <a:solidFill>
                  <a:schemeClr val="tx1"/>
                </a:solidFill>
                <a:cs typeface="Aharoni" pitchFamily="2" charset="-79"/>
              </a:rPr>
              <a:t>публікації</a:t>
            </a:r>
            <a:r>
              <a:rPr lang="ru-RU" sz="2000" b="1" dirty="0">
                <a:solidFill>
                  <a:schemeClr val="tx1"/>
                </a:solidFill>
                <a:cs typeface="Aharoni" pitchFamily="2" charset="-79"/>
              </a:rPr>
              <a:t> «на </a:t>
            </a:r>
            <a:r>
              <a:rPr lang="ru-RU" sz="2000" b="1" dirty="0" err="1">
                <a:solidFill>
                  <a:schemeClr val="tx1"/>
                </a:solidFill>
                <a:cs typeface="Aharoni" pitchFamily="2" charset="-79"/>
              </a:rPr>
              <a:t>замовлення</a:t>
            </a:r>
            <a:r>
              <a:rPr lang="ru-RU" sz="2000" b="1" dirty="0">
                <a:solidFill>
                  <a:schemeClr val="tx1"/>
                </a:solidFill>
                <a:cs typeface="Aharoni" pitchFamily="2" charset="-79"/>
              </a:rPr>
              <a:t>» почали й </a:t>
            </a:r>
            <a:r>
              <a:rPr lang="ru-RU" sz="2000" b="1" dirty="0" err="1">
                <a:solidFill>
                  <a:schemeClr val="tx1"/>
                </a:solidFill>
                <a:cs typeface="Aharoni" pitchFamily="2" charset="-79"/>
              </a:rPr>
              <a:t>штатні</a:t>
            </a:r>
            <a:r>
              <a:rPr lang="ru-RU" sz="2000" b="1" dirty="0">
                <a:solidFill>
                  <a:schemeClr val="tx1"/>
                </a:solidFill>
                <a:cs typeface="Aharoni" pitchFamily="2" charset="-79"/>
              </a:rPr>
              <a:t> </a:t>
            </a:r>
            <a:r>
              <a:rPr lang="ru-RU" sz="2000" b="1" dirty="0" err="1">
                <a:solidFill>
                  <a:schemeClr val="tx1"/>
                </a:solidFill>
                <a:cs typeface="Aharoni" pitchFamily="2" charset="-79"/>
              </a:rPr>
              <a:t>редакційні</a:t>
            </a:r>
            <a:r>
              <a:rPr lang="ru-RU" sz="2000" b="1" dirty="0">
                <a:solidFill>
                  <a:schemeClr val="tx1"/>
                </a:solidFill>
                <a:cs typeface="Aharoni" pitchFamily="2" charset="-79"/>
              </a:rPr>
              <a:t> </a:t>
            </a:r>
            <a:r>
              <a:rPr lang="ru-RU" sz="2000" b="1" dirty="0" err="1">
                <a:solidFill>
                  <a:schemeClr val="tx1"/>
                </a:solidFill>
                <a:cs typeface="Aharoni" pitchFamily="2" charset="-79"/>
              </a:rPr>
              <a:t>співробітники</a:t>
            </a:r>
            <a:r>
              <a:rPr lang="ru-RU" sz="2000" b="1" dirty="0">
                <a:solidFill>
                  <a:schemeClr val="tx1"/>
                </a:solidFill>
                <a:cs typeface="Aharoni" pitchFamily="2" charset="-79"/>
              </a:rPr>
              <a:t>.</a:t>
            </a:r>
            <a:endParaRPr lang="ru-RU" sz="2000" b="1" dirty="0" smtClean="0">
              <a:solidFill>
                <a:schemeClr val="tx1"/>
              </a:solidFill>
              <a:cs typeface="Aharoni" pitchFamily="2" charset="-79"/>
            </a:endParaRP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7274" y="4540094"/>
            <a:ext cx="4944682" cy="2221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7034259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72955" y="103748"/>
            <a:ext cx="11778018" cy="988073"/>
          </a:xfrm>
        </p:spPr>
        <p:txBody>
          <a:bodyPr>
            <a:noAutofit/>
          </a:bodyPr>
          <a:lstStyle/>
          <a:p>
            <a:r>
              <a:rPr lang="ru-RU" sz="4000" dirty="0"/>
              <a:t>Причини </a:t>
            </a:r>
            <a:r>
              <a:rPr lang="ru-RU" sz="4000" dirty="0" err="1"/>
              <a:t>виникнення</a:t>
            </a:r>
            <a:r>
              <a:rPr lang="ru-RU" sz="4000" dirty="0"/>
              <a:t> </a:t>
            </a:r>
            <a:r>
              <a:rPr lang="ru-RU" sz="4000" dirty="0" err="1"/>
              <a:t>замовної</a:t>
            </a:r>
            <a:r>
              <a:rPr lang="ru-RU" sz="4000" dirty="0"/>
              <a:t> </a:t>
            </a:r>
            <a:r>
              <a:rPr lang="ru-RU" sz="4000" dirty="0" err="1"/>
              <a:t>журналістики</a:t>
            </a:r>
            <a:r>
              <a:rPr lang="ru-RU" sz="4000" dirty="0"/>
              <a:t>. </a:t>
            </a:r>
            <a:r>
              <a:rPr lang="ru-RU" sz="4000" dirty="0" err="1"/>
              <a:t>Історія</a:t>
            </a:r>
            <a:r>
              <a:rPr lang="ru-RU" sz="4000" dirty="0"/>
              <a:t> </a:t>
            </a:r>
            <a:r>
              <a:rPr lang="ru-RU" sz="4000" dirty="0" err="1"/>
              <a:t>замовної</a:t>
            </a:r>
            <a:r>
              <a:rPr lang="ru-RU" sz="4000" dirty="0"/>
              <a:t> </a:t>
            </a:r>
            <a:r>
              <a:rPr lang="ru-RU" sz="4000" dirty="0" err="1"/>
              <a:t>журналістики</a:t>
            </a:r>
            <a:r>
              <a:rPr lang="ru-RU" sz="4000" dirty="0"/>
              <a:t> в </a:t>
            </a:r>
            <a:r>
              <a:rPr lang="ru-RU" sz="4000" dirty="0" err="1" smtClean="0"/>
              <a:t>Україні</a:t>
            </a:r>
            <a:endParaRPr lang="ru-RU" sz="40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86854" y="1214652"/>
            <a:ext cx="9771797" cy="5322626"/>
          </a:xfrm>
        </p:spPr>
        <p:txBody>
          <a:bodyPr>
            <a:normAutofit fontScale="92500" lnSpcReduction="10000"/>
          </a:bodyPr>
          <a:lstStyle/>
          <a:p>
            <a:pPr algn="just"/>
            <a:r>
              <a:rPr lang="ru-RU" b="1" dirty="0">
                <a:solidFill>
                  <a:srgbClr val="FFFF00"/>
                </a:solidFill>
              </a:rPr>
              <a:t>А) </a:t>
            </a:r>
            <a:r>
              <a:rPr lang="ru-RU" b="1" dirty="0" err="1">
                <a:solidFill>
                  <a:srgbClr val="FFFF00"/>
                </a:solidFill>
              </a:rPr>
              <a:t>Зовнішні</a:t>
            </a:r>
            <a:r>
              <a:rPr lang="ru-RU" b="1" dirty="0">
                <a:solidFill>
                  <a:srgbClr val="FFFF00"/>
                </a:solidFill>
              </a:rPr>
              <a:t> </a:t>
            </a:r>
            <a:r>
              <a:rPr lang="ru-RU" b="1" dirty="0" err="1">
                <a:solidFill>
                  <a:srgbClr val="FFFF00"/>
                </a:solidFill>
              </a:rPr>
              <a:t>втручання</a:t>
            </a:r>
            <a:r>
              <a:rPr lang="ru-RU" b="1" dirty="0">
                <a:solidFill>
                  <a:srgbClr val="FFFF00"/>
                </a:solidFill>
              </a:rPr>
              <a:t>. </a:t>
            </a:r>
            <a:r>
              <a:rPr lang="ru-RU" b="1" dirty="0" err="1">
                <a:solidFill>
                  <a:srgbClr val="FFFF00"/>
                </a:solidFill>
              </a:rPr>
              <a:t>Бажання</a:t>
            </a:r>
            <a:r>
              <a:rPr lang="ru-RU" b="1" dirty="0">
                <a:solidFill>
                  <a:srgbClr val="FFFF00"/>
                </a:solidFill>
              </a:rPr>
              <a:t> «</a:t>
            </a:r>
            <a:r>
              <a:rPr lang="ru-RU" b="1" dirty="0" err="1">
                <a:solidFill>
                  <a:srgbClr val="FFFF00"/>
                </a:solidFill>
              </a:rPr>
              <a:t>підробити</a:t>
            </a:r>
            <a:r>
              <a:rPr lang="ru-RU" b="1" dirty="0">
                <a:solidFill>
                  <a:srgbClr val="FFFF00"/>
                </a:solidFill>
              </a:rPr>
              <a:t>» </a:t>
            </a:r>
            <a:r>
              <a:rPr lang="ru-RU" b="1" dirty="0" err="1" smtClean="0">
                <a:solidFill>
                  <a:srgbClr val="FFFF00"/>
                </a:solidFill>
              </a:rPr>
              <a:t>опанувало</a:t>
            </a:r>
            <a:r>
              <a:rPr lang="ru-RU" b="1" dirty="0">
                <a:solidFill>
                  <a:srgbClr val="FFFF00"/>
                </a:solidFill>
              </a:rPr>
              <a:t> </a:t>
            </a:r>
            <a:r>
              <a:rPr lang="ru-RU" b="1" dirty="0" err="1" smtClean="0">
                <a:solidFill>
                  <a:srgbClr val="FFFF00"/>
                </a:solidFill>
              </a:rPr>
              <a:t>штатних</a:t>
            </a:r>
            <a:r>
              <a:rPr lang="ru-RU" b="1" dirty="0" smtClean="0">
                <a:solidFill>
                  <a:srgbClr val="FFFF00"/>
                </a:solidFill>
              </a:rPr>
              <a:t> </a:t>
            </a:r>
            <a:r>
              <a:rPr lang="ru-RU" b="1" dirty="0" err="1">
                <a:solidFill>
                  <a:srgbClr val="FFFF00"/>
                </a:solidFill>
              </a:rPr>
              <a:t>журналістів</a:t>
            </a:r>
            <a:r>
              <a:rPr lang="ru-RU" b="1" dirty="0">
                <a:solidFill>
                  <a:srgbClr val="FFFF00"/>
                </a:solidFill>
              </a:rPr>
              <a:t>. </a:t>
            </a:r>
            <a:r>
              <a:rPr lang="ru-RU" b="1" dirty="0" err="1">
                <a:solidFill>
                  <a:srgbClr val="FFFF00"/>
                </a:solidFill>
              </a:rPr>
              <a:t>Деякі</a:t>
            </a:r>
            <a:r>
              <a:rPr lang="ru-RU" b="1" dirty="0">
                <a:solidFill>
                  <a:srgbClr val="FFFF00"/>
                </a:solidFill>
              </a:rPr>
              <a:t> з них почали </a:t>
            </a:r>
            <a:r>
              <a:rPr lang="ru-RU" b="1" dirty="0" err="1">
                <a:solidFill>
                  <a:srgbClr val="FFFF00"/>
                </a:solidFill>
              </a:rPr>
              <a:t>домовлятися</a:t>
            </a:r>
            <a:r>
              <a:rPr lang="ru-RU" b="1" dirty="0">
                <a:solidFill>
                  <a:srgbClr val="FFFF00"/>
                </a:solidFill>
              </a:rPr>
              <a:t> </a:t>
            </a:r>
            <a:r>
              <a:rPr lang="ru-RU" b="1" dirty="0" err="1">
                <a:solidFill>
                  <a:srgbClr val="FFFF00"/>
                </a:solidFill>
              </a:rPr>
              <a:t>із</a:t>
            </a:r>
            <a:r>
              <a:rPr lang="ru-RU" b="1" dirty="0">
                <a:solidFill>
                  <a:srgbClr val="FFFF00"/>
                </a:solidFill>
              </a:rPr>
              <a:t> </a:t>
            </a:r>
            <a:r>
              <a:rPr lang="ru-RU" b="1" dirty="0" err="1">
                <a:solidFill>
                  <a:srgbClr val="FFFF00"/>
                </a:solidFill>
              </a:rPr>
              <a:t>своїм</a:t>
            </a:r>
            <a:r>
              <a:rPr lang="ru-RU" b="1" dirty="0">
                <a:solidFill>
                  <a:srgbClr val="FFFF00"/>
                </a:solidFill>
              </a:rPr>
              <a:t> </a:t>
            </a:r>
            <a:r>
              <a:rPr lang="ru-RU" b="1" dirty="0" err="1" smtClean="0">
                <a:solidFill>
                  <a:srgbClr val="FFFF00"/>
                </a:solidFill>
              </a:rPr>
              <a:t>керівництвом</a:t>
            </a:r>
            <a:r>
              <a:rPr lang="ru-RU" b="1" dirty="0" smtClean="0">
                <a:solidFill>
                  <a:srgbClr val="FFFF00"/>
                </a:solidFill>
              </a:rPr>
              <a:t> на </a:t>
            </a:r>
            <a:r>
              <a:rPr lang="ru-RU" b="1" dirty="0" err="1" smtClean="0">
                <a:solidFill>
                  <a:srgbClr val="FFFF00"/>
                </a:solidFill>
              </a:rPr>
              <a:t>рахунок</a:t>
            </a:r>
            <a:r>
              <a:rPr lang="ru-RU" b="1" dirty="0" smtClean="0">
                <a:solidFill>
                  <a:srgbClr val="FFFF00"/>
                </a:solidFill>
              </a:rPr>
              <a:t> того, </a:t>
            </a:r>
            <a:r>
              <a:rPr lang="ru-RU" b="1" dirty="0" err="1" smtClean="0">
                <a:solidFill>
                  <a:srgbClr val="FFFF00"/>
                </a:solidFill>
              </a:rPr>
              <a:t>що</a:t>
            </a:r>
            <a:r>
              <a:rPr lang="ru-RU" b="1" dirty="0" smtClean="0">
                <a:solidFill>
                  <a:srgbClr val="FFFF00"/>
                </a:solidFill>
              </a:rPr>
              <a:t> є </a:t>
            </a:r>
            <a:r>
              <a:rPr lang="ru-RU" b="1" dirty="0" err="1">
                <a:solidFill>
                  <a:srgbClr val="FFFF00"/>
                </a:solidFill>
              </a:rPr>
              <a:t>така</a:t>
            </a:r>
            <a:r>
              <a:rPr lang="ru-RU" b="1" dirty="0">
                <a:solidFill>
                  <a:srgbClr val="FFFF00"/>
                </a:solidFill>
              </a:rPr>
              <a:t> тема, є люди, </a:t>
            </a:r>
            <a:r>
              <a:rPr lang="ru-RU" b="1" dirty="0" err="1">
                <a:solidFill>
                  <a:srgbClr val="FFFF00"/>
                </a:solidFill>
              </a:rPr>
              <a:t>зацікавлені</a:t>
            </a:r>
            <a:r>
              <a:rPr lang="ru-RU" b="1" dirty="0">
                <a:solidFill>
                  <a:srgbClr val="FFFF00"/>
                </a:solidFill>
              </a:rPr>
              <a:t>, </a:t>
            </a:r>
            <a:r>
              <a:rPr lang="ru-RU" b="1" dirty="0" err="1">
                <a:solidFill>
                  <a:srgbClr val="FFFF00"/>
                </a:solidFill>
              </a:rPr>
              <a:t>щоб</a:t>
            </a:r>
            <a:r>
              <a:rPr lang="ru-RU" b="1" dirty="0">
                <a:solidFill>
                  <a:srgbClr val="FFFF00"/>
                </a:solidFill>
              </a:rPr>
              <a:t> </a:t>
            </a:r>
            <a:r>
              <a:rPr lang="ru-RU" b="1" dirty="0" err="1">
                <a:solidFill>
                  <a:srgbClr val="FFFF00"/>
                </a:solidFill>
              </a:rPr>
              <a:t>вийшов</a:t>
            </a:r>
            <a:r>
              <a:rPr lang="ru-RU" b="1" dirty="0">
                <a:solidFill>
                  <a:srgbClr val="FFFF00"/>
                </a:solidFill>
              </a:rPr>
              <a:t> </a:t>
            </a:r>
            <a:r>
              <a:rPr lang="ru-RU" b="1" dirty="0" err="1">
                <a:solidFill>
                  <a:srgbClr val="FFFF00"/>
                </a:solidFill>
              </a:rPr>
              <a:t>матеріал</a:t>
            </a:r>
            <a:r>
              <a:rPr lang="ru-RU" b="1" dirty="0">
                <a:solidFill>
                  <a:srgbClr val="FFFF00"/>
                </a:solidFill>
              </a:rPr>
              <a:t> та </a:t>
            </a:r>
            <a:r>
              <a:rPr lang="ru-RU" b="1" dirty="0" err="1">
                <a:solidFill>
                  <a:srgbClr val="FFFF00"/>
                </a:solidFill>
              </a:rPr>
              <a:t>готові</a:t>
            </a:r>
            <a:r>
              <a:rPr lang="ru-RU" b="1" dirty="0">
                <a:solidFill>
                  <a:srgbClr val="FFFF00"/>
                </a:solidFill>
              </a:rPr>
              <a:t> за </a:t>
            </a:r>
            <a:r>
              <a:rPr lang="ru-RU" b="1" dirty="0" err="1">
                <a:solidFill>
                  <a:srgbClr val="FFFF00"/>
                </a:solidFill>
              </a:rPr>
              <a:t>це</a:t>
            </a:r>
            <a:r>
              <a:rPr lang="ru-RU" b="1" dirty="0">
                <a:solidFill>
                  <a:srgbClr val="FFFF00"/>
                </a:solidFill>
              </a:rPr>
              <a:t> </a:t>
            </a:r>
            <a:r>
              <a:rPr lang="ru-RU" b="1" dirty="0" err="1">
                <a:solidFill>
                  <a:srgbClr val="FFFF00"/>
                </a:solidFill>
              </a:rPr>
              <a:t>платити</a:t>
            </a:r>
            <a:r>
              <a:rPr lang="ru-RU" b="1" dirty="0">
                <a:solidFill>
                  <a:srgbClr val="FFFF00"/>
                </a:solidFill>
              </a:rPr>
              <a:t>, як за рекламу. </a:t>
            </a:r>
            <a:r>
              <a:rPr lang="ru-RU" b="1" dirty="0" err="1">
                <a:solidFill>
                  <a:srgbClr val="FFFF00"/>
                </a:solidFill>
              </a:rPr>
              <a:t>Якщо</a:t>
            </a:r>
            <a:r>
              <a:rPr lang="ru-RU" b="1" dirty="0">
                <a:solidFill>
                  <a:srgbClr val="FFFF00"/>
                </a:solidFill>
              </a:rPr>
              <a:t> </a:t>
            </a:r>
            <a:r>
              <a:rPr lang="ru-RU" b="1" dirty="0" err="1">
                <a:solidFill>
                  <a:srgbClr val="FFFF00"/>
                </a:solidFill>
              </a:rPr>
              <a:t>керівництво</a:t>
            </a:r>
            <a:r>
              <a:rPr lang="ru-RU" b="1" dirty="0">
                <a:solidFill>
                  <a:srgbClr val="FFFF00"/>
                </a:solidFill>
              </a:rPr>
              <a:t> </a:t>
            </a:r>
            <a:r>
              <a:rPr lang="ru-RU" b="1" dirty="0" err="1">
                <a:solidFill>
                  <a:srgbClr val="FFFF00"/>
                </a:solidFill>
              </a:rPr>
              <a:t>погоджувалося</a:t>
            </a:r>
            <a:r>
              <a:rPr lang="ru-RU" b="1" dirty="0">
                <a:solidFill>
                  <a:srgbClr val="FFFF00"/>
                </a:solidFill>
              </a:rPr>
              <a:t>,  то </a:t>
            </a:r>
            <a:r>
              <a:rPr lang="ru-RU" b="1" dirty="0" err="1">
                <a:solidFill>
                  <a:srgbClr val="FFFF00"/>
                </a:solidFill>
              </a:rPr>
              <a:t>журналіст</a:t>
            </a:r>
            <a:r>
              <a:rPr lang="ru-RU" b="1" dirty="0">
                <a:solidFill>
                  <a:srgbClr val="FFFF00"/>
                </a:solidFill>
              </a:rPr>
              <a:t> </a:t>
            </a:r>
            <a:r>
              <a:rPr lang="ru-RU" b="1" dirty="0" err="1">
                <a:solidFill>
                  <a:srgbClr val="FFFF00"/>
                </a:solidFill>
              </a:rPr>
              <a:t>брався</a:t>
            </a:r>
            <a:r>
              <a:rPr lang="ru-RU" b="1" dirty="0">
                <a:solidFill>
                  <a:srgbClr val="FFFF00"/>
                </a:solidFill>
              </a:rPr>
              <a:t> до </a:t>
            </a:r>
            <a:r>
              <a:rPr lang="ru-RU" b="1" dirty="0" err="1">
                <a:solidFill>
                  <a:srgbClr val="FFFF00"/>
                </a:solidFill>
              </a:rPr>
              <a:t>справи</a:t>
            </a:r>
            <a:r>
              <a:rPr lang="ru-RU" b="1" dirty="0">
                <a:solidFill>
                  <a:srgbClr val="FFFF00"/>
                </a:solidFill>
              </a:rPr>
              <a:t>, </a:t>
            </a:r>
            <a:r>
              <a:rPr lang="ru-RU" b="1" dirty="0" err="1">
                <a:solidFill>
                  <a:srgbClr val="FFFF00"/>
                </a:solidFill>
              </a:rPr>
              <a:t>збирав</a:t>
            </a:r>
            <a:r>
              <a:rPr lang="ru-RU" b="1" dirty="0">
                <a:solidFill>
                  <a:srgbClr val="FFFF00"/>
                </a:solidFill>
              </a:rPr>
              <a:t> </a:t>
            </a:r>
            <a:r>
              <a:rPr lang="ru-RU" b="1" dirty="0" err="1">
                <a:solidFill>
                  <a:srgbClr val="FFFF00"/>
                </a:solidFill>
              </a:rPr>
              <a:t>інформацію</a:t>
            </a:r>
            <a:r>
              <a:rPr lang="ru-RU" b="1" dirty="0">
                <a:solidFill>
                  <a:srgbClr val="FFFF00"/>
                </a:solidFill>
              </a:rPr>
              <a:t>, </a:t>
            </a:r>
            <a:r>
              <a:rPr lang="ru-RU" b="1" dirty="0" err="1">
                <a:solidFill>
                  <a:srgbClr val="FFFF00"/>
                </a:solidFill>
              </a:rPr>
              <a:t>готував</a:t>
            </a:r>
            <a:r>
              <a:rPr lang="ru-RU" b="1" dirty="0">
                <a:solidFill>
                  <a:srgbClr val="FFFF00"/>
                </a:solidFill>
              </a:rPr>
              <a:t> </a:t>
            </a:r>
            <a:r>
              <a:rPr lang="ru-RU" b="1" dirty="0" err="1">
                <a:solidFill>
                  <a:srgbClr val="FFFF00"/>
                </a:solidFill>
              </a:rPr>
              <a:t>публікацію</a:t>
            </a:r>
            <a:r>
              <a:rPr lang="ru-RU" b="1" dirty="0">
                <a:solidFill>
                  <a:srgbClr val="FFFF00"/>
                </a:solidFill>
              </a:rPr>
              <a:t>, яка </a:t>
            </a:r>
            <a:r>
              <a:rPr lang="ru-RU" b="1" dirty="0" err="1">
                <a:solidFill>
                  <a:srgbClr val="FFFF00"/>
                </a:solidFill>
              </a:rPr>
              <a:t>друкувалась</a:t>
            </a:r>
            <a:r>
              <a:rPr lang="ru-RU" b="1" dirty="0">
                <a:solidFill>
                  <a:srgbClr val="FFFF00"/>
                </a:solidFill>
              </a:rPr>
              <a:t>. І </a:t>
            </a:r>
            <a:r>
              <a:rPr lang="ru-RU" b="1" dirty="0" err="1">
                <a:solidFill>
                  <a:srgbClr val="FFFF00"/>
                </a:solidFill>
              </a:rPr>
              <a:t>отримував</a:t>
            </a:r>
            <a:r>
              <a:rPr lang="ru-RU" b="1" dirty="0">
                <a:solidFill>
                  <a:srgbClr val="FFFF00"/>
                </a:solidFill>
              </a:rPr>
              <a:t> за </a:t>
            </a:r>
            <a:r>
              <a:rPr lang="ru-RU" b="1" dirty="0" err="1">
                <a:solidFill>
                  <a:srgbClr val="FFFF00"/>
                </a:solidFill>
              </a:rPr>
              <a:t>це</a:t>
            </a:r>
            <a:r>
              <a:rPr lang="ru-RU" b="1" dirty="0">
                <a:solidFill>
                  <a:srgbClr val="FFFF00"/>
                </a:solidFill>
              </a:rPr>
              <a:t> свою </a:t>
            </a:r>
            <a:r>
              <a:rPr lang="ru-RU" b="1" dirty="0" err="1">
                <a:solidFill>
                  <a:srgbClr val="FFFF00"/>
                </a:solidFill>
              </a:rPr>
              <a:t>частку</a:t>
            </a:r>
            <a:r>
              <a:rPr lang="ru-RU" b="1" dirty="0" smtClean="0">
                <a:solidFill>
                  <a:srgbClr val="FFFF00"/>
                </a:solidFill>
              </a:rPr>
              <a:t>.</a:t>
            </a:r>
          </a:p>
          <a:p>
            <a:pPr algn="just"/>
            <a:r>
              <a:rPr lang="ru-RU" b="1" dirty="0">
                <a:solidFill>
                  <a:srgbClr val="FFFF00"/>
                </a:solidFill>
              </a:rPr>
              <a:t>Б) </a:t>
            </a:r>
            <a:r>
              <a:rPr lang="ru-RU" b="1" dirty="0" err="1">
                <a:solidFill>
                  <a:srgbClr val="FFFF00"/>
                </a:solidFill>
              </a:rPr>
              <a:t>Внутрішнє</a:t>
            </a:r>
            <a:r>
              <a:rPr lang="ru-RU" b="1" dirty="0">
                <a:solidFill>
                  <a:srgbClr val="FFFF00"/>
                </a:solidFill>
              </a:rPr>
              <a:t> </a:t>
            </a:r>
            <a:r>
              <a:rPr lang="ru-RU" b="1" dirty="0" err="1">
                <a:solidFill>
                  <a:srgbClr val="FFFF00"/>
                </a:solidFill>
              </a:rPr>
              <a:t>завдання</a:t>
            </a:r>
            <a:r>
              <a:rPr lang="ru-RU" b="1" dirty="0">
                <a:solidFill>
                  <a:srgbClr val="FFFF00"/>
                </a:solidFill>
              </a:rPr>
              <a:t>. Тут </a:t>
            </a:r>
            <a:r>
              <a:rPr lang="ru-RU" b="1" dirty="0" err="1">
                <a:solidFill>
                  <a:srgbClr val="FFFF00"/>
                </a:solidFill>
              </a:rPr>
              <a:t>мова</a:t>
            </a:r>
            <a:r>
              <a:rPr lang="ru-RU" b="1" dirty="0">
                <a:solidFill>
                  <a:srgbClr val="FFFF00"/>
                </a:solidFill>
              </a:rPr>
              <a:t> </a:t>
            </a:r>
            <a:r>
              <a:rPr lang="ru-RU" b="1" dirty="0" err="1">
                <a:solidFill>
                  <a:srgbClr val="FFFF00"/>
                </a:solidFill>
              </a:rPr>
              <a:t>йде</a:t>
            </a:r>
            <a:r>
              <a:rPr lang="ru-RU" b="1" dirty="0">
                <a:solidFill>
                  <a:srgbClr val="FFFF00"/>
                </a:solidFill>
              </a:rPr>
              <a:t> про </a:t>
            </a:r>
            <a:r>
              <a:rPr lang="ru-RU" b="1" dirty="0" err="1">
                <a:solidFill>
                  <a:srgbClr val="FFFF00"/>
                </a:solidFill>
              </a:rPr>
              <a:t>справжнє</a:t>
            </a:r>
            <a:r>
              <a:rPr lang="ru-RU" b="1" dirty="0">
                <a:solidFill>
                  <a:srgbClr val="FFFF00"/>
                </a:solidFill>
              </a:rPr>
              <a:t> </a:t>
            </a:r>
            <a:r>
              <a:rPr lang="ru-RU" b="1" dirty="0" err="1">
                <a:solidFill>
                  <a:srgbClr val="FFFF00"/>
                </a:solidFill>
              </a:rPr>
              <a:t>редакційне</a:t>
            </a:r>
            <a:r>
              <a:rPr lang="ru-RU" b="1" dirty="0">
                <a:solidFill>
                  <a:srgbClr val="FFFF00"/>
                </a:solidFill>
              </a:rPr>
              <a:t> </a:t>
            </a:r>
            <a:r>
              <a:rPr lang="ru-RU" b="1" dirty="0" err="1">
                <a:solidFill>
                  <a:srgbClr val="FFFF00"/>
                </a:solidFill>
              </a:rPr>
              <a:t>завдання</a:t>
            </a:r>
            <a:r>
              <a:rPr lang="ru-RU" b="1" dirty="0">
                <a:solidFill>
                  <a:srgbClr val="FFFF00"/>
                </a:solidFill>
              </a:rPr>
              <a:t>. </a:t>
            </a:r>
            <a:r>
              <a:rPr lang="ru-RU" b="1" dirty="0" err="1">
                <a:solidFill>
                  <a:srgbClr val="FFFF00"/>
                </a:solidFill>
              </a:rPr>
              <a:t>Наприклад</a:t>
            </a:r>
            <a:r>
              <a:rPr lang="ru-RU" b="1" dirty="0">
                <a:solidFill>
                  <a:srgbClr val="FFFF00"/>
                </a:solidFill>
              </a:rPr>
              <a:t>, </a:t>
            </a:r>
            <a:r>
              <a:rPr lang="ru-RU" b="1" dirty="0" err="1">
                <a:solidFill>
                  <a:srgbClr val="FFFF00"/>
                </a:solidFill>
              </a:rPr>
              <a:t>під</a:t>
            </a:r>
            <a:r>
              <a:rPr lang="ru-RU" b="1" dirty="0">
                <a:solidFill>
                  <a:srgbClr val="FFFF00"/>
                </a:solidFill>
              </a:rPr>
              <a:t> час </a:t>
            </a:r>
            <a:r>
              <a:rPr lang="ru-RU" b="1" dirty="0" err="1">
                <a:solidFill>
                  <a:srgbClr val="FFFF00"/>
                </a:solidFill>
              </a:rPr>
              <a:t>виборів</a:t>
            </a:r>
            <a:r>
              <a:rPr lang="ru-RU" b="1" dirty="0">
                <a:solidFill>
                  <a:srgbClr val="FFFF00"/>
                </a:solidFill>
              </a:rPr>
              <a:t> </a:t>
            </a:r>
            <a:r>
              <a:rPr lang="ru-RU" b="1" dirty="0" err="1">
                <a:solidFill>
                  <a:srgbClr val="FFFF00"/>
                </a:solidFill>
              </a:rPr>
              <a:t>інвестори</a:t>
            </a:r>
            <a:r>
              <a:rPr lang="ru-RU" b="1" dirty="0">
                <a:solidFill>
                  <a:srgbClr val="FFFF00"/>
                </a:solidFill>
              </a:rPr>
              <a:t>, </a:t>
            </a:r>
            <a:r>
              <a:rPr lang="ru-RU" b="1" dirty="0" err="1">
                <a:solidFill>
                  <a:srgbClr val="FFFF00"/>
                </a:solidFill>
              </a:rPr>
              <a:t>які</a:t>
            </a:r>
            <a:r>
              <a:rPr lang="ru-RU" b="1" dirty="0">
                <a:solidFill>
                  <a:srgbClr val="FFFF00"/>
                </a:solidFill>
              </a:rPr>
              <a:t> </a:t>
            </a:r>
            <a:r>
              <a:rPr lang="ru-RU" b="1" dirty="0" err="1">
                <a:solidFill>
                  <a:srgbClr val="FFFF00"/>
                </a:solidFill>
              </a:rPr>
              <a:t>мають</a:t>
            </a:r>
            <a:r>
              <a:rPr lang="ru-RU" b="1" dirty="0">
                <a:solidFill>
                  <a:srgbClr val="FFFF00"/>
                </a:solidFill>
              </a:rPr>
              <a:t> </a:t>
            </a:r>
            <a:r>
              <a:rPr lang="ru-RU" b="1" dirty="0" err="1">
                <a:solidFill>
                  <a:srgbClr val="FFFF00"/>
                </a:solidFill>
              </a:rPr>
              <a:t>балотуватись</a:t>
            </a:r>
            <a:r>
              <a:rPr lang="ru-RU" b="1" dirty="0">
                <a:solidFill>
                  <a:srgbClr val="FFFF00"/>
                </a:solidFill>
              </a:rPr>
              <a:t> </a:t>
            </a:r>
            <a:r>
              <a:rPr lang="ru-RU" b="1" dirty="0" smtClean="0">
                <a:solidFill>
                  <a:srgbClr val="FFFF00"/>
                </a:solidFill>
              </a:rPr>
              <a:t>в парламент </a:t>
            </a:r>
            <a:r>
              <a:rPr lang="ru-RU" b="1" dirty="0" err="1">
                <a:solidFill>
                  <a:srgbClr val="FFFF00"/>
                </a:solidFill>
              </a:rPr>
              <a:t>чи</a:t>
            </a:r>
            <a:r>
              <a:rPr lang="ru-RU" b="1" dirty="0">
                <a:solidFill>
                  <a:srgbClr val="FFFF00"/>
                </a:solidFill>
              </a:rPr>
              <a:t> </a:t>
            </a:r>
            <a:r>
              <a:rPr lang="ru-RU" b="1" dirty="0" smtClean="0">
                <a:solidFill>
                  <a:srgbClr val="FFFF00"/>
                </a:solidFill>
              </a:rPr>
              <a:t>в </a:t>
            </a:r>
            <a:r>
              <a:rPr lang="ru-RU" b="1" dirty="0" err="1">
                <a:solidFill>
                  <a:srgbClr val="FFFF00"/>
                </a:solidFill>
              </a:rPr>
              <a:t>органи</a:t>
            </a:r>
            <a:r>
              <a:rPr lang="ru-RU" b="1" dirty="0">
                <a:solidFill>
                  <a:srgbClr val="FFFF00"/>
                </a:solidFill>
              </a:rPr>
              <a:t> </a:t>
            </a:r>
            <a:r>
              <a:rPr lang="ru-RU" b="1" dirty="0" err="1">
                <a:solidFill>
                  <a:srgbClr val="FFFF00"/>
                </a:solidFill>
              </a:rPr>
              <a:t>місцевого</a:t>
            </a:r>
            <a:r>
              <a:rPr lang="ru-RU" b="1" dirty="0">
                <a:solidFill>
                  <a:srgbClr val="FFFF00"/>
                </a:solidFill>
              </a:rPr>
              <a:t> </a:t>
            </a:r>
            <a:r>
              <a:rPr lang="ru-RU" b="1" dirty="0" err="1">
                <a:solidFill>
                  <a:srgbClr val="FFFF00"/>
                </a:solidFill>
              </a:rPr>
              <a:t>самоврядування</a:t>
            </a:r>
            <a:r>
              <a:rPr lang="ru-RU" b="1" dirty="0">
                <a:solidFill>
                  <a:srgbClr val="FFFF00"/>
                </a:solidFill>
              </a:rPr>
              <a:t>, </a:t>
            </a:r>
            <a:r>
              <a:rPr lang="ru-RU" b="1" dirty="0" err="1">
                <a:solidFill>
                  <a:srgbClr val="FFFF00"/>
                </a:solidFill>
              </a:rPr>
              <a:t>вирішують</a:t>
            </a:r>
            <a:r>
              <a:rPr lang="ru-RU" b="1" dirty="0">
                <a:solidFill>
                  <a:srgbClr val="FFFF00"/>
                </a:solidFill>
              </a:rPr>
              <a:t>: </a:t>
            </a:r>
            <a:r>
              <a:rPr lang="ru-RU" b="1" dirty="0" err="1">
                <a:solidFill>
                  <a:srgbClr val="FFFF00"/>
                </a:solidFill>
              </a:rPr>
              <a:t>видання</a:t>
            </a:r>
            <a:r>
              <a:rPr lang="ru-RU" b="1" dirty="0">
                <a:solidFill>
                  <a:srgbClr val="FFFF00"/>
                </a:solidFill>
              </a:rPr>
              <a:t>, яке </a:t>
            </a:r>
            <a:r>
              <a:rPr lang="ru-RU" b="1" dirty="0" err="1">
                <a:solidFill>
                  <a:srgbClr val="FFFF00"/>
                </a:solidFill>
              </a:rPr>
              <a:t>існує</a:t>
            </a:r>
            <a:r>
              <a:rPr lang="ru-RU" b="1" dirty="0">
                <a:solidFill>
                  <a:srgbClr val="FFFF00"/>
                </a:solidFill>
              </a:rPr>
              <a:t> за </a:t>
            </a:r>
            <a:r>
              <a:rPr lang="ru-RU" b="1" dirty="0" err="1">
                <a:solidFill>
                  <a:srgbClr val="FFFF00"/>
                </a:solidFill>
              </a:rPr>
              <a:t>їхній</a:t>
            </a:r>
            <a:r>
              <a:rPr lang="ru-RU" b="1" dirty="0">
                <a:solidFill>
                  <a:srgbClr val="FFFF00"/>
                </a:solidFill>
              </a:rPr>
              <a:t> </a:t>
            </a:r>
            <a:r>
              <a:rPr lang="ru-RU" b="1" dirty="0" err="1">
                <a:solidFill>
                  <a:srgbClr val="FFFF00"/>
                </a:solidFill>
              </a:rPr>
              <a:t>рахунок</a:t>
            </a:r>
            <a:r>
              <a:rPr lang="ru-RU" b="1" dirty="0">
                <a:solidFill>
                  <a:srgbClr val="FFFF00"/>
                </a:solidFill>
              </a:rPr>
              <a:t>, повинно </a:t>
            </a:r>
            <a:r>
              <a:rPr lang="ru-RU" b="1" dirty="0" err="1">
                <a:solidFill>
                  <a:srgbClr val="FFFF00"/>
                </a:solidFill>
              </a:rPr>
              <a:t>створити</a:t>
            </a:r>
            <a:r>
              <a:rPr lang="ru-RU" b="1" dirty="0">
                <a:solidFill>
                  <a:srgbClr val="FFFF00"/>
                </a:solidFill>
              </a:rPr>
              <a:t> </a:t>
            </a:r>
            <a:r>
              <a:rPr lang="ru-RU" b="1" dirty="0" err="1">
                <a:solidFill>
                  <a:srgbClr val="FFFF00"/>
                </a:solidFill>
              </a:rPr>
              <a:t>певний</a:t>
            </a:r>
            <a:r>
              <a:rPr lang="ru-RU" b="1" dirty="0">
                <a:solidFill>
                  <a:srgbClr val="FFFF00"/>
                </a:solidFill>
              </a:rPr>
              <a:t> резонанс на </a:t>
            </a:r>
            <a:r>
              <a:rPr lang="ru-RU" b="1" dirty="0" err="1">
                <a:solidFill>
                  <a:srgbClr val="FFFF00"/>
                </a:solidFill>
              </a:rPr>
              <a:t>задані</a:t>
            </a:r>
            <a:r>
              <a:rPr lang="ru-RU" b="1" dirty="0">
                <a:solidFill>
                  <a:srgbClr val="FFFF00"/>
                </a:solidFill>
              </a:rPr>
              <a:t> теми, </a:t>
            </a:r>
            <a:r>
              <a:rPr lang="ru-RU" b="1" dirty="0" err="1">
                <a:solidFill>
                  <a:srgbClr val="FFFF00"/>
                </a:solidFill>
              </a:rPr>
              <a:t>щоб</a:t>
            </a:r>
            <a:r>
              <a:rPr lang="ru-RU" b="1" dirty="0">
                <a:solidFill>
                  <a:srgbClr val="FFFF00"/>
                </a:solidFill>
              </a:rPr>
              <a:t> </a:t>
            </a:r>
            <a:r>
              <a:rPr lang="ru-RU" b="1" dirty="0" err="1">
                <a:solidFill>
                  <a:srgbClr val="FFFF00"/>
                </a:solidFill>
              </a:rPr>
              <a:t>створити</a:t>
            </a:r>
            <a:r>
              <a:rPr lang="ru-RU" b="1" dirty="0">
                <a:solidFill>
                  <a:srgbClr val="FFFF00"/>
                </a:solidFill>
              </a:rPr>
              <a:t> </a:t>
            </a:r>
            <a:r>
              <a:rPr lang="ru-RU" b="1" dirty="0" err="1">
                <a:solidFill>
                  <a:srgbClr val="FFFF00"/>
                </a:solidFill>
              </a:rPr>
              <a:t>собі</a:t>
            </a:r>
            <a:r>
              <a:rPr lang="ru-RU" b="1" dirty="0">
                <a:solidFill>
                  <a:srgbClr val="FFFF00"/>
                </a:solidFill>
              </a:rPr>
              <a:t> </a:t>
            </a:r>
            <a:r>
              <a:rPr lang="ru-RU" b="1" dirty="0" err="1">
                <a:solidFill>
                  <a:srgbClr val="FFFF00"/>
                </a:solidFill>
              </a:rPr>
              <a:t>позитивний</a:t>
            </a:r>
            <a:r>
              <a:rPr lang="ru-RU" b="1" dirty="0">
                <a:solidFill>
                  <a:srgbClr val="FFFF00"/>
                </a:solidFill>
              </a:rPr>
              <a:t> </a:t>
            </a:r>
            <a:r>
              <a:rPr lang="ru-RU" b="1" dirty="0" err="1">
                <a:solidFill>
                  <a:srgbClr val="FFFF00"/>
                </a:solidFill>
              </a:rPr>
              <a:t>імідж</a:t>
            </a:r>
            <a:r>
              <a:rPr lang="ru-RU" b="1" dirty="0">
                <a:solidFill>
                  <a:srgbClr val="FFFF00"/>
                </a:solidFill>
              </a:rPr>
              <a:t>. Таким чином, </a:t>
            </a:r>
            <a:r>
              <a:rPr lang="ru-RU" b="1" dirty="0" err="1">
                <a:solidFill>
                  <a:srgbClr val="FFFF00"/>
                </a:solidFill>
              </a:rPr>
              <a:t>розробляється</a:t>
            </a:r>
            <a:r>
              <a:rPr lang="ru-RU" b="1" dirty="0">
                <a:solidFill>
                  <a:srgbClr val="FFFF00"/>
                </a:solidFill>
              </a:rPr>
              <a:t> </a:t>
            </a:r>
            <a:r>
              <a:rPr lang="ru-RU" b="1" dirty="0" err="1">
                <a:solidFill>
                  <a:srgbClr val="FFFF00"/>
                </a:solidFill>
              </a:rPr>
              <a:t>тематичний</a:t>
            </a:r>
            <a:r>
              <a:rPr lang="ru-RU" b="1" dirty="0">
                <a:solidFill>
                  <a:srgbClr val="FFFF00"/>
                </a:solidFill>
              </a:rPr>
              <a:t> план. </a:t>
            </a:r>
            <a:r>
              <a:rPr lang="ru-RU" b="1" dirty="0" err="1">
                <a:solidFill>
                  <a:srgbClr val="FFFF00"/>
                </a:solidFill>
              </a:rPr>
              <a:t>Журналісти</a:t>
            </a:r>
            <a:r>
              <a:rPr lang="ru-RU" b="1" dirty="0">
                <a:solidFill>
                  <a:srgbClr val="FFFF00"/>
                </a:solidFill>
              </a:rPr>
              <a:t> </a:t>
            </a:r>
            <a:r>
              <a:rPr lang="ru-RU" b="1" dirty="0" err="1">
                <a:solidFill>
                  <a:srgbClr val="FFFF00"/>
                </a:solidFill>
              </a:rPr>
              <a:t>отримують</a:t>
            </a:r>
            <a:r>
              <a:rPr lang="ru-RU" b="1" dirty="0">
                <a:solidFill>
                  <a:srgbClr val="FFFF00"/>
                </a:solidFill>
              </a:rPr>
              <a:t> </a:t>
            </a:r>
            <a:r>
              <a:rPr lang="ru-RU" b="1" dirty="0" err="1">
                <a:solidFill>
                  <a:srgbClr val="FFFF00"/>
                </a:solidFill>
              </a:rPr>
              <a:t>завдання</a:t>
            </a:r>
            <a:r>
              <a:rPr lang="ru-RU" b="1" dirty="0">
                <a:solidFill>
                  <a:srgbClr val="FFFF00"/>
                </a:solidFill>
              </a:rPr>
              <a:t> та </a:t>
            </a:r>
            <a:r>
              <a:rPr lang="ru-RU" b="1" dirty="0" err="1">
                <a:solidFill>
                  <a:srgbClr val="FFFF00"/>
                </a:solidFill>
              </a:rPr>
              <a:t>пишуть</a:t>
            </a:r>
            <a:r>
              <a:rPr lang="ru-RU" b="1" dirty="0">
                <a:solidFill>
                  <a:srgbClr val="FFFF00"/>
                </a:solidFill>
              </a:rPr>
              <a:t> «на </a:t>
            </a:r>
            <a:r>
              <a:rPr lang="ru-RU" b="1" dirty="0" err="1">
                <a:solidFill>
                  <a:srgbClr val="FFFF00"/>
                </a:solidFill>
              </a:rPr>
              <a:t>замовлену</a:t>
            </a:r>
            <a:r>
              <a:rPr lang="ru-RU" b="1" dirty="0">
                <a:solidFill>
                  <a:srgbClr val="FFFF00"/>
                </a:solidFill>
              </a:rPr>
              <a:t>» тему. На перший </a:t>
            </a:r>
            <a:r>
              <a:rPr lang="ru-RU" b="1" dirty="0" err="1">
                <a:solidFill>
                  <a:srgbClr val="FFFF00"/>
                </a:solidFill>
              </a:rPr>
              <a:t>погляд</a:t>
            </a:r>
            <a:r>
              <a:rPr lang="ru-RU" b="1" dirty="0">
                <a:solidFill>
                  <a:srgbClr val="FFFF00"/>
                </a:solidFill>
              </a:rPr>
              <a:t>, </a:t>
            </a:r>
            <a:r>
              <a:rPr lang="ru-RU" b="1" dirty="0" err="1">
                <a:solidFill>
                  <a:srgbClr val="FFFF00"/>
                </a:solidFill>
              </a:rPr>
              <a:t>їхня</a:t>
            </a:r>
            <a:r>
              <a:rPr lang="ru-RU" b="1" dirty="0">
                <a:solidFill>
                  <a:srgbClr val="FFFF00"/>
                </a:solidFill>
              </a:rPr>
              <a:t> робота й </a:t>
            </a:r>
            <a:r>
              <a:rPr lang="ru-RU" b="1" dirty="0" err="1">
                <a:solidFill>
                  <a:srgbClr val="FFFF00"/>
                </a:solidFill>
              </a:rPr>
              <a:t>справді</a:t>
            </a:r>
            <a:r>
              <a:rPr lang="ru-RU" b="1" dirty="0">
                <a:solidFill>
                  <a:srgbClr val="FFFF00"/>
                </a:solidFill>
              </a:rPr>
              <a:t> </a:t>
            </a:r>
            <a:r>
              <a:rPr lang="ru-RU" b="1" dirty="0" err="1">
                <a:solidFill>
                  <a:srgbClr val="FFFF00"/>
                </a:solidFill>
              </a:rPr>
              <a:t>нічим</a:t>
            </a:r>
            <a:r>
              <a:rPr lang="ru-RU" b="1" dirty="0">
                <a:solidFill>
                  <a:srgbClr val="FFFF00"/>
                </a:solidFill>
              </a:rPr>
              <a:t> не </a:t>
            </a:r>
            <a:r>
              <a:rPr lang="ru-RU" b="1" dirty="0" err="1">
                <a:solidFill>
                  <a:srgbClr val="FFFF00"/>
                </a:solidFill>
              </a:rPr>
              <a:t>вирізняється</a:t>
            </a:r>
            <a:r>
              <a:rPr lang="ru-RU" b="1" dirty="0">
                <a:solidFill>
                  <a:srgbClr val="FFFF00"/>
                </a:solidFill>
              </a:rPr>
              <a:t> </a:t>
            </a:r>
            <a:r>
              <a:rPr lang="ru-RU" b="1" dirty="0" err="1">
                <a:solidFill>
                  <a:srgbClr val="FFFF00"/>
                </a:solidFill>
              </a:rPr>
              <a:t>від</a:t>
            </a:r>
            <a:r>
              <a:rPr lang="ru-RU" b="1" dirty="0">
                <a:solidFill>
                  <a:srgbClr val="FFFF00"/>
                </a:solidFill>
              </a:rPr>
              <a:t> </a:t>
            </a:r>
            <a:r>
              <a:rPr lang="ru-RU" b="1" dirty="0" err="1">
                <a:solidFill>
                  <a:srgbClr val="FFFF00"/>
                </a:solidFill>
              </a:rPr>
              <a:t>редакційного</a:t>
            </a:r>
            <a:r>
              <a:rPr lang="ru-RU" b="1" dirty="0">
                <a:solidFill>
                  <a:srgbClr val="FFFF00"/>
                </a:solidFill>
              </a:rPr>
              <a:t> </a:t>
            </a:r>
            <a:r>
              <a:rPr lang="ru-RU" b="1" dirty="0" err="1">
                <a:solidFill>
                  <a:srgbClr val="FFFF00"/>
                </a:solidFill>
              </a:rPr>
              <a:t>завдання</a:t>
            </a:r>
            <a:r>
              <a:rPr lang="ru-RU" b="1" dirty="0">
                <a:solidFill>
                  <a:srgbClr val="FFFF00"/>
                </a:solidFill>
              </a:rPr>
              <a:t>. </a:t>
            </a:r>
            <a:r>
              <a:rPr lang="ru-RU" b="1" dirty="0" err="1">
                <a:solidFill>
                  <a:srgbClr val="FFFF00"/>
                </a:solidFill>
              </a:rPr>
              <a:t>Якби</a:t>
            </a:r>
            <a:r>
              <a:rPr lang="ru-RU" b="1" dirty="0">
                <a:solidFill>
                  <a:srgbClr val="FFFF00"/>
                </a:solidFill>
              </a:rPr>
              <a:t> не одна </a:t>
            </a:r>
            <a:r>
              <a:rPr lang="ru-RU" b="1" dirty="0" err="1">
                <a:solidFill>
                  <a:srgbClr val="FFFF00"/>
                </a:solidFill>
              </a:rPr>
              <a:t>умова</a:t>
            </a:r>
            <a:r>
              <a:rPr lang="ru-RU" b="1" dirty="0">
                <a:solidFill>
                  <a:srgbClr val="FFFF00"/>
                </a:solidFill>
              </a:rPr>
              <a:t> – </a:t>
            </a:r>
            <a:r>
              <a:rPr lang="ru-RU" b="1" dirty="0" err="1">
                <a:solidFill>
                  <a:srgbClr val="FFFF00"/>
                </a:solidFill>
              </a:rPr>
              <a:t>зміст</a:t>
            </a:r>
            <a:r>
              <a:rPr lang="ru-RU" b="1" dirty="0">
                <a:solidFill>
                  <a:srgbClr val="FFFF00"/>
                </a:solidFill>
              </a:rPr>
              <a:t> </a:t>
            </a:r>
            <a:r>
              <a:rPr lang="ru-RU" b="1" dirty="0" err="1">
                <a:solidFill>
                  <a:srgbClr val="FFFF00"/>
                </a:solidFill>
              </a:rPr>
              <a:t>публікації</a:t>
            </a:r>
            <a:r>
              <a:rPr lang="ru-RU" b="1" dirty="0">
                <a:solidFill>
                  <a:srgbClr val="FFFF00"/>
                </a:solidFill>
              </a:rPr>
              <a:t>, </a:t>
            </a:r>
            <a:r>
              <a:rPr lang="ru-RU" b="1" dirty="0" err="1">
                <a:solidFill>
                  <a:srgbClr val="FFFF00"/>
                </a:solidFill>
              </a:rPr>
              <a:t>її</a:t>
            </a:r>
            <a:r>
              <a:rPr lang="ru-RU" b="1" dirty="0">
                <a:solidFill>
                  <a:srgbClr val="FFFF00"/>
                </a:solidFill>
              </a:rPr>
              <a:t> контекст </a:t>
            </a:r>
            <a:r>
              <a:rPr lang="ru-RU" b="1" dirty="0" err="1">
                <a:solidFill>
                  <a:srgbClr val="FFFF00"/>
                </a:solidFill>
              </a:rPr>
              <a:t>має</a:t>
            </a:r>
            <a:r>
              <a:rPr lang="ru-RU" b="1" dirty="0">
                <a:solidFill>
                  <a:srgbClr val="FFFF00"/>
                </a:solidFill>
              </a:rPr>
              <a:t> </a:t>
            </a:r>
            <a:r>
              <a:rPr lang="ru-RU" b="1" dirty="0" err="1">
                <a:solidFill>
                  <a:srgbClr val="FFFF00"/>
                </a:solidFill>
              </a:rPr>
              <a:t>повністю</a:t>
            </a:r>
            <a:r>
              <a:rPr lang="ru-RU" b="1" dirty="0">
                <a:solidFill>
                  <a:srgbClr val="FFFF00"/>
                </a:solidFill>
              </a:rPr>
              <a:t> </a:t>
            </a:r>
            <a:r>
              <a:rPr lang="ru-RU" b="1" dirty="0" err="1">
                <a:solidFill>
                  <a:srgbClr val="FFFF00"/>
                </a:solidFill>
              </a:rPr>
              <a:t>відображати</a:t>
            </a:r>
            <a:r>
              <a:rPr lang="ru-RU" b="1" dirty="0">
                <a:solidFill>
                  <a:srgbClr val="FFFF00"/>
                </a:solidFill>
              </a:rPr>
              <a:t> точку </a:t>
            </a:r>
            <a:r>
              <a:rPr lang="ru-RU" b="1" dirty="0" err="1">
                <a:solidFill>
                  <a:srgbClr val="FFFF00"/>
                </a:solidFill>
              </a:rPr>
              <a:t>зору</a:t>
            </a:r>
            <a:r>
              <a:rPr lang="ru-RU" b="1" dirty="0">
                <a:solidFill>
                  <a:srgbClr val="FFFF00"/>
                </a:solidFill>
              </a:rPr>
              <a:t>, погляди </a:t>
            </a:r>
            <a:r>
              <a:rPr lang="ru-RU" b="1" dirty="0" err="1">
                <a:solidFill>
                  <a:srgbClr val="FFFF00"/>
                </a:solidFill>
              </a:rPr>
              <a:t>інвесторів-замовників</a:t>
            </a:r>
            <a:r>
              <a:rPr lang="ru-RU" b="1" dirty="0">
                <a:solidFill>
                  <a:srgbClr val="FFFF00"/>
                </a:solidFill>
              </a:rPr>
              <a:t>. Думка </a:t>
            </a:r>
            <a:r>
              <a:rPr lang="ru-RU" b="1" dirty="0" err="1">
                <a:solidFill>
                  <a:srgbClr val="FFFF00"/>
                </a:solidFill>
              </a:rPr>
              <a:t>журналіста</a:t>
            </a:r>
            <a:r>
              <a:rPr lang="ru-RU" b="1" dirty="0">
                <a:solidFill>
                  <a:srgbClr val="FFFF00"/>
                </a:solidFill>
              </a:rPr>
              <a:t> </a:t>
            </a:r>
            <a:r>
              <a:rPr lang="ru-RU" b="1" dirty="0" err="1">
                <a:solidFill>
                  <a:srgbClr val="FFFF00"/>
                </a:solidFill>
              </a:rPr>
              <a:t>щодо</a:t>
            </a:r>
            <a:r>
              <a:rPr lang="ru-RU" b="1" dirty="0">
                <a:solidFill>
                  <a:srgbClr val="FFFF00"/>
                </a:solidFill>
              </a:rPr>
              <a:t> </a:t>
            </a:r>
            <a:r>
              <a:rPr lang="ru-RU" b="1" dirty="0" err="1">
                <a:solidFill>
                  <a:srgbClr val="FFFF00"/>
                </a:solidFill>
              </a:rPr>
              <a:t>порушеної</a:t>
            </a:r>
            <a:r>
              <a:rPr lang="ru-RU" b="1" dirty="0">
                <a:solidFill>
                  <a:srgbClr val="FFFF00"/>
                </a:solidFill>
              </a:rPr>
              <a:t> </a:t>
            </a:r>
            <a:r>
              <a:rPr lang="ru-RU" b="1" dirty="0" err="1">
                <a:solidFill>
                  <a:srgbClr val="FFFF00"/>
                </a:solidFill>
              </a:rPr>
              <a:t>проблеми</a:t>
            </a:r>
            <a:r>
              <a:rPr lang="ru-RU" b="1" dirty="0">
                <a:solidFill>
                  <a:srgbClr val="FFFF00"/>
                </a:solidFill>
              </a:rPr>
              <a:t> не </a:t>
            </a:r>
            <a:r>
              <a:rPr lang="ru-RU" b="1" dirty="0" err="1">
                <a:solidFill>
                  <a:srgbClr val="FFFF00"/>
                </a:solidFill>
              </a:rPr>
              <a:t>береться</a:t>
            </a:r>
            <a:r>
              <a:rPr lang="ru-RU" b="1" dirty="0">
                <a:solidFill>
                  <a:srgbClr val="FFFF00"/>
                </a:solidFill>
              </a:rPr>
              <a:t> до </a:t>
            </a:r>
            <a:r>
              <a:rPr lang="ru-RU" b="1" dirty="0" err="1">
                <a:solidFill>
                  <a:srgbClr val="FFFF00"/>
                </a:solidFill>
              </a:rPr>
              <a:t>уваги</a:t>
            </a:r>
            <a:r>
              <a:rPr lang="ru-RU" b="1" dirty="0">
                <a:solidFill>
                  <a:srgbClr val="FFFF00"/>
                </a:solidFill>
              </a:rPr>
              <a:t>. А, </a:t>
            </a:r>
            <a:r>
              <a:rPr lang="ru-RU" b="1" dirty="0" err="1">
                <a:solidFill>
                  <a:srgbClr val="FFFF00"/>
                </a:solidFill>
              </a:rPr>
              <a:t>якщо</a:t>
            </a:r>
            <a:r>
              <a:rPr lang="ru-RU" b="1" dirty="0">
                <a:solidFill>
                  <a:srgbClr val="FFFF00"/>
                </a:solidFill>
              </a:rPr>
              <a:t> </a:t>
            </a:r>
            <a:r>
              <a:rPr lang="ru-RU" b="1" dirty="0" err="1">
                <a:solidFill>
                  <a:srgbClr val="FFFF00"/>
                </a:solidFill>
              </a:rPr>
              <a:t>журналіст</a:t>
            </a:r>
            <a:r>
              <a:rPr lang="ru-RU" b="1" dirty="0">
                <a:solidFill>
                  <a:srgbClr val="FFFF00"/>
                </a:solidFill>
              </a:rPr>
              <a:t> усе таки </a:t>
            </a:r>
            <a:r>
              <a:rPr lang="ru-RU" b="1" dirty="0" err="1">
                <a:solidFill>
                  <a:srgbClr val="FFFF00"/>
                </a:solidFill>
              </a:rPr>
              <a:t>пише</a:t>
            </a:r>
            <a:r>
              <a:rPr lang="ru-RU" b="1" dirty="0">
                <a:solidFill>
                  <a:srgbClr val="FFFF00"/>
                </a:solidFill>
              </a:rPr>
              <a:t> те, </a:t>
            </a:r>
            <a:r>
              <a:rPr lang="ru-RU" b="1" dirty="0" err="1">
                <a:solidFill>
                  <a:srgbClr val="FFFF00"/>
                </a:solidFill>
              </a:rPr>
              <a:t>що</a:t>
            </a:r>
            <a:r>
              <a:rPr lang="ru-RU" b="1" dirty="0">
                <a:solidFill>
                  <a:srgbClr val="FFFF00"/>
                </a:solidFill>
              </a:rPr>
              <a:t> </a:t>
            </a:r>
            <a:r>
              <a:rPr lang="ru-RU" b="1" dirty="0" err="1">
                <a:solidFill>
                  <a:srgbClr val="FFFF00"/>
                </a:solidFill>
              </a:rPr>
              <a:t>хоче</a:t>
            </a:r>
            <a:r>
              <a:rPr lang="ru-RU" b="1" dirty="0">
                <a:solidFill>
                  <a:srgbClr val="FFFF00"/>
                </a:solidFill>
              </a:rPr>
              <a:t> </a:t>
            </a:r>
            <a:r>
              <a:rPr lang="ru-RU" b="1" dirty="0" err="1">
                <a:solidFill>
                  <a:srgbClr val="FFFF00"/>
                </a:solidFill>
              </a:rPr>
              <a:t>він</a:t>
            </a:r>
            <a:r>
              <a:rPr lang="ru-RU" b="1" dirty="0">
                <a:solidFill>
                  <a:srgbClr val="FFFF00"/>
                </a:solidFill>
              </a:rPr>
              <a:t>, </a:t>
            </a:r>
            <a:r>
              <a:rPr lang="ru-RU" b="1" dirty="0" err="1">
                <a:solidFill>
                  <a:srgbClr val="FFFF00"/>
                </a:solidFill>
              </a:rPr>
              <a:t>воно</a:t>
            </a:r>
            <a:r>
              <a:rPr lang="ru-RU" b="1" dirty="0">
                <a:solidFill>
                  <a:srgbClr val="FFFF00"/>
                </a:solidFill>
              </a:rPr>
              <a:t> просто не </a:t>
            </a:r>
            <a:r>
              <a:rPr lang="ru-RU" b="1" dirty="0" err="1">
                <a:solidFill>
                  <a:srgbClr val="FFFF00"/>
                </a:solidFill>
              </a:rPr>
              <a:t>друкується</a:t>
            </a:r>
            <a:r>
              <a:rPr lang="ru-RU" b="1" dirty="0">
                <a:solidFill>
                  <a:srgbClr val="FFFF00"/>
                </a:solidFill>
              </a:rPr>
              <a:t>. </a:t>
            </a:r>
            <a:endParaRPr lang="ru-RU" b="1" dirty="0" smtClean="0">
              <a:solidFill>
                <a:srgbClr val="FFFF00"/>
              </a:solidFill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54185" y="1405719"/>
            <a:ext cx="1336936" cy="39714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3109403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09684" y="1078174"/>
            <a:ext cx="9635319" cy="4699692"/>
          </a:xfrm>
        </p:spPr>
        <p:txBody>
          <a:bodyPr>
            <a:normAutofit/>
          </a:bodyPr>
          <a:lstStyle/>
          <a:p>
            <a:pPr algn="just"/>
            <a:r>
              <a:rPr lang="ru-RU" b="1" dirty="0" err="1" smtClean="0">
                <a:solidFill>
                  <a:srgbClr val="FFFF00"/>
                </a:solidFill>
              </a:rPr>
              <a:t>Останнім</a:t>
            </a:r>
            <a:r>
              <a:rPr lang="ru-RU" b="1" dirty="0" smtClean="0">
                <a:solidFill>
                  <a:srgbClr val="FFFF00"/>
                </a:solidFill>
              </a:rPr>
              <a:t> часом причини </a:t>
            </a:r>
            <a:r>
              <a:rPr lang="ru-RU" b="1" dirty="0" err="1" smtClean="0">
                <a:solidFill>
                  <a:srgbClr val="FFFF00"/>
                </a:solidFill>
              </a:rPr>
              <a:t>поширення</a:t>
            </a:r>
            <a:r>
              <a:rPr lang="ru-RU" b="1" dirty="0">
                <a:solidFill>
                  <a:srgbClr val="FFFF00"/>
                </a:solidFill>
              </a:rPr>
              <a:t> </a:t>
            </a:r>
            <a:r>
              <a:rPr lang="ru-RU" b="1" dirty="0" err="1" smtClean="0">
                <a:solidFill>
                  <a:srgbClr val="FFFF00"/>
                </a:solidFill>
              </a:rPr>
              <a:t>замовної</a:t>
            </a:r>
            <a:r>
              <a:rPr lang="ru-RU" b="1" dirty="0" smtClean="0">
                <a:solidFill>
                  <a:srgbClr val="FFFF00"/>
                </a:solidFill>
              </a:rPr>
              <a:t> </a:t>
            </a:r>
            <a:r>
              <a:rPr lang="ru-RU" b="1" dirty="0" err="1" smtClean="0">
                <a:solidFill>
                  <a:srgbClr val="FFFF00"/>
                </a:solidFill>
              </a:rPr>
              <a:t>журналістики</a:t>
            </a:r>
            <a:r>
              <a:rPr lang="ru-RU" b="1" dirty="0" smtClean="0">
                <a:solidFill>
                  <a:srgbClr val="FFFF00"/>
                </a:solidFill>
              </a:rPr>
              <a:t> </a:t>
            </a:r>
            <a:r>
              <a:rPr lang="ru-RU" b="1" dirty="0" err="1" smtClean="0">
                <a:solidFill>
                  <a:srgbClr val="FFFF00"/>
                </a:solidFill>
              </a:rPr>
              <a:t>набувають</a:t>
            </a:r>
            <a:r>
              <a:rPr lang="ru-RU" b="1" dirty="0" smtClean="0">
                <a:solidFill>
                  <a:srgbClr val="FFFF00"/>
                </a:solidFill>
              </a:rPr>
              <a:t> </a:t>
            </a:r>
            <a:r>
              <a:rPr lang="ru-RU" b="1" dirty="0" err="1" smtClean="0">
                <a:solidFill>
                  <a:srgbClr val="FFFF00"/>
                </a:solidFill>
              </a:rPr>
              <a:t>іншого</a:t>
            </a:r>
            <a:r>
              <a:rPr lang="ru-RU" b="1" dirty="0" smtClean="0">
                <a:solidFill>
                  <a:srgbClr val="FFFF00"/>
                </a:solidFill>
              </a:rPr>
              <a:t> характеру. Як </a:t>
            </a:r>
            <a:r>
              <a:rPr lang="ru-RU" b="1" dirty="0" err="1" smtClean="0">
                <a:solidFill>
                  <a:srgbClr val="FFFF00"/>
                </a:solidFill>
              </a:rPr>
              <a:t>свідчить</a:t>
            </a:r>
            <a:r>
              <a:rPr lang="ru-RU" b="1" dirty="0">
                <a:solidFill>
                  <a:srgbClr val="FFFF00"/>
                </a:solidFill>
              </a:rPr>
              <a:t> </a:t>
            </a:r>
            <a:r>
              <a:rPr lang="ru-RU" b="1" dirty="0" err="1" smtClean="0">
                <a:solidFill>
                  <a:srgbClr val="FFFF00"/>
                </a:solidFill>
              </a:rPr>
              <a:t>Наталія</a:t>
            </a:r>
            <a:r>
              <a:rPr lang="ru-RU" b="1" dirty="0" smtClean="0">
                <a:solidFill>
                  <a:srgbClr val="FFFF00"/>
                </a:solidFill>
              </a:rPr>
              <a:t> </a:t>
            </a:r>
            <a:r>
              <a:rPr lang="ru-RU" b="1" dirty="0" err="1">
                <a:solidFill>
                  <a:srgbClr val="FFFF00"/>
                </a:solidFill>
              </a:rPr>
              <a:t>Лігачова</a:t>
            </a:r>
            <a:r>
              <a:rPr lang="ru-RU" b="1" dirty="0">
                <a:solidFill>
                  <a:srgbClr val="FFFF00"/>
                </a:solidFill>
              </a:rPr>
              <a:t> у </a:t>
            </a:r>
            <a:r>
              <a:rPr lang="ru-RU" b="1" dirty="0" smtClean="0">
                <a:solidFill>
                  <a:srgbClr val="FFFF00"/>
                </a:solidFill>
              </a:rPr>
              <a:t> </a:t>
            </a:r>
            <a:r>
              <a:rPr lang="ru-RU" b="1" dirty="0" err="1">
                <a:solidFill>
                  <a:srgbClr val="FFFF00"/>
                </a:solidFill>
              </a:rPr>
              <a:t>статті</a:t>
            </a:r>
            <a:r>
              <a:rPr lang="ru-RU" b="1" dirty="0">
                <a:solidFill>
                  <a:srgbClr val="FFFF00"/>
                </a:solidFill>
              </a:rPr>
              <a:t> «</a:t>
            </a:r>
            <a:r>
              <a:rPr lang="ru-RU" b="1" dirty="0" err="1">
                <a:solidFill>
                  <a:srgbClr val="FFFF00"/>
                </a:solidFill>
              </a:rPr>
              <a:t>МедиаОБОЗ</a:t>
            </a:r>
            <a:r>
              <a:rPr lang="ru-RU" b="1" dirty="0">
                <a:solidFill>
                  <a:srgbClr val="FFFF00"/>
                </a:solidFill>
              </a:rPr>
              <a:t> или </a:t>
            </a:r>
            <a:r>
              <a:rPr lang="ru-RU" b="1" dirty="0" err="1">
                <a:solidFill>
                  <a:srgbClr val="FFFF00"/>
                </a:solidFill>
              </a:rPr>
              <a:t>медиаАВАНГАРД</a:t>
            </a:r>
            <a:r>
              <a:rPr lang="ru-RU" b="1" dirty="0">
                <a:solidFill>
                  <a:srgbClr val="FFFF00"/>
                </a:solidFill>
              </a:rPr>
              <a:t>?»: «</a:t>
            </a:r>
            <a:r>
              <a:rPr lang="ru-RU" b="1" dirty="0" err="1">
                <a:solidFill>
                  <a:srgbClr val="FFFF00"/>
                </a:solidFill>
              </a:rPr>
              <a:t>Власники</a:t>
            </a:r>
            <a:r>
              <a:rPr lang="ru-RU" b="1" dirty="0">
                <a:solidFill>
                  <a:srgbClr val="FFFF00"/>
                </a:solidFill>
              </a:rPr>
              <a:t> </a:t>
            </a:r>
            <a:r>
              <a:rPr lang="ru-RU" b="1" dirty="0" err="1">
                <a:solidFill>
                  <a:srgbClr val="FFFF00"/>
                </a:solidFill>
              </a:rPr>
              <a:t>використовують</a:t>
            </a:r>
            <a:r>
              <a:rPr lang="ru-RU" b="1" dirty="0">
                <a:solidFill>
                  <a:srgbClr val="FFFF00"/>
                </a:solidFill>
              </a:rPr>
              <a:t> ЗМІ як </a:t>
            </a:r>
            <a:r>
              <a:rPr lang="ru-RU" b="1" dirty="0" err="1">
                <a:solidFill>
                  <a:srgbClr val="FFFF00"/>
                </a:solidFill>
              </a:rPr>
              <a:t>інструментарій</a:t>
            </a:r>
            <a:r>
              <a:rPr lang="ru-RU" b="1" dirty="0">
                <a:solidFill>
                  <a:srgbClr val="FFFF00"/>
                </a:solidFill>
              </a:rPr>
              <a:t> для </a:t>
            </a:r>
            <a:r>
              <a:rPr lang="ru-RU" b="1" dirty="0" err="1">
                <a:solidFill>
                  <a:srgbClr val="FFFF00"/>
                </a:solidFill>
              </a:rPr>
              <a:t>досягнення</a:t>
            </a:r>
            <a:r>
              <a:rPr lang="ru-RU" b="1" dirty="0">
                <a:solidFill>
                  <a:srgbClr val="FFFF00"/>
                </a:solidFill>
              </a:rPr>
              <a:t> </a:t>
            </a:r>
            <a:r>
              <a:rPr lang="ru-RU" b="1" dirty="0" err="1">
                <a:solidFill>
                  <a:srgbClr val="FFFF00"/>
                </a:solidFill>
              </a:rPr>
              <a:t>політичних</a:t>
            </a:r>
            <a:r>
              <a:rPr lang="ru-RU" b="1" dirty="0">
                <a:solidFill>
                  <a:srgbClr val="FFFF00"/>
                </a:solidFill>
              </a:rPr>
              <a:t> і </a:t>
            </a:r>
            <a:r>
              <a:rPr lang="ru-RU" b="1" dirty="0" err="1">
                <a:solidFill>
                  <a:srgbClr val="FFFF00"/>
                </a:solidFill>
              </a:rPr>
              <a:t>бізнес-інтересів</a:t>
            </a:r>
            <a:r>
              <a:rPr lang="ru-RU" b="1" dirty="0">
                <a:solidFill>
                  <a:srgbClr val="FFFF00"/>
                </a:solidFill>
              </a:rPr>
              <a:t>, а то і реваншу, в </a:t>
            </a:r>
            <a:r>
              <a:rPr lang="ru-RU" b="1" dirty="0" err="1">
                <a:solidFill>
                  <a:srgbClr val="FFFF00"/>
                </a:solidFill>
              </a:rPr>
              <a:t>війнах</a:t>
            </a:r>
            <a:r>
              <a:rPr lang="ru-RU" b="1" dirty="0">
                <a:solidFill>
                  <a:srgbClr val="FFFF00"/>
                </a:solidFill>
              </a:rPr>
              <a:t> з конкурентами, </a:t>
            </a:r>
            <a:r>
              <a:rPr lang="ru-RU" b="1" dirty="0" err="1">
                <a:solidFill>
                  <a:srgbClr val="FFFF00"/>
                </a:solidFill>
              </a:rPr>
              <a:t>цинічного</a:t>
            </a:r>
            <a:r>
              <a:rPr lang="ru-RU" b="1" dirty="0">
                <a:solidFill>
                  <a:srgbClr val="FFFF00"/>
                </a:solidFill>
              </a:rPr>
              <a:t> </a:t>
            </a:r>
            <a:r>
              <a:rPr lang="ru-RU" b="1" dirty="0" err="1">
                <a:solidFill>
                  <a:srgbClr val="FFFF00"/>
                </a:solidFill>
              </a:rPr>
              <a:t>самопіару</a:t>
            </a:r>
            <a:r>
              <a:rPr lang="ru-RU" b="1" dirty="0">
                <a:solidFill>
                  <a:srgbClr val="FFFF00"/>
                </a:solidFill>
              </a:rPr>
              <a:t>, </a:t>
            </a:r>
            <a:r>
              <a:rPr lang="ru-RU" b="1" dirty="0" err="1">
                <a:solidFill>
                  <a:srgbClr val="FFFF00"/>
                </a:solidFill>
              </a:rPr>
              <a:t>прихованої</a:t>
            </a:r>
            <a:r>
              <a:rPr lang="ru-RU" b="1" dirty="0">
                <a:solidFill>
                  <a:srgbClr val="FFFF00"/>
                </a:solidFill>
              </a:rPr>
              <a:t> </a:t>
            </a:r>
            <a:r>
              <a:rPr lang="ru-RU" b="1" dirty="0" err="1">
                <a:solidFill>
                  <a:srgbClr val="FFFF00"/>
                </a:solidFill>
              </a:rPr>
              <a:t>реклами</a:t>
            </a:r>
            <a:r>
              <a:rPr lang="ru-RU" b="1" dirty="0">
                <a:solidFill>
                  <a:srgbClr val="FFFF00"/>
                </a:solidFill>
              </a:rPr>
              <a:t> та </a:t>
            </a:r>
            <a:r>
              <a:rPr lang="ru-RU" b="1" dirty="0" err="1">
                <a:solidFill>
                  <a:srgbClr val="FFFF00"/>
                </a:solidFill>
              </a:rPr>
              <a:t>корпоративної</a:t>
            </a:r>
            <a:r>
              <a:rPr lang="ru-RU" b="1" dirty="0">
                <a:solidFill>
                  <a:srgbClr val="FFFF00"/>
                </a:solidFill>
              </a:rPr>
              <a:t> </a:t>
            </a:r>
            <a:r>
              <a:rPr lang="ru-RU" b="1" dirty="0" err="1">
                <a:solidFill>
                  <a:srgbClr val="FFFF00"/>
                </a:solidFill>
              </a:rPr>
              <a:t>джинси</a:t>
            </a:r>
            <a:r>
              <a:rPr lang="ru-RU" b="1" dirty="0" smtClean="0">
                <a:solidFill>
                  <a:srgbClr val="FFFF00"/>
                </a:solidFill>
              </a:rPr>
              <a:t>». </a:t>
            </a:r>
            <a:endParaRPr lang="ru-RU" b="1" dirty="0">
              <a:solidFill>
                <a:srgbClr val="FFFF00"/>
              </a:solidFill>
            </a:endParaRPr>
          </a:p>
          <a:p>
            <a:pPr algn="just"/>
            <a:endParaRPr lang="ru-RU" b="1" dirty="0">
              <a:solidFill>
                <a:srgbClr val="FFFF00"/>
              </a:solidFill>
            </a:endParaRPr>
          </a:p>
          <a:p>
            <a:pPr algn="just"/>
            <a:endParaRPr lang="ru-RU" b="1" dirty="0" smtClean="0">
              <a:solidFill>
                <a:srgbClr val="FFFF00"/>
              </a:solidFill>
            </a:endParaRPr>
          </a:p>
          <a:p>
            <a:pPr algn="just"/>
            <a:endParaRPr lang="ru-R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68186" y="3675938"/>
            <a:ext cx="1552575" cy="2943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9731" y="3560618"/>
            <a:ext cx="4258455" cy="30585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8945" y="3797252"/>
            <a:ext cx="3567989" cy="28219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86935" y="3797252"/>
            <a:ext cx="2222796" cy="28219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9066840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Ситуація із замовною журналістикою за кордоном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74073" y="2011680"/>
            <a:ext cx="9878291" cy="3766185"/>
          </a:xfrm>
        </p:spPr>
        <p:txBody>
          <a:bodyPr>
            <a:normAutofit lnSpcReduction="10000"/>
          </a:bodyPr>
          <a:lstStyle/>
          <a:p>
            <a:pPr algn="just"/>
            <a:r>
              <a:rPr lang="ru-RU" dirty="0" err="1">
                <a:solidFill>
                  <a:srgbClr val="FFFF00"/>
                </a:solidFill>
              </a:rPr>
              <a:t>Політична</a:t>
            </a:r>
            <a:r>
              <a:rPr lang="ru-RU" dirty="0">
                <a:solidFill>
                  <a:srgbClr val="FFFF00"/>
                </a:solidFill>
              </a:rPr>
              <a:t> реклама в </a:t>
            </a:r>
            <a:r>
              <a:rPr lang="ru-RU" dirty="0" err="1">
                <a:solidFill>
                  <a:srgbClr val="FFFF00"/>
                </a:solidFill>
              </a:rPr>
              <a:t>Німеччини</a:t>
            </a:r>
            <a:r>
              <a:rPr lang="ru-RU" dirty="0">
                <a:solidFill>
                  <a:srgbClr val="FFFF00"/>
                </a:solidFill>
              </a:rPr>
              <a:t> </a:t>
            </a:r>
            <a:r>
              <a:rPr lang="ru-RU" dirty="0" err="1">
                <a:solidFill>
                  <a:srgbClr val="FFFF00"/>
                </a:solidFill>
              </a:rPr>
              <a:t>регулюється</a:t>
            </a:r>
            <a:r>
              <a:rPr lang="ru-RU" dirty="0">
                <a:solidFill>
                  <a:srgbClr val="FFFF00"/>
                </a:solidFill>
              </a:rPr>
              <a:t> законом, </a:t>
            </a:r>
            <a:r>
              <a:rPr lang="ru-RU" dirty="0" err="1">
                <a:solidFill>
                  <a:srgbClr val="FFFF00"/>
                </a:solidFill>
              </a:rPr>
              <a:t>тобто</a:t>
            </a:r>
            <a:r>
              <a:rPr lang="ru-RU" dirty="0">
                <a:solidFill>
                  <a:srgbClr val="FFFF00"/>
                </a:solidFill>
              </a:rPr>
              <a:t> «</a:t>
            </a:r>
            <a:r>
              <a:rPr lang="ru-RU" dirty="0" err="1">
                <a:solidFill>
                  <a:srgbClr val="FFFF00"/>
                </a:solidFill>
              </a:rPr>
              <a:t>підробити</a:t>
            </a:r>
            <a:r>
              <a:rPr lang="ru-RU" dirty="0">
                <a:solidFill>
                  <a:srgbClr val="FFFF00"/>
                </a:solidFill>
              </a:rPr>
              <a:t>» на рекламному </a:t>
            </a:r>
            <a:r>
              <a:rPr lang="ru-RU" dirty="0" err="1">
                <a:solidFill>
                  <a:srgbClr val="FFFF00"/>
                </a:solidFill>
              </a:rPr>
              <a:t>політичному</a:t>
            </a:r>
            <a:r>
              <a:rPr lang="ru-RU" dirty="0">
                <a:solidFill>
                  <a:srgbClr val="FFFF00"/>
                </a:solidFill>
              </a:rPr>
              <a:t> </a:t>
            </a:r>
            <a:r>
              <a:rPr lang="ru-RU" dirty="0" err="1">
                <a:solidFill>
                  <a:srgbClr val="FFFF00"/>
                </a:solidFill>
              </a:rPr>
              <a:t>матеріалі</a:t>
            </a:r>
            <a:r>
              <a:rPr lang="ru-RU" dirty="0">
                <a:solidFill>
                  <a:srgbClr val="FFFF00"/>
                </a:solidFill>
              </a:rPr>
              <a:t> </a:t>
            </a:r>
            <a:r>
              <a:rPr lang="ru-RU" dirty="0" err="1">
                <a:solidFill>
                  <a:srgbClr val="FFFF00"/>
                </a:solidFill>
              </a:rPr>
              <a:t>німецьке</a:t>
            </a:r>
            <a:r>
              <a:rPr lang="ru-RU" dirty="0">
                <a:solidFill>
                  <a:srgbClr val="FFFF00"/>
                </a:solidFill>
              </a:rPr>
              <a:t> </a:t>
            </a:r>
            <a:r>
              <a:rPr lang="ru-RU" dirty="0" err="1">
                <a:solidFill>
                  <a:srgbClr val="FFFF00"/>
                </a:solidFill>
              </a:rPr>
              <a:t>видання</a:t>
            </a:r>
            <a:r>
              <a:rPr lang="ru-RU" dirty="0">
                <a:solidFill>
                  <a:srgbClr val="FFFF00"/>
                </a:solidFill>
              </a:rPr>
              <a:t> просто не </a:t>
            </a:r>
            <a:r>
              <a:rPr lang="ru-RU" dirty="0" err="1">
                <a:solidFill>
                  <a:srgbClr val="FFFF00"/>
                </a:solidFill>
              </a:rPr>
              <a:t>має</a:t>
            </a:r>
            <a:r>
              <a:rPr lang="ru-RU" dirty="0">
                <a:solidFill>
                  <a:srgbClr val="FFFF00"/>
                </a:solidFill>
              </a:rPr>
              <a:t> права. А </a:t>
            </a:r>
            <a:r>
              <a:rPr lang="ru-RU" dirty="0" err="1">
                <a:solidFill>
                  <a:srgbClr val="FFFF00"/>
                </a:solidFill>
              </a:rPr>
              <a:t>якщо</a:t>
            </a:r>
            <a:r>
              <a:rPr lang="ru-RU" dirty="0">
                <a:solidFill>
                  <a:srgbClr val="FFFF00"/>
                </a:solidFill>
              </a:rPr>
              <a:t> </a:t>
            </a:r>
            <a:r>
              <a:rPr lang="ru-RU" dirty="0" err="1">
                <a:solidFill>
                  <a:srgbClr val="FFFF00"/>
                </a:solidFill>
              </a:rPr>
              <a:t>воно</a:t>
            </a:r>
            <a:r>
              <a:rPr lang="ru-RU" dirty="0">
                <a:solidFill>
                  <a:srgbClr val="FFFF00"/>
                </a:solidFill>
              </a:rPr>
              <a:t> все ж таки </a:t>
            </a:r>
            <a:r>
              <a:rPr lang="ru-RU" dirty="0" err="1">
                <a:solidFill>
                  <a:srgbClr val="FFFF00"/>
                </a:solidFill>
              </a:rPr>
              <a:t>вирішить</a:t>
            </a:r>
            <a:r>
              <a:rPr lang="ru-RU" dirty="0">
                <a:solidFill>
                  <a:srgbClr val="FFFF00"/>
                </a:solidFill>
              </a:rPr>
              <a:t> </a:t>
            </a:r>
            <a:r>
              <a:rPr lang="ru-RU" dirty="0" err="1">
                <a:solidFill>
                  <a:srgbClr val="FFFF00"/>
                </a:solidFill>
              </a:rPr>
              <a:t>це</a:t>
            </a:r>
            <a:r>
              <a:rPr lang="ru-RU" dirty="0">
                <a:solidFill>
                  <a:srgbClr val="FFFF00"/>
                </a:solidFill>
              </a:rPr>
              <a:t> </a:t>
            </a:r>
            <a:r>
              <a:rPr lang="ru-RU" dirty="0" err="1">
                <a:solidFill>
                  <a:srgbClr val="FFFF00"/>
                </a:solidFill>
              </a:rPr>
              <a:t>зробити</a:t>
            </a:r>
            <a:r>
              <a:rPr lang="ru-RU" dirty="0">
                <a:solidFill>
                  <a:srgbClr val="FFFF00"/>
                </a:solidFill>
              </a:rPr>
              <a:t>, то буде </a:t>
            </a:r>
            <a:r>
              <a:rPr lang="ru-RU" dirty="0" err="1">
                <a:solidFill>
                  <a:srgbClr val="FFFF00"/>
                </a:solidFill>
              </a:rPr>
              <a:t>досить</a:t>
            </a:r>
            <a:r>
              <a:rPr lang="ru-RU" dirty="0">
                <a:solidFill>
                  <a:srgbClr val="FFFF00"/>
                </a:solidFill>
              </a:rPr>
              <a:t> сильно </a:t>
            </a:r>
            <a:r>
              <a:rPr lang="ru-RU" dirty="0" err="1">
                <a:solidFill>
                  <a:srgbClr val="FFFF00"/>
                </a:solidFill>
              </a:rPr>
              <a:t>ризикувати</a:t>
            </a:r>
            <a:r>
              <a:rPr lang="ru-RU" dirty="0">
                <a:solidFill>
                  <a:srgbClr val="FFFF00"/>
                </a:solidFill>
              </a:rPr>
              <a:t> – </a:t>
            </a:r>
            <a:r>
              <a:rPr lang="ru-RU" dirty="0" err="1">
                <a:solidFill>
                  <a:srgbClr val="FFFF00"/>
                </a:solidFill>
              </a:rPr>
              <a:t>власним</a:t>
            </a:r>
            <a:r>
              <a:rPr lang="ru-RU" dirty="0">
                <a:solidFill>
                  <a:srgbClr val="FFFF00"/>
                </a:solidFill>
              </a:rPr>
              <a:t> </a:t>
            </a:r>
            <a:r>
              <a:rPr lang="ru-RU" dirty="0" err="1">
                <a:solidFill>
                  <a:srgbClr val="FFFF00"/>
                </a:solidFill>
              </a:rPr>
              <a:t>іміджем</a:t>
            </a:r>
            <a:r>
              <a:rPr lang="ru-RU" dirty="0">
                <a:solidFill>
                  <a:srgbClr val="FFFF00"/>
                </a:solidFill>
              </a:rPr>
              <a:t>. </a:t>
            </a:r>
            <a:r>
              <a:rPr lang="ru-RU" dirty="0" err="1">
                <a:solidFill>
                  <a:srgbClr val="FFFF00"/>
                </a:solidFill>
              </a:rPr>
              <a:t>Бо</a:t>
            </a:r>
            <a:r>
              <a:rPr lang="ru-RU" dirty="0">
                <a:solidFill>
                  <a:srgbClr val="FFFF00"/>
                </a:solidFill>
              </a:rPr>
              <a:t> </a:t>
            </a:r>
            <a:r>
              <a:rPr lang="ru-RU" dirty="0" err="1">
                <a:solidFill>
                  <a:srgbClr val="FFFF00"/>
                </a:solidFill>
              </a:rPr>
              <a:t>окрім</a:t>
            </a:r>
            <a:r>
              <a:rPr lang="ru-RU" dirty="0">
                <a:solidFill>
                  <a:srgbClr val="FFFF00"/>
                </a:solidFill>
              </a:rPr>
              <a:t> </a:t>
            </a:r>
            <a:r>
              <a:rPr lang="ru-RU" dirty="0" err="1">
                <a:solidFill>
                  <a:srgbClr val="FFFF00"/>
                </a:solidFill>
              </a:rPr>
              <a:t>відповідальності</a:t>
            </a:r>
            <a:r>
              <a:rPr lang="ru-RU" dirty="0">
                <a:solidFill>
                  <a:srgbClr val="FFFF00"/>
                </a:solidFill>
              </a:rPr>
              <a:t> перед законом, </a:t>
            </a:r>
            <a:r>
              <a:rPr lang="ru-RU" dirty="0" err="1">
                <a:solidFill>
                  <a:srgbClr val="FFFF00"/>
                </a:solidFill>
              </a:rPr>
              <a:t>доведеться</a:t>
            </a:r>
            <a:r>
              <a:rPr lang="ru-RU" dirty="0">
                <a:solidFill>
                  <a:srgbClr val="FFFF00"/>
                </a:solidFill>
              </a:rPr>
              <a:t> </a:t>
            </a:r>
            <a:r>
              <a:rPr lang="ru-RU" dirty="0" err="1">
                <a:solidFill>
                  <a:srgbClr val="FFFF00"/>
                </a:solidFill>
              </a:rPr>
              <a:t>звітувати</a:t>
            </a:r>
            <a:r>
              <a:rPr lang="ru-RU" dirty="0">
                <a:solidFill>
                  <a:srgbClr val="FFFF00"/>
                </a:solidFill>
              </a:rPr>
              <a:t> перед </a:t>
            </a:r>
            <a:r>
              <a:rPr lang="ru-RU" dirty="0" err="1" smtClean="0">
                <a:solidFill>
                  <a:srgbClr val="FFFF00"/>
                </a:solidFill>
              </a:rPr>
              <a:t>читачами</a:t>
            </a:r>
            <a:r>
              <a:rPr lang="ru-RU" dirty="0" smtClean="0">
                <a:solidFill>
                  <a:srgbClr val="FFFF00"/>
                </a:solidFill>
              </a:rPr>
              <a:t>. </a:t>
            </a:r>
          </a:p>
          <a:p>
            <a:pPr algn="just"/>
            <a:r>
              <a:rPr lang="uk-UA" b="1" dirty="0">
                <a:solidFill>
                  <a:srgbClr val="FFFF00"/>
                </a:solidFill>
              </a:rPr>
              <a:t>У Німеччині </a:t>
            </a:r>
            <a:r>
              <a:rPr lang="uk-UA" b="1" dirty="0" smtClean="0">
                <a:solidFill>
                  <a:srgbClr val="FFFF00"/>
                </a:solidFill>
              </a:rPr>
              <a:t>та багатьох країнах Європи не </a:t>
            </a:r>
            <a:r>
              <a:rPr lang="uk-UA" b="1" dirty="0">
                <a:solidFill>
                  <a:srgbClr val="FFFF00"/>
                </a:solidFill>
              </a:rPr>
              <a:t>існує замовних матеріалів, оскільки</a:t>
            </a:r>
            <a:r>
              <a:rPr lang="ru-RU" b="1" dirty="0">
                <a:solidFill>
                  <a:srgbClr val="FFFF00"/>
                </a:solidFill>
              </a:rPr>
              <a:t> </a:t>
            </a:r>
            <a:r>
              <a:rPr lang="ru-RU" b="1" dirty="0" err="1">
                <a:solidFill>
                  <a:srgbClr val="FFFF00"/>
                </a:solidFill>
              </a:rPr>
              <a:t>чимало</a:t>
            </a:r>
            <a:r>
              <a:rPr lang="ru-RU" b="1" dirty="0">
                <a:solidFill>
                  <a:srgbClr val="FFFF00"/>
                </a:solidFill>
              </a:rPr>
              <a:t> </a:t>
            </a:r>
            <a:r>
              <a:rPr lang="ru-RU" b="1" dirty="0" err="1">
                <a:solidFill>
                  <a:srgbClr val="FFFF00"/>
                </a:solidFill>
              </a:rPr>
              <a:t>видань</a:t>
            </a:r>
            <a:r>
              <a:rPr lang="ru-RU" b="1" dirty="0">
                <a:solidFill>
                  <a:srgbClr val="FFFF00"/>
                </a:solidFill>
              </a:rPr>
              <a:t>, </a:t>
            </a:r>
            <a:r>
              <a:rPr lang="ru-RU" b="1" dirty="0" err="1">
                <a:solidFill>
                  <a:srgbClr val="FFFF00"/>
                </a:solidFill>
              </a:rPr>
              <a:t>що</a:t>
            </a:r>
            <a:r>
              <a:rPr lang="ru-RU" b="1" dirty="0">
                <a:solidFill>
                  <a:srgbClr val="FFFF00"/>
                </a:solidFill>
              </a:rPr>
              <a:t> </a:t>
            </a:r>
            <a:r>
              <a:rPr lang="ru-RU" b="1" dirty="0" err="1">
                <a:solidFill>
                  <a:srgbClr val="FFFF00"/>
                </a:solidFill>
              </a:rPr>
              <a:t>вже</a:t>
            </a:r>
            <a:r>
              <a:rPr lang="ru-RU" b="1" dirty="0">
                <a:solidFill>
                  <a:srgbClr val="FFFF00"/>
                </a:solidFill>
              </a:rPr>
              <a:t> добре </a:t>
            </a:r>
            <a:r>
              <a:rPr lang="uk-UA" b="1" dirty="0">
                <a:solidFill>
                  <a:srgbClr val="FFFF00"/>
                </a:solidFill>
              </a:rPr>
              <a:t>«</a:t>
            </a:r>
            <a:r>
              <a:rPr lang="ru-RU" b="1" dirty="0" err="1">
                <a:solidFill>
                  <a:srgbClr val="FFFF00"/>
                </a:solidFill>
              </a:rPr>
              <a:t>розкручені</a:t>
            </a:r>
            <a:r>
              <a:rPr lang="uk-UA" b="1" dirty="0">
                <a:solidFill>
                  <a:srgbClr val="FFFF00"/>
                </a:solidFill>
              </a:rPr>
              <a:t>»</a:t>
            </a:r>
            <a:r>
              <a:rPr lang="ru-RU" b="1" dirty="0">
                <a:solidFill>
                  <a:srgbClr val="FFFF00"/>
                </a:solidFill>
              </a:rPr>
              <a:t>, </a:t>
            </a:r>
            <a:r>
              <a:rPr lang="ru-RU" b="1" dirty="0" err="1">
                <a:solidFill>
                  <a:srgbClr val="FFFF00"/>
                </a:solidFill>
              </a:rPr>
              <a:t>існують</a:t>
            </a:r>
            <a:r>
              <a:rPr lang="ru-RU" b="1" dirty="0">
                <a:solidFill>
                  <a:srgbClr val="FFFF00"/>
                </a:solidFill>
              </a:rPr>
              <a:t> за </a:t>
            </a:r>
            <a:r>
              <a:rPr lang="ru-RU" b="1" dirty="0" err="1">
                <a:solidFill>
                  <a:srgbClr val="FFFF00"/>
                </a:solidFill>
              </a:rPr>
              <a:t>рахунок</a:t>
            </a:r>
            <a:r>
              <a:rPr lang="ru-RU" b="1" dirty="0">
                <a:solidFill>
                  <a:srgbClr val="FFFF00"/>
                </a:solidFill>
              </a:rPr>
              <a:t> </a:t>
            </a:r>
            <a:r>
              <a:rPr lang="ru-RU" b="1" dirty="0" err="1">
                <a:solidFill>
                  <a:srgbClr val="FFFF00"/>
                </a:solidFill>
              </a:rPr>
              <a:t>реклами</a:t>
            </a:r>
            <a:r>
              <a:rPr lang="ru-RU" b="1" dirty="0">
                <a:solidFill>
                  <a:srgbClr val="FFFF00"/>
                </a:solidFill>
              </a:rPr>
              <a:t>. Тому й </a:t>
            </a:r>
            <a:r>
              <a:rPr lang="ru-RU" b="1" dirty="0" err="1">
                <a:solidFill>
                  <a:srgbClr val="FFFF00"/>
                </a:solidFill>
              </a:rPr>
              <a:t>можуть</a:t>
            </a:r>
            <a:r>
              <a:rPr lang="ru-RU" b="1" dirty="0">
                <a:solidFill>
                  <a:srgbClr val="FFFF00"/>
                </a:solidFill>
              </a:rPr>
              <a:t> </a:t>
            </a:r>
            <a:r>
              <a:rPr lang="ru-RU" b="1" dirty="0" err="1" smtClean="0">
                <a:solidFill>
                  <a:srgbClr val="FFFF00"/>
                </a:solidFill>
              </a:rPr>
              <a:t>писати</a:t>
            </a:r>
            <a:r>
              <a:rPr lang="ru-RU" b="1" dirty="0" smtClean="0">
                <a:solidFill>
                  <a:srgbClr val="FFFF00"/>
                </a:solidFill>
              </a:rPr>
              <a:t> </a:t>
            </a:r>
            <a:r>
              <a:rPr lang="ru-RU" b="1" dirty="0">
                <a:solidFill>
                  <a:srgbClr val="FFFF00"/>
                </a:solidFill>
              </a:rPr>
              <a:t>про </a:t>
            </a:r>
            <a:r>
              <a:rPr lang="ru-RU" b="1" dirty="0" err="1">
                <a:solidFill>
                  <a:srgbClr val="FFFF00"/>
                </a:solidFill>
              </a:rPr>
              <a:t>події</a:t>
            </a:r>
            <a:r>
              <a:rPr lang="ru-RU" b="1" dirty="0">
                <a:solidFill>
                  <a:srgbClr val="FFFF00"/>
                </a:solidFill>
              </a:rPr>
              <a:t> </a:t>
            </a:r>
            <a:r>
              <a:rPr lang="ru-RU" b="1" dirty="0" err="1">
                <a:solidFill>
                  <a:srgbClr val="FFFF00"/>
                </a:solidFill>
              </a:rPr>
              <a:t>різних</a:t>
            </a:r>
            <a:r>
              <a:rPr lang="ru-RU" b="1" dirty="0">
                <a:solidFill>
                  <a:srgbClr val="FFFF00"/>
                </a:solidFill>
              </a:rPr>
              <a:t> </a:t>
            </a:r>
            <a:r>
              <a:rPr lang="ru-RU" b="1" dirty="0" err="1">
                <a:solidFill>
                  <a:srgbClr val="FFFF00"/>
                </a:solidFill>
              </a:rPr>
              <a:t>царин</a:t>
            </a:r>
            <a:r>
              <a:rPr lang="ru-RU" b="1" dirty="0">
                <a:solidFill>
                  <a:srgbClr val="FFFF00"/>
                </a:solidFill>
              </a:rPr>
              <a:t> </a:t>
            </a:r>
            <a:r>
              <a:rPr lang="ru-RU" b="1" dirty="0" err="1">
                <a:solidFill>
                  <a:srgbClr val="FFFF00"/>
                </a:solidFill>
              </a:rPr>
              <a:t>суспільства</a:t>
            </a:r>
            <a:r>
              <a:rPr lang="ru-RU" b="1" dirty="0">
                <a:solidFill>
                  <a:srgbClr val="FFFF00"/>
                </a:solidFill>
              </a:rPr>
              <a:t>. Й </a:t>
            </a:r>
            <a:r>
              <a:rPr lang="ru-RU" b="1" dirty="0" err="1">
                <a:solidFill>
                  <a:srgbClr val="FFFF00"/>
                </a:solidFill>
              </a:rPr>
              <a:t>замовництво</a:t>
            </a:r>
            <a:r>
              <a:rPr lang="uk-UA" b="1" dirty="0">
                <a:solidFill>
                  <a:srgbClr val="FFFF00"/>
                </a:solidFill>
              </a:rPr>
              <a:t>,</a:t>
            </a:r>
            <a:r>
              <a:rPr lang="ru-RU" b="1" dirty="0">
                <a:solidFill>
                  <a:srgbClr val="FFFF00"/>
                </a:solidFill>
              </a:rPr>
              <a:t> як </a:t>
            </a:r>
            <a:r>
              <a:rPr lang="ru-RU" b="1" dirty="0" err="1">
                <a:solidFill>
                  <a:srgbClr val="FFFF00"/>
                </a:solidFill>
              </a:rPr>
              <a:t>таке</a:t>
            </a:r>
            <a:r>
              <a:rPr lang="uk-UA" b="1" dirty="0">
                <a:solidFill>
                  <a:srgbClr val="FFFF00"/>
                </a:solidFill>
              </a:rPr>
              <a:t>,</a:t>
            </a:r>
            <a:r>
              <a:rPr lang="ru-RU" b="1" dirty="0">
                <a:solidFill>
                  <a:srgbClr val="FFFF00"/>
                </a:solidFill>
              </a:rPr>
              <a:t> просто не </a:t>
            </a:r>
            <a:r>
              <a:rPr lang="ru-RU" b="1" dirty="0" err="1">
                <a:solidFill>
                  <a:srgbClr val="FFFF00"/>
                </a:solidFill>
              </a:rPr>
              <a:t>доцільне</a:t>
            </a:r>
            <a:r>
              <a:rPr lang="ru-RU" b="1" dirty="0">
                <a:solidFill>
                  <a:srgbClr val="FFFF00"/>
                </a:solidFill>
              </a:rPr>
              <a:t>. </a:t>
            </a:r>
            <a:r>
              <a:rPr lang="ru-RU" b="1" dirty="0" err="1">
                <a:solidFill>
                  <a:srgbClr val="FFFF00"/>
                </a:solidFill>
              </a:rPr>
              <a:t>Замовником</a:t>
            </a:r>
            <a:r>
              <a:rPr lang="ru-RU" b="1" dirty="0">
                <a:solidFill>
                  <a:srgbClr val="FFFF00"/>
                </a:solidFill>
              </a:rPr>
              <a:t> </a:t>
            </a:r>
            <a:r>
              <a:rPr lang="ru-RU" b="1" dirty="0" err="1">
                <a:solidFill>
                  <a:srgbClr val="FFFF00"/>
                </a:solidFill>
              </a:rPr>
              <a:t>стає</a:t>
            </a:r>
            <a:r>
              <a:rPr lang="ru-RU" b="1" dirty="0">
                <a:solidFill>
                  <a:srgbClr val="FFFF00"/>
                </a:solidFill>
              </a:rPr>
              <a:t> сам попит на </a:t>
            </a:r>
            <a:r>
              <a:rPr lang="ru-RU" b="1" dirty="0" err="1">
                <a:solidFill>
                  <a:srgbClr val="FFFF00"/>
                </a:solidFill>
              </a:rPr>
              <a:t>інформацію</a:t>
            </a:r>
            <a:r>
              <a:rPr lang="ru-RU" b="1" dirty="0">
                <a:solidFill>
                  <a:srgbClr val="FFFF00"/>
                </a:solidFill>
              </a:rPr>
              <a:t>, </a:t>
            </a:r>
            <a:r>
              <a:rPr lang="ru-RU" b="1" dirty="0" err="1">
                <a:solidFill>
                  <a:srgbClr val="FFFF00"/>
                </a:solidFill>
              </a:rPr>
              <a:t>тобто</a:t>
            </a:r>
            <a:r>
              <a:rPr lang="ru-RU" b="1" dirty="0">
                <a:solidFill>
                  <a:srgbClr val="FFFF00"/>
                </a:solidFill>
              </a:rPr>
              <a:t> </a:t>
            </a:r>
            <a:r>
              <a:rPr lang="ru-RU" b="1" dirty="0" err="1">
                <a:solidFill>
                  <a:srgbClr val="FFFF00"/>
                </a:solidFill>
              </a:rPr>
              <a:t>аудиторія</a:t>
            </a:r>
            <a:r>
              <a:rPr lang="ru-RU" b="1" dirty="0">
                <a:solidFill>
                  <a:srgbClr val="FFFF00"/>
                </a:solidFill>
              </a:rPr>
              <a:t>.</a:t>
            </a:r>
          </a:p>
          <a:p>
            <a:pPr algn="just"/>
            <a:endParaRPr lang="ru-RU" dirty="0">
              <a:solidFill>
                <a:srgbClr val="FFFF00"/>
              </a:solidFill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38510" y="1399309"/>
            <a:ext cx="1953490" cy="41260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9615456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48145" y="499533"/>
            <a:ext cx="10681854" cy="1274677"/>
          </a:xfrm>
        </p:spPr>
        <p:txBody>
          <a:bodyPr/>
          <a:lstStyle/>
          <a:p>
            <a:r>
              <a:rPr lang="uk-UA" dirty="0" smtClean="0"/>
              <a:t>Журналістські стандарти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6657" y="2011680"/>
            <a:ext cx="9859416" cy="3766185"/>
          </a:xfrm>
        </p:spPr>
        <p:txBody>
          <a:bodyPr/>
          <a:lstStyle/>
          <a:p>
            <a:endParaRPr lang="ru-RU" dirty="0" smtClean="0"/>
          </a:p>
          <a:p>
            <a:pPr algn="just"/>
            <a:r>
              <a:rPr lang="ru-RU" b="1" dirty="0" smtClean="0">
                <a:solidFill>
                  <a:schemeClr val="tx1"/>
                </a:solidFill>
              </a:rPr>
              <a:t> </a:t>
            </a:r>
            <a:endParaRPr lang="ru-RU" b="1" dirty="0">
              <a:solidFill>
                <a:schemeClr val="tx1"/>
              </a:solidFill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1774210"/>
            <a:ext cx="6688570" cy="47034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AutoShape 5" descr="вибори і журналістика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3081" name="Picture 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36327" y="1482436"/>
            <a:ext cx="5555673" cy="49952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1854" y="1774210"/>
            <a:ext cx="4987637" cy="41363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5964" y="194759"/>
            <a:ext cx="3616035" cy="11503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9435058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57224" y="499533"/>
            <a:ext cx="10370167" cy="1083608"/>
          </a:xfrm>
        </p:spPr>
        <p:txBody>
          <a:bodyPr>
            <a:normAutofit fontScale="90000"/>
          </a:bodyPr>
          <a:lstStyle/>
          <a:p>
            <a:r>
              <a:rPr lang="uk-UA" dirty="0" smtClean="0"/>
              <a:t> Медіа-порушники журналістських стандартів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6657" y="2011680"/>
            <a:ext cx="9859416" cy="3766185"/>
          </a:xfrm>
        </p:spPr>
        <p:txBody>
          <a:bodyPr/>
          <a:lstStyle/>
          <a:p>
            <a:endParaRPr lang="ru-RU" dirty="0" smtClean="0"/>
          </a:p>
          <a:p>
            <a:pPr algn="just"/>
            <a:r>
              <a:rPr lang="ru-RU" b="1" dirty="0" smtClean="0">
                <a:solidFill>
                  <a:schemeClr val="tx1"/>
                </a:solidFill>
              </a:rPr>
              <a:t>. </a:t>
            </a:r>
            <a:endParaRPr lang="ru-RU" b="1" dirty="0">
              <a:solidFill>
                <a:schemeClr val="tx1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126" y="1583141"/>
            <a:ext cx="5745708" cy="45856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45958" y="1064525"/>
            <a:ext cx="6146041" cy="5568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1720455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57224" y="499533"/>
            <a:ext cx="10370167" cy="1083608"/>
          </a:xfrm>
        </p:spPr>
        <p:txBody>
          <a:bodyPr>
            <a:normAutofit fontScale="90000"/>
          </a:bodyPr>
          <a:lstStyle/>
          <a:p>
            <a:r>
              <a:rPr lang="uk-UA" dirty="0" smtClean="0"/>
              <a:t> Медіа-порушники журналістських стандартів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6657" y="2011680"/>
            <a:ext cx="9859416" cy="3766185"/>
          </a:xfrm>
        </p:spPr>
        <p:txBody>
          <a:bodyPr/>
          <a:lstStyle/>
          <a:p>
            <a:endParaRPr lang="ru-RU" dirty="0" smtClean="0"/>
          </a:p>
          <a:p>
            <a:pPr algn="just"/>
            <a:r>
              <a:rPr lang="ru-RU" b="1" dirty="0" smtClean="0">
                <a:solidFill>
                  <a:schemeClr val="tx1"/>
                </a:solidFill>
              </a:rPr>
              <a:t>. </a:t>
            </a:r>
            <a:endParaRPr lang="ru-RU" b="1" dirty="0">
              <a:solidFill>
                <a:schemeClr val="tx1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490" y="1583141"/>
            <a:ext cx="5923128" cy="45856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88" y="-377825"/>
            <a:ext cx="12192001" cy="762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49187301"/>
      </p:ext>
    </p:extLst>
  </p:cSld>
  <p:clrMapOvr>
    <a:masterClrMapping/>
  </p:clrMapOvr>
</p:sld>
</file>

<file path=ppt/theme/theme1.xml><?xml version="1.0" encoding="utf-8"?>
<a:theme xmlns:a="http://schemas.openxmlformats.org/drawingml/2006/main" name="Метрополия">
  <a:themeElements>
    <a:clrScheme name="Метро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Метрополи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Метрополия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00000"/>
                <a:lumMod val="110000"/>
              </a:schemeClr>
            </a:gs>
            <a:gs pos="50000">
              <a:schemeClr val="phClr">
                <a:tint val="75000"/>
                <a:satMod val="101000"/>
                <a:lumMod val="105000"/>
              </a:schemeClr>
            </a:gs>
            <a:gs pos="100000">
              <a:schemeClr val="phClr">
                <a:tint val="82000"/>
                <a:satMod val="104000"/>
                <a:lumMod val="105000"/>
              </a:schemeClr>
            </a:gs>
          </a:gsLst>
          <a:lin ang="27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0000"/>
                <a:lumMod val="100000"/>
              </a:schemeClr>
            </a:gs>
            <a:gs pos="100000">
              <a:schemeClr val="phClr">
                <a:shade val="80000"/>
                <a:satMod val="100000"/>
                <a:lumMod val="99000"/>
              </a:schemeClr>
            </a:gs>
          </a:gsLst>
          <a:lin ang="27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solidFill>
          <a:schemeClr val="phClr">
            <a:shade val="95000"/>
            <a:satMod val="17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Metropolitan" id="{4C5440D6-04D2-4954-96CF-F251137069B2}" vid="{5118000A-40C1-40FE-8820-365222333493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Austin</Template>
  <TotalTime>1977</TotalTime>
  <Words>1487</Words>
  <Application>Microsoft Office PowerPoint</Application>
  <PresentationFormat>Произвольный</PresentationFormat>
  <Paragraphs>78</Paragraphs>
  <Slides>21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Метрополия</vt:lpstr>
      <vt:lpstr>Презентация PowerPoint</vt:lpstr>
      <vt:lpstr>Презентация PowerPoint</vt:lpstr>
      <vt:lpstr>Презентация PowerPoint</vt:lpstr>
      <vt:lpstr>Причини виникнення замовної журналістики. Історія замовної журналістики в Україні</vt:lpstr>
      <vt:lpstr>Презентация PowerPoint</vt:lpstr>
      <vt:lpstr>Ситуація із замовною журналістикою за кордоном</vt:lpstr>
      <vt:lpstr>Журналістські стандарти </vt:lpstr>
      <vt:lpstr> Медіа-порушники журналістських стандартів </vt:lpstr>
      <vt:lpstr> Медіа-порушники журналістських стандартів </vt:lpstr>
      <vt:lpstr>Рейтинг джинси в регіонах та за типами ЗМІ</vt:lpstr>
      <vt:lpstr>Канони замовної журналістики, що визначають сім основних правил журналістської "гри за гроші":</vt:lpstr>
      <vt:lpstr>Основні риси замовної журналістики</vt:lpstr>
      <vt:lpstr>Основні риси замовної журналістики</vt:lpstr>
      <vt:lpstr>Основні різновиди джинси</vt:lpstr>
      <vt:lpstr>Основні риси політичної джинси</vt:lpstr>
      <vt:lpstr>Презентация PowerPoint</vt:lpstr>
      <vt:lpstr>Ознаки комерційної джинси 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Саша</dc:creator>
  <cp:lastModifiedBy>Юлия</cp:lastModifiedBy>
  <cp:revision>169</cp:revision>
  <dcterms:created xsi:type="dcterms:W3CDTF">2020-01-17T10:35:09Z</dcterms:created>
  <dcterms:modified xsi:type="dcterms:W3CDTF">2022-04-19T20:55:13Z</dcterms:modified>
</cp:coreProperties>
</file>