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5"/>
            <a:ext cx="7772400" cy="247570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ПДФО</a:t>
            </a:r>
            <a:br>
              <a:rPr lang="uk-UA" dirty="0" smtClean="0"/>
            </a:br>
            <a:r>
              <a:rPr lang="uk-UA" dirty="0" smtClean="0"/>
              <a:t>(податок з доходів фізичних осіб)</a:t>
            </a:r>
            <a:br>
              <a:rPr lang="uk-UA" dirty="0" smtClean="0"/>
            </a:br>
            <a:r>
              <a:rPr lang="uk-UA" dirty="0" smtClean="0"/>
              <a:t>лекція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err="1" smtClean="0"/>
              <a:t>К.е.н</a:t>
            </a:r>
            <a:r>
              <a:rPr lang="uk-UA" dirty="0" smtClean="0"/>
              <a:t>. Сливка Ярослава Василівна </a:t>
            </a:r>
          </a:p>
          <a:p>
            <a:r>
              <a:rPr lang="uk-UA" dirty="0" smtClean="0"/>
              <a:t>Доцент кафедри економіки та менеджменту</a:t>
            </a:r>
          </a:p>
          <a:p>
            <a:r>
              <a:rPr lang="uk-UA" dirty="0" smtClean="0"/>
              <a:t>Карпатський інститут підприємництва</a:t>
            </a:r>
            <a:endParaRPr lang="uk-UA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1666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uk-UA" dirty="0" smtClean="0"/>
              <a:t>Перевірка присутніх</a:t>
            </a:r>
          </a:p>
          <a:p>
            <a:pPr>
              <a:buNone/>
            </a:pPr>
            <a:r>
              <a:rPr lang="uk-UA" dirty="0" smtClean="0"/>
              <a:t>Рекомендована література на платформі МУДЛ:</a:t>
            </a:r>
          </a:p>
          <a:p>
            <a:pPr lvl="0"/>
            <a:r>
              <a:rPr lang="ru-RU" dirty="0" err="1" smtClean="0"/>
              <a:t>Податковий</a:t>
            </a:r>
            <a:r>
              <a:rPr lang="ru-RU" dirty="0" smtClean="0"/>
              <a:t> кодекс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02.12.2010 № 2755-УІ, ВР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змінами</a:t>
            </a:r>
            <a:r>
              <a:rPr lang="ru-RU" dirty="0" smtClean="0"/>
              <a:t> та </a:t>
            </a:r>
            <a:r>
              <a:rPr lang="ru-RU" dirty="0" err="1" smtClean="0"/>
              <a:t>доповненнями</a:t>
            </a:r>
            <a:endParaRPr lang="ru-RU" dirty="0" smtClean="0"/>
          </a:p>
          <a:p>
            <a:r>
              <a:rPr lang="uk-UA" dirty="0" smtClean="0"/>
              <a:t>Власова О.Є. Конспект лекцій з дисципліни «Облік і звітність в оподаткуванні» (для студентів спеціальності 071 </a:t>
            </a:r>
            <a:r>
              <a:rPr lang="ru-RU" dirty="0" smtClean="0">
                <a:sym typeface="Symbol"/>
              </a:rPr>
              <a:t></a:t>
            </a:r>
            <a:r>
              <a:rPr lang="uk-UA" dirty="0" smtClean="0"/>
              <a:t> Облік і оподаткування) / О. Є. Власова ; Харків. нац. ун-т </a:t>
            </a:r>
            <a:r>
              <a:rPr lang="uk-UA" dirty="0" err="1" smtClean="0"/>
              <a:t>міськ</a:t>
            </a:r>
            <a:r>
              <a:rPr lang="uk-UA" dirty="0" smtClean="0"/>
              <a:t>. </a:t>
            </a:r>
            <a:r>
              <a:rPr lang="uk-UA" dirty="0" err="1" smtClean="0"/>
              <a:t>госп-ва</a:t>
            </a:r>
            <a:r>
              <a:rPr lang="uk-UA" dirty="0" smtClean="0"/>
              <a:t> ім.</a:t>
            </a:r>
            <a:r>
              <a:rPr lang="ru-RU" dirty="0" smtClean="0"/>
              <a:t> О. М. Бекетова. – </a:t>
            </a:r>
            <a:r>
              <a:rPr lang="ru-RU" dirty="0" err="1" smtClean="0"/>
              <a:t>Харків</a:t>
            </a:r>
            <a:r>
              <a:rPr lang="ru-RU" dirty="0" smtClean="0"/>
              <a:t> : ХНУМГ </a:t>
            </a:r>
            <a:r>
              <a:rPr lang="ru-RU" dirty="0" err="1" smtClean="0"/>
              <a:t>ім</a:t>
            </a:r>
            <a:r>
              <a:rPr lang="ru-RU" dirty="0" smtClean="0"/>
              <a:t>. О. М. Бекетова, 2018. – 100 с.</a:t>
            </a:r>
            <a:endParaRPr lang="uk-UA" dirty="0" smtClean="0"/>
          </a:p>
          <a:p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звітність</a:t>
            </a:r>
            <a:r>
              <a:rPr lang="ru-RU" dirty="0" smtClean="0"/>
              <a:t> </a:t>
            </a:r>
            <a:r>
              <a:rPr lang="ru-RU" dirty="0" err="1" smtClean="0"/>
              <a:t>суб'єктів</a:t>
            </a:r>
            <a:r>
              <a:rPr lang="ru-RU" dirty="0" smtClean="0"/>
              <a:t> малого </a:t>
            </a:r>
            <a:r>
              <a:rPr lang="ru-RU" dirty="0" err="1" smtClean="0"/>
              <a:t>підприємництва</a:t>
            </a:r>
            <a:r>
              <a:rPr lang="ru-RU" dirty="0" smtClean="0"/>
              <a:t>: </a:t>
            </a:r>
            <a:r>
              <a:rPr lang="ru-RU" dirty="0" err="1" smtClean="0"/>
              <a:t>Навчальний</a:t>
            </a:r>
            <a:r>
              <a:rPr lang="ru-RU" dirty="0" smtClean="0"/>
              <a:t> </a:t>
            </a:r>
            <a:r>
              <a:rPr lang="ru-RU" dirty="0" err="1" smtClean="0"/>
              <a:t>посібник</a:t>
            </a:r>
            <a:r>
              <a:rPr lang="ru-RU" dirty="0" smtClean="0"/>
              <a:t> для </a:t>
            </a:r>
            <a:r>
              <a:rPr lang="ru-RU" dirty="0" err="1" smtClean="0"/>
              <a:t>студентів</a:t>
            </a:r>
            <a:r>
              <a:rPr lang="ru-RU" dirty="0" smtClean="0"/>
              <a:t> </a:t>
            </a:r>
            <a:r>
              <a:rPr lang="ru-RU" dirty="0" err="1" smtClean="0"/>
              <a:t>вищих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 </a:t>
            </a:r>
            <a:r>
              <a:rPr lang="ru-RU" dirty="0" err="1" smtClean="0"/>
              <a:t>спеціальності</a:t>
            </a:r>
            <a:r>
              <a:rPr lang="ru-RU" dirty="0" smtClean="0"/>
              <a:t> "</a:t>
            </a:r>
            <a:r>
              <a:rPr lang="ru-RU" dirty="0" err="1" smtClean="0"/>
              <a:t>Облік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оподаткування</a:t>
            </a:r>
            <a:r>
              <a:rPr lang="ru-RU" dirty="0" smtClean="0"/>
              <a:t>". - </a:t>
            </a:r>
            <a:r>
              <a:rPr lang="ru-RU" dirty="0" err="1" smtClean="0"/>
              <a:t>Рівне</a:t>
            </a:r>
            <a:r>
              <a:rPr lang="ru-RU" dirty="0" smtClean="0"/>
              <a:t> ПП "</a:t>
            </a:r>
            <a:r>
              <a:rPr lang="ru-RU" dirty="0" err="1" smtClean="0"/>
              <a:t>Формат-А</a:t>
            </a:r>
            <a:r>
              <a:rPr lang="ru-RU" dirty="0" smtClean="0"/>
              <a:t>", 2020р. - 200с.</a:t>
            </a:r>
            <a:endParaRPr lang="uk-UA" dirty="0" smtClean="0"/>
          </a:p>
          <a:p>
            <a:r>
              <a:rPr lang="ru-RU" dirty="0" smtClean="0"/>
              <a:t>http://sts.gov.ua– </a:t>
            </a:r>
            <a:r>
              <a:rPr lang="ru-RU" dirty="0" err="1" smtClean="0"/>
              <a:t>Офіційний</a:t>
            </a:r>
            <a:r>
              <a:rPr lang="ru-RU" dirty="0" smtClean="0"/>
              <a:t> сайт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податкової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2008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Содержимое 3" descr="slide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662195" cy="5746646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5" name="Содержимое 4" descr="slide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374163" cy="553062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Содержимое 3" descr="slide-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8046237" cy="603467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Содержимое 3" descr="slide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758205" cy="581865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Содержимое 3" descr="slide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836712"/>
            <a:ext cx="7201523" cy="540114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pic>
        <p:nvPicPr>
          <p:cNvPr id="4" name="Содержимое 3" descr="slide-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548680"/>
            <a:ext cx="7566184" cy="567463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</TotalTime>
  <Words>77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ПДФО (податок з доходів фізичних осіб) лекція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ПДФО (податок з доходів фізичних осіб) лекція</dc:title>
  <dc:creator>User</dc:creator>
  <cp:lastModifiedBy>User</cp:lastModifiedBy>
  <cp:revision>2</cp:revision>
  <dcterms:created xsi:type="dcterms:W3CDTF">2023-11-20T09:49:14Z</dcterms:created>
  <dcterms:modified xsi:type="dcterms:W3CDTF">2023-11-20T09:57:55Z</dcterms:modified>
</cp:coreProperties>
</file>