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D983-1616-4E64-B409-6C514C284447}" type="datetimeFigureOut">
              <a:rPr lang="uk-UA" smtClean="0"/>
              <a:t>14.11.2020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8C5D-3451-4A52-B9E5-ED0DAE8385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9836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D983-1616-4E64-B409-6C514C284447}" type="datetimeFigureOut">
              <a:rPr lang="uk-UA" smtClean="0"/>
              <a:t>14.11.2020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8C5D-3451-4A52-B9E5-ED0DAE8385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277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D983-1616-4E64-B409-6C514C284447}" type="datetimeFigureOut">
              <a:rPr lang="uk-UA" smtClean="0"/>
              <a:t>14.11.2020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8C5D-3451-4A52-B9E5-ED0DAE8385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815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D983-1616-4E64-B409-6C514C284447}" type="datetimeFigureOut">
              <a:rPr lang="uk-UA" smtClean="0"/>
              <a:t>14.11.2020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8C5D-3451-4A52-B9E5-ED0DAE8385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4256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D983-1616-4E64-B409-6C514C284447}" type="datetimeFigureOut">
              <a:rPr lang="uk-UA" smtClean="0"/>
              <a:t>14.11.2020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8C5D-3451-4A52-B9E5-ED0DAE8385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3244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D983-1616-4E64-B409-6C514C284447}" type="datetimeFigureOut">
              <a:rPr lang="uk-UA" smtClean="0"/>
              <a:t>14.11.2020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8C5D-3451-4A52-B9E5-ED0DAE8385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757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D983-1616-4E64-B409-6C514C284447}" type="datetimeFigureOut">
              <a:rPr lang="uk-UA" smtClean="0"/>
              <a:t>14.11.2020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8C5D-3451-4A52-B9E5-ED0DAE8385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915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D983-1616-4E64-B409-6C514C284447}" type="datetimeFigureOut">
              <a:rPr lang="uk-UA" smtClean="0"/>
              <a:t>14.11.2020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8C5D-3451-4A52-B9E5-ED0DAE8385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2994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D983-1616-4E64-B409-6C514C284447}" type="datetimeFigureOut">
              <a:rPr lang="uk-UA" smtClean="0"/>
              <a:t>14.11.2020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8C5D-3451-4A52-B9E5-ED0DAE8385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2525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D983-1616-4E64-B409-6C514C284447}" type="datetimeFigureOut">
              <a:rPr lang="uk-UA" smtClean="0"/>
              <a:t>14.11.2020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8C5D-3451-4A52-B9E5-ED0DAE8385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366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D983-1616-4E64-B409-6C514C284447}" type="datetimeFigureOut">
              <a:rPr lang="uk-UA" smtClean="0"/>
              <a:t>14.11.2020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8C5D-3451-4A52-B9E5-ED0DAE8385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801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9D983-1616-4E64-B409-6C514C284447}" type="datetimeFigureOut">
              <a:rPr lang="uk-UA" smtClean="0"/>
              <a:t>14.11.2020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C8C5D-3451-4A52-B9E5-ED0DAE8385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077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523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125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304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365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668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426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365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67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577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401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392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048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6574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Бабанов І.Г.</dc:creator>
  <cp:lastModifiedBy>admin</cp:lastModifiedBy>
  <cp:revision>1</cp:revision>
  <dcterms:created xsi:type="dcterms:W3CDTF">2020-11-14T12:27:52Z</dcterms:created>
  <dcterms:modified xsi:type="dcterms:W3CDTF">2020-11-14T12:33:03Z</dcterms:modified>
</cp:coreProperties>
</file>