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259" r:id="rId4"/>
    <p:sldId id="260" r:id="rId5"/>
    <p:sldId id="261" r:id="rId6"/>
    <p:sldId id="277" r:id="rId7"/>
    <p:sldId id="276" r:id="rId8"/>
    <p:sldId id="262" r:id="rId9"/>
    <p:sldId id="263" r:id="rId10"/>
    <p:sldId id="264" r:id="rId11"/>
    <p:sldId id="269" r:id="rId12"/>
    <p:sldId id="275" r:id="rId13"/>
    <p:sldId id="265" r:id="rId14"/>
    <p:sldId id="257" r:id="rId15"/>
    <p:sldId id="270" r:id="rId16"/>
    <p:sldId id="274" r:id="rId1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993366"/>
    <a:srgbClr val="FF99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36" autoAdjust="0"/>
    <p:restoredTop sz="94660"/>
  </p:normalViewPr>
  <p:slideViewPr>
    <p:cSldViewPr snapToGrid="0">
      <p:cViewPr varScale="1">
        <p:scale>
          <a:sx n="70" d="100"/>
          <a:sy n="70" d="100"/>
        </p:scale>
        <p:origin x="52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C2F02-255C-4388-BE32-E1B09C49407E}"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ru-RU"/>
        </a:p>
      </dgm:t>
    </dgm:pt>
    <dgm:pt modelId="{B26D008E-6F3C-403E-A3D4-F9AA3A23FE47}">
      <dgm:prSet phldrT="[Текст]" custT="1"/>
      <dgm:spPr/>
      <dgm:t>
        <a:bodyPr/>
        <a:lstStyle/>
        <a:p>
          <a:r>
            <a:rPr lang="ru-RU" sz="3200" b="1" dirty="0" err="1"/>
            <a:t>Інформаційна</a:t>
          </a:r>
          <a:r>
            <a:rPr lang="ru-RU" sz="3200" b="1" dirty="0"/>
            <a:t> </a:t>
          </a:r>
          <a:r>
            <a:rPr lang="ru-RU" sz="3200" b="1" dirty="0" err="1"/>
            <a:t>безпека</a:t>
          </a:r>
          <a:r>
            <a:rPr lang="ru-RU" sz="3200" b="1" dirty="0"/>
            <a:t> </a:t>
          </a:r>
          <a:r>
            <a:rPr lang="ru-RU" sz="3200" b="1" dirty="0" err="1"/>
            <a:t>держави</a:t>
          </a:r>
          <a:endParaRPr lang="ru-RU" sz="3200" dirty="0"/>
        </a:p>
      </dgm:t>
    </dgm:pt>
    <dgm:pt modelId="{C49FC969-A81E-4317-98CC-CB6A28FDDF90}" type="parTrans" cxnId="{9158351C-F7AF-4CCE-BB84-8A6ED7F7D017}">
      <dgm:prSet/>
      <dgm:spPr/>
      <dgm:t>
        <a:bodyPr/>
        <a:lstStyle/>
        <a:p>
          <a:endParaRPr lang="ru-RU" sz="2400"/>
        </a:p>
      </dgm:t>
    </dgm:pt>
    <dgm:pt modelId="{AA343DB0-641A-4769-AC70-AB8FA158AA04}" type="sibTrans" cxnId="{9158351C-F7AF-4CCE-BB84-8A6ED7F7D017}">
      <dgm:prSet/>
      <dgm:spPr/>
      <dgm:t>
        <a:bodyPr/>
        <a:lstStyle/>
        <a:p>
          <a:endParaRPr lang="ru-RU" sz="2400"/>
        </a:p>
      </dgm:t>
    </dgm:pt>
    <dgm:pt modelId="{E2B65C7A-C320-4145-B6F1-0584D6A9E064}">
      <dgm:prSet phldrT="[Текст]" custT="1"/>
      <dgm:spPr/>
      <dgm:t>
        <a:bodyPr/>
        <a:lstStyle/>
        <a:p>
          <a:endParaRPr lang="ru-RU" sz="2400" dirty="0"/>
        </a:p>
      </dgm:t>
    </dgm:pt>
    <dgm:pt modelId="{E44AAF01-D5C0-48AC-B1DD-F792ABF45C71}" type="parTrans" cxnId="{5B532E35-4B3F-49D4-BAEC-29D90B426E2B}">
      <dgm:prSet/>
      <dgm:spPr/>
      <dgm:t>
        <a:bodyPr/>
        <a:lstStyle/>
        <a:p>
          <a:endParaRPr lang="ru-RU" sz="2400"/>
        </a:p>
      </dgm:t>
    </dgm:pt>
    <dgm:pt modelId="{F4F29FA5-66A2-400A-B229-903A71AB4D7D}" type="sibTrans" cxnId="{5B532E35-4B3F-49D4-BAEC-29D90B426E2B}">
      <dgm:prSet/>
      <dgm:spPr/>
      <dgm:t>
        <a:bodyPr/>
        <a:lstStyle/>
        <a:p>
          <a:endParaRPr lang="ru-RU" sz="2400"/>
        </a:p>
      </dgm:t>
    </dgm:pt>
    <dgm:pt modelId="{C8874EAC-B0AB-4A42-B61A-1C878AAF04F4}">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3200" b="1" dirty="0" err="1"/>
            <a:t>Інформаційна</a:t>
          </a:r>
          <a:r>
            <a:rPr lang="ru-RU" sz="3200" b="1" dirty="0"/>
            <a:t> </a:t>
          </a:r>
          <a:r>
            <a:rPr lang="ru-RU" sz="3200" b="1" dirty="0" err="1"/>
            <a:t>безпека</a:t>
          </a:r>
          <a:r>
            <a:rPr lang="ru-RU" sz="3200" b="1" dirty="0"/>
            <a:t> </a:t>
          </a:r>
          <a:r>
            <a:rPr lang="ru-RU" sz="3200" b="1" dirty="0" err="1"/>
            <a:t>особистості</a:t>
          </a:r>
          <a:endParaRPr lang="ru-RU" sz="3200" dirty="0"/>
        </a:p>
      </dgm:t>
    </dgm:pt>
    <dgm:pt modelId="{E439E913-9808-42BB-9968-EB8B3D1E70DA}" type="parTrans" cxnId="{A69F52E3-215B-4C4F-99A7-7C1DB12A734A}">
      <dgm:prSet/>
      <dgm:spPr/>
      <dgm:t>
        <a:bodyPr/>
        <a:lstStyle/>
        <a:p>
          <a:endParaRPr lang="ru-RU" sz="2400"/>
        </a:p>
      </dgm:t>
    </dgm:pt>
    <dgm:pt modelId="{3D4969B0-C7A9-4498-89A9-8C15824EC040}" type="sibTrans" cxnId="{A69F52E3-215B-4C4F-99A7-7C1DB12A734A}">
      <dgm:prSet/>
      <dgm:spPr/>
      <dgm:t>
        <a:bodyPr/>
        <a:lstStyle/>
        <a:p>
          <a:endParaRPr lang="ru-RU" sz="2400"/>
        </a:p>
      </dgm:t>
    </dgm:pt>
    <dgm:pt modelId="{5621B104-3D73-4081-8D20-D23E722B71E4}">
      <dgm:prSet phldrT="[Текст]" custT="1"/>
      <dgm:spPr/>
      <dgm:t>
        <a:bodyPr/>
        <a:lstStyle/>
        <a:p>
          <a:endParaRPr lang="ru-RU" sz="2400" dirty="0"/>
        </a:p>
      </dgm:t>
    </dgm:pt>
    <dgm:pt modelId="{B3EF9C73-8D29-457F-9959-2A317397D72B}" type="parTrans" cxnId="{4436478E-F807-46EB-A21E-FB4E181536DD}">
      <dgm:prSet/>
      <dgm:spPr/>
      <dgm:t>
        <a:bodyPr/>
        <a:lstStyle/>
        <a:p>
          <a:endParaRPr lang="ru-RU" sz="2400"/>
        </a:p>
      </dgm:t>
    </dgm:pt>
    <dgm:pt modelId="{451667C6-D614-41BC-A85C-C3F6DF8F4160}" type="sibTrans" cxnId="{4436478E-F807-46EB-A21E-FB4E181536DD}">
      <dgm:prSet/>
      <dgm:spPr/>
      <dgm:t>
        <a:bodyPr/>
        <a:lstStyle/>
        <a:p>
          <a:endParaRPr lang="ru-RU" sz="2400"/>
        </a:p>
      </dgm:t>
    </dgm:pt>
    <dgm:pt modelId="{05B15398-2422-4BAC-A1A3-10AD4AB2838C}">
      <dgm:prSet custT="1"/>
      <dgm:spPr/>
      <dgm:t>
        <a:bodyPr/>
        <a:lstStyle/>
        <a:p>
          <a:r>
            <a:rPr lang="uk-UA" sz="3200" b="1" dirty="0"/>
            <a:t>Інформаційна безпека суспільства</a:t>
          </a:r>
          <a:endParaRPr lang="ru-RU" sz="3200" b="1" dirty="0"/>
        </a:p>
      </dgm:t>
    </dgm:pt>
    <dgm:pt modelId="{9A33FA64-840F-4865-8BD4-F3FD4EABA4DA}" type="parTrans" cxnId="{A356837E-5DC7-42B7-947F-027C91691E33}">
      <dgm:prSet/>
      <dgm:spPr/>
      <dgm:t>
        <a:bodyPr/>
        <a:lstStyle/>
        <a:p>
          <a:endParaRPr lang="ru-RU" sz="2400"/>
        </a:p>
      </dgm:t>
    </dgm:pt>
    <dgm:pt modelId="{4EE66B01-9420-4583-881C-93C138B3F46A}" type="sibTrans" cxnId="{A356837E-5DC7-42B7-947F-027C91691E33}">
      <dgm:prSet/>
      <dgm:spPr/>
      <dgm:t>
        <a:bodyPr/>
        <a:lstStyle/>
        <a:p>
          <a:endParaRPr lang="ru-RU" sz="2400"/>
        </a:p>
      </dgm:t>
    </dgm:pt>
    <dgm:pt modelId="{933C5FAC-BF0E-41E4-914D-20653F32F497}">
      <dgm:prSet custT="1"/>
      <dgm:spPr/>
      <dgm:t>
        <a:bodyPr/>
        <a:lstStyle/>
        <a:p>
          <a:r>
            <a:rPr lang="uk-UA" sz="3200" b="1" dirty="0"/>
            <a:t>Інформаційна безпека організації</a:t>
          </a:r>
          <a:r>
            <a:rPr lang="uk-UA" sz="3200" dirty="0">
              <a:latin typeface="Times New Roman" pitchFamily="18" charset="0"/>
              <a:cs typeface="Times New Roman" pitchFamily="18" charset="0"/>
            </a:rPr>
            <a:t> </a:t>
          </a:r>
          <a:endParaRPr lang="ru-RU" sz="3200" dirty="0"/>
        </a:p>
      </dgm:t>
    </dgm:pt>
    <dgm:pt modelId="{1DCD813A-948A-47D6-AFC4-E0F09C851F87}" type="parTrans" cxnId="{0555F1C7-563C-4FF2-B611-2D82EBF30BFE}">
      <dgm:prSet/>
      <dgm:spPr/>
      <dgm:t>
        <a:bodyPr/>
        <a:lstStyle/>
        <a:p>
          <a:endParaRPr lang="ru-RU"/>
        </a:p>
      </dgm:t>
    </dgm:pt>
    <dgm:pt modelId="{3A7A5CF2-1664-401A-9D09-B94B53434E8F}" type="sibTrans" cxnId="{0555F1C7-563C-4FF2-B611-2D82EBF30BFE}">
      <dgm:prSet/>
      <dgm:spPr/>
      <dgm:t>
        <a:bodyPr/>
        <a:lstStyle/>
        <a:p>
          <a:endParaRPr lang="ru-RU"/>
        </a:p>
      </dgm:t>
    </dgm:pt>
    <dgm:pt modelId="{CF91432A-5A4B-4FB2-A9DA-1473E30F243D}" type="pres">
      <dgm:prSet presAssocID="{4D9C2F02-255C-4388-BE32-E1B09C49407E}" presName="linear" presStyleCnt="0">
        <dgm:presLayoutVars>
          <dgm:dir/>
          <dgm:animLvl val="lvl"/>
          <dgm:resizeHandles val="exact"/>
        </dgm:presLayoutVars>
      </dgm:prSet>
      <dgm:spPr/>
    </dgm:pt>
    <dgm:pt modelId="{82516A52-54A3-4488-93CD-8596E081461D}" type="pres">
      <dgm:prSet presAssocID="{B26D008E-6F3C-403E-A3D4-F9AA3A23FE47}" presName="parentLin" presStyleCnt="0"/>
      <dgm:spPr/>
    </dgm:pt>
    <dgm:pt modelId="{5DCE8A79-A1F1-4BC1-A708-F91B537BF036}" type="pres">
      <dgm:prSet presAssocID="{B26D008E-6F3C-403E-A3D4-F9AA3A23FE47}" presName="parentLeftMargin" presStyleLbl="node1" presStyleIdx="0" presStyleCnt="4"/>
      <dgm:spPr/>
    </dgm:pt>
    <dgm:pt modelId="{BFA97222-ED78-447E-91F4-337BFAF6B3E7}" type="pres">
      <dgm:prSet presAssocID="{B26D008E-6F3C-403E-A3D4-F9AA3A23FE47}" presName="parentText" presStyleLbl="node1" presStyleIdx="0" presStyleCnt="4" custScaleX="121505">
        <dgm:presLayoutVars>
          <dgm:chMax val="0"/>
          <dgm:bulletEnabled val="1"/>
        </dgm:presLayoutVars>
      </dgm:prSet>
      <dgm:spPr/>
    </dgm:pt>
    <dgm:pt modelId="{68424DC2-5C4F-4CDF-AB37-5D4BEE6C0F5B}" type="pres">
      <dgm:prSet presAssocID="{B26D008E-6F3C-403E-A3D4-F9AA3A23FE47}" presName="negativeSpace" presStyleCnt="0"/>
      <dgm:spPr/>
    </dgm:pt>
    <dgm:pt modelId="{9EE58B62-12E1-4C1E-823E-955908A5B79B}" type="pres">
      <dgm:prSet presAssocID="{B26D008E-6F3C-403E-A3D4-F9AA3A23FE47}" presName="childText" presStyleLbl="conFgAcc1" presStyleIdx="0" presStyleCnt="4">
        <dgm:presLayoutVars>
          <dgm:bulletEnabled val="1"/>
        </dgm:presLayoutVars>
      </dgm:prSet>
      <dgm:spPr/>
    </dgm:pt>
    <dgm:pt modelId="{8121CD1F-16F6-49B6-8483-1418FC270521}" type="pres">
      <dgm:prSet presAssocID="{AA343DB0-641A-4769-AC70-AB8FA158AA04}" presName="spaceBetweenRectangles" presStyleCnt="0"/>
      <dgm:spPr/>
    </dgm:pt>
    <dgm:pt modelId="{BB1D8117-D64E-4B91-A5AC-F1D0BC1E5ED7}" type="pres">
      <dgm:prSet presAssocID="{05B15398-2422-4BAC-A1A3-10AD4AB2838C}" presName="parentLin" presStyleCnt="0"/>
      <dgm:spPr/>
    </dgm:pt>
    <dgm:pt modelId="{F2A12E9E-BEF1-4F6F-83C4-CBE7416AE5AF}" type="pres">
      <dgm:prSet presAssocID="{05B15398-2422-4BAC-A1A3-10AD4AB2838C}" presName="parentLeftMargin" presStyleLbl="node1" presStyleIdx="0" presStyleCnt="4"/>
      <dgm:spPr/>
    </dgm:pt>
    <dgm:pt modelId="{37AFE07F-195A-4336-899D-F3EA97AE360D}" type="pres">
      <dgm:prSet presAssocID="{05B15398-2422-4BAC-A1A3-10AD4AB2838C}" presName="parentText" presStyleLbl="node1" presStyleIdx="1" presStyleCnt="4" custScaleX="122273">
        <dgm:presLayoutVars>
          <dgm:chMax val="0"/>
          <dgm:bulletEnabled val="1"/>
        </dgm:presLayoutVars>
      </dgm:prSet>
      <dgm:spPr/>
    </dgm:pt>
    <dgm:pt modelId="{9E66809C-7354-4748-9250-147FCB5B5802}" type="pres">
      <dgm:prSet presAssocID="{05B15398-2422-4BAC-A1A3-10AD4AB2838C}" presName="negativeSpace" presStyleCnt="0"/>
      <dgm:spPr/>
    </dgm:pt>
    <dgm:pt modelId="{69B67CA1-0127-4B40-86EE-40D09DD66E71}" type="pres">
      <dgm:prSet presAssocID="{05B15398-2422-4BAC-A1A3-10AD4AB2838C}" presName="childText" presStyleLbl="conFgAcc1" presStyleIdx="1" presStyleCnt="4">
        <dgm:presLayoutVars>
          <dgm:bulletEnabled val="1"/>
        </dgm:presLayoutVars>
      </dgm:prSet>
      <dgm:spPr/>
    </dgm:pt>
    <dgm:pt modelId="{4B59C2FB-7685-42E2-A140-7CD8899053ED}" type="pres">
      <dgm:prSet presAssocID="{4EE66B01-9420-4583-881C-93C138B3F46A}" presName="spaceBetweenRectangles" presStyleCnt="0"/>
      <dgm:spPr/>
    </dgm:pt>
    <dgm:pt modelId="{00273BFF-4497-4FB2-98C1-DC749DC92CEC}" type="pres">
      <dgm:prSet presAssocID="{933C5FAC-BF0E-41E4-914D-20653F32F497}" presName="parentLin" presStyleCnt="0"/>
      <dgm:spPr/>
    </dgm:pt>
    <dgm:pt modelId="{08879B2F-F336-456D-85C3-C8AB814334CA}" type="pres">
      <dgm:prSet presAssocID="{933C5FAC-BF0E-41E4-914D-20653F32F497}" presName="parentLeftMargin" presStyleLbl="node1" presStyleIdx="1" presStyleCnt="4"/>
      <dgm:spPr/>
    </dgm:pt>
    <dgm:pt modelId="{B7A189AC-4448-48B8-A284-948AA5C4A6E9}" type="pres">
      <dgm:prSet presAssocID="{933C5FAC-BF0E-41E4-914D-20653F32F497}" presName="parentText" presStyleLbl="node1" presStyleIdx="2" presStyleCnt="4" custScaleX="120481">
        <dgm:presLayoutVars>
          <dgm:chMax val="0"/>
          <dgm:bulletEnabled val="1"/>
        </dgm:presLayoutVars>
      </dgm:prSet>
      <dgm:spPr/>
    </dgm:pt>
    <dgm:pt modelId="{B30D3A2A-A14F-428E-A43F-034AB4979420}" type="pres">
      <dgm:prSet presAssocID="{933C5FAC-BF0E-41E4-914D-20653F32F497}" presName="negativeSpace" presStyleCnt="0"/>
      <dgm:spPr/>
    </dgm:pt>
    <dgm:pt modelId="{1B506328-0EAA-4302-AA0D-378BF58F88B3}" type="pres">
      <dgm:prSet presAssocID="{933C5FAC-BF0E-41E4-914D-20653F32F497}" presName="childText" presStyleLbl="conFgAcc1" presStyleIdx="2" presStyleCnt="4">
        <dgm:presLayoutVars>
          <dgm:bulletEnabled val="1"/>
        </dgm:presLayoutVars>
      </dgm:prSet>
      <dgm:spPr/>
    </dgm:pt>
    <dgm:pt modelId="{8AF2F613-71FE-4529-9770-985E52B2DDAF}" type="pres">
      <dgm:prSet presAssocID="{3A7A5CF2-1664-401A-9D09-B94B53434E8F}" presName="spaceBetweenRectangles" presStyleCnt="0"/>
      <dgm:spPr/>
    </dgm:pt>
    <dgm:pt modelId="{B277217A-4EE5-4D77-BB28-31E4F4CC57C7}" type="pres">
      <dgm:prSet presAssocID="{C8874EAC-B0AB-4A42-B61A-1C878AAF04F4}" presName="parentLin" presStyleCnt="0"/>
      <dgm:spPr/>
    </dgm:pt>
    <dgm:pt modelId="{840DC563-B6C3-4984-9AAA-B99D38B937E9}" type="pres">
      <dgm:prSet presAssocID="{C8874EAC-B0AB-4A42-B61A-1C878AAF04F4}" presName="parentLeftMargin" presStyleLbl="node1" presStyleIdx="2" presStyleCnt="4"/>
      <dgm:spPr/>
    </dgm:pt>
    <dgm:pt modelId="{10D72906-A975-4872-A782-83559115675D}" type="pres">
      <dgm:prSet presAssocID="{C8874EAC-B0AB-4A42-B61A-1C878AAF04F4}" presName="parentText" presStyleLbl="node1" presStyleIdx="3" presStyleCnt="4" custScaleX="120481">
        <dgm:presLayoutVars>
          <dgm:chMax val="0"/>
          <dgm:bulletEnabled val="1"/>
        </dgm:presLayoutVars>
      </dgm:prSet>
      <dgm:spPr/>
    </dgm:pt>
    <dgm:pt modelId="{F6951A2A-67EC-40AB-BBB5-0AB2724E0828}" type="pres">
      <dgm:prSet presAssocID="{C8874EAC-B0AB-4A42-B61A-1C878AAF04F4}" presName="negativeSpace" presStyleCnt="0"/>
      <dgm:spPr/>
    </dgm:pt>
    <dgm:pt modelId="{B58245F8-F3C3-43FB-90C7-631A0AFB0618}" type="pres">
      <dgm:prSet presAssocID="{C8874EAC-B0AB-4A42-B61A-1C878AAF04F4}" presName="childText" presStyleLbl="conFgAcc1" presStyleIdx="3" presStyleCnt="4">
        <dgm:presLayoutVars>
          <dgm:bulletEnabled val="1"/>
        </dgm:presLayoutVars>
      </dgm:prSet>
      <dgm:spPr/>
    </dgm:pt>
  </dgm:ptLst>
  <dgm:cxnLst>
    <dgm:cxn modelId="{9158351C-F7AF-4CCE-BB84-8A6ED7F7D017}" srcId="{4D9C2F02-255C-4388-BE32-E1B09C49407E}" destId="{B26D008E-6F3C-403E-A3D4-F9AA3A23FE47}" srcOrd="0" destOrd="0" parTransId="{C49FC969-A81E-4317-98CC-CB6A28FDDF90}" sibTransId="{AA343DB0-641A-4769-AC70-AB8FA158AA04}"/>
    <dgm:cxn modelId="{8B9DDC28-AD70-4D85-9FCE-4A099361DD42}" type="presOf" srcId="{4D9C2F02-255C-4388-BE32-E1B09C49407E}" destId="{CF91432A-5A4B-4FB2-A9DA-1473E30F243D}" srcOrd="0" destOrd="0" presId="urn:microsoft.com/office/officeart/2005/8/layout/list1"/>
    <dgm:cxn modelId="{67C6D130-9781-404F-8D00-48E0C63D92EE}" type="presOf" srcId="{05B15398-2422-4BAC-A1A3-10AD4AB2838C}" destId="{37AFE07F-195A-4336-899D-F3EA97AE360D}" srcOrd="1" destOrd="0" presId="urn:microsoft.com/office/officeart/2005/8/layout/list1"/>
    <dgm:cxn modelId="{5B532E35-4B3F-49D4-BAEC-29D90B426E2B}" srcId="{B26D008E-6F3C-403E-A3D4-F9AA3A23FE47}" destId="{E2B65C7A-C320-4145-B6F1-0584D6A9E064}" srcOrd="0" destOrd="0" parTransId="{E44AAF01-D5C0-48AC-B1DD-F792ABF45C71}" sibTransId="{F4F29FA5-66A2-400A-B229-903A71AB4D7D}"/>
    <dgm:cxn modelId="{E1905D47-B451-4144-AE55-38061F42561C}" type="presOf" srcId="{933C5FAC-BF0E-41E4-914D-20653F32F497}" destId="{B7A189AC-4448-48B8-A284-948AA5C4A6E9}" srcOrd="1" destOrd="0" presId="urn:microsoft.com/office/officeart/2005/8/layout/list1"/>
    <dgm:cxn modelId="{CF337A78-1341-4DF0-B9D5-AD58ECF3D14B}" type="presOf" srcId="{E2B65C7A-C320-4145-B6F1-0584D6A9E064}" destId="{9EE58B62-12E1-4C1E-823E-955908A5B79B}" srcOrd="0" destOrd="0" presId="urn:microsoft.com/office/officeart/2005/8/layout/list1"/>
    <dgm:cxn modelId="{A356837E-5DC7-42B7-947F-027C91691E33}" srcId="{4D9C2F02-255C-4388-BE32-E1B09C49407E}" destId="{05B15398-2422-4BAC-A1A3-10AD4AB2838C}" srcOrd="1" destOrd="0" parTransId="{9A33FA64-840F-4865-8BD4-F3FD4EABA4DA}" sibTransId="{4EE66B01-9420-4583-881C-93C138B3F46A}"/>
    <dgm:cxn modelId="{4436478E-F807-46EB-A21E-FB4E181536DD}" srcId="{C8874EAC-B0AB-4A42-B61A-1C878AAF04F4}" destId="{5621B104-3D73-4081-8D20-D23E722B71E4}" srcOrd="0" destOrd="0" parTransId="{B3EF9C73-8D29-457F-9959-2A317397D72B}" sibTransId="{451667C6-D614-41BC-A85C-C3F6DF8F4160}"/>
    <dgm:cxn modelId="{920D0F91-9879-4FBC-A44F-FF9F88B4DCDD}" type="presOf" srcId="{5621B104-3D73-4081-8D20-D23E722B71E4}" destId="{B58245F8-F3C3-43FB-90C7-631A0AFB0618}" srcOrd="0" destOrd="0" presId="urn:microsoft.com/office/officeart/2005/8/layout/list1"/>
    <dgm:cxn modelId="{BBBAB09E-D95E-4E07-8CF3-2158896063FB}" type="presOf" srcId="{B26D008E-6F3C-403E-A3D4-F9AA3A23FE47}" destId="{5DCE8A79-A1F1-4BC1-A708-F91B537BF036}" srcOrd="0" destOrd="0" presId="urn:microsoft.com/office/officeart/2005/8/layout/list1"/>
    <dgm:cxn modelId="{DAC266A9-3F1B-4D85-A24A-C9F062C88DF3}" type="presOf" srcId="{B26D008E-6F3C-403E-A3D4-F9AA3A23FE47}" destId="{BFA97222-ED78-447E-91F4-337BFAF6B3E7}" srcOrd="1" destOrd="0" presId="urn:microsoft.com/office/officeart/2005/8/layout/list1"/>
    <dgm:cxn modelId="{0555F1C7-563C-4FF2-B611-2D82EBF30BFE}" srcId="{4D9C2F02-255C-4388-BE32-E1B09C49407E}" destId="{933C5FAC-BF0E-41E4-914D-20653F32F497}" srcOrd="2" destOrd="0" parTransId="{1DCD813A-948A-47D6-AFC4-E0F09C851F87}" sibTransId="{3A7A5CF2-1664-401A-9D09-B94B53434E8F}"/>
    <dgm:cxn modelId="{8C19B8D2-551D-4E04-AEC3-8F8E6BDF5CC2}" type="presOf" srcId="{933C5FAC-BF0E-41E4-914D-20653F32F497}" destId="{08879B2F-F336-456D-85C3-C8AB814334CA}" srcOrd="0" destOrd="0" presId="urn:microsoft.com/office/officeart/2005/8/layout/list1"/>
    <dgm:cxn modelId="{A69F52E3-215B-4C4F-99A7-7C1DB12A734A}" srcId="{4D9C2F02-255C-4388-BE32-E1B09C49407E}" destId="{C8874EAC-B0AB-4A42-B61A-1C878AAF04F4}" srcOrd="3" destOrd="0" parTransId="{E439E913-9808-42BB-9968-EB8B3D1E70DA}" sibTransId="{3D4969B0-C7A9-4498-89A9-8C15824EC040}"/>
    <dgm:cxn modelId="{60F34FE6-1E58-4020-9E1F-40562F16B079}" type="presOf" srcId="{05B15398-2422-4BAC-A1A3-10AD4AB2838C}" destId="{F2A12E9E-BEF1-4F6F-83C4-CBE7416AE5AF}" srcOrd="0" destOrd="0" presId="urn:microsoft.com/office/officeart/2005/8/layout/list1"/>
    <dgm:cxn modelId="{CFAFD0EA-9C01-4B84-AFC9-3F26C388D6AE}" type="presOf" srcId="{C8874EAC-B0AB-4A42-B61A-1C878AAF04F4}" destId="{840DC563-B6C3-4984-9AAA-B99D38B937E9}" srcOrd="0" destOrd="0" presId="urn:microsoft.com/office/officeart/2005/8/layout/list1"/>
    <dgm:cxn modelId="{BE94D4F0-03D5-4BAB-B3A0-3108FDE3301F}" type="presOf" srcId="{C8874EAC-B0AB-4A42-B61A-1C878AAF04F4}" destId="{10D72906-A975-4872-A782-83559115675D}" srcOrd="1" destOrd="0" presId="urn:microsoft.com/office/officeart/2005/8/layout/list1"/>
    <dgm:cxn modelId="{75EDB02D-647A-4C6A-8051-73ABD56E5447}" type="presParOf" srcId="{CF91432A-5A4B-4FB2-A9DA-1473E30F243D}" destId="{82516A52-54A3-4488-93CD-8596E081461D}" srcOrd="0" destOrd="0" presId="urn:microsoft.com/office/officeart/2005/8/layout/list1"/>
    <dgm:cxn modelId="{2498C5E5-08C4-49DF-B997-8120F219888B}" type="presParOf" srcId="{82516A52-54A3-4488-93CD-8596E081461D}" destId="{5DCE8A79-A1F1-4BC1-A708-F91B537BF036}" srcOrd="0" destOrd="0" presId="urn:microsoft.com/office/officeart/2005/8/layout/list1"/>
    <dgm:cxn modelId="{11E136BA-FEFA-4CBA-BE8F-F95B27F1BCAA}" type="presParOf" srcId="{82516A52-54A3-4488-93CD-8596E081461D}" destId="{BFA97222-ED78-447E-91F4-337BFAF6B3E7}" srcOrd="1" destOrd="0" presId="urn:microsoft.com/office/officeart/2005/8/layout/list1"/>
    <dgm:cxn modelId="{01CFA329-3E5E-402D-9DDC-2A90E75B17CB}" type="presParOf" srcId="{CF91432A-5A4B-4FB2-A9DA-1473E30F243D}" destId="{68424DC2-5C4F-4CDF-AB37-5D4BEE6C0F5B}" srcOrd="1" destOrd="0" presId="urn:microsoft.com/office/officeart/2005/8/layout/list1"/>
    <dgm:cxn modelId="{D811F4DB-03C2-4AA8-9C8F-65BB844293E3}" type="presParOf" srcId="{CF91432A-5A4B-4FB2-A9DA-1473E30F243D}" destId="{9EE58B62-12E1-4C1E-823E-955908A5B79B}" srcOrd="2" destOrd="0" presId="urn:microsoft.com/office/officeart/2005/8/layout/list1"/>
    <dgm:cxn modelId="{B0B64322-BD77-4AD0-8051-5DAED0E961CA}" type="presParOf" srcId="{CF91432A-5A4B-4FB2-A9DA-1473E30F243D}" destId="{8121CD1F-16F6-49B6-8483-1418FC270521}" srcOrd="3" destOrd="0" presId="urn:microsoft.com/office/officeart/2005/8/layout/list1"/>
    <dgm:cxn modelId="{5039D4E5-3D9D-444E-B443-1B84970FB933}" type="presParOf" srcId="{CF91432A-5A4B-4FB2-A9DA-1473E30F243D}" destId="{BB1D8117-D64E-4B91-A5AC-F1D0BC1E5ED7}" srcOrd="4" destOrd="0" presId="urn:microsoft.com/office/officeart/2005/8/layout/list1"/>
    <dgm:cxn modelId="{671B6B2F-136B-42C5-8A3E-70649289FB00}" type="presParOf" srcId="{BB1D8117-D64E-4B91-A5AC-F1D0BC1E5ED7}" destId="{F2A12E9E-BEF1-4F6F-83C4-CBE7416AE5AF}" srcOrd="0" destOrd="0" presId="urn:microsoft.com/office/officeart/2005/8/layout/list1"/>
    <dgm:cxn modelId="{AD20E584-E048-4D2B-B906-60FB8535B511}" type="presParOf" srcId="{BB1D8117-D64E-4B91-A5AC-F1D0BC1E5ED7}" destId="{37AFE07F-195A-4336-899D-F3EA97AE360D}" srcOrd="1" destOrd="0" presId="urn:microsoft.com/office/officeart/2005/8/layout/list1"/>
    <dgm:cxn modelId="{D4E01E4E-DF68-4ABE-9EE8-F6EB76FC442F}" type="presParOf" srcId="{CF91432A-5A4B-4FB2-A9DA-1473E30F243D}" destId="{9E66809C-7354-4748-9250-147FCB5B5802}" srcOrd="5" destOrd="0" presId="urn:microsoft.com/office/officeart/2005/8/layout/list1"/>
    <dgm:cxn modelId="{F9F4FC9A-F752-4642-8044-00470E274A6A}" type="presParOf" srcId="{CF91432A-5A4B-4FB2-A9DA-1473E30F243D}" destId="{69B67CA1-0127-4B40-86EE-40D09DD66E71}" srcOrd="6" destOrd="0" presId="urn:microsoft.com/office/officeart/2005/8/layout/list1"/>
    <dgm:cxn modelId="{C948262A-ECEE-4EC4-8001-73FE11F89F52}" type="presParOf" srcId="{CF91432A-5A4B-4FB2-A9DA-1473E30F243D}" destId="{4B59C2FB-7685-42E2-A140-7CD8899053ED}" srcOrd="7" destOrd="0" presId="urn:microsoft.com/office/officeart/2005/8/layout/list1"/>
    <dgm:cxn modelId="{3F4133CF-9748-4565-8C7D-E3C1CA58186C}" type="presParOf" srcId="{CF91432A-5A4B-4FB2-A9DA-1473E30F243D}" destId="{00273BFF-4497-4FB2-98C1-DC749DC92CEC}" srcOrd="8" destOrd="0" presId="urn:microsoft.com/office/officeart/2005/8/layout/list1"/>
    <dgm:cxn modelId="{F138A029-CF8C-499C-9A7E-5FCEE0E180AD}" type="presParOf" srcId="{00273BFF-4497-4FB2-98C1-DC749DC92CEC}" destId="{08879B2F-F336-456D-85C3-C8AB814334CA}" srcOrd="0" destOrd="0" presId="urn:microsoft.com/office/officeart/2005/8/layout/list1"/>
    <dgm:cxn modelId="{0A79D657-B566-473F-B9D3-5D0BCA0A4700}" type="presParOf" srcId="{00273BFF-4497-4FB2-98C1-DC749DC92CEC}" destId="{B7A189AC-4448-48B8-A284-948AA5C4A6E9}" srcOrd="1" destOrd="0" presId="urn:microsoft.com/office/officeart/2005/8/layout/list1"/>
    <dgm:cxn modelId="{4693D9A7-D834-4102-BE21-FF1401FADFB7}" type="presParOf" srcId="{CF91432A-5A4B-4FB2-A9DA-1473E30F243D}" destId="{B30D3A2A-A14F-428E-A43F-034AB4979420}" srcOrd="9" destOrd="0" presId="urn:microsoft.com/office/officeart/2005/8/layout/list1"/>
    <dgm:cxn modelId="{7B40DCC5-C721-42B2-B2E8-A059784A330C}" type="presParOf" srcId="{CF91432A-5A4B-4FB2-A9DA-1473E30F243D}" destId="{1B506328-0EAA-4302-AA0D-378BF58F88B3}" srcOrd="10" destOrd="0" presId="urn:microsoft.com/office/officeart/2005/8/layout/list1"/>
    <dgm:cxn modelId="{30EE6108-CF13-4E03-B0FC-329E1CE2EC9E}" type="presParOf" srcId="{CF91432A-5A4B-4FB2-A9DA-1473E30F243D}" destId="{8AF2F613-71FE-4529-9770-985E52B2DDAF}" srcOrd="11" destOrd="0" presId="urn:microsoft.com/office/officeart/2005/8/layout/list1"/>
    <dgm:cxn modelId="{F674F19F-0DA1-4B75-B6CF-081CAA939CF4}" type="presParOf" srcId="{CF91432A-5A4B-4FB2-A9DA-1473E30F243D}" destId="{B277217A-4EE5-4D77-BB28-31E4F4CC57C7}" srcOrd="12" destOrd="0" presId="urn:microsoft.com/office/officeart/2005/8/layout/list1"/>
    <dgm:cxn modelId="{4F158B1D-559D-45D4-8552-C31985F59556}" type="presParOf" srcId="{B277217A-4EE5-4D77-BB28-31E4F4CC57C7}" destId="{840DC563-B6C3-4984-9AAA-B99D38B937E9}" srcOrd="0" destOrd="0" presId="urn:microsoft.com/office/officeart/2005/8/layout/list1"/>
    <dgm:cxn modelId="{3851BFF6-3DB3-45F2-BD93-350D790CE5F6}" type="presParOf" srcId="{B277217A-4EE5-4D77-BB28-31E4F4CC57C7}" destId="{10D72906-A975-4872-A782-83559115675D}" srcOrd="1" destOrd="0" presId="urn:microsoft.com/office/officeart/2005/8/layout/list1"/>
    <dgm:cxn modelId="{1B619851-9E4C-4A1C-BE3E-CEF240EE93BE}" type="presParOf" srcId="{CF91432A-5A4B-4FB2-A9DA-1473E30F243D}" destId="{F6951A2A-67EC-40AB-BBB5-0AB2724E0828}" srcOrd="13" destOrd="0" presId="urn:microsoft.com/office/officeart/2005/8/layout/list1"/>
    <dgm:cxn modelId="{94984BD3-B778-4CB0-B5BA-9B97E1FF85B9}" type="presParOf" srcId="{CF91432A-5A4B-4FB2-A9DA-1473E30F243D}" destId="{B58245F8-F3C3-43FB-90C7-631A0AFB061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412907-1527-4124-8B1B-B634ADBA8EA1}" type="doc">
      <dgm:prSet loTypeId="urn:microsoft.com/office/officeart/2005/8/layout/hierarchy3" loCatId="hierarchy" qsTypeId="urn:microsoft.com/office/officeart/2005/8/quickstyle/3d2" qsCatId="3D" csTypeId="urn:microsoft.com/office/officeart/2005/8/colors/colorful1#1" csCatId="colorful" phldr="1"/>
      <dgm:spPr/>
      <dgm:t>
        <a:bodyPr/>
        <a:lstStyle/>
        <a:p>
          <a:endParaRPr lang="ru-RU"/>
        </a:p>
      </dgm:t>
    </dgm:pt>
    <dgm:pt modelId="{9A13EFDE-5195-4487-93AF-1D7327778977}">
      <dgm:prSet phldrT="[Текст]" custT="1"/>
      <dgm:spPr/>
      <dgm:t>
        <a:bodyPr/>
        <a:lstStyle/>
        <a:p>
          <a:r>
            <a:rPr lang="uk-UA" sz="2800" b="1" dirty="0">
              <a:latin typeface="Century Gothic" panose="020B0502020202020204" pitchFamily="34" charset="0"/>
            </a:rPr>
            <a:t>Інформаційна безпека</a:t>
          </a:r>
          <a:endParaRPr lang="ru-RU" sz="2800" b="1" dirty="0">
            <a:latin typeface="Century Gothic" panose="020B0502020202020204" pitchFamily="34" charset="0"/>
          </a:endParaRPr>
        </a:p>
      </dgm:t>
    </dgm:pt>
    <dgm:pt modelId="{183CDB0B-3EFB-4098-BC11-16CCA762BCEE}" type="parTrans" cxnId="{AF2C96AE-56E0-4B44-AB15-8734FE0BA930}">
      <dgm:prSet/>
      <dgm:spPr/>
      <dgm:t>
        <a:bodyPr/>
        <a:lstStyle/>
        <a:p>
          <a:endParaRPr lang="ru-RU" sz="2400"/>
        </a:p>
      </dgm:t>
    </dgm:pt>
    <dgm:pt modelId="{B56D9118-4BF4-49C9-9073-7289388D16CA}" type="sibTrans" cxnId="{AF2C96AE-56E0-4B44-AB15-8734FE0BA930}">
      <dgm:prSet/>
      <dgm:spPr/>
      <dgm:t>
        <a:bodyPr/>
        <a:lstStyle/>
        <a:p>
          <a:endParaRPr lang="ru-RU" sz="2400"/>
        </a:p>
      </dgm:t>
    </dgm:pt>
    <dgm:pt modelId="{0641CB7F-AE0D-421F-8312-D5F555CE9266}">
      <dgm:prSet phldrT="[Текст]" custT="1"/>
      <dgm:spPr>
        <a:solidFill>
          <a:srgbClr val="92D050">
            <a:alpha val="90000"/>
          </a:srgbClr>
        </a:solidFill>
      </dgm:spPr>
      <dgm:t>
        <a:bodyPr/>
        <a:lstStyle/>
        <a:p>
          <a:r>
            <a:rPr lang="uk-UA" sz="2800" b="0">
              <a:latin typeface="Century Gothic" panose="020B0502020202020204" pitchFamily="34" charset="0"/>
            </a:rPr>
            <a:t>Цілісність</a:t>
          </a:r>
          <a:endParaRPr lang="ru-RU" sz="2800" b="0" dirty="0">
            <a:latin typeface="Century Gothic" panose="020B0502020202020204" pitchFamily="34" charset="0"/>
          </a:endParaRPr>
        </a:p>
      </dgm:t>
    </dgm:pt>
    <dgm:pt modelId="{91EA5331-7AD6-4807-AB7E-A1346546EE09}" type="parTrans" cxnId="{F4C46CA3-BED2-4D96-B509-950BCB75FDD2}">
      <dgm:prSet/>
      <dgm:spPr/>
      <dgm:t>
        <a:bodyPr/>
        <a:lstStyle/>
        <a:p>
          <a:endParaRPr lang="ru-RU" sz="2400"/>
        </a:p>
      </dgm:t>
    </dgm:pt>
    <dgm:pt modelId="{34D9D095-6DBD-4801-BFE7-3755594974E4}" type="sibTrans" cxnId="{F4C46CA3-BED2-4D96-B509-950BCB75FDD2}">
      <dgm:prSet/>
      <dgm:spPr/>
      <dgm:t>
        <a:bodyPr/>
        <a:lstStyle/>
        <a:p>
          <a:endParaRPr lang="ru-RU" sz="2400"/>
        </a:p>
      </dgm:t>
    </dgm:pt>
    <dgm:pt modelId="{1B3CFF5C-EF0C-45AB-A24F-C5182C6ED853}">
      <dgm:prSet phldrT="[Текст]" custT="1"/>
      <dgm:spPr>
        <a:solidFill>
          <a:srgbClr val="FFC000">
            <a:alpha val="90000"/>
          </a:srgbClr>
        </a:solidFill>
      </dgm:spPr>
      <dgm:t>
        <a:bodyPr/>
        <a:lstStyle/>
        <a:p>
          <a:r>
            <a:rPr lang="uk-UA" sz="2200" b="0" dirty="0">
              <a:latin typeface="Century Gothic" panose="020B0502020202020204" pitchFamily="34" charset="0"/>
            </a:rPr>
            <a:t>Конфіденційність</a:t>
          </a:r>
          <a:endParaRPr lang="ru-RU" sz="2200" b="0" dirty="0">
            <a:latin typeface="Century Gothic" panose="020B0502020202020204" pitchFamily="34" charset="0"/>
          </a:endParaRPr>
        </a:p>
      </dgm:t>
    </dgm:pt>
    <dgm:pt modelId="{483BAFBA-C40A-42B7-A864-A4D68750F7C3}" type="parTrans" cxnId="{4EAF7581-FA6F-429B-A2CF-5A2AD13BE1AD}">
      <dgm:prSet/>
      <dgm:spPr/>
      <dgm:t>
        <a:bodyPr/>
        <a:lstStyle/>
        <a:p>
          <a:endParaRPr lang="ru-RU" sz="2400"/>
        </a:p>
      </dgm:t>
    </dgm:pt>
    <dgm:pt modelId="{9ADB2DC1-DCED-4EFE-90F6-C871D82E4EAE}" type="sibTrans" cxnId="{4EAF7581-FA6F-429B-A2CF-5A2AD13BE1AD}">
      <dgm:prSet/>
      <dgm:spPr/>
      <dgm:t>
        <a:bodyPr/>
        <a:lstStyle/>
        <a:p>
          <a:endParaRPr lang="ru-RU" sz="2400"/>
        </a:p>
      </dgm:t>
    </dgm:pt>
    <dgm:pt modelId="{27466B06-3F79-4DE6-A441-731650F93104}">
      <dgm:prSet phldrT="[Текст]" custT="1"/>
      <dgm:spPr>
        <a:solidFill>
          <a:srgbClr val="9966FF">
            <a:alpha val="89804"/>
          </a:srgbClr>
        </a:solidFill>
      </dgm:spPr>
      <dgm:t>
        <a:bodyPr/>
        <a:lstStyle/>
        <a:p>
          <a:r>
            <a:rPr lang="uk-UA" sz="2800" dirty="0">
              <a:latin typeface="Century Gothic" panose="020B0502020202020204" pitchFamily="34" charset="0"/>
            </a:rPr>
            <a:t>Доступність</a:t>
          </a:r>
          <a:endParaRPr lang="ru-RU" sz="2800" dirty="0">
            <a:latin typeface="Century Gothic" panose="020B0502020202020204" pitchFamily="34" charset="0"/>
          </a:endParaRPr>
        </a:p>
      </dgm:t>
    </dgm:pt>
    <dgm:pt modelId="{E44B1807-8284-4B34-A8E2-82387440D848}" type="parTrans" cxnId="{9E5FD181-2949-4BE7-ACC7-B0034EE76ABF}">
      <dgm:prSet/>
      <dgm:spPr/>
      <dgm:t>
        <a:bodyPr/>
        <a:lstStyle/>
        <a:p>
          <a:endParaRPr lang="ru-RU" sz="2400"/>
        </a:p>
      </dgm:t>
    </dgm:pt>
    <dgm:pt modelId="{246A2CC5-9614-4FD3-BB71-5B4DE9F42402}" type="sibTrans" cxnId="{9E5FD181-2949-4BE7-ACC7-B0034EE76ABF}">
      <dgm:prSet/>
      <dgm:spPr/>
      <dgm:t>
        <a:bodyPr/>
        <a:lstStyle/>
        <a:p>
          <a:endParaRPr lang="ru-RU" sz="2400"/>
        </a:p>
      </dgm:t>
    </dgm:pt>
    <dgm:pt modelId="{791725E1-AA96-4A7F-A5AF-C93A1D67B758}">
      <dgm:prSet phldrT="[Текст]" custT="1"/>
      <dgm:spPr>
        <a:solidFill>
          <a:schemeClr val="accent1">
            <a:lumMod val="75000"/>
            <a:alpha val="90000"/>
          </a:schemeClr>
        </a:solidFill>
      </dgm:spPr>
      <dgm:t>
        <a:bodyPr/>
        <a:lstStyle/>
        <a:p>
          <a:r>
            <a:rPr lang="uk-UA" sz="2800" dirty="0">
              <a:latin typeface="Century Gothic" panose="020B0502020202020204" pitchFamily="34" charset="0"/>
            </a:rPr>
            <a:t>Достовірність</a:t>
          </a:r>
          <a:endParaRPr lang="ru-RU" sz="2800" dirty="0">
            <a:latin typeface="Century Gothic" panose="020B0502020202020204" pitchFamily="34" charset="0"/>
          </a:endParaRPr>
        </a:p>
      </dgm:t>
    </dgm:pt>
    <dgm:pt modelId="{E13CC2AB-F6A7-4CE2-BD6F-C287A1077790}" type="parTrans" cxnId="{3073C997-19C8-42C7-AACE-880B48CAE465}">
      <dgm:prSet/>
      <dgm:spPr/>
      <dgm:t>
        <a:bodyPr/>
        <a:lstStyle/>
        <a:p>
          <a:endParaRPr lang="ru-RU" sz="2400"/>
        </a:p>
      </dgm:t>
    </dgm:pt>
    <dgm:pt modelId="{A2B7C15C-CD67-4BA5-B047-156B2BBF507F}" type="sibTrans" cxnId="{3073C997-19C8-42C7-AACE-880B48CAE465}">
      <dgm:prSet/>
      <dgm:spPr/>
      <dgm:t>
        <a:bodyPr/>
        <a:lstStyle/>
        <a:p>
          <a:endParaRPr lang="ru-RU" sz="2400"/>
        </a:p>
      </dgm:t>
    </dgm:pt>
    <dgm:pt modelId="{7BABB066-A1E9-42E7-8DB7-185E963AC06B}" type="pres">
      <dgm:prSet presAssocID="{2F412907-1527-4124-8B1B-B634ADBA8EA1}" presName="diagram" presStyleCnt="0">
        <dgm:presLayoutVars>
          <dgm:chPref val="1"/>
          <dgm:dir/>
          <dgm:animOne val="branch"/>
          <dgm:animLvl val="lvl"/>
          <dgm:resizeHandles/>
        </dgm:presLayoutVars>
      </dgm:prSet>
      <dgm:spPr/>
    </dgm:pt>
    <dgm:pt modelId="{0E221A78-6E17-4C73-9F62-C89611A321B3}" type="pres">
      <dgm:prSet presAssocID="{9A13EFDE-5195-4487-93AF-1D7327778977}" presName="root" presStyleCnt="0"/>
      <dgm:spPr/>
    </dgm:pt>
    <dgm:pt modelId="{6974434C-DF3F-41A7-ACC6-27FE68C7D78E}" type="pres">
      <dgm:prSet presAssocID="{9A13EFDE-5195-4487-93AF-1D7327778977}" presName="rootComposite" presStyleCnt="0"/>
      <dgm:spPr/>
    </dgm:pt>
    <dgm:pt modelId="{04EA6C1E-A31D-4C08-B493-2415D05A5C89}" type="pres">
      <dgm:prSet presAssocID="{9A13EFDE-5195-4487-93AF-1D7327778977}" presName="rootText" presStyleLbl="node1" presStyleIdx="0" presStyleCnt="1" custScaleX="238825" custScaleY="131235"/>
      <dgm:spPr/>
    </dgm:pt>
    <dgm:pt modelId="{F0A2CA8A-75A2-4942-8403-806127BED40C}" type="pres">
      <dgm:prSet presAssocID="{9A13EFDE-5195-4487-93AF-1D7327778977}" presName="rootConnector" presStyleLbl="node1" presStyleIdx="0" presStyleCnt="1"/>
      <dgm:spPr/>
    </dgm:pt>
    <dgm:pt modelId="{675D399A-ED36-44C6-AA2C-7B905BD85014}" type="pres">
      <dgm:prSet presAssocID="{9A13EFDE-5195-4487-93AF-1D7327778977}" presName="childShape" presStyleCnt="0"/>
      <dgm:spPr/>
    </dgm:pt>
    <dgm:pt modelId="{08BB76E9-2921-470A-872B-3EF9262527B5}" type="pres">
      <dgm:prSet presAssocID="{91EA5331-7AD6-4807-AB7E-A1346546EE09}" presName="Name13" presStyleLbl="parChTrans1D2" presStyleIdx="0" presStyleCnt="4"/>
      <dgm:spPr/>
    </dgm:pt>
    <dgm:pt modelId="{8EA95C7A-0B88-4A8B-8777-389BADCEA7C7}" type="pres">
      <dgm:prSet presAssocID="{0641CB7F-AE0D-421F-8312-D5F555CE9266}" presName="childText" presStyleLbl="bgAcc1" presStyleIdx="0" presStyleCnt="4" custScaleX="234703">
        <dgm:presLayoutVars>
          <dgm:bulletEnabled val="1"/>
        </dgm:presLayoutVars>
      </dgm:prSet>
      <dgm:spPr/>
    </dgm:pt>
    <dgm:pt modelId="{68F54493-3730-4B92-877A-B8C9DF57CE07}" type="pres">
      <dgm:prSet presAssocID="{483BAFBA-C40A-42B7-A864-A4D68750F7C3}" presName="Name13" presStyleLbl="parChTrans1D2" presStyleIdx="1" presStyleCnt="4"/>
      <dgm:spPr/>
    </dgm:pt>
    <dgm:pt modelId="{DD6CA016-DC01-4F57-8ADD-2FA765335C02}" type="pres">
      <dgm:prSet presAssocID="{1B3CFF5C-EF0C-45AB-A24F-C5182C6ED853}" presName="childText" presStyleLbl="bgAcc1" presStyleIdx="1" presStyleCnt="4" custScaleX="233757">
        <dgm:presLayoutVars>
          <dgm:bulletEnabled val="1"/>
        </dgm:presLayoutVars>
      </dgm:prSet>
      <dgm:spPr/>
    </dgm:pt>
    <dgm:pt modelId="{38CF4F61-62DB-4256-8408-C629DD3B65E0}" type="pres">
      <dgm:prSet presAssocID="{E44B1807-8284-4B34-A8E2-82387440D848}" presName="Name13" presStyleLbl="parChTrans1D2" presStyleIdx="2" presStyleCnt="4"/>
      <dgm:spPr/>
    </dgm:pt>
    <dgm:pt modelId="{DF78E8FC-336A-4725-9721-EE078C775C89}" type="pres">
      <dgm:prSet presAssocID="{27466B06-3F79-4DE6-A441-731650F93104}" presName="childText" presStyleLbl="bgAcc1" presStyleIdx="2" presStyleCnt="4" custScaleX="236224">
        <dgm:presLayoutVars>
          <dgm:bulletEnabled val="1"/>
        </dgm:presLayoutVars>
      </dgm:prSet>
      <dgm:spPr/>
    </dgm:pt>
    <dgm:pt modelId="{3D3D6AC6-36F2-4847-8EC6-5C0E5B4A0786}" type="pres">
      <dgm:prSet presAssocID="{E13CC2AB-F6A7-4CE2-BD6F-C287A1077790}" presName="Name13" presStyleLbl="parChTrans1D2" presStyleIdx="3" presStyleCnt="4"/>
      <dgm:spPr/>
    </dgm:pt>
    <dgm:pt modelId="{BBA9E327-BA90-46A5-82EF-11A698DD3C82}" type="pres">
      <dgm:prSet presAssocID="{791725E1-AA96-4A7F-A5AF-C93A1D67B758}" presName="childText" presStyleLbl="bgAcc1" presStyleIdx="3" presStyleCnt="4" custScaleX="234703">
        <dgm:presLayoutVars>
          <dgm:bulletEnabled val="1"/>
        </dgm:presLayoutVars>
      </dgm:prSet>
      <dgm:spPr/>
    </dgm:pt>
  </dgm:ptLst>
  <dgm:cxnLst>
    <dgm:cxn modelId="{09F35703-1197-47A3-B3DB-00D1C38446A3}" type="presOf" srcId="{9A13EFDE-5195-4487-93AF-1D7327778977}" destId="{04EA6C1E-A31D-4C08-B493-2415D05A5C89}" srcOrd="0" destOrd="0" presId="urn:microsoft.com/office/officeart/2005/8/layout/hierarchy3"/>
    <dgm:cxn modelId="{1AD9041B-B277-4DDD-B097-940C45AA6ABA}" type="presOf" srcId="{1B3CFF5C-EF0C-45AB-A24F-C5182C6ED853}" destId="{DD6CA016-DC01-4F57-8ADD-2FA765335C02}" srcOrd="0" destOrd="0" presId="urn:microsoft.com/office/officeart/2005/8/layout/hierarchy3"/>
    <dgm:cxn modelId="{16BCDE28-6BF8-4EF2-930D-7FC8E08B1ACF}" type="presOf" srcId="{9A13EFDE-5195-4487-93AF-1D7327778977}" destId="{F0A2CA8A-75A2-4942-8403-806127BED40C}" srcOrd="1" destOrd="0" presId="urn:microsoft.com/office/officeart/2005/8/layout/hierarchy3"/>
    <dgm:cxn modelId="{91FAFC2C-BFD5-4DBB-A4CE-BCA5C178CCDA}" type="presOf" srcId="{27466B06-3F79-4DE6-A441-731650F93104}" destId="{DF78E8FC-336A-4725-9721-EE078C775C89}" srcOrd="0" destOrd="0" presId="urn:microsoft.com/office/officeart/2005/8/layout/hierarchy3"/>
    <dgm:cxn modelId="{BDCE2758-CBC7-4672-9858-94C7A4FABE44}" type="presOf" srcId="{0641CB7F-AE0D-421F-8312-D5F555CE9266}" destId="{8EA95C7A-0B88-4A8B-8777-389BADCEA7C7}" srcOrd="0" destOrd="0" presId="urn:microsoft.com/office/officeart/2005/8/layout/hierarchy3"/>
    <dgm:cxn modelId="{4EAF7581-FA6F-429B-A2CF-5A2AD13BE1AD}" srcId="{9A13EFDE-5195-4487-93AF-1D7327778977}" destId="{1B3CFF5C-EF0C-45AB-A24F-C5182C6ED853}" srcOrd="1" destOrd="0" parTransId="{483BAFBA-C40A-42B7-A864-A4D68750F7C3}" sibTransId="{9ADB2DC1-DCED-4EFE-90F6-C871D82E4EAE}"/>
    <dgm:cxn modelId="{9E5FD181-2949-4BE7-ACC7-B0034EE76ABF}" srcId="{9A13EFDE-5195-4487-93AF-1D7327778977}" destId="{27466B06-3F79-4DE6-A441-731650F93104}" srcOrd="2" destOrd="0" parTransId="{E44B1807-8284-4B34-A8E2-82387440D848}" sibTransId="{246A2CC5-9614-4FD3-BB71-5B4DE9F42402}"/>
    <dgm:cxn modelId="{0BBF9C8E-BAC0-462C-BB68-FC5209CB7C37}" type="presOf" srcId="{483BAFBA-C40A-42B7-A864-A4D68750F7C3}" destId="{68F54493-3730-4B92-877A-B8C9DF57CE07}" srcOrd="0" destOrd="0" presId="urn:microsoft.com/office/officeart/2005/8/layout/hierarchy3"/>
    <dgm:cxn modelId="{A3BAAB94-C16B-497E-96C1-1CD71D481FD5}" type="presOf" srcId="{E44B1807-8284-4B34-A8E2-82387440D848}" destId="{38CF4F61-62DB-4256-8408-C629DD3B65E0}" srcOrd="0" destOrd="0" presId="urn:microsoft.com/office/officeart/2005/8/layout/hierarchy3"/>
    <dgm:cxn modelId="{3073C997-19C8-42C7-AACE-880B48CAE465}" srcId="{9A13EFDE-5195-4487-93AF-1D7327778977}" destId="{791725E1-AA96-4A7F-A5AF-C93A1D67B758}" srcOrd="3" destOrd="0" parTransId="{E13CC2AB-F6A7-4CE2-BD6F-C287A1077790}" sibTransId="{A2B7C15C-CD67-4BA5-B047-156B2BBF507F}"/>
    <dgm:cxn modelId="{D59F8BA2-541F-41D0-A6C8-7E11308B0B91}" type="presOf" srcId="{791725E1-AA96-4A7F-A5AF-C93A1D67B758}" destId="{BBA9E327-BA90-46A5-82EF-11A698DD3C82}" srcOrd="0" destOrd="0" presId="urn:microsoft.com/office/officeart/2005/8/layout/hierarchy3"/>
    <dgm:cxn modelId="{F4C46CA3-BED2-4D96-B509-950BCB75FDD2}" srcId="{9A13EFDE-5195-4487-93AF-1D7327778977}" destId="{0641CB7F-AE0D-421F-8312-D5F555CE9266}" srcOrd="0" destOrd="0" parTransId="{91EA5331-7AD6-4807-AB7E-A1346546EE09}" sibTransId="{34D9D095-6DBD-4801-BFE7-3755594974E4}"/>
    <dgm:cxn modelId="{AF2C96AE-56E0-4B44-AB15-8734FE0BA930}" srcId="{2F412907-1527-4124-8B1B-B634ADBA8EA1}" destId="{9A13EFDE-5195-4487-93AF-1D7327778977}" srcOrd="0" destOrd="0" parTransId="{183CDB0B-3EFB-4098-BC11-16CCA762BCEE}" sibTransId="{B56D9118-4BF4-49C9-9073-7289388D16CA}"/>
    <dgm:cxn modelId="{0B3AD7BD-E56C-4F26-8249-4897DECD891C}" type="presOf" srcId="{E13CC2AB-F6A7-4CE2-BD6F-C287A1077790}" destId="{3D3D6AC6-36F2-4847-8EC6-5C0E5B4A0786}" srcOrd="0" destOrd="0" presId="urn:microsoft.com/office/officeart/2005/8/layout/hierarchy3"/>
    <dgm:cxn modelId="{3BEA59D3-4625-4B86-85BD-594B00348C08}" type="presOf" srcId="{91EA5331-7AD6-4807-AB7E-A1346546EE09}" destId="{08BB76E9-2921-470A-872B-3EF9262527B5}" srcOrd="0" destOrd="0" presId="urn:microsoft.com/office/officeart/2005/8/layout/hierarchy3"/>
    <dgm:cxn modelId="{8F08F7EC-2A12-4EE8-AE56-3B8424F1AFC5}" type="presOf" srcId="{2F412907-1527-4124-8B1B-B634ADBA8EA1}" destId="{7BABB066-A1E9-42E7-8DB7-185E963AC06B}" srcOrd="0" destOrd="0" presId="urn:microsoft.com/office/officeart/2005/8/layout/hierarchy3"/>
    <dgm:cxn modelId="{D32175A5-5425-4C3B-8731-E45A009597F0}" type="presParOf" srcId="{7BABB066-A1E9-42E7-8DB7-185E963AC06B}" destId="{0E221A78-6E17-4C73-9F62-C89611A321B3}" srcOrd="0" destOrd="0" presId="urn:microsoft.com/office/officeart/2005/8/layout/hierarchy3"/>
    <dgm:cxn modelId="{52BF90FD-E1DF-4B6B-9B0A-A4397C55334F}" type="presParOf" srcId="{0E221A78-6E17-4C73-9F62-C89611A321B3}" destId="{6974434C-DF3F-41A7-ACC6-27FE68C7D78E}" srcOrd="0" destOrd="0" presId="urn:microsoft.com/office/officeart/2005/8/layout/hierarchy3"/>
    <dgm:cxn modelId="{223C7889-414F-4DC4-9045-E17D13AAB0F8}" type="presParOf" srcId="{6974434C-DF3F-41A7-ACC6-27FE68C7D78E}" destId="{04EA6C1E-A31D-4C08-B493-2415D05A5C89}" srcOrd="0" destOrd="0" presId="urn:microsoft.com/office/officeart/2005/8/layout/hierarchy3"/>
    <dgm:cxn modelId="{AE4CA9B5-D26D-4496-99F5-FD4E89B1B418}" type="presParOf" srcId="{6974434C-DF3F-41A7-ACC6-27FE68C7D78E}" destId="{F0A2CA8A-75A2-4942-8403-806127BED40C}" srcOrd="1" destOrd="0" presId="urn:microsoft.com/office/officeart/2005/8/layout/hierarchy3"/>
    <dgm:cxn modelId="{1843C8CF-60F8-48E9-86BF-D354A4878D86}" type="presParOf" srcId="{0E221A78-6E17-4C73-9F62-C89611A321B3}" destId="{675D399A-ED36-44C6-AA2C-7B905BD85014}" srcOrd="1" destOrd="0" presId="urn:microsoft.com/office/officeart/2005/8/layout/hierarchy3"/>
    <dgm:cxn modelId="{923A13B1-E495-40A9-9049-BF788C456866}" type="presParOf" srcId="{675D399A-ED36-44C6-AA2C-7B905BD85014}" destId="{08BB76E9-2921-470A-872B-3EF9262527B5}" srcOrd="0" destOrd="0" presId="urn:microsoft.com/office/officeart/2005/8/layout/hierarchy3"/>
    <dgm:cxn modelId="{D93190E9-182E-4102-ABE2-86DF5C029089}" type="presParOf" srcId="{675D399A-ED36-44C6-AA2C-7B905BD85014}" destId="{8EA95C7A-0B88-4A8B-8777-389BADCEA7C7}" srcOrd="1" destOrd="0" presId="urn:microsoft.com/office/officeart/2005/8/layout/hierarchy3"/>
    <dgm:cxn modelId="{A9A34A43-D768-4F3E-94EE-EE6F04E87C1F}" type="presParOf" srcId="{675D399A-ED36-44C6-AA2C-7B905BD85014}" destId="{68F54493-3730-4B92-877A-B8C9DF57CE07}" srcOrd="2" destOrd="0" presId="urn:microsoft.com/office/officeart/2005/8/layout/hierarchy3"/>
    <dgm:cxn modelId="{2E54FECC-FFD1-46E7-A65D-C798E688A0F8}" type="presParOf" srcId="{675D399A-ED36-44C6-AA2C-7B905BD85014}" destId="{DD6CA016-DC01-4F57-8ADD-2FA765335C02}" srcOrd="3" destOrd="0" presId="urn:microsoft.com/office/officeart/2005/8/layout/hierarchy3"/>
    <dgm:cxn modelId="{9765E6CA-1F24-48FE-9868-1377583B0604}" type="presParOf" srcId="{675D399A-ED36-44C6-AA2C-7B905BD85014}" destId="{38CF4F61-62DB-4256-8408-C629DD3B65E0}" srcOrd="4" destOrd="0" presId="urn:microsoft.com/office/officeart/2005/8/layout/hierarchy3"/>
    <dgm:cxn modelId="{492FE24C-F976-4835-9772-9FF3268E975F}" type="presParOf" srcId="{675D399A-ED36-44C6-AA2C-7B905BD85014}" destId="{DF78E8FC-336A-4725-9721-EE078C775C89}" srcOrd="5" destOrd="0" presId="urn:microsoft.com/office/officeart/2005/8/layout/hierarchy3"/>
    <dgm:cxn modelId="{810FBAC4-546D-4035-9425-91045A813FC5}" type="presParOf" srcId="{675D399A-ED36-44C6-AA2C-7B905BD85014}" destId="{3D3D6AC6-36F2-4847-8EC6-5C0E5B4A0786}" srcOrd="6" destOrd="0" presId="urn:microsoft.com/office/officeart/2005/8/layout/hierarchy3"/>
    <dgm:cxn modelId="{66A0D988-5C21-44D8-BFCF-25992F087C76}" type="presParOf" srcId="{675D399A-ED36-44C6-AA2C-7B905BD85014}" destId="{BBA9E327-BA90-46A5-82EF-11A698DD3C82}" srcOrd="7" destOrd="0" presId="urn:microsoft.com/office/officeart/2005/8/layout/hierarchy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58B62-12E1-4C1E-823E-955908A5B79B}">
      <dsp:nvSpPr>
        <dsp:cNvPr id="0" name=""/>
        <dsp:cNvSpPr/>
      </dsp:nvSpPr>
      <dsp:spPr>
        <a:xfrm>
          <a:off x="0" y="520461"/>
          <a:ext cx="9277002" cy="756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9999" tIns="624840" rIns="719999" bIns="170688" numCol="1" spcCol="1270" anchor="t" anchorCtr="0">
          <a:noAutofit/>
        </a:bodyPr>
        <a:lstStyle/>
        <a:p>
          <a:pPr marL="228600" lvl="1" indent="-228600" algn="l" defTabSz="1066800">
            <a:lnSpc>
              <a:spcPct val="90000"/>
            </a:lnSpc>
            <a:spcBef>
              <a:spcPct val="0"/>
            </a:spcBef>
            <a:spcAft>
              <a:spcPct val="15000"/>
            </a:spcAft>
            <a:buChar char="•"/>
          </a:pPr>
          <a:endParaRPr lang="ru-RU" sz="2400" kern="1200" dirty="0"/>
        </a:p>
      </dsp:txBody>
      <dsp:txXfrm>
        <a:off x="0" y="520461"/>
        <a:ext cx="9277002" cy="756000"/>
      </dsp:txXfrm>
    </dsp:sp>
    <dsp:sp modelId="{BFA97222-ED78-447E-91F4-337BFAF6B3E7}">
      <dsp:nvSpPr>
        <dsp:cNvPr id="0" name=""/>
        <dsp:cNvSpPr/>
      </dsp:nvSpPr>
      <dsp:spPr>
        <a:xfrm>
          <a:off x="463850" y="77661"/>
          <a:ext cx="7890415" cy="885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5454" tIns="0" rIns="245454" bIns="0" numCol="1" spcCol="1270" anchor="ctr" anchorCtr="0">
          <a:noAutofit/>
        </a:bodyPr>
        <a:lstStyle/>
        <a:p>
          <a:pPr marL="0" lvl="0" indent="0" algn="l" defTabSz="1422400">
            <a:lnSpc>
              <a:spcPct val="90000"/>
            </a:lnSpc>
            <a:spcBef>
              <a:spcPct val="0"/>
            </a:spcBef>
            <a:spcAft>
              <a:spcPct val="35000"/>
            </a:spcAft>
            <a:buNone/>
          </a:pPr>
          <a:r>
            <a:rPr lang="ru-RU" sz="3200" b="1" kern="1200" dirty="0" err="1"/>
            <a:t>Інформаційна</a:t>
          </a:r>
          <a:r>
            <a:rPr lang="ru-RU" sz="3200" b="1" kern="1200" dirty="0"/>
            <a:t> </a:t>
          </a:r>
          <a:r>
            <a:rPr lang="ru-RU" sz="3200" b="1" kern="1200" dirty="0" err="1"/>
            <a:t>безпека</a:t>
          </a:r>
          <a:r>
            <a:rPr lang="ru-RU" sz="3200" b="1" kern="1200" dirty="0"/>
            <a:t> </a:t>
          </a:r>
          <a:r>
            <a:rPr lang="ru-RU" sz="3200" b="1" kern="1200" dirty="0" err="1"/>
            <a:t>держави</a:t>
          </a:r>
          <a:endParaRPr lang="ru-RU" sz="3200" kern="1200" dirty="0"/>
        </a:p>
      </dsp:txBody>
      <dsp:txXfrm>
        <a:off x="507081" y="120892"/>
        <a:ext cx="7803953" cy="799138"/>
      </dsp:txXfrm>
    </dsp:sp>
    <dsp:sp modelId="{69B67CA1-0127-4B40-86EE-40D09DD66E71}">
      <dsp:nvSpPr>
        <dsp:cNvPr id="0" name=""/>
        <dsp:cNvSpPr/>
      </dsp:nvSpPr>
      <dsp:spPr>
        <a:xfrm>
          <a:off x="0" y="1881261"/>
          <a:ext cx="9277002" cy="756000"/>
        </a:xfrm>
        <a:prstGeom prst="rect">
          <a:avLst/>
        </a:prstGeom>
        <a:solidFill>
          <a:schemeClr val="lt1">
            <a:alpha val="90000"/>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AFE07F-195A-4336-899D-F3EA97AE360D}">
      <dsp:nvSpPr>
        <dsp:cNvPr id="0" name=""/>
        <dsp:cNvSpPr/>
      </dsp:nvSpPr>
      <dsp:spPr>
        <a:xfrm>
          <a:off x="463850" y="1438461"/>
          <a:ext cx="7940288" cy="885600"/>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5454" tIns="0" rIns="245454" bIns="0" numCol="1" spcCol="1270" anchor="ctr" anchorCtr="0">
          <a:noAutofit/>
        </a:bodyPr>
        <a:lstStyle/>
        <a:p>
          <a:pPr marL="0" lvl="0" indent="0" algn="l" defTabSz="1422400">
            <a:lnSpc>
              <a:spcPct val="90000"/>
            </a:lnSpc>
            <a:spcBef>
              <a:spcPct val="0"/>
            </a:spcBef>
            <a:spcAft>
              <a:spcPct val="35000"/>
            </a:spcAft>
            <a:buNone/>
          </a:pPr>
          <a:r>
            <a:rPr lang="uk-UA" sz="3200" b="1" kern="1200" dirty="0"/>
            <a:t>Інформаційна безпека суспільства</a:t>
          </a:r>
          <a:endParaRPr lang="ru-RU" sz="3200" b="1" kern="1200" dirty="0"/>
        </a:p>
      </dsp:txBody>
      <dsp:txXfrm>
        <a:off x="507081" y="1481692"/>
        <a:ext cx="7853826" cy="799138"/>
      </dsp:txXfrm>
    </dsp:sp>
    <dsp:sp modelId="{1B506328-0EAA-4302-AA0D-378BF58F88B3}">
      <dsp:nvSpPr>
        <dsp:cNvPr id="0" name=""/>
        <dsp:cNvSpPr/>
      </dsp:nvSpPr>
      <dsp:spPr>
        <a:xfrm>
          <a:off x="0" y="3242061"/>
          <a:ext cx="9277002" cy="756000"/>
        </a:xfrm>
        <a:prstGeom prst="rect">
          <a:avLst/>
        </a:prstGeom>
        <a:solidFill>
          <a:schemeClr val="lt1">
            <a:alpha val="90000"/>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A189AC-4448-48B8-A284-948AA5C4A6E9}">
      <dsp:nvSpPr>
        <dsp:cNvPr id="0" name=""/>
        <dsp:cNvSpPr/>
      </dsp:nvSpPr>
      <dsp:spPr>
        <a:xfrm>
          <a:off x="463850" y="2799261"/>
          <a:ext cx="7823918" cy="885600"/>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5454" tIns="0" rIns="245454" bIns="0" numCol="1" spcCol="1270" anchor="ctr" anchorCtr="0">
          <a:noAutofit/>
        </a:bodyPr>
        <a:lstStyle/>
        <a:p>
          <a:pPr marL="0" lvl="0" indent="0" algn="l" defTabSz="1422400">
            <a:lnSpc>
              <a:spcPct val="90000"/>
            </a:lnSpc>
            <a:spcBef>
              <a:spcPct val="0"/>
            </a:spcBef>
            <a:spcAft>
              <a:spcPct val="35000"/>
            </a:spcAft>
            <a:buNone/>
          </a:pPr>
          <a:r>
            <a:rPr lang="uk-UA" sz="3200" b="1" kern="1200" dirty="0"/>
            <a:t>Інформаційна безпека організації</a:t>
          </a:r>
          <a:r>
            <a:rPr lang="uk-UA" sz="3200" kern="1200" dirty="0">
              <a:latin typeface="Times New Roman" pitchFamily="18" charset="0"/>
              <a:cs typeface="Times New Roman" pitchFamily="18" charset="0"/>
            </a:rPr>
            <a:t> </a:t>
          </a:r>
          <a:endParaRPr lang="ru-RU" sz="3200" kern="1200" dirty="0"/>
        </a:p>
      </dsp:txBody>
      <dsp:txXfrm>
        <a:off x="507081" y="2842492"/>
        <a:ext cx="7737456" cy="799138"/>
      </dsp:txXfrm>
    </dsp:sp>
    <dsp:sp modelId="{B58245F8-F3C3-43FB-90C7-631A0AFB0618}">
      <dsp:nvSpPr>
        <dsp:cNvPr id="0" name=""/>
        <dsp:cNvSpPr/>
      </dsp:nvSpPr>
      <dsp:spPr>
        <a:xfrm>
          <a:off x="0" y="4602861"/>
          <a:ext cx="9277002" cy="7560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9999" tIns="624840" rIns="719999" bIns="170688" numCol="1" spcCol="1270" anchor="t" anchorCtr="0">
          <a:noAutofit/>
        </a:bodyPr>
        <a:lstStyle/>
        <a:p>
          <a:pPr marL="228600" lvl="1" indent="-228600" algn="l" defTabSz="1066800">
            <a:lnSpc>
              <a:spcPct val="90000"/>
            </a:lnSpc>
            <a:spcBef>
              <a:spcPct val="0"/>
            </a:spcBef>
            <a:spcAft>
              <a:spcPct val="15000"/>
            </a:spcAft>
            <a:buChar char="•"/>
          </a:pPr>
          <a:endParaRPr lang="ru-RU" sz="2400" kern="1200" dirty="0"/>
        </a:p>
      </dsp:txBody>
      <dsp:txXfrm>
        <a:off x="0" y="4602861"/>
        <a:ext cx="9277002" cy="756000"/>
      </dsp:txXfrm>
    </dsp:sp>
    <dsp:sp modelId="{10D72906-A975-4872-A782-83559115675D}">
      <dsp:nvSpPr>
        <dsp:cNvPr id="0" name=""/>
        <dsp:cNvSpPr/>
      </dsp:nvSpPr>
      <dsp:spPr>
        <a:xfrm>
          <a:off x="463850" y="4160061"/>
          <a:ext cx="7823918" cy="88560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5454" tIns="0" rIns="245454"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3200" b="1" kern="1200" dirty="0" err="1"/>
            <a:t>Інформаційна</a:t>
          </a:r>
          <a:r>
            <a:rPr lang="ru-RU" sz="3200" b="1" kern="1200" dirty="0"/>
            <a:t> </a:t>
          </a:r>
          <a:r>
            <a:rPr lang="ru-RU" sz="3200" b="1" kern="1200" dirty="0" err="1"/>
            <a:t>безпека</a:t>
          </a:r>
          <a:r>
            <a:rPr lang="ru-RU" sz="3200" b="1" kern="1200" dirty="0"/>
            <a:t> </a:t>
          </a:r>
          <a:r>
            <a:rPr lang="ru-RU" sz="3200" b="1" kern="1200" dirty="0" err="1"/>
            <a:t>особистості</a:t>
          </a:r>
          <a:endParaRPr lang="ru-RU" sz="3200" kern="1200" dirty="0"/>
        </a:p>
      </dsp:txBody>
      <dsp:txXfrm>
        <a:off x="507081" y="4203292"/>
        <a:ext cx="7737456"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A6C1E-A31D-4C08-B493-2415D05A5C89}">
      <dsp:nvSpPr>
        <dsp:cNvPr id="0" name=""/>
        <dsp:cNvSpPr/>
      </dsp:nvSpPr>
      <dsp:spPr>
        <a:xfrm>
          <a:off x="501168" y="682"/>
          <a:ext cx="3532711" cy="97061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uk-UA" sz="2800" b="1" kern="1200" dirty="0">
              <a:latin typeface="Century Gothic" panose="020B0502020202020204" pitchFamily="34" charset="0"/>
            </a:rPr>
            <a:t>Інформаційна безпека</a:t>
          </a:r>
          <a:endParaRPr lang="ru-RU" sz="2800" b="1" kern="1200" dirty="0">
            <a:latin typeface="Century Gothic" panose="020B0502020202020204" pitchFamily="34" charset="0"/>
          </a:endParaRPr>
        </a:p>
      </dsp:txBody>
      <dsp:txXfrm>
        <a:off x="529596" y="29110"/>
        <a:ext cx="3475855" cy="913761"/>
      </dsp:txXfrm>
    </dsp:sp>
    <dsp:sp modelId="{08BB76E9-2921-470A-872B-3EF9262527B5}">
      <dsp:nvSpPr>
        <dsp:cNvPr id="0" name=""/>
        <dsp:cNvSpPr/>
      </dsp:nvSpPr>
      <dsp:spPr>
        <a:xfrm>
          <a:off x="854439" y="971300"/>
          <a:ext cx="353271" cy="554701"/>
        </a:xfrm>
        <a:custGeom>
          <a:avLst/>
          <a:gdLst/>
          <a:ahLst/>
          <a:cxnLst/>
          <a:rect l="0" t="0" r="0" b="0"/>
          <a:pathLst>
            <a:path>
              <a:moveTo>
                <a:pt x="0" y="0"/>
              </a:moveTo>
              <a:lnTo>
                <a:pt x="0" y="554701"/>
              </a:lnTo>
              <a:lnTo>
                <a:pt x="353271" y="55470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EA95C7A-0B88-4A8B-8777-389BADCEA7C7}">
      <dsp:nvSpPr>
        <dsp:cNvPr id="0" name=""/>
        <dsp:cNvSpPr/>
      </dsp:nvSpPr>
      <dsp:spPr>
        <a:xfrm>
          <a:off x="1207710" y="1156200"/>
          <a:ext cx="2777391" cy="739602"/>
        </a:xfrm>
        <a:prstGeom prst="roundRect">
          <a:avLst>
            <a:gd name="adj" fmla="val 10000"/>
          </a:avLst>
        </a:prstGeom>
        <a:solidFill>
          <a:srgbClr val="92D050">
            <a:alpha val="90000"/>
          </a:srgb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uk-UA" sz="2800" b="0" kern="1200">
              <a:latin typeface="Century Gothic" panose="020B0502020202020204" pitchFamily="34" charset="0"/>
            </a:rPr>
            <a:t>Цілісність</a:t>
          </a:r>
          <a:endParaRPr lang="ru-RU" sz="2800" b="0" kern="1200" dirty="0">
            <a:latin typeface="Century Gothic" panose="020B0502020202020204" pitchFamily="34" charset="0"/>
          </a:endParaRPr>
        </a:p>
      </dsp:txBody>
      <dsp:txXfrm>
        <a:off x="1229372" y="1177862"/>
        <a:ext cx="2734067" cy="696278"/>
      </dsp:txXfrm>
    </dsp:sp>
    <dsp:sp modelId="{68F54493-3730-4B92-877A-B8C9DF57CE07}">
      <dsp:nvSpPr>
        <dsp:cNvPr id="0" name=""/>
        <dsp:cNvSpPr/>
      </dsp:nvSpPr>
      <dsp:spPr>
        <a:xfrm>
          <a:off x="854439" y="971300"/>
          <a:ext cx="353271" cy="1479205"/>
        </a:xfrm>
        <a:custGeom>
          <a:avLst/>
          <a:gdLst/>
          <a:ahLst/>
          <a:cxnLst/>
          <a:rect l="0" t="0" r="0" b="0"/>
          <a:pathLst>
            <a:path>
              <a:moveTo>
                <a:pt x="0" y="0"/>
              </a:moveTo>
              <a:lnTo>
                <a:pt x="0" y="1479205"/>
              </a:lnTo>
              <a:lnTo>
                <a:pt x="353271" y="1479205"/>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D6CA016-DC01-4F57-8ADD-2FA765335C02}">
      <dsp:nvSpPr>
        <dsp:cNvPr id="0" name=""/>
        <dsp:cNvSpPr/>
      </dsp:nvSpPr>
      <dsp:spPr>
        <a:xfrm>
          <a:off x="1207710" y="2080704"/>
          <a:ext cx="2766196" cy="739602"/>
        </a:xfrm>
        <a:prstGeom prst="roundRect">
          <a:avLst>
            <a:gd name="adj" fmla="val 10000"/>
          </a:avLst>
        </a:prstGeom>
        <a:solidFill>
          <a:srgbClr val="FFC000">
            <a:alpha val="90000"/>
          </a:srgb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uk-UA" sz="2200" b="0" kern="1200" dirty="0">
              <a:latin typeface="Century Gothic" panose="020B0502020202020204" pitchFamily="34" charset="0"/>
            </a:rPr>
            <a:t>Конфіденційність</a:t>
          </a:r>
          <a:endParaRPr lang="ru-RU" sz="2200" b="0" kern="1200" dirty="0">
            <a:latin typeface="Century Gothic" panose="020B0502020202020204" pitchFamily="34" charset="0"/>
          </a:endParaRPr>
        </a:p>
      </dsp:txBody>
      <dsp:txXfrm>
        <a:off x="1229372" y="2102366"/>
        <a:ext cx="2722872" cy="696278"/>
      </dsp:txXfrm>
    </dsp:sp>
    <dsp:sp modelId="{38CF4F61-62DB-4256-8408-C629DD3B65E0}">
      <dsp:nvSpPr>
        <dsp:cNvPr id="0" name=""/>
        <dsp:cNvSpPr/>
      </dsp:nvSpPr>
      <dsp:spPr>
        <a:xfrm>
          <a:off x="854439" y="971300"/>
          <a:ext cx="353271" cy="2403708"/>
        </a:xfrm>
        <a:custGeom>
          <a:avLst/>
          <a:gdLst/>
          <a:ahLst/>
          <a:cxnLst/>
          <a:rect l="0" t="0" r="0" b="0"/>
          <a:pathLst>
            <a:path>
              <a:moveTo>
                <a:pt x="0" y="0"/>
              </a:moveTo>
              <a:lnTo>
                <a:pt x="0" y="2403708"/>
              </a:lnTo>
              <a:lnTo>
                <a:pt x="353271" y="240370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F78E8FC-336A-4725-9721-EE078C775C89}">
      <dsp:nvSpPr>
        <dsp:cNvPr id="0" name=""/>
        <dsp:cNvSpPr/>
      </dsp:nvSpPr>
      <dsp:spPr>
        <a:xfrm>
          <a:off x="1207710" y="3005207"/>
          <a:ext cx="2795389" cy="739602"/>
        </a:xfrm>
        <a:prstGeom prst="roundRect">
          <a:avLst>
            <a:gd name="adj" fmla="val 10000"/>
          </a:avLst>
        </a:prstGeom>
        <a:solidFill>
          <a:srgbClr val="9966FF">
            <a:alpha val="89804"/>
          </a:srgb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uk-UA" sz="2800" kern="1200" dirty="0">
              <a:latin typeface="Century Gothic" panose="020B0502020202020204" pitchFamily="34" charset="0"/>
            </a:rPr>
            <a:t>Доступність</a:t>
          </a:r>
          <a:endParaRPr lang="ru-RU" sz="2800" kern="1200" dirty="0">
            <a:latin typeface="Century Gothic" panose="020B0502020202020204" pitchFamily="34" charset="0"/>
          </a:endParaRPr>
        </a:p>
      </dsp:txBody>
      <dsp:txXfrm>
        <a:off x="1229372" y="3026869"/>
        <a:ext cx="2752065" cy="696278"/>
      </dsp:txXfrm>
    </dsp:sp>
    <dsp:sp modelId="{3D3D6AC6-36F2-4847-8EC6-5C0E5B4A0786}">
      <dsp:nvSpPr>
        <dsp:cNvPr id="0" name=""/>
        <dsp:cNvSpPr/>
      </dsp:nvSpPr>
      <dsp:spPr>
        <a:xfrm>
          <a:off x="854439" y="971300"/>
          <a:ext cx="353271" cy="3328211"/>
        </a:xfrm>
        <a:custGeom>
          <a:avLst/>
          <a:gdLst/>
          <a:ahLst/>
          <a:cxnLst/>
          <a:rect l="0" t="0" r="0" b="0"/>
          <a:pathLst>
            <a:path>
              <a:moveTo>
                <a:pt x="0" y="0"/>
              </a:moveTo>
              <a:lnTo>
                <a:pt x="0" y="3328211"/>
              </a:lnTo>
              <a:lnTo>
                <a:pt x="353271" y="332821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BA9E327-BA90-46A5-82EF-11A698DD3C82}">
      <dsp:nvSpPr>
        <dsp:cNvPr id="0" name=""/>
        <dsp:cNvSpPr/>
      </dsp:nvSpPr>
      <dsp:spPr>
        <a:xfrm>
          <a:off x="1207710" y="3929710"/>
          <a:ext cx="2777391" cy="739602"/>
        </a:xfrm>
        <a:prstGeom prst="roundRect">
          <a:avLst>
            <a:gd name="adj" fmla="val 10000"/>
          </a:avLst>
        </a:prstGeom>
        <a:solidFill>
          <a:schemeClr val="accent1">
            <a:lumMod val="75000"/>
            <a:alpha val="9000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uk-UA" sz="2800" kern="1200" dirty="0">
              <a:latin typeface="Century Gothic" panose="020B0502020202020204" pitchFamily="34" charset="0"/>
            </a:rPr>
            <a:t>Достовірність</a:t>
          </a:r>
          <a:endParaRPr lang="ru-RU" sz="2800" kern="1200" dirty="0">
            <a:latin typeface="Century Gothic" panose="020B0502020202020204" pitchFamily="34" charset="0"/>
          </a:endParaRPr>
        </a:p>
      </dsp:txBody>
      <dsp:txXfrm>
        <a:off x="1229372" y="3951372"/>
        <a:ext cx="2734067" cy="69627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37F478-FFD4-4E37-B9BB-2C77636CD9F9}" type="datetimeFigureOut">
              <a:rPr lang="ru-RU" smtClean="0"/>
              <a:pPr/>
              <a:t>30.03.2023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045C78-21F0-49FE-9CCC-80C8BF665404}" type="slidenum">
              <a:rPr lang="ru-RU" smtClean="0"/>
              <a:pPr/>
              <a:t>‹№›</a:t>
            </a:fld>
            <a:endParaRPr lang="ru-RU"/>
          </a:p>
        </p:txBody>
      </p:sp>
    </p:spTree>
    <p:extLst>
      <p:ext uri="{BB962C8B-B14F-4D97-AF65-F5344CB8AC3E}">
        <p14:creationId xmlns:p14="http://schemas.microsoft.com/office/powerpoint/2010/main" val="1218759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5FB91549-43BF-425A-AF25-75262019208C}" type="slidenum">
              <a:rPr lang="ru-RU" smtClean="0"/>
              <a:pPr rtl="0"/>
              <a:t>15</a:t>
            </a:fld>
            <a:endParaRPr lang="ru-RU" dirty="0"/>
          </a:p>
        </p:txBody>
      </p:sp>
    </p:spTree>
    <p:extLst>
      <p:ext uri="{BB962C8B-B14F-4D97-AF65-F5344CB8AC3E}">
        <p14:creationId xmlns:p14="http://schemas.microsoft.com/office/powerpoint/2010/main" val="317004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5FB91549-43BF-425A-AF25-75262019208C}" type="slidenum">
              <a:rPr lang="ru-RU" smtClean="0"/>
              <a:pPr rtl="0"/>
              <a:t>16</a:t>
            </a:fld>
            <a:endParaRPr lang="ru-RU" dirty="0"/>
          </a:p>
        </p:txBody>
      </p:sp>
    </p:spTree>
    <p:extLst>
      <p:ext uri="{BB962C8B-B14F-4D97-AF65-F5344CB8AC3E}">
        <p14:creationId xmlns:p14="http://schemas.microsoft.com/office/powerpoint/2010/main" val="279785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185B63C-2C93-4F78-9229-EA5E7AE05D27}" type="datetime1">
              <a:rPr lang="uk-UA" smtClean="0"/>
              <a:pPr/>
              <a:t>30.03.2023</a:t>
            </a:fld>
            <a:endParaRPr lang="uk-UA"/>
          </a:p>
        </p:txBody>
      </p:sp>
      <p:sp>
        <p:nvSpPr>
          <p:cNvPr id="5" name="Footer Placeholder 4"/>
          <p:cNvSpPr>
            <a:spLocks noGrp="1"/>
          </p:cNvSpPr>
          <p:nvPr>
            <p:ph type="ftr" sz="quarter" idx="11"/>
          </p:nvPr>
        </p:nvSpPr>
        <p:spPr/>
        <p:txBody>
          <a:bodyPr/>
          <a:lstStyle/>
          <a:p>
            <a:r>
              <a:rPr lang="ru-RU"/>
              <a:t>ОСНОВИ ІНФОРМАЦІЙНОЇ БЕЗПЕКИ             Єгорова О.Л.</a:t>
            </a:r>
            <a:endParaRPr lang="uk-UA"/>
          </a:p>
        </p:txBody>
      </p:sp>
      <p:sp>
        <p:nvSpPr>
          <p:cNvPr id="6" name="Slide Number Placeholder 5"/>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275084564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056C004-B5C6-4411-91CA-DC1C8852E658}" type="datetime1">
              <a:rPr lang="uk-UA" smtClean="0"/>
              <a:pPr/>
              <a:t>30.03.2023</a:t>
            </a:fld>
            <a:endParaRPr lang="uk-UA"/>
          </a:p>
        </p:txBody>
      </p:sp>
      <p:sp>
        <p:nvSpPr>
          <p:cNvPr id="5" name="Footer Placeholder 4"/>
          <p:cNvSpPr>
            <a:spLocks noGrp="1"/>
          </p:cNvSpPr>
          <p:nvPr>
            <p:ph type="ftr" sz="quarter" idx="11"/>
          </p:nvPr>
        </p:nvSpPr>
        <p:spPr/>
        <p:txBody>
          <a:bodyPr/>
          <a:lstStyle/>
          <a:p>
            <a:r>
              <a:rPr lang="ru-RU"/>
              <a:t>ОСНОВИ ІНФОРМАЦІЙНОЇ БЕЗПЕКИ             Єгорова О.Л.</a:t>
            </a:r>
            <a:endParaRPr lang="uk-UA"/>
          </a:p>
        </p:txBody>
      </p:sp>
      <p:sp>
        <p:nvSpPr>
          <p:cNvPr id="6" name="Slide Number Placeholder 5"/>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712725447"/>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A2FA51E-BB91-412E-A60C-37596957B8E2}" type="datetime1">
              <a:rPr lang="uk-UA" smtClean="0"/>
              <a:pPr/>
              <a:t>30.03.2023</a:t>
            </a:fld>
            <a:endParaRPr lang="uk-UA"/>
          </a:p>
        </p:txBody>
      </p:sp>
      <p:sp>
        <p:nvSpPr>
          <p:cNvPr id="5" name="Footer Placeholder 4"/>
          <p:cNvSpPr>
            <a:spLocks noGrp="1"/>
          </p:cNvSpPr>
          <p:nvPr>
            <p:ph type="ftr" sz="quarter" idx="11"/>
          </p:nvPr>
        </p:nvSpPr>
        <p:spPr/>
        <p:txBody>
          <a:bodyPr/>
          <a:lstStyle/>
          <a:p>
            <a:r>
              <a:rPr lang="ru-RU"/>
              <a:t>ОСНОВИ ІНФОРМАЦІЙНОЇ БЕЗПЕКИ             Єгорова О.Л.</a:t>
            </a:r>
            <a:endParaRPr lang="uk-UA"/>
          </a:p>
        </p:txBody>
      </p:sp>
      <p:sp>
        <p:nvSpPr>
          <p:cNvPr id="6" name="Slide Number Placeholder 5"/>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338258101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A8E208-F968-42D9-9AE6-368E19821ED2}" type="datetime1">
              <a:rPr lang="uk-UA" smtClean="0"/>
              <a:pPr/>
              <a:t>30.03.2023</a:t>
            </a:fld>
            <a:endParaRPr lang="uk-UA"/>
          </a:p>
        </p:txBody>
      </p:sp>
      <p:sp>
        <p:nvSpPr>
          <p:cNvPr id="5" name="Footer Placeholder 4"/>
          <p:cNvSpPr>
            <a:spLocks noGrp="1"/>
          </p:cNvSpPr>
          <p:nvPr>
            <p:ph type="ftr" sz="quarter" idx="11"/>
          </p:nvPr>
        </p:nvSpPr>
        <p:spPr/>
        <p:txBody>
          <a:bodyPr/>
          <a:lstStyle/>
          <a:p>
            <a:r>
              <a:rPr lang="ru-RU"/>
              <a:t>ОСНОВИ ІНФОРМАЦІЙНОЇ БЕЗПЕКИ             Єгорова О.Л.</a:t>
            </a:r>
            <a:endParaRPr lang="uk-UA"/>
          </a:p>
        </p:txBody>
      </p:sp>
      <p:sp>
        <p:nvSpPr>
          <p:cNvPr id="6" name="Slide Number Placeholder 5"/>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53009493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8D1392F-CCC5-4C54-B224-14A27320225C}" type="datetime1">
              <a:rPr lang="uk-UA" smtClean="0"/>
              <a:pPr/>
              <a:t>30.03.2023</a:t>
            </a:fld>
            <a:endParaRPr lang="uk-UA"/>
          </a:p>
        </p:txBody>
      </p:sp>
      <p:sp>
        <p:nvSpPr>
          <p:cNvPr id="5" name="Footer Placeholder 4"/>
          <p:cNvSpPr>
            <a:spLocks noGrp="1"/>
          </p:cNvSpPr>
          <p:nvPr>
            <p:ph type="ftr" sz="quarter" idx="11"/>
          </p:nvPr>
        </p:nvSpPr>
        <p:spPr/>
        <p:txBody>
          <a:bodyPr/>
          <a:lstStyle/>
          <a:p>
            <a:r>
              <a:rPr lang="ru-RU"/>
              <a:t>ОСНОВИ ІНФОРМАЦІЙНОЇ БЕЗПЕКИ             Єгорова О.Л.</a:t>
            </a:r>
            <a:endParaRPr lang="uk-UA"/>
          </a:p>
        </p:txBody>
      </p:sp>
      <p:sp>
        <p:nvSpPr>
          <p:cNvPr id="6" name="Slide Number Placeholder 5"/>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230946756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C2B172B-2355-4403-9D6A-78B3539B7543}" type="datetime1">
              <a:rPr lang="uk-UA" smtClean="0"/>
              <a:pPr/>
              <a:t>30.03.2023</a:t>
            </a:fld>
            <a:endParaRPr lang="uk-UA"/>
          </a:p>
        </p:txBody>
      </p:sp>
      <p:sp>
        <p:nvSpPr>
          <p:cNvPr id="6" name="Footer Placeholder 5"/>
          <p:cNvSpPr>
            <a:spLocks noGrp="1"/>
          </p:cNvSpPr>
          <p:nvPr>
            <p:ph type="ftr" sz="quarter" idx="11"/>
          </p:nvPr>
        </p:nvSpPr>
        <p:spPr/>
        <p:txBody>
          <a:bodyPr/>
          <a:lstStyle/>
          <a:p>
            <a:r>
              <a:rPr lang="ru-RU"/>
              <a:t>ОСНОВИ ІНФОРМАЦІЙНОЇ БЕЗПЕКИ             Єгорова О.Л.</a:t>
            </a:r>
            <a:endParaRPr lang="uk-UA"/>
          </a:p>
        </p:txBody>
      </p:sp>
      <p:sp>
        <p:nvSpPr>
          <p:cNvPr id="7" name="Slide Number Placeholder 6"/>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201875025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2"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20D2272-D1CD-4CE4-8AFC-8DCCF912722C}" type="datetime1">
              <a:rPr lang="uk-UA" smtClean="0"/>
              <a:pPr/>
              <a:t>30.03.2023</a:t>
            </a:fld>
            <a:endParaRPr lang="uk-UA"/>
          </a:p>
        </p:txBody>
      </p:sp>
      <p:sp>
        <p:nvSpPr>
          <p:cNvPr id="8" name="Footer Placeholder 7"/>
          <p:cNvSpPr>
            <a:spLocks noGrp="1"/>
          </p:cNvSpPr>
          <p:nvPr>
            <p:ph type="ftr" sz="quarter" idx="11"/>
          </p:nvPr>
        </p:nvSpPr>
        <p:spPr/>
        <p:txBody>
          <a:bodyPr/>
          <a:lstStyle/>
          <a:p>
            <a:r>
              <a:rPr lang="ru-RU"/>
              <a:t>ОСНОВИ ІНФОРМАЦІЙНОЇ БЕЗПЕКИ             Єгорова О.Л.</a:t>
            </a:r>
            <a:endParaRPr lang="uk-UA"/>
          </a:p>
        </p:txBody>
      </p:sp>
      <p:sp>
        <p:nvSpPr>
          <p:cNvPr id="9" name="Slide Number Placeholder 8"/>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264813779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912DCEB-0A22-41D0-9BCB-D8C5EC608D74}" type="datetime1">
              <a:rPr lang="uk-UA" smtClean="0"/>
              <a:pPr/>
              <a:t>30.03.2023</a:t>
            </a:fld>
            <a:endParaRPr lang="uk-UA"/>
          </a:p>
        </p:txBody>
      </p:sp>
      <p:sp>
        <p:nvSpPr>
          <p:cNvPr id="4" name="Footer Placeholder 3"/>
          <p:cNvSpPr>
            <a:spLocks noGrp="1"/>
          </p:cNvSpPr>
          <p:nvPr>
            <p:ph type="ftr" sz="quarter" idx="11"/>
          </p:nvPr>
        </p:nvSpPr>
        <p:spPr/>
        <p:txBody>
          <a:bodyPr/>
          <a:lstStyle/>
          <a:p>
            <a:r>
              <a:rPr lang="ru-RU"/>
              <a:t>ОСНОВИ ІНФОРМАЦІЙНОЇ БЕЗПЕКИ             Єгорова О.Л.</a:t>
            </a:r>
            <a:endParaRPr lang="uk-UA"/>
          </a:p>
        </p:txBody>
      </p:sp>
      <p:sp>
        <p:nvSpPr>
          <p:cNvPr id="5" name="Slide Number Placeholder 4"/>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281786763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AA45C-28EC-4A4D-A930-43D30EBD9840}" type="datetime1">
              <a:rPr lang="uk-UA" smtClean="0"/>
              <a:pPr/>
              <a:t>30.03.2023</a:t>
            </a:fld>
            <a:endParaRPr lang="uk-UA"/>
          </a:p>
        </p:txBody>
      </p:sp>
      <p:sp>
        <p:nvSpPr>
          <p:cNvPr id="3" name="Footer Placeholder 2"/>
          <p:cNvSpPr>
            <a:spLocks noGrp="1"/>
          </p:cNvSpPr>
          <p:nvPr>
            <p:ph type="ftr" sz="quarter" idx="11"/>
          </p:nvPr>
        </p:nvSpPr>
        <p:spPr/>
        <p:txBody>
          <a:bodyPr/>
          <a:lstStyle/>
          <a:p>
            <a:r>
              <a:rPr lang="ru-RU"/>
              <a:t>ОСНОВИ ІНФОРМАЦІЙНОЇ БЕЗПЕКИ             Єгорова О.Л.</a:t>
            </a:r>
            <a:endParaRPr lang="uk-UA"/>
          </a:p>
        </p:txBody>
      </p:sp>
      <p:sp>
        <p:nvSpPr>
          <p:cNvPr id="4" name="Slide Number Placeholder 3"/>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140024609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8C10671-1DFE-4BE8-B767-572886783578}" type="datetime1">
              <a:rPr lang="uk-UA" smtClean="0"/>
              <a:pPr/>
              <a:t>30.03.2023</a:t>
            </a:fld>
            <a:endParaRPr lang="uk-UA"/>
          </a:p>
        </p:txBody>
      </p:sp>
      <p:sp>
        <p:nvSpPr>
          <p:cNvPr id="6" name="Footer Placeholder 5"/>
          <p:cNvSpPr>
            <a:spLocks noGrp="1"/>
          </p:cNvSpPr>
          <p:nvPr>
            <p:ph type="ftr" sz="quarter" idx="11"/>
          </p:nvPr>
        </p:nvSpPr>
        <p:spPr/>
        <p:txBody>
          <a:bodyPr/>
          <a:lstStyle/>
          <a:p>
            <a:r>
              <a:rPr lang="ru-RU"/>
              <a:t>ОСНОВИ ІНФОРМАЦІЙНОЇ БЕЗПЕКИ             Єгорова О.Л.</a:t>
            </a:r>
            <a:endParaRPr lang="uk-UA"/>
          </a:p>
        </p:txBody>
      </p:sp>
      <p:sp>
        <p:nvSpPr>
          <p:cNvPr id="7" name="Slide Number Placeholder 6"/>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335489708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915177B-C0BB-4076-8E8B-FE42BFD780E4}" type="datetime1">
              <a:rPr lang="uk-UA" smtClean="0"/>
              <a:pPr/>
              <a:t>30.03.2023</a:t>
            </a:fld>
            <a:endParaRPr lang="uk-UA"/>
          </a:p>
        </p:txBody>
      </p:sp>
      <p:sp>
        <p:nvSpPr>
          <p:cNvPr id="6" name="Footer Placeholder 5"/>
          <p:cNvSpPr>
            <a:spLocks noGrp="1"/>
          </p:cNvSpPr>
          <p:nvPr>
            <p:ph type="ftr" sz="quarter" idx="11"/>
          </p:nvPr>
        </p:nvSpPr>
        <p:spPr/>
        <p:txBody>
          <a:bodyPr/>
          <a:lstStyle/>
          <a:p>
            <a:r>
              <a:rPr lang="ru-RU"/>
              <a:t>ОСНОВИ ІНФОРМАЦІЙНОЇ БЕЗПЕКИ             Єгорова О.Л.</a:t>
            </a:r>
            <a:endParaRPr lang="uk-UA"/>
          </a:p>
        </p:txBody>
      </p:sp>
      <p:sp>
        <p:nvSpPr>
          <p:cNvPr id="7" name="Slide Number Placeholder 6"/>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2508639507"/>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13" cstate="print">
            <a:extLst>
              <a:ext uri="{28A0092B-C50C-407E-A947-70E740481C1C}">
                <a14:useLocalDpi xmlns:a14="http://schemas.microsoft.com/office/drawing/2010/main" val="0"/>
              </a:ext>
            </a:extLst>
          </a:blip>
          <a:srcRect t="80780" r="29070"/>
          <a:stretch/>
        </p:blipFill>
        <p:spPr>
          <a:xfrm flipV="1">
            <a:off x="0" y="2155219"/>
            <a:ext cx="12192000" cy="4702781"/>
          </a:xfrm>
          <a:prstGeom prst="rect">
            <a:avLst/>
          </a:prstGeom>
        </p:spPr>
      </p:pic>
      <p:pic>
        <p:nvPicPr>
          <p:cNvPr id="54" name="Picture 53"/>
          <p:cNvPicPr>
            <a:picLocks noChangeAspect="1"/>
          </p:cNvPicPr>
          <p:nvPr/>
        </p:nvPicPr>
        <p:blipFill rotWithShape="1">
          <a:blip r:embed="rId14" cstate="print">
            <a:extLst>
              <a:ext uri="{28A0092B-C50C-407E-A947-70E740481C1C}">
                <a14:useLocalDpi xmlns:a14="http://schemas.microsoft.com/office/drawing/2010/main" val="0"/>
              </a:ext>
            </a:extLst>
          </a:blip>
          <a:srcRect t="60387"/>
          <a:stretch/>
        </p:blipFill>
        <p:spPr>
          <a:xfrm>
            <a:off x="0" y="-1"/>
            <a:ext cx="12192000" cy="2155220"/>
          </a:xfrm>
          <a:prstGeom prst="rect">
            <a:avLst/>
          </a:prstGeom>
        </p:spPr>
      </p:pic>
      <p:sp>
        <p:nvSpPr>
          <p:cNvPr id="3" name="Text Placeholder 2"/>
          <p:cNvSpPr>
            <a:spLocks noGrp="1"/>
          </p:cNvSpPr>
          <p:nvPr>
            <p:ph type="body" idx="1"/>
          </p:nvPr>
        </p:nvSpPr>
        <p:spPr>
          <a:xfrm>
            <a:off x="860612" y="1287255"/>
            <a:ext cx="10493187" cy="488970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21C87-D267-4D76-9465-4FA679C92D1A}" type="datetime1">
              <a:rPr lang="uk-UA" smtClean="0"/>
              <a:pPr/>
              <a:t>30.03.2023</a:t>
            </a:fld>
            <a:endParaRPr lang="uk-UA"/>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ОСНОВИ ІНФОРМАЦІЙНОЇ БЕЗПЕКИ             Єгорова О.Л.</a:t>
            </a:r>
            <a:endParaRPr lang="uk-UA"/>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DAB9A-D90D-4DD1-B76E-E9EA0BFB9222}" type="slidenum">
              <a:rPr lang="uk-UA" smtClean="0"/>
              <a:pPr/>
              <a:t>‹№›</a:t>
            </a:fld>
            <a:endParaRPr lang="uk-UA"/>
          </a:p>
        </p:txBody>
      </p:sp>
      <p:sp>
        <p:nvSpPr>
          <p:cNvPr id="2" name="Title Placeholder 1"/>
          <p:cNvSpPr>
            <a:spLocks noGrp="1"/>
          </p:cNvSpPr>
          <p:nvPr>
            <p:ph type="title"/>
          </p:nvPr>
        </p:nvSpPr>
        <p:spPr>
          <a:xfrm>
            <a:off x="838202" y="163208"/>
            <a:ext cx="10515597" cy="998742"/>
          </a:xfrm>
          <a:prstGeom prst="rect">
            <a:avLst/>
          </a:prstGeom>
          <a:noFill/>
        </p:spPr>
        <p:txBody>
          <a:bodyPr vert="horz" lIns="91440" tIns="45720" rIns="91440" bIns="45720" rtlCol="0" anchor="ctr">
            <a:normAutofit/>
          </a:bodyPr>
          <a:lstStyle/>
          <a:p>
            <a:r>
              <a:rPr lang="ru-RU"/>
              <a:t>Образец заголовка</a:t>
            </a:r>
            <a:endParaRPr lang="en-US" dirty="0"/>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hf sldNum="0" hdr="0" dt="0"/>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uk.wikipedia.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it-science.com.ua/" TargetMode="External"/><Relationship Id="rId5" Type="http://schemas.openxmlformats.org/officeDocument/2006/relationships/hyperlink" Target="http://disted.edu.vn.ua/media/bp/" TargetMode="External"/><Relationship Id="rId4" Type="http://schemas.openxmlformats.org/officeDocument/2006/relationships/hyperlink" Target="http://www.youtub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29000" b="-2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98517" y="1296785"/>
            <a:ext cx="10363200" cy="334370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uk-UA" dirty="0"/>
              <a:t>Основні причини загострення проблеми безпеки інформаційних технологій. Інформація та інформаційні відносини. </a:t>
            </a:r>
          </a:p>
        </p:txBody>
      </p:sp>
      <p:sp>
        <p:nvSpPr>
          <p:cNvPr id="4" name="AutoShape 2"/>
          <p:cNvSpPr>
            <a:spLocks noChangeArrowheads="1"/>
          </p:cNvSpPr>
          <p:nvPr/>
        </p:nvSpPr>
        <p:spPr bwMode="auto">
          <a:xfrm>
            <a:off x="2682817" y="489095"/>
            <a:ext cx="6610812" cy="425305"/>
          </a:xfrm>
          <a:prstGeom prst="roundRect">
            <a:avLst>
              <a:gd name="adj" fmla="val 16667"/>
            </a:avLst>
          </a:prstGeom>
          <a:solidFill>
            <a:srgbClr val="7030A0"/>
          </a:solidFill>
          <a:ln w="127000" cmpd="dbl" algn="ctr">
            <a:solidFill>
              <a:srgbClr val="7030A0"/>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1" u="none" strike="noStrike" cap="none" normalizeH="0" baseline="0" dirty="0">
                <a:ln>
                  <a:noFill/>
                </a:ln>
                <a:solidFill>
                  <a:srgbClr val="FFFFFF"/>
                </a:solidFill>
                <a:effectLst/>
                <a:latin typeface="Georgia" pitchFamily="18" charset="0"/>
              </a:rPr>
              <a:t>Інформаційна безпека</a:t>
            </a:r>
            <a:endParaRPr kumimoji="0" lang="ru-RU" sz="2400" b="0" i="0" u="none" strike="noStrike" cap="none" normalizeH="0" baseline="0" dirty="0">
              <a:ln>
                <a:noFill/>
              </a:ln>
              <a:solidFill>
                <a:schemeClr val="tx1"/>
              </a:solidFill>
              <a:effectLst/>
              <a:latin typeface="Arial" pitchFamily="34" charset="0"/>
            </a:endParaRPr>
          </a:p>
        </p:txBody>
      </p:sp>
      <p:pic>
        <p:nvPicPr>
          <p:cNvPr id="7" name="Рисунок 6" descr="images.jpg"/>
          <p:cNvPicPr>
            <a:picLocks noChangeAspect="1"/>
          </p:cNvPicPr>
          <p:nvPr/>
        </p:nvPicPr>
        <p:blipFill>
          <a:blip r:embed="rId3"/>
          <a:stretch>
            <a:fillRect/>
          </a:stretch>
        </p:blipFill>
        <p:spPr>
          <a:xfrm>
            <a:off x="8071224" y="4649758"/>
            <a:ext cx="2466975" cy="1847850"/>
          </a:xfrm>
          <a:prstGeom prst="rect">
            <a:avLst/>
          </a:prstGeom>
        </p:spPr>
      </p:pic>
      <p:pic>
        <p:nvPicPr>
          <p:cNvPr id="8" name="Рисунок 7" descr="201301130051520381.jpg"/>
          <p:cNvPicPr>
            <a:picLocks noChangeAspect="1"/>
          </p:cNvPicPr>
          <p:nvPr/>
        </p:nvPicPr>
        <p:blipFill>
          <a:blip r:embed="rId4"/>
          <a:stretch>
            <a:fillRect/>
          </a:stretch>
        </p:blipFill>
        <p:spPr>
          <a:xfrm>
            <a:off x="1765069" y="4973088"/>
            <a:ext cx="2025535" cy="1519151"/>
          </a:xfrm>
          <a:prstGeom prst="rect">
            <a:avLst/>
          </a:prstGeom>
        </p:spPr>
      </p:pic>
    </p:spTree>
    <p:extLst>
      <p:ext uri="{BB962C8B-B14F-4D97-AF65-F5344CB8AC3E}">
        <p14:creationId xmlns:p14="http://schemas.microsoft.com/office/powerpoint/2010/main" val="13209775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3447" y="163208"/>
            <a:ext cx="8710352" cy="998742"/>
          </a:xfrm>
        </p:spPr>
        <p:txBody>
          <a:bodyPr>
            <a:normAutofit/>
          </a:bodyPr>
          <a:lstStyle/>
          <a:p>
            <a:r>
              <a:rPr lang="uk-UA" sz="4200" b="1" dirty="0">
                <a:solidFill>
                  <a:schemeClr val="accent2">
                    <a:lumMod val="50000"/>
                  </a:schemeClr>
                </a:solidFill>
                <a:effectLst>
                  <a:outerShdw blurRad="38100" dist="38100" dir="2700000" algn="tl">
                    <a:srgbClr val="000000">
                      <a:alpha val="43137"/>
                    </a:srgbClr>
                  </a:outerShdw>
                </a:effectLst>
              </a:rPr>
              <a:t>Суб'єкт інформаційних відносин</a:t>
            </a:r>
            <a:endParaRPr lang="ru-RU" sz="4200" b="1" dirty="0">
              <a:solidFill>
                <a:schemeClr val="accent2">
                  <a:lumMod val="50000"/>
                </a:schemeClr>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94852" y="2949801"/>
            <a:ext cx="10743955" cy="1805079"/>
          </a:xfrm>
        </p:spPr>
        <p:txBody>
          <a:bodyPr>
            <a:normAutofit lnSpcReduction="10000"/>
          </a:bodyPr>
          <a:lstStyle/>
          <a:p>
            <a:pPr marL="0" indent="449263">
              <a:buNone/>
              <a:tabLst>
                <a:tab pos="0" algn="l"/>
              </a:tabLst>
            </a:pPr>
            <a:r>
              <a:rPr lang="uk-UA" dirty="0">
                <a:effectLst>
                  <a:outerShdw blurRad="38100" dist="38100" dir="2700000" algn="tl">
                    <a:srgbClr val="000000">
                      <a:alpha val="43137"/>
                    </a:srgbClr>
                  </a:outerShdw>
                </a:effectLst>
              </a:rPr>
              <a:t>До суб'єктів інформаційної безпеки </a:t>
            </a:r>
            <a:br>
              <a:rPr lang="uk-UA" dirty="0">
                <a:effectLst>
                  <a:outerShdw blurRad="38100" dist="38100" dir="2700000" algn="tl">
                    <a:srgbClr val="000000">
                      <a:alpha val="43137"/>
                    </a:srgbClr>
                  </a:outerShdw>
                </a:effectLst>
              </a:rPr>
            </a:br>
            <a:r>
              <a:rPr lang="uk-UA" dirty="0">
                <a:effectLst>
                  <a:outerShdw blurRad="38100" dist="38100" dir="2700000" algn="tl">
                    <a:srgbClr val="000000">
                      <a:alpha val="43137"/>
                    </a:srgbClr>
                  </a:outerShdw>
                </a:effectLst>
              </a:rPr>
              <a:t>[</a:t>
            </a:r>
            <a:r>
              <a:rPr lang="uk-UA" dirty="0" err="1">
                <a:effectLst>
                  <a:outerShdw blurRad="38100" dist="38100" dir="2700000" algn="tl">
                    <a:srgbClr val="000000">
                      <a:alpha val="43137"/>
                    </a:srgbClr>
                  </a:outerShdw>
                </a:effectLst>
              </a:rPr>
              <a:t>information</a:t>
            </a:r>
            <a:r>
              <a:rPr lang="uk-UA" dirty="0">
                <a:effectLst>
                  <a:outerShdw blurRad="38100" dist="38100" dir="2700000" algn="tl">
                    <a:srgbClr val="000000">
                      <a:alpha val="43137"/>
                    </a:srgbClr>
                  </a:outerShdw>
                </a:effectLst>
              </a:rPr>
              <a:t> </a:t>
            </a:r>
            <a:r>
              <a:rPr lang="uk-UA" dirty="0" err="1">
                <a:effectLst>
                  <a:outerShdw blurRad="38100" dist="38100" dir="2700000" algn="tl">
                    <a:srgbClr val="000000">
                      <a:alpha val="43137"/>
                    </a:srgbClr>
                  </a:outerShdw>
                </a:effectLst>
              </a:rPr>
              <a:t>security</a:t>
            </a:r>
            <a:r>
              <a:rPr lang="uk-UA" dirty="0">
                <a:effectLst>
                  <a:outerShdw blurRad="38100" dist="38100" dir="2700000" algn="tl">
                    <a:srgbClr val="000000">
                      <a:alpha val="43137"/>
                    </a:srgbClr>
                  </a:outerShdw>
                </a:effectLst>
              </a:rPr>
              <a:t> </a:t>
            </a:r>
            <a:r>
              <a:rPr lang="uk-UA" dirty="0" err="1">
                <a:effectLst>
                  <a:outerShdw blurRad="38100" dist="38100" dir="2700000" algn="tl">
                    <a:srgbClr val="000000">
                      <a:alpha val="43137"/>
                    </a:srgbClr>
                  </a:outerShdw>
                </a:effectLst>
              </a:rPr>
              <a:t>subject</a:t>
            </a:r>
            <a:r>
              <a:rPr lang="uk-UA" dirty="0">
                <a:effectLst>
                  <a:outerShdw blurRad="38100" dist="38100" dir="2700000" algn="tl">
                    <a:srgbClr val="000000">
                      <a:alpha val="43137"/>
                    </a:srgbClr>
                  </a:outerShdw>
                </a:effectLst>
              </a:rPr>
              <a:t>] відносяться:</a:t>
            </a:r>
            <a:endParaRPr lang="ru-RU" dirty="0">
              <a:effectLst>
                <a:outerShdw blurRad="38100" dist="38100" dir="2700000" algn="tl">
                  <a:srgbClr val="000000">
                    <a:alpha val="43137"/>
                  </a:srgbClr>
                </a:outerShdw>
              </a:effectLst>
            </a:endParaRPr>
          </a:p>
          <a:p>
            <a:pPr lvl="0"/>
            <a:r>
              <a:rPr lang="uk-UA" dirty="0">
                <a:effectLst>
                  <a:outerShdw blurRad="38100" dist="38100" dir="2700000" algn="tl">
                    <a:srgbClr val="000000">
                      <a:alpha val="43137"/>
                    </a:srgbClr>
                  </a:outerShdw>
                </a:effectLst>
              </a:rPr>
              <a:t>держава, що здійснює свої функції через відповідні органи;</a:t>
            </a:r>
            <a:endParaRPr lang="ru-RU" dirty="0">
              <a:effectLst>
                <a:outerShdw blurRad="38100" dist="38100" dir="2700000" algn="tl">
                  <a:srgbClr val="000000">
                    <a:alpha val="43137"/>
                  </a:srgbClr>
                </a:outerShdw>
              </a:effectLst>
            </a:endParaRPr>
          </a:p>
          <a:p>
            <a:pPr lvl="0"/>
            <a:r>
              <a:rPr lang="uk-UA" dirty="0">
                <a:effectLst>
                  <a:outerShdw blurRad="38100" dist="38100" dir="2700000" algn="tl">
                    <a:srgbClr val="000000">
                      <a:alpha val="43137"/>
                    </a:srgbClr>
                  </a:outerShdw>
                </a:effectLst>
              </a:rPr>
              <a:t>громадяни, суспільні або інші організації і об'єднання</a:t>
            </a:r>
            <a:r>
              <a:rPr lang="uk-UA" dirty="0"/>
              <a:t>.</a:t>
            </a:r>
            <a:endParaRPr lang="ru-RU" dirty="0"/>
          </a:p>
          <a:p>
            <a:pPr>
              <a:buNone/>
            </a:pPr>
            <a:endParaRPr lang="ru-RU" dirty="0"/>
          </a:p>
        </p:txBody>
      </p:sp>
      <p:sp>
        <p:nvSpPr>
          <p:cNvPr id="5" name="Прямоугольник 4"/>
          <p:cNvSpPr/>
          <p:nvPr/>
        </p:nvSpPr>
        <p:spPr>
          <a:xfrm>
            <a:off x="415637" y="1213658"/>
            <a:ext cx="7913716" cy="1596044"/>
          </a:xfrm>
          <a:prstGeom prst="rect">
            <a:avLst/>
          </a:prstGeom>
          <a:solidFill>
            <a:srgbClr val="99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800" b="1" dirty="0"/>
              <a:t>Суб’єкт</a:t>
            </a:r>
            <a:r>
              <a:rPr lang="uk-UA" sz="2800" dirty="0"/>
              <a:t> – це активний компонент інформаційної системи, який може стати причиною потоку інформації від об'єкта до суб'єкта або зміни стану системи.</a:t>
            </a:r>
            <a:endParaRPr lang="ru-RU" sz="2800" dirty="0"/>
          </a:p>
        </p:txBody>
      </p:sp>
      <p:sp>
        <p:nvSpPr>
          <p:cNvPr id="6" name="TextBox 5"/>
          <p:cNvSpPr txBox="1"/>
          <p:nvPr/>
        </p:nvSpPr>
        <p:spPr>
          <a:xfrm>
            <a:off x="438111" y="4724767"/>
            <a:ext cx="11471261"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3200" dirty="0" err="1"/>
              <a:t>Під</a:t>
            </a:r>
            <a:r>
              <a:rPr lang="ru-RU" sz="3200" dirty="0"/>
              <a:t> </a:t>
            </a:r>
            <a:r>
              <a:rPr lang="ru-RU" sz="3200" i="1" dirty="0" err="1"/>
              <a:t>інформаційним</a:t>
            </a:r>
            <a:r>
              <a:rPr lang="ru-RU" sz="3200" i="1" dirty="0"/>
              <a:t> </a:t>
            </a:r>
            <a:r>
              <a:rPr lang="ru-RU" sz="3200" i="1" dirty="0" err="1"/>
              <a:t>середовищем</a:t>
            </a:r>
            <a:r>
              <a:rPr lang="ru-RU" sz="3200" i="1" dirty="0"/>
              <a:t> </a:t>
            </a:r>
            <a:r>
              <a:rPr lang="ru-RU" sz="3200" dirty="0" err="1"/>
              <a:t>розуміють</a:t>
            </a:r>
            <a:r>
              <a:rPr lang="ru-RU" sz="3200" dirty="0"/>
              <a:t> сферу </a:t>
            </a:r>
            <a:r>
              <a:rPr lang="ru-RU" sz="3200" dirty="0" err="1"/>
              <a:t>діяльності</a:t>
            </a:r>
            <a:r>
              <a:rPr lang="ru-RU" sz="3200" dirty="0"/>
              <a:t> </a:t>
            </a:r>
            <a:r>
              <a:rPr lang="ru-RU" sz="3200" dirty="0" err="1"/>
              <a:t>суб’єктів</a:t>
            </a:r>
            <a:r>
              <a:rPr lang="ru-RU" sz="3200" dirty="0"/>
              <a:t>, </a:t>
            </a:r>
            <a:r>
              <a:rPr lang="ru-RU" sz="3200" dirty="0" err="1"/>
              <a:t>пов’язану</a:t>
            </a:r>
            <a:r>
              <a:rPr lang="ru-RU" sz="3200" dirty="0"/>
              <a:t>  </a:t>
            </a:r>
            <a:r>
              <a:rPr lang="ru-RU" sz="3200" dirty="0" err="1"/>
              <a:t>із</a:t>
            </a:r>
            <a:r>
              <a:rPr lang="ru-RU" sz="3200" dirty="0"/>
              <a:t> </a:t>
            </a:r>
            <a:r>
              <a:rPr lang="ru-RU" sz="3200" dirty="0" err="1"/>
              <a:t>створенням</a:t>
            </a:r>
            <a:r>
              <a:rPr lang="ru-RU" sz="3200" dirty="0"/>
              <a:t>, </a:t>
            </a:r>
            <a:r>
              <a:rPr lang="ru-RU" sz="3200" dirty="0" err="1"/>
              <a:t>обробленням</a:t>
            </a:r>
            <a:r>
              <a:rPr lang="ru-RU" sz="3200" dirty="0"/>
              <a:t> </a:t>
            </a:r>
            <a:r>
              <a:rPr lang="ru-RU" sz="3200" dirty="0" err="1"/>
              <a:t>й</a:t>
            </a:r>
            <a:r>
              <a:rPr lang="ru-RU" sz="3200" dirty="0"/>
              <a:t> </a:t>
            </a:r>
            <a:r>
              <a:rPr lang="ru-RU" sz="3200" dirty="0" err="1"/>
              <a:t>споживанням</a:t>
            </a:r>
            <a:r>
              <a:rPr lang="ru-RU" sz="3200" dirty="0"/>
              <a:t> </a:t>
            </a:r>
            <a:r>
              <a:rPr lang="ru-RU" sz="3200" dirty="0" err="1"/>
              <a:t>інформації</a:t>
            </a:r>
            <a:r>
              <a:rPr lang="ru-RU" sz="3200" dirty="0"/>
              <a:t>.</a:t>
            </a:r>
          </a:p>
        </p:txBody>
      </p:sp>
      <p:pic>
        <p:nvPicPr>
          <p:cNvPr id="7" name="Рисунок 6" descr="itogi_kiberbezop_2017-min.jpg"/>
          <p:cNvPicPr>
            <a:picLocks noChangeAspect="1"/>
          </p:cNvPicPr>
          <p:nvPr/>
        </p:nvPicPr>
        <p:blipFill>
          <a:blip r:embed="rId2"/>
          <a:stretch>
            <a:fillRect/>
          </a:stretch>
        </p:blipFill>
        <p:spPr>
          <a:xfrm>
            <a:off x="8273941" y="1180411"/>
            <a:ext cx="3918059" cy="1679168"/>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3571" y="389481"/>
            <a:ext cx="8726977" cy="998742"/>
          </a:xfrm>
        </p:spPr>
        <p:txBody>
          <a:bodyPr>
            <a:noAutofit/>
          </a:bodyPr>
          <a:lstStyle/>
          <a:p>
            <a:pPr lvl="0"/>
            <a:r>
              <a:rPr lang="uk-UA" sz="4800" b="1" dirty="0">
                <a:solidFill>
                  <a:srgbClr val="9D3342"/>
                </a:solidFill>
                <a:latin typeface="Century Gothic" panose="020B0502020202020204" pitchFamily="34" charset="0"/>
              </a:rPr>
              <a:t>Безпека інформаційних технологій</a:t>
            </a:r>
            <a:endParaRPr lang="ru-RU" sz="4800" b="1" dirty="0">
              <a:solidFill>
                <a:srgbClr val="9D3342"/>
              </a:solidFill>
              <a:latin typeface="Century Gothic" panose="020B0502020202020204" pitchFamily="34" charset="0"/>
            </a:endParaRPr>
          </a:p>
        </p:txBody>
      </p:sp>
      <p:sp>
        <p:nvSpPr>
          <p:cNvPr id="5" name="Содержимое 2"/>
          <p:cNvSpPr>
            <a:spLocks noGrp="1"/>
          </p:cNvSpPr>
          <p:nvPr>
            <p:ph idx="1"/>
          </p:nvPr>
        </p:nvSpPr>
        <p:spPr>
          <a:xfrm>
            <a:off x="428349" y="4412843"/>
            <a:ext cx="11292596" cy="1372816"/>
          </a:xfrm>
          <a:solidFill>
            <a:schemeClr val="accent2">
              <a:lumMod val="60000"/>
              <a:lumOff val="40000"/>
            </a:schemeClr>
          </a:solidFill>
        </p:spPr>
        <p:style>
          <a:lnRef idx="1">
            <a:schemeClr val="accent6"/>
          </a:lnRef>
          <a:fillRef idx="2">
            <a:schemeClr val="accent6"/>
          </a:fillRef>
          <a:effectRef idx="1">
            <a:schemeClr val="accent6"/>
          </a:effectRef>
          <a:fontRef idx="minor">
            <a:schemeClr val="dk1"/>
          </a:fontRef>
        </p:style>
        <p:txBody>
          <a:bodyPr>
            <a:normAutofit/>
          </a:bodyPr>
          <a:lstStyle/>
          <a:p>
            <a:pPr marL="77788" lvl="0" indent="454025">
              <a:buNone/>
            </a:pPr>
            <a:r>
              <a:rPr lang="uk-UA" b="1" dirty="0" err="1"/>
              <a:t>Інформац</a:t>
            </a:r>
            <a:r>
              <a:rPr lang="en-US" b="1" dirty="0"/>
              <a:t>í</a:t>
            </a:r>
            <a:r>
              <a:rPr lang="uk-UA" b="1" dirty="0" err="1"/>
              <a:t>йна</a:t>
            </a:r>
            <a:r>
              <a:rPr lang="uk-UA" b="1" dirty="0"/>
              <a:t> безпека (</a:t>
            </a:r>
            <a:r>
              <a:rPr lang="en-US" b="1" dirty="0"/>
              <a:t>Information Security)</a:t>
            </a:r>
            <a:r>
              <a:rPr lang="en-US" dirty="0"/>
              <a:t> — </a:t>
            </a:r>
            <a:r>
              <a:rPr lang="uk-UA" dirty="0"/>
              <a:t>стан інформації, в якому забезпечується збереження визначених політикою безпеки властивостей інформації.</a:t>
            </a:r>
            <a:endParaRPr lang="ru-RU" dirty="0"/>
          </a:p>
        </p:txBody>
      </p:sp>
      <p:sp>
        <p:nvSpPr>
          <p:cNvPr id="6" name="Содержимое 2"/>
          <p:cNvSpPr txBox="1">
            <a:spLocks/>
          </p:cNvSpPr>
          <p:nvPr/>
        </p:nvSpPr>
        <p:spPr>
          <a:xfrm>
            <a:off x="494851" y="1603138"/>
            <a:ext cx="11226095" cy="940554"/>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p>
            <a:pPr marL="82550" indent="366713">
              <a:lnSpc>
                <a:spcPct val="90000"/>
              </a:lnSpc>
              <a:spcBef>
                <a:spcPts val="1000"/>
              </a:spcBef>
            </a:pPr>
            <a:r>
              <a:rPr lang="uk-UA" sz="2800" dirty="0"/>
              <a:t>Слово "безпека" латинського походження - </a:t>
            </a:r>
            <a:r>
              <a:rPr lang="uk-UA" sz="2800" dirty="0" err="1"/>
              <a:t>secure</a:t>
            </a:r>
            <a:r>
              <a:rPr lang="uk-UA" sz="2800" dirty="0"/>
              <a:t> (</a:t>
            </a:r>
            <a:r>
              <a:rPr lang="uk-UA" sz="2800" dirty="0" err="1"/>
              <a:t>securus</a:t>
            </a:r>
            <a:r>
              <a:rPr lang="uk-UA" sz="2800" dirty="0"/>
              <a:t>). Потім в англійській мові воно отримало написання "</a:t>
            </a:r>
            <a:r>
              <a:rPr lang="uk-UA" sz="2800" dirty="0" err="1"/>
              <a:t>security</a:t>
            </a:r>
            <a:r>
              <a:rPr lang="uk-UA" sz="2800" dirty="0"/>
              <a:t>".</a:t>
            </a:r>
            <a:endParaRPr lang="ru-RU" sz="280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chemeClr val="dk1"/>
              </a:solidFill>
              <a:effectLst/>
              <a:uLnTx/>
              <a:uFillTx/>
              <a:latin typeface="+mn-lt"/>
              <a:ea typeface="+mn-ea"/>
              <a:cs typeface="+mn-cs"/>
            </a:endParaRPr>
          </a:p>
        </p:txBody>
      </p:sp>
      <p:sp>
        <p:nvSpPr>
          <p:cNvPr id="7" name="Содержимое 2"/>
          <p:cNvSpPr txBox="1">
            <a:spLocks/>
          </p:cNvSpPr>
          <p:nvPr/>
        </p:nvSpPr>
        <p:spPr>
          <a:xfrm>
            <a:off x="461601" y="2758607"/>
            <a:ext cx="11226094" cy="1397756"/>
          </a:xfrm>
          <a:prstGeom prst="rect">
            <a:avLst/>
          </a:prstGeom>
          <a:solidFill>
            <a:schemeClr val="tx2">
              <a:lumMod val="60000"/>
              <a:lumOff val="40000"/>
            </a:schemeClr>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p>
            <a:pPr indent="365125">
              <a:lnSpc>
                <a:spcPct val="90000"/>
              </a:lnSpc>
              <a:spcBef>
                <a:spcPts val="1000"/>
              </a:spcBef>
            </a:pPr>
            <a:r>
              <a:rPr lang="uk-UA" sz="2800" dirty="0" err="1"/>
              <a:t>“Безпека</a:t>
            </a:r>
            <a:r>
              <a:rPr lang="uk-UA" sz="2800" dirty="0"/>
              <a:t>" - це відсутність небезпеки; стан діяльності, при якій з певною ймовірністю виключено заподіяння шкоди здоров'ю людини, будівель, приміщень та матеріально-технічних засобів у них.</a:t>
            </a:r>
            <a:endParaRPr kumimoji="0" lang="ru-RU" sz="28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6945" y="229709"/>
            <a:ext cx="8012083" cy="1432836"/>
          </a:xfrm>
        </p:spPr>
        <p:txBody>
          <a:bodyPr>
            <a:normAutofit/>
          </a:bodyPr>
          <a:lstStyle/>
          <a:p>
            <a:r>
              <a:rPr lang="uk-UA" sz="4800" b="1" dirty="0">
                <a:solidFill>
                  <a:srgbClr val="9D3342"/>
                </a:solidFill>
                <a:latin typeface="Century Gothic" panose="020B0502020202020204" pitchFamily="34" charset="0"/>
              </a:rPr>
              <a:t>Інформаційна безпека </a:t>
            </a:r>
            <a:br>
              <a:rPr lang="uk-UA" dirty="0"/>
            </a:br>
            <a:r>
              <a:rPr lang="uk-UA" sz="4800" b="1" dirty="0">
                <a:solidFill>
                  <a:srgbClr val="9D3342"/>
                </a:solidFill>
                <a:latin typeface="Century Gothic" panose="020B0502020202020204" pitchFamily="34" charset="0"/>
              </a:rPr>
              <a:t>(</a:t>
            </a:r>
            <a:r>
              <a:rPr lang="uk-UA" sz="4800" b="1" dirty="0" err="1">
                <a:solidFill>
                  <a:srgbClr val="9D3342"/>
                </a:solidFill>
                <a:latin typeface="Century Gothic" panose="020B0502020202020204" pitchFamily="34" charset="0"/>
              </a:rPr>
              <a:t>Information</a:t>
            </a:r>
            <a:r>
              <a:rPr lang="uk-UA" sz="4800" b="1" dirty="0">
                <a:solidFill>
                  <a:srgbClr val="9D3342"/>
                </a:solidFill>
                <a:latin typeface="Century Gothic" panose="020B0502020202020204" pitchFamily="34" charset="0"/>
              </a:rPr>
              <a:t> </a:t>
            </a:r>
            <a:r>
              <a:rPr lang="uk-UA" sz="4800" b="1" dirty="0" err="1">
                <a:solidFill>
                  <a:srgbClr val="9D3342"/>
                </a:solidFill>
                <a:latin typeface="Century Gothic" panose="020B0502020202020204" pitchFamily="34" charset="0"/>
              </a:rPr>
              <a:t>security</a:t>
            </a:r>
            <a:r>
              <a:rPr lang="uk-UA" sz="4800" b="1" dirty="0">
                <a:solidFill>
                  <a:srgbClr val="9D3342"/>
                </a:solidFill>
                <a:latin typeface="Century Gothic" panose="020B0502020202020204" pitchFamily="34" charset="0"/>
              </a:rPr>
              <a:t>) </a:t>
            </a:r>
            <a:endParaRPr lang="ru-RU" sz="4800" b="1" dirty="0">
              <a:solidFill>
                <a:srgbClr val="9D3342"/>
              </a:solidFill>
              <a:latin typeface="Century Gothic" panose="020B0502020202020204" pitchFamily="34" charset="0"/>
            </a:endParaRPr>
          </a:p>
        </p:txBody>
      </p:sp>
      <p:sp>
        <p:nvSpPr>
          <p:cNvPr id="3" name="Содержимое 2"/>
          <p:cNvSpPr>
            <a:spLocks noGrp="1"/>
          </p:cNvSpPr>
          <p:nvPr>
            <p:ph idx="1"/>
          </p:nvPr>
        </p:nvSpPr>
        <p:spPr>
          <a:xfrm>
            <a:off x="266010" y="1619764"/>
            <a:ext cx="6251170" cy="4889709"/>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0" indent="531813">
              <a:buNone/>
              <a:tabLst>
                <a:tab pos="814388" algn="l"/>
              </a:tabLst>
            </a:pPr>
            <a:r>
              <a:rPr lang="uk-UA" sz="3200" dirty="0">
                <a:solidFill>
                  <a:schemeClr val="tx1"/>
                </a:solidFill>
              </a:rPr>
              <a:t>Під </a:t>
            </a:r>
            <a:r>
              <a:rPr lang="uk-UA" sz="3200" b="1" i="1" dirty="0">
                <a:solidFill>
                  <a:schemeClr val="tx1"/>
                </a:solidFill>
              </a:rPr>
              <a:t>безпекою інформації</a:t>
            </a:r>
            <a:r>
              <a:rPr lang="uk-UA" sz="3200" dirty="0">
                <a:solidFill>
                  <a:schemeClr val="tx1"/>
                </a:solidFill>
              </a:rPr>
              <a:t> розуміють захищеність інформації та інфраструктури, що її підтримує, від випадкових або навмисних впливів природного або штучного характеру, здатних завдати шкоди безпосередньо даним, їхнім власникам і користувачам інформації та  інфраструктурі, що підтримує інформаційну безпеку.</a:t>
            </a:r>
            <a:endParaRPr lang="ru-RU" sz="3200" dirty="0">
              <a:solidFill>
                <a:schemeClr val="tx1"/>
              </a:solidFill>
            </a:endParaRPr>
          </a:p>
          <a:p>
            <a:endParaRPr lang="ru-RU" dirty="0"/>
          </a:p>
        </p:txBody>
      </p:sp>
      <p:pic>
        <p:nvPicPr>
          <p:cNvPr id="6" name="Рисунок 5" descr="Без названия.jpg"/>
          <p:cNvPicPr>
            <a:picLocks noChangeAspect="1"/>
          </p:cNvPicPr>
          <p:nvPr/>
        </p:nvPicPr>
        <p:blipFill>
          <a:blip r:embed="rId2"/>
          <a:stretch>
            <a:fillRect/>
          </a:stretch>
        </p:blipFill>
        <p:spPr>
          <a:xfrm>
            <a:off x="6625345" y="3025833"/>
            <a:ext cx="5355027" cy="2998815"/>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11796" y="6398544"/>
            <a:ext cx="253596" cy="461665"/>
          </a:xfrm>
          <a:prstGeom prst="rect">
            <a:avLst/>
          </a:prstGeom>
          <a:noFill/>
        </p:spPr>
        <p:txBody>
          <a:bodyPr wrap="none" rtlCol="0">
            <a:spAutoFit/>
          </a:bodyPr>
          <a:lstStyle/>
          <a:p>
            <a:r>
              <a:rPr lang="ru-RU" sz="2400" b="1" dirty="0"/>
              <a:t> </a:t>
            </a:r>
            <a:endParaRPr lang="ru-RU" sz="2400" dirty="0"/>
          </a:p>
        </p:txBody>
      </p:sp>
      <p:sp>
        <p:nvSpPr>
          <p:cNvPr id="29" name="TextBox 28"/>
          <p:cNvSpPr txBox="1"/>
          <p:nvPr/>
        </p:nvSpPr>
        <p:spPr>
          <a:xfrm>
            <a:off x="2749134" y="377714"/>
            <a:ext cx="9227206" cy="830997"/>
          </a:xfrm>
          <a:prstGeom prst="rect">
            <a:avLst/>
          </a:prstGeom>
          <a:noFill/>
        </p:spPr>
        <p:txBody>
          <a:bodyPr wrap="none" rtlCol="0">
            <a:spAutoFit/>
          </a:bodyPr>
          <a:lstStyle/>
          <a:p>
            <a:r>
              <a:rPr lang="uk-UA" sz="4800" b="1" dirty="0">
                <a:solidFill>
                  <a:srgbClr val="9D3342"/>
                </a:solidFill>
                <a:latin typeface="Century Gothic" panose="020B0502020202020204" pitchFamily="34" charset="0"/>
                <a:ea typeface="+mj-ea"/>
                <a:cs typeface="+mj-cs"/>
              </a:rPr>
              <a:t>Види інформаційної безпеки</a:t>
            </a:r>
            <a:endParaRPr lang="ru-RU" sz="4800" b="1" dirty="0">
              <a:solidFill>
                <a:srgbClr val="9D3342"/>
              </a:solidFill>
              <a:latin typeface="Century Gothic" panose="020B0502020202020204" pitchFamily="34" charset="0"/>
              <a:ea typeface="+mj-ea"/>
              <a:cs typeface="+mj-cs"/>
            </a:endParaRPr>
          </a:p>
        </p:txBody>
      </p:sp>
      <p:graphicFrame>
        <p:nvGraphicFramePr>
          <p:cNvPr id="18" name="Схема 17"/>
          <p:cNvGraphicFramePr/>
          <p:nvPr/>
        </p:nvGraphicFramePr>
        <p:xfrm>
          <a:off x="282633" y="1147157"/>
          <a:ext cx="9277003" cy="5436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92444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2953" y="329463"/>
            <a:ext cx="8510846" cy="998742"/>
          </a:xfrm>
        </p:spPr>
        <p:txBody>
          <a:bodyPr>
            <a:noAutofit/>
          </a:bodyPr>
          <a:lstStyle/>
          <a:p>
            <a:r>
              <a:rPr lang="uk-UA" sz="3600" b="1" dirty="0">
                <a:solidFill>
                  <a:srgbClr val="9D3342"/>
                </a:solidFill>
                <a:effectLst>
                  <a:outerShdw blurRad="38100" dist="38100" dir="2700000" algn="tl">
                    <a:srgbClr val="000000">
                      <a:alpha val="43137"/>
                    </a:srgbClr>
                  </a:outerShdw>
                </a:effectLst>
                <a:latin typeface="Century Gothic" panose="020B0502020202020204" pitchFamily="34" charset="0"/>
              </a:rPr>
              <a:t>Принципи інформаційної безпеки</a:t>
            </a:r>
            <a:endParaRPr lang="ru-RU" sz="3600" b="1" dirty="0">
              <a:solidFill>
                <a:srgbClr val="9D3342"/>
              </a:solidFill>
              <a:effectLst>
                <a:outerShdw blurRad="38100" dist="38100" dir="2700000" algn="tl">
                  <a:srgbClr val="000000">
                    <a:alpha val="43137"/>
                  </a:srgbClr>
                </a:outerShdw>
              </a:effectLst>
              <a:latin typeface="Century Gothic" panose="020B0502020202020204" pitchFamily="34" charset="0"/>
            </a:endParaRPr>
          </a:p>
        </p:txBody>
      </p:sp>
      <p:sp>
        <p:nvSpPr>
          <p:cNvPr id="28676" name="Rectangle 4"/>
          <p:cNvSpPr>
            <a:spLocks noChangeArrowheads="1"/>
          </p:cNvSpPr>
          <p:nvPr/>
        </p:nvSpPr>
        <p:spPr bwMode="auto">
          <a:xfrm>
            <a:off x="0" y="5286375"/>
            <a:ext cx="12192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endParaRPr>
          </a:p>
        </p:txBody>
      </p:sp>
      <p:graphicFrame>
        <p:nvGraphicFramePr>
          <p:cNvPr id="18" name="Содержимое 4"/>
          <p:cNvGraphicFramePr>
            <a:graphicFrameLocks noGrp="1"/>
          </p:cNvGraphicFramePr>
          <p:nvPr>
            <p:ph sz="half" idx="1"/>
            <p:extLst>
              <p:ext uri="{D42A27DB-BD31-4B8C-83A1-F6EECF244321}">
                <p14:modId xmlns:p14="http://schemas.microsoft.com/office/powerpoint/2010/main" val="273052342"/>
              </p:ext>
            </p:extLst>
          </p:nvPr>
        </p:nvGraphicFramePr>
        <p:xfrm>
          <a:off x="800954" y="1465008"/>
          <a:ext cx="4535048" cy="4669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ectangle 5"/>
          <p:cNvSpPr txBox="1">
            <a:spLocks noChangeArrowheads="1"/>
          </p:cNvSpPr>
          <p:nvPr/>
        </p:nvSpPr>
        <p:spPr>
          <a:xfrm>
            <a:off x="5453150" y="2177935"/>
            <a:ext cx="6483926" cy="405661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uk-UA" sz="2800" b="0" i="0" u="none" strike="noStrike" kern="1200" cap="none" spc="0" normalizeH="0" baseline="0" noProof="0" dirty="0">
                <a:ln>
                  <a:noFill/>
                </a:ln>
                <a:solidFill>
                  <a:schemeClr val="tx1"/>
                </a:solidFill>
                <a:effectLst/>
                <a:uLnTx/>
                <a:uFillTx/>
                <a:latin typeface="+mn-lt"/>
                <a:ea typeface="+mn-ea"/>
                <a:cs typeface="+mn-cs"/>
              </a:rPr>
              <a:t>Конфіденційність</a:t>
            </a:r>
          </a:p>
          <a:p>
            <a:pPr marL="685800" marR="0" lvl="1"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uk-UA" sz="2500" b="0" i="0" u="none" strike="noStrike" kern="1200" cap="none" spc="0" normalizeH="0" baseline="0" noProof="0" dirty="0">
                <a:ln>
                  <a:noFill/>
                </a:ln>
                <a:solidFill>
                  <a:schemeClr val="tx1"/>
                </a:solidFill>
                <a:effectLst/>
                <a:uLnTx/>
                <a:uFillTx/>
                <a:latin typeface="+mn-lt"/>
                <a:ea typeface="+mn-ea"/>
                <a:cs typeface="+mn-cs"/>
              </a:rPr>
              <a:t>лише уповноважені користувачі можуть ознайомитись з інформацією</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uk-UA" sz="2800" b="0" i="0" u="none" strike="noStrike" kern="1200" cap="none" spc="0" normalizeH="0" baseline="0" noProof="0" dirty="0">
                <a:ln>
                  <a:noFill/>
                </a:ln>
                <a:solidFill>
                  <a:schemeClr val="tx1"/>
                </a:solidFill>
                <a:effectLst/>
                <a:uLnTx/>
                <a:uFillTx/>
                <a:latin typeface="+mn-lt"/>
                <a:ea typeface="+mn-ea"/>
                <a:cs typeface="+mn-cs"/>
              </a:rPr>
              <a:t>Цілісність</a:t>
            </a:r>
          </a:p>
          <a:p>
            <a:pPr marL="685800" marR="0" lvl="1"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uk-UA" sz="2500" b="0" i="0" u="none" strike="noStrike" kern="1200" cap="none" spc="0" normalizeH="0" baseline="0" noProof="0" dirty="0">
                <a:ln>
                  <a:noFill/>
                </a:ln>
                <a:solidFill>
                  <a:schemeClr val="tx1"/>
                </a:solidFill>
                <a:effectLst/>
                <a:uLnTx/>
                <a:uFillTx/>
                <a:latin typeface="+mn-lt"/>
                <a:ea typeface="+mn-ea"/>
                <a:cs typeface="+mn-cs"/>
              </a:rPr>
              <a:t>лише уповноважені користувачі можуть модифікувати інформацію</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uk-UA" sz="2800" b="0" i="0" u="none" strike="noStrike" kern="1200" cap="none" spc="0" normalizeH="0" baseline="0" noProof="0" dirty="0">
                <a:ln>
                  <a:noFill/>
                </a:ln>
                <a:solidFill>
                  <a:schemeClr val="tx1"/>
                </a:solidFill>
                <a:effectLst/>
                <a:uLnTx/>
                <a:uFillTx/>
                <a:latin typeface="+mn-lt"/>
                <a:ea typeface="+mn-ea"/>
                <a:cs typeface="+mn-cs"/>
              </a:rPr>
              <a:t>Доступність</a:t>
            </a:r>
          </a:p>
          <a:p>
            <a:pPr marL="685800" marR="0" lvl="1"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uk-UA" sz="2500" b="0" i="0" u="none" strike="noStrike" kern="1200" cap="none" spc="0" normalizeH="0" baseline="0" noProof="0" dirty="0">
                <a:ln>
                  <a:noFill/>
                </a:ln>
                <a:solidFill>
                  <a:schemeClr val="tx1"/>
                </a:solidFill>
                <a:effectLst/>
                <a:uLnTx/>
                <a:uFillTx/>
                <a:latin typeface="+mn-lt"/>
                <a:ea typeface="+mn-ea"/>
                <a:cs typeface="+mn-cs"/>
              </a:rPr>
              <a:t>уповноважені користувачі можуть отримати доступ до інформації, не очікуючи довше за заданий (малий) час</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
                                            <p:txEl>
                                              <p:pRg st="1" end="1"/>
                                            </p:txEl>
                                          </p:spTgt>
                                        </p:tgtEl>
                                        <p:attrNameLst>
                                          <p:attrName>style.visibility</p:attrName>
                                        </p:attrNameLst>
                                      </p:cBhvr>
                                      <p:to>
                                        <p:strVal val="visible"/>
                                      </p:to>
                                    </p:se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9">
                                            <p:txEl>
                                              <p:pRg st="2" end="2"/>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19">
                                            <p:txEl>
                                              <p:pRg st="3" end="3"/>
                                            </p:txEl>
                                          </p:spTgt>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332835674_7897980.jpg"/>
          <p:cNvPicPr>
            <a:picLocks noChangeAspect="1"/>
          </p:cNvPicPr>
          <p:nvPr/>
        </p:nvPicPr>
        <p:blipFill>
          <a:blip r:embed="rId3"/>
          <a:stretch>
            <a:fillRect/>
          </a:stretch>
        </p:blipFill>
        <p:spPr>
          <a:xfrm>
            <a:off x="8273242" y="2200968"/>
            <a:ext cx="3523314" cy="2869796"/>
          </a:xfrm>
          <a:prstGeom prst="rect">
            <a:avLst/>
          </a:prstGeom>
        </p:spPr>
      </p:pic>
      <p:sp>
        <p:nvSpPr>
          <p:cNvPr id="25" name="Заголовок 2"/>
          <p:cNvSpPr txBox="1">
            <a:spLocks/>
          </p:cNvSpPr>
          <p:nvPr/>
        </p:nvSpPr>
        <p:spPr>
          <a:xfrm>
            <a:off x="0" y="506115"/>
            <a:ext cx="9110749" cy="1049866"/>
          </a:xfrm>
          <a:prstGeom prst="rect">
            <a:avLst/>
          </a:prstGeom>
        </p:spPr>
        <p:txBody>
          <a:bodyPr vert="horz" lIns="91440" tIns="45720" rIns="91440" bIns="45720" rtlCol="0" anchor="b">
            <a:noAutofit/>
            <a:scene3d>
              <a:camera prst="orthographicFront"/>
              <a:lightRig rig="threePt" dir="t"/>
            </a:scene3d>
            <a:sp3d extrusionH="57150">
              <a:bevelT w="38100" h="38100" prst="relaxedInset"/>
            </a:sp3d>
          </a:bodyPr>
          <a:lstStyle>
            <a:lvl1pPr algn="l" defTabSz="914400" rtl="0" eaLnBrk="1" latinLnBrk="0" hangingPunct="1">
              <a:lnSpc>
                <a:spcPct val="80000"/>
              </a:lnSpc>
              <a:spcBef>
                <a:spcPct val="0"/>
              </a:spcBef>
              <a:buNone/>
              <a:defRPr sz="3600" kern="1200">
                <a:solidFill>
                  <a:schemeClr val="tx2"/>
                </a:solidFill>
                <a:latin typeface="+mj-lt"/>
                <a:ea typeface="+mj-ea"/>
                <a:cs typeface="+mj-cs"/>
              </a:defRPr>
            </a:lvl1pPr>
          </a:lstStyle>
          <a:p>
            <a:pPr algn="ctr"/>
            <a:r>
              <a:rPr lang="uk-UA" sz="4800" b="1" dirty="0">
                <a:solidFill>
                  <a:srgbClr val="9D3342"/>
                </a:solidFill>
                <a:latin typeface="Century Gothic" panose="020B0502020202020204" pitchFamily="34" charset="0"/>
              </a:rPr>
              <a:t>Інформаційна безпека</a:t>
            </a:r>
          </a:p>
        </p:txBody>
      </p:sp>
      <p:sp>
        <p:nvSpPr>
          <p:cNvPr id="6" name="Прямоугольник 5"/>
          <p:cNvSpPr/>
          <p:nvPr/>
        </p:nvSpPr>
        <p:spPr>
          <a:xfrm>
            <a:off x="342531" y="4029504"/>
            <a:ext cx="8252828" cy="2277547"/>
          </a:xfrm>
          <a:prstGeom prst="rect">
            <a:avLst/>
          </a:prstGeom>
          <a:solidFill>
            <a:srgbClr val="993366"/>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uk-UA" sz="3000" b="1" i="1" dirty="0">
                <a:latin typeface="Century Gothic" panose="020B0502020202020204" pitchFamily="34" charset="0"/>
              </a:rPr>
              <a:t>Інформаційна безпека </a:t>
            </a:r>
            <a:r>
              <a:rPr lang="uk-UA" sz="2800" b="1" dirty="0">
                <a:latin typeface="Century Gothic" panose="020B0502020202020204" pitchFamily="34" charset="0"/>
              </a:rPr>
              <a:t>— це комплекс заходів, </a:t>
            </a:r>
            <a:r>
              <a:rPr lang="ru-RU" sz="2800" b="1" dirty="0">
                <a:latin typeface="Century Gothic" panose="020B0502020202020204" pitchFamily="34" charset="0"/>
              </a:rPr>
              <a:t>для </a:t>
            </a:r>
            <a:r>
              <a:rPr lang="uk-UA" sz="2800" b="1" dirty="0">
                <a:latin typeface="Century Gothic" panose="020B0502020202020204" pitchFamily="34" charset="0"/>
              </a:rPr>
              <a:t>захисту даних та інформаційної системи від випадкових або навмисних пошкоджень та несанкціонованого доступу.</a:t>
            </a:r>
          </a:p>
        </p:txBody>
      </p:sp>
      <p:sp>
        <p:nvSpPr>
          <p:cNvPr id="3" name="Прямоугольник 2"/>
          <p:cNvSpPr/>
          <p:nvPr/>
        </p:nvSpPr>
        <p:spPr>
          <a:xfrm>
            <a:off x="266007" y="1580406"/>
            <a:ext cx="8363543" cy="206210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uk-UA" sz="3200" b="1" i="1" dirty="0"/>
              <a:t>Інформаційна безпека </a:t>
            </a:r>
            <a:r>
              <a:rPr lang="uk-UA" sz="3200" b="1" dirty="0"/>
              <a:t>- це стан захищеності систем обробки і зберігання даних, при якому забезпечено конфіденційність, доступність і цілісність інформації.</a:t>
            </a:r>
          </a:p>
        </p:txBody>
      </p:sp>
    </p:spTree>
    <p:extLst>
      <p:ext uri="{BB962C8B-B14F-4D97-AF65-F5344CB8AC3E}">
        <p14:creationId xmlns:p14="http://schemas.microsoft.com/office/powerpoint/2010/main" val="261348399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Заголовок 2"/>
          <p:cNvSpPr txBox="1">
            <a:spLocks/>
          </p:cNvSpPr>
          <p:nvPr/>
        </p:nvSpPr>
        <p:spPr>
          <a:xfrm>
            <a:off x="334794" y="45885"/>
            <a:ext cx="10371853" cy="1049866"/>
          </a:xfrm>
          <a:prstGeom prst="rect">
            <a:avLst/>
          </a:prstGeom>
        </p:spPr>
        <p:txBody>
          <a:bodyPr vert="horz" lIns="91440" tIns="45720" rIns="91440" bIns="45720" rtlCol="0" anchor="b">
            <a:noAutofit/>
            <a:scene3d>
              <a:camera prst="orthographicFront"/>
              <a:lightRig rig="threePt" dir="t"/>
            </a:scene3d>
            <a:sp3d extrusionH="57150">
              <a:bevelT w="38100" h="38100"/>
            </a:sp3d>
          </a:bodyPr>
          <a:lstStyle>
            <a:lvl1pPr algn="l" defTabSz="914400" rtl="0" eaLnBrk="1" latinLnBrk="0" hangingPunct="1">
              <a:lnSpc>
                <a:spcPct val="80000"/>
              </a:lnSpc>
              <a:spcBef>
                <a:spcPct val="0"/>
              </a:spcBef>
              <a:buNone/>
              <a:defRPr sz="3600" kern="1200">
                <a:solidFill>
                  <a:schemeClr val="tx2"/>
                </a:solidFill>
                <a:latin typeface="+mj-lt"/>
                <a:ea typeface="+mj-ea"/>
                <a:cs typeface="+mj-cs"/>
              </a:defRPr>
            </a:lvl1pPr>
          </a:lstStyle>
          <a:p>
            <a:pPr algn="ctr"/>
            <a:r>
              <a:rPr lang="uk-UA" sz="5400" b="1" dirty="0">
                <a:solidFill>
                  <a:srgbClr val="9D3342"/>
                </a:solidFill>
                <a:latin typeface="Century Gothic" panose="020B0502020202020204" pitchFamily="34" charset="0"/>
              </a:rPr>
              <a:t>Джерела</a:t>
            </a:r>
          </a:p>
        </p:txBody>
      </p:sp>
      <p:sp>
        <p:nvSpPr>
          <p:cNvPr id="3" name="Прямоугольник 2"/>
          <p:cNvSpPr/>
          <p:nvPr/>
        </p:nvSpPr>
        <p:spPr>
          <a:xfrm>
            <a:off x="760546" y="2215785"/>
            <a:ext cx="10228735" cy="3914918"/>
          </a:xfrm>
          <a:prstGeom prst="rect">
            <a:avLst/>
          </a:prstGeom>
          <a:ln>
            <a:solidFill>
              <a:srgbClr val="002060"/>
            </a:solidFill>
          </a:ln>
        </p:spPr>
        <p:style>
          <a:lnRef idx="3">
            <a:schemeClr val="lt1"/>
          </a:lnRef>
          <a:fillRef idx="1">
            <a:schemeClr val="accent3"/>
          </a:fillRef>
          <a:effectRef idx="1">
            <a:schemeClr val="accent3"/>
          </a:effectRef>
          <a:fontRef idx="minor">
            <a:schemeClr val="lt1"/>
          </a:fontRef>
        </p:style>
        <p:txBody>
          <a:bodyPr wrap="square">
            <a:spAutoFit/>
          </a:bodyPr>
          <a:lstStyle/>
          <a:p>
            <a:pPr>
              <a:lnSpc>
                <a:spcPct val="120000"/>
              </a:lnSpc>
            </a:pPr>
            <a:r>
              <a:rPr lang="ru-RU" sz="2400" dirty="0">
                <a:solidFill>
                  <a:schemeClr val="tx1"/>
                </a:solidFill>
              </a:rPr>
              <a:t>1. Н. В. Морзе, О. В. </a:t>
            </a:r>
            <a:r>
              <a:rPr lang="ru-RU" sz="2400" dirty="0" err="1">
                <a:solidFill>
                  <a:schemeClr val="tx1"/>
                </a:solidFill>
              </a:rPr>
              <a:t>Барна</a:t>
            </a:r>
            <a:r>
              <a:rPr lang="ru-RU" sz="2400" dirty="0">
                <a:solidFill>
                  <a:schemeClr val="tx1"/>
                </a:solidFill>
              </a:rPr>
              <a:t>, Інформатика 10 (11) </a:t>
            </a:r>
            <a:r>
              <a:rPr lang="ru-RU" sz="2400" dirty="0" err="1">
                <a:solidFill>
                  <a:schemeClr val="tx1"/>
                </a:solidFill>
              </a:rPr>
              <a:t>клас</a:t>
            </a:r>
            <a:endParaRPr lang="ru-RU" sz="2400" dirty="0">
              <a:solidFill>
                <a:schemeClr val="tx1"/>
              </a:solidFill>
            </a:endParaRPr>
          </a:p>
          <a:p>
            <a:pPr>
              <a:lnSpc>
                <a:spcPct val="120000"/>
              </a:lnSpc>
            </a:pPr>
            <a:r>
              <a:rPr lang="ru-RU" sz="2400" dirty="0">
                <a:solidFill>
                  <a:schemeClr val="tx1"/>
                </a:solidFill>
              </a:rPr>
              <a:t>2. </a:t>
            </a:r>
            <a:r>
              <a:rPr lang="ru-RU" sz="2400" dirty="0" err="1">
                <a:solidFill>
                  <a:schemeClr val="tx1"/>
                </a:solidFill>
              </a:rPr>
              <a:t>Ривкінд</a:t>
            </a:r>
            <a:r>
              <a:rPr lang="ru-RU" sz="2400" dirty="0">
                <a:solidFill>
                  <a:schemeClr val="tx1"/>
                </a:solidFill>
              </a:rPr>
              <a:t> Й. Я., Лисенко Т. І., </a:t>
            </a:r>
            <a:r>
              <a:rPr lang="ru-RU" sz="2400" dirty="0" err="1">
                <a:solidFill>
                  <a:schemeClr val="tx1"/>
                </a:solidFill>
              </a:rPr>
              <a:t>Чернікова</a:t>
            </a:r>
            <a:r>
              <a:rPr lang="ru-RU" sz="2400" dirty="0">
                <a:solidFill>
                  <a:schemeClr val="tx1"/>
                </a:solidFill>
              </a:rPr>
              <a:t> Л. А., </a:t>
            </a:r>
            <a:r>
              <a:rPr lang="ru-RU" sz="2400" dirty="0" err="1">
                <a:solidFill>
                  <a:schemeClr val="tx1"/>
                </a:solidFill>
              </a:rPr>
              <a:t>Шакотько</a:t>
            </a:r>
            <a:r>
              <a:rPr lang="ru-RU" sz="2400" dirty="0">
                <a:solidFill>
                  <a:schemeClr val="tx1"/>
                </a:solidFill>
              </a:rPr>
              <a:t> В. В., Інформатика 10 (11) </a:t>
            </a:r>
            <a:r>
              <a:rPr lang="ru-RU" sz="2400" dirty="0" err="1">
                <a:solidFill>
                  <a:schemeClr val="tx1"/>
                </a:solidFill>
              </a:rPr>
              <a:t>клас</a:t>
            </a:r>
            <a:endParaRPr lang="ru-RU" sz="2400" dirty="0">
              <a:solidFill>
                <a:schemeClr val="tx1"/>
              </a:solidFill>
            </a:endParaRPr>
          </a:p>
          <a:p>
            <a:pPr>
              <a:lnSpc>
                <a:spcPct val="120000"/>
              </a:lnSpc>
            </a:pPr>
            <a:r>
              <a:rPr lang="ru-RU" sz="2400" dirty="0">
                <a:solidFill>
                  <a:schemeClr val="tx1"/>
                </a:solidFill>
              </a:rPr>
              <a:t>3. О. О. Бондаренко, В. В. </a:t>
            </a:r>
            <a:r>
              <a:rPr lang="ru-RU" sz="2400" dirty="0" err="1">
                <a:solidFill>
                  <a:schemeClr val="tx1"/>
                </a:solidFill>
              </a:rPr>
              <a:t>Ластовецький</a:t>
            </a:r>
            <a:r>
              <a:rPr lang="ru-RU" sz="2400" dirty="0">
                <a:solidFill>
                  <a:schemeClr val="tx1"/>
                </a:solidFill>
              </a:rPr>
              <a:t>, О. П. </a:t>
            </a:r>
            <a:r>
              <a:rPr lang="ru-RU" sz="2400" dirty="0" err="1">
                <a:solidFill>
                  <a:schemeClr val="tx1"/>
                </a:solidFill>
              </a:rPr>
              <a:t>Пилипчук</a:t>
            </a:r>
            <a:r>
              <a:rPr lang="ru-RU" sz="2400" dirty="0">
                <a:solidFill>
                  <a:schemeClr val="tx1"/>
                </a:solidFill>
              </a:rPr>
              <a:t>, Є. А. Шестопалов, Інформатика 10 (11) </a:t>
            </a:r>
            <a:r>
              <a:rPr lang="ru-RU" sz="2400" dirty="0" err="1">
                <a:solidFill>
                  <a:schemeClr val="tx1"/>
                </a:solidFill>
              </a:rPr>
              <a:t>клас</a:t>
            </a:r>
            <a:endParaRPr lang="ru-RU" sz="2400" dirty="0">
              <a:solidFill>
                <a:schemeClr val="tx1"/>
              </a:solidFill>
            </a:endParaRPr>
          </a:p>
          <a:p>
            <a:pPr>
              <a:lnSpc>
                <a:spcPct val="120000"/>
              </a:lnSpc>
            </a:pPr>
            <a:r>
              <a:rPr lang="ru-RU" sz="2400" dirty="0">
                <a:solidFill>
                  <a:schemeClr val="tx1"/>
                </a:solidFill>
              </a:rPr>
              <a:t>4. </a:t>
            </a:r>
            <a:r>
              <a:rPr lang="uk-UA" sz="2400" u="sng" dirty="0">
                <a:solidFill>
                  <a:schemeClr val="tx1"/>
                </a:solidFill>
                <a:cs typeface="Arial" pitchFamily="34" charset="0"/>
                <a:hlinkClick r:id="rId3"/>
              </a:rPr>
              <a:t>http://uk.wikipedia.org/</a:t>
            </a:r>
            <a:r>
              <a:rPr lang="uk-UA" sz="2400" dirty="0">
                <a:solidFill>
                  <a:schemeClr val="tx1"/>
                </a:solidFill>
                <a:cs typeface="Arial" pitchFamily="34" charset="0"/>
              </a:rPr>
              <a:t> </a:t>
            </a:r>
            <a:r>
              <a:rPr lang="en-US" sz="2400" dirty="0">
                <a:solidFill>
                  <a:schemeClr val="tx1"/>
                </a:solidFill>
                <a:cs typeface="Arial" pitchFamily="34" charset="0"/>
              </a:rPr>
              <a:t>, </a:t>
            </a:r>
            <a:r>
              <a:rPr lang="uk-UA" sz="2400" u="sng" dirty="0">
                <a:solidFill>
                  <a:schemeClr val="tx1"/>
                </a:solidFill>
                <a:cs typeface="Arial" pitchFamily="34" charset="0"/>
                <a:hlinkClick r:id="rId4"/>
              </a:rPr>
              <a:t>http://www.youtube.com/</a:t>
            </a:r>
            <a:r>
              <a:rPr lang="uk-UA" sz="2400" dirty="0">
                <a:solidFill>
                  <a:schemeClr val="tx1"/>
                </a:solidFill>
                <a:cs typeface="Arial" pitchFamily="34" charset="0"/>
              </a:rPr>
              <a:t> </a:t>
            </a:r>
            <a:r>
              <a:rPr lang="en-US" sz="2400" dirty="0">
                <a:solidFill>
                  <a:schemeClr val="tx1"/>
                </a:solidFill>
                <a:cs typeface="Arial" pitchFamily="34" charset="0"/>
              </a:rPr>
              <a:t>, </a:t>
            </a:r>
          </a:p>
          <a:p>
            <a:pPr>
              <a:lnSpc>
                <a:spcPct val="120000"/>
              </a:lnSpc>
            </a:pPr>
            <a:r>
              <a:rPr lang="en-US" sz="2400" dirty="0">
                <a:solidFill>
                  <a:schemeClr val="tx1"/>
                </a:solidFill>
                <a:cs typeface="Arial" pitchFamily="34" charset="0"/>
              </a:rPr>
              <a:t>5. </a:t>
            </a:r>
            <a:r>
              <a:rPr lang="uk-UA" sz="2400" u="sng" dirty="0">
                <a:solidFill>
                  <a:schemeClr val="tx1"/>
                </a:solidFill>
                <a:cs typeface="Arial" pitchFamily="34" charset="0"/>
                <a:hlinkClick r:id="rId5"/>
              </a:rPr>
              <a:t>http://disted.edu.vn.ua/media/bp/</a:t>
            </a:r>
            <a:r>
              <a:rPr lang="uk-UA" sz="2400" dirty="0">
                <a:solidFill>
                  <a:schemeClr val="tx1"/>
                </a:solidFill>
                <a:cs typeface="Arial" pitchFamily="34" charset="0"/>
              </a:rPr>
              <a:t> </a:t>
            </a:r>
            <a:endParaRPr lang="ru-RU" sz="2400" dirty="0">
              <a:solidFill>
                <a:schemeClr val="tx1"/>
              </a:solidFill>
              <a:cs typeface="Arial" pitchFamily="34" charset="0"/>
            </a:endParaRPr>
          </a:p>
          <a:p>
            <a:pPr>
              <a:lnSpc>
                <a:spcPct val="120000"/>
              </a:lnSpc>
            </a:pPr>
            <a:r>
              <a:rPr lang="ru-RU" sz="2400" dirty="0">
                <a:solidFill>
                  <a:schemeClr val="tx1"/>
                </a:solidFill>
              </a:rPr>
              <a:t>6. </a:t>
            </a:r>
            <a:r>
              <a:rPr lang="en-US" sz="2400" dirty="0">
                <a:solidFill>
                  <a:schemeClr val="tx1"/>
                </a:solidFill>
                <a:hlinkClick r:id="rId6"/>
              </a:rPr>
              <a:t>http://it-science.com.ua/</a:t>
            </a:r>
            <a:endParaRPr lang="ru-RU" sz="2400" dirty="0">
              <a:solidFill>
                <a:schemeClr val="tx1"/>
              </a:solidFill>
            </a:endParaRPr>
          </a:p>
          <a:p>
            <a:endParaRPr lang="uk-UA" dirty="0"/>
          </a:p>
        </p:txBody>
      </p:sp>
    </p:spTree>
    <p:extLst>
      <p:ext uri="{BB962C8B-B14F-4D97-AF65-F5344CB8AC3E}">
        <p14:creationId xmlns:p14="http://schemas.microsoft.com/office/powerpoint/2010/main" val="50323988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34794" y="1662545"/>
            <a:ext cx="6057206" cy="4688379"/>
          </a:xfrm>
        </p:spPr>
        <p:style>
          <a:lnRef idx="1">
            <a:schemeClr val="accent5"/>
          </a:lnRef>
          <a:fillRef idx="3">
            <a:schemeClr val="accent5"/>
          </a:fillRef>
          <a:effectRef idx="2">
            <a:schemeClr val="accent5"/>
          </a:effectRef>
          <a:fontRef idx="minor">
            <a:schemeClr val="lt1"/>
          </a:fontRef>
        </p:style>
        <p:txBody>
          <a:bodyPr>
            <a:normAutofit/>
          </a:bodyPr>
          <a:lstStyle/>
          <a:p>
            <a:pPr lvl="0"/>
            <a:r>
              <a:rPr lang="uk-UA" sz="3200" dirty="0"/>
              <a:t>основні причини загострення проблеми інформаційної безпеки, </a:t>
            </a:r>
            <a:endParaRPr lang="en-US" sz="3200" dirty="0"/>
          </a:p>
          <a:p>
            <a:pPr lvl="0"/>
            <a:r>
              <a:rPr lang="uk-UA" sz="3200" dirty="0"/>
              <a:t>Ознайомитися з  поняттям об'єкта та суб’єкта інформаційних відносин</a:t>
            </a:r>
          </a:p>
          <a:p>
            <a:pPr lvl="0"/>
            <a:r>
              <a:rPr lang="uk-UA" sz="3200" dirty="0"/>
              <a:t>що таке інформаційна безпека, та її складові. </a:t>
            </a:r>
            <a:endParaRPr lang="en-US" sz="3200" dirty="0"/>
          </a:p>
        </p:txBody>
      </p:sp>
      <p:sp>
        <p:nvSpPr>
          <p:cNvPr id="5" name="TextBox 4"/>
          <p:cNvSpPr txBox="1"/>
          <p:nvPr/>
        </p:nvSpPr>
        <p:spPr>
          <a:xfrm>
            <a:off x="1" y="1030508"/>
            <a:ext cx="5802284" cy="523220"/>
          </a:xfrm>
          <a:prstGeom prst="rect">
            <a:avLst/>
          </a:prstGeom>
          <a:solidFill>
            <a:srgbClr val="FFC73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002060"/>
                </a:solidFill>
              </a:rPr>
              <a:t>Пригадайте:</a:t>
            </a:r>
          </a:p>
        </p:txBody>
      </p:sp>
      <p:sp>
        <p:nvSpPr>
          <p:cNvPr id="7" name="TextBox 6"/>
          <p:cNvSpPr txBox="1"/>
          <p:nvPr/>
        </p:nvSpPr>
        <p:spPr>
          <a:xfrm>
            <a:off x="6101543" y="1063759"/>
            <a:ext cx="6090458" cy="523220"/>
          </a:xfrm>
          <a:prstGeom prst="rect">
            <a:avLst/>
          </a:prstGeom>
          <a:solidFill>
            <a:srgbClr val="00206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Ви дізнаєтеся:</a:t>
            </a:r>
          </a:p>
        </p:txBody>
      </p:sp>
      <p:sp>
        <p:nvSpPr>
          <p:cNvPr id="8" name="Содержимое 2"/>
          <p:cNvSpPr txBox="1">
            <a:spLocks/>
          </p:cNvSpPr>
          <p:nvPr/>
        </p:nvSpPr>
        <p:spPr>
          <a:xfrm>
            <a:off x="1" y="1681942"/>
            <a:ext cx="5802284" cy="4635731"/>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ormAutofit fontScale="85000" lnSpcReduction="10000"/>
          </a:bodyPr>
          <a:lstStyle/>
          <a:p>
            <a:pPr marL="514350" indent="-514350" algn="just">
              <a:lnSpc>
                <a:spcPct val="114000"/>
              </a:lnSpc>
              <a:buFont typeface="+mj-lt"/>
              <a:buAutoNum type="arabicPeriod"/>
            </a:pPr>
            <a:r>
              <a:rPr lang="uk-UA" sz="3200" b="1" dirty="0">
                <a:solidFill>
                  <a:srgbClr val="002060"/>
                </a:solidFill>
                <a:latin typeface="Century Gothic" panose="020B0502020202020204" pitchFamily="34" charset="0"/>
              </a:rPr>
              <a:t>Що таке інформація з обмеженим доступом?</a:t>
            </a:r>
          </a:p>
          <a:p>
            <a:pPr marL="514350" indent="-514350" algn="just">
              <a:lnSpc>
                <a:spcPct val="114000"/>
              </a:lnSpc>
              <a:buFont typeface="+mj-lt"/>
              <a:buAutoNum type="arabicPeriod"/>
            </a:pPr>
            <a:r>
              <a:rPr lang="uk-UA" sz="3200" b="1" dirty="0">
                <a:solidFill>
                  <a:srgbClr val="002060"/>
                </a:solidFill>
                <a:latin typeface="Century Gothic" panose="020B0502020202020204" pitchFamily="34" charset="0"/>
              </a:rPr>
              <a:t>Яку інформацію називають конфіденційною? Таємною?</a:t>
            </a:r>
          </a:p>
          <a:p>
            <a:pPr marL="514350" indent="-514350" algn="just">
              <a:lnSpc>
                <a:spcPct val="114000"/>
              </a:lnSpc>
              <a:buFont typeface="+mj-lt"/>
              <a:buAutoNum type="arabicPeriod"/>
            </a:pPr>
            <a:r>
              <a:rPr lang="uk-UA" sz="3200" b="1" dirty="0">
                <a:solidFill>
                  <a:srgbClr val="002060"/>
                </a:solidFill>
                <a:latin typeface="Century Gothic" panose="020B0502020202020204" pitchFamily="34" charset="0"/>
              </a:rPr>
              <a:t>Що називають доступом до інформації? Які є види доступу?</a:t>
            </a:r>
          </a:p>
          <a:p>
            <a:pPr marL="514350" indent="-514350" algn="just">
              <a:lnSpc>
                <a:spcPct val="114000"/>
              </a:lnSpc>
              <a:buFont typeface="+mj-lt"/>
              <a:buAutoNum type="arabicPeriod"/>
            </a:pPr>
            <a:r>
              <a:rPr lang="uk-UA" sz="3200" b="1" dirty="0">
                <a:solidFill>
                  <a:srgbClr val="002060"/>
                </a:solidFill>
                <a:latin typeface="Century Gothic" panose="020B0502020202020204" pitchFamily="34" charset="0"/>
              </a:rPr>
              <a:t>Що таке захист інформації в автоматизованій системі?</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1453" y="1094233"/>
            <a:ext cx="10515597" cy="998742"/>
          </a:xfrm>
        </p:spPr>
        <p:txBody>
          <a:bodyPr>
            <a:normAutofit fontScale="90000"/>
          </a:bodyPr>
          <a:lstStyle/>
          <a:p>
            <a:pPr lvl="0"/>
            <a:r>
              <a:rPr lang="uk-UA" b="1" dirty="0"/>
              <a:t>Причини загострення проблеми безпеки інформаційних технологій.</a:t>
            </a:r>
            <a:endParaRPr lang="ru-RU" dirty="0"/>
          </a:p>
        </p:txBody>
      </p:sp>
      <p:sp>
        <p:nvSpPr>
          <p:cNvPr id="3" name="Содержимое 2"/>
          <p:cNvSpPr>
            <a:spLocks noGrp="1"/>
          </p:cNvSpPr>
          <p:nvPr>
            <p:ph idx="1"/>
          </p:nvPr>
        </p:nvSpPr>
        <p:spPr>
          <a:xfrm>
            <a:off x="694357" y="2351284"/>
            <a:ext cx="10493187" cy="3949763"/>
          </a:xfrm>
        </p:spPr>
        <p:txBody>
          <a:bodyPr>
            <a:normAutofit lnSpcReduction="10000"/>
          </a:bodyPr>
          <a:lstStyle/>
          <a:p>
            <a:pPr lvl="0"/>
            <a:r>
              <a:rPr lang="uk-UA" dirty="0"/>
              <a:t>Відомо, що російські </a:t>
            </a:r>
            <a:r>
              <a:rPr lang="uk-UA" dirty="0" err="1"/>
              <a:t>хакери</a:t>
            </a:r>
            <a:r>
              <a:rPr lang="uk-UA" dirty="0"/>
              <a:t> з 1994 по 1996 рік вчинили майже 500 спроб проникнення в комп’ютерну мережу Центрального банку Росії. В 1995 році ними було викрадено 250 мільярдів рублів (ІТАР-ТАРС, АР, 17 вересня 1996 року). Кожен комп’ютерний злочин завдає шкоди приблизно в 200 тисяч доларів.</a:t>
            </a:r>
          </a:p>
          <a:p>
            <a:r>
              <a:rPr lang="uk-UA" dirty="0"/>
              <a:t>Невідомі “жартівники” скористалися принципами роботи </a:t>
            </a:r>
            <a:r>
              <a:rPr lang="uk-UA" dirty="0" err="1"/>
              <a:t>онлайнової</a:t>
            </a:r>
            <a:r>
              <a:rPr lang="uk-UA" dirty="0"/>
              <a:t> енциклопедії </a:t>
            </a:r>
            <a:r>
              <a:rPr lang="uk-UA" dirty="0" err="1"/>
              <a:t>Wikipedia</a:t>
            </a:r>
            <a:r>
              <a:rPr lang="uk-UA" dirty="0"/>
              <a:t> для розповсюдження шкідливого програмного забезпечення – нової модифікації вірусу </a:t>
            </a:r>
            <a:r>
              <a:rPr lang="uk-UA" dirty="0" err="1"/>
              <a:t>Blaster</a:t>
            </a:r>
            <a:r>
              <a:rPr lang="uk-UA" dirty="0"/>
              <a:t>.</a:t>
            </a:r>
            <a:endParaRPr lang="ru-RU" dirty="0"/>
          </a:p>
          <a:p>
            <a:pPr lvl="0"/>
            <a:endParaRPr lang="ru-RU" dirty="0"/>
          </a:p>
        </p:txBody>
      </p:sp>
      <p:pic>
        <p:nvPicPr>
          <p:cNvPr id="5" name="Рисунок 4" descr="information-sign-20695242.jpg"/>
          <p:cNvPicPr>
            <a:picLocks noChangeAspect="1"/>
          </p:cNvPicPr>
          <p:nvPr/>
        </p:nvPicPr>
        <p:blipFill>
          <a:blip r:embed="rId2"/>
          <a:stretch>
            <a:fillRect/>
          </a:stretch>
        </p:blipFill>
        <p:spPr>
          <a:xfrm>
            <a:off x="10290108" y="3104874"/>
            <a:ext cx="1564694" cy="1725064"/>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1453" y="1094233"/>
            <a:ext cx="10515597" cy="998742"/>
          </a:xfrm>
        </p:spPr>
        <p:txBody>
          <a:bodyPr>
            <a:normAutofit fontScale="90000"/>
          </a:bodyPr>
          <a:lstStyle/>
          <a:p>
            <a:pPr lvl="0"/>
            <a:r>
              <a:rPr lang="uk-UA" b="1" dirty="0"/>
              <a:t>Причини загострення проблеми безпеки інформаційних технологій.</a:t>
            </a:r>
            <a:endParaRPr lang="ru-RU" dirty="0"/>
          </a:p>
        </p:txBody>
      </p:sp>
      <p:sp>
        <p:nvSpPr>
          <p:cNvPr id="3" name="Содержимое 2"/>
          <p:cNvSpPr>
            <a:spLocks noGrp="1"/>
          </p:cNvSpPr>
          <p:nvPr>
            <p:ph idx="1"/>
          </p:nvPr>
        </p:nvSpPr>
        <p:spPr>
          <a:xfrm>
            <a:off x="694358" y="2351284"/>
            <a:ext cx="10195316" cy="3949763"/>
          </a:xfrm>
        </p:spPr>
        <p:txBody>
          <a:bodyPr>
            <a:normAutofit/>
          </a:bodyPr>
          <a:lstStyle/>
          <a:p>
            <a:r>
              <a:rPr lang="uk-UA" dirty="0"/>
              <a:t>У лютому 2001 року двоє колишніх співробітників компанії </a:t>
            </a:r>
            <a:r>
              <a:rPr lang="uk-UA" dirty="0" err="1"/>
              <a:t>CommerceOne</a:t>
            </a:r>
            <a:r>
              <a:rPr lang="uk-UA" dirty="0"/>
              <a:t>, скориставшись паролем адміністратора, видалили із сервера файли, що становили великий (на кілька мільйонів доларів) проект для іноземного замовника. На щастя, була резервна копія проекту, так що реальні втрати обмежилися витратами на засоби захисту від</a:t>
            </a:r>
            <a:r>
              <a:rPr lang="en-US" dirty="0"/>
              <a:t> </a:t>
            </a:r>
            <a:r>
              <a:rPr lang="uk-UA" dirty="0"/>
              <a:t>подібних інцидентів у майбутньому. У серпні 2002 року злочинці постали перед судом. </a:t>
            </a:r>
            <a:endParaRPr lang="ru-RU" dirty="0"/>
          </a:p>
          <a:p>
            <a:pPr lvl="0"/>
            <a:endParaRPr lang="ru-RU" dirty="0"/>
          </a:p>
        </p:txBody>
      </p:sp>
      <p:pic>
        <p:nvPicPr>
          <p:cNvPr id="5" name="Рисунок 4" descr="information-sign-20695242.jpg"/>
          <p:cNvPicPr>
            <a:picLocks noChangeAspect="1"/>
          </p:cNvPicPr>
          <p:nvPr/>
        </p:nvPicPr>
        <p:blipFill>
          <a:blip r:embed="rId2"/>
          <a:stretch>
            <a:fillRect/>
          </a:stretch>
        </p:blipFill>
        <p:spPr>
          <a:xfrm>
            <a:off x="10627306" y="3428826"/>
            <a:ext cx="1564694" cy="1725064"/>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1453" y="1094233"/>
            <a:ext cx="10515597" cy="998742"/>
          </a:xfrm>
        </p:spPr>
        <p:txBody>
          <a:bodyPr>
            <a:normAutofit fontScale="90000"/>
          </a:bodyPr>
          <a:lstStyle/>
          <a:p>
            <a:pPr lvl="0"/>
            <a:r>
              <a:rPr lang="uk-UA" b="1" dirty="0"/>
              <a:t>Причини загострення проблеми безпеки інформаційних технологій.</a:t>
            </a:r>
            <a:endParaRPr lang="ru-RU" dirty="0"/>
          </a:p>
        </p:txBody>
      </p:sp>
      <p:sp>
        <p:nvSpPr>
          <p:cNvPr id="3" name="Содержимое 2"/>
          <p:cNvSpPr>
            <a:spLocks noGrp="1"/>
          </p:cNvSpPr>
          <p:nvPr>
            <p:ph idx="1"/>
          </p:nvPr>
        </p:nvSpPr>
        <p:spPr>
          <a:xfrm>
            <a:off x="694357" y="2351284"/>
            <a:ext cx="10493187" cy="3949763"/>
          </a:xfrm>
        </p:spPr>
        <p:txBody>
          <a:bodyPr>
            <a:normAutofit lnSpcReduction="10000"/>
          </a:bodyPr>
          <a:lstStyle/>
          <a:p>
            <a:pPr lvl="0"/>
            <a:r>
              <a:rPr lang="uk-UA" dirty="0"/>
              <a:t>Британський спеціаліст з інформаційних технологій Максвелл </a:t>
            </a:r>
            <a:r>
              <a:rPr lang="uk-UA" dirty="0" err="1"/>
              <a:t>Парсонс</a:t>
            </a:r>
            <a:r>
              <a:rPr lang="uk-UA" dirty="0"/>
              <a:t> отримав 2,5 року ув’язнення за злам банкоматів за допомогою МР3-плеєра і спеціального програмного забезпечення. Таким чином він отримував конфіденційну інформацію про банківські рахунки клієнтів для клонування кредитних карток.</a:t>
            </a:r>
            <a:endParaRPr lang="ru-RU" dirty="0"/>
          </a:p>
          <a:p>
            <a:r>
              <a:rPr lang="uk-UA" dirty="0"/>
              <a:t>Одна студентка втратила стипендію в 18 тисяч доларів у Мічиганському університеті через те, що її сусідка по кімнаті скористалася їх спільним системним паролем і відправила від імені своєї жертви електронний лист із відмовою від стипендії.</a:t>
            </a:r>
            <a:endParaRPr lang="ru-RU" dirty="0"/>
          </a:p>
          <a:p>
            <a:pPr lvl="0"/>
            <a:endParaRPr lang="ru-RU" dirty="0"/>
          </a:p>
        </p:txBody>
      </p:sp>
      <p:pic>
        <p:nvPicPr>
          <p:cNvPr id="5" name="Рисунок 4" descr="information-sign-20695242.jpg"/>
          <p:cNvPicPr>
            <a:picLocks noChangeAspect="1"/>
          </p:cNvPicPr>
          <p:nvPr/>
        </p:nvPicPr>
        <p:blipFill>
          <a:blip r:embed="rId2"/>
          <a:stretch>
            <a:fillRect/>
          </a:stretch>
        </p:blipFill>
        <p:spPr>
          <a:xfrm>
            <a:off x="10249767" y="2930063"/>
            <a:ext cx="1564694" cy="1725064"/>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605668" y="2200145"/>
            <a:ext cx="8980664" cy="2585323"/>
          </a:xfrm>
          <a:prstGeom prst="rect">
            <a:avLst/>
          </a:prstGeom>
          <a:noFill/>
        </p:spPr>
        <p:txBody>
          <a:bodyPr wrap="none" lIns="91440" tIns="45720" rIns="91440" bIns="45720">
            <a:spAutoFit/>
          </a:bodyPr>
          <a:lstStyle/>
          <a:p>
            <a:pPr algn="ctr"/>
            <a:r>
              <a:rPr lang="ru-RU"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Чому</a:t>
            </a:r>
            <a:r>
              <a:rPr lang="ru-RU"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ru-RU"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виникла</a:t>
            </a:r>
            <a:r>
              <a:rPr lang="ru-RU"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проблема </a:t>
            </a:r>
          </a:p>
          <a:p>
            <a:pPr algn="ctr"/>
            <a:r>
              <a:rPr lang="ru-RU"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захисту</a:t>
            </a:r>
            <a:r>
              <a:rPr lang="ru-RU"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і</a:t>
            </a:r>
            <a:r>
              <a:rPr lang="uk-UA"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нформації</a:t>
            </a:r>
            <a:r>
              <a:rPr lang="uk-U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br>
              <a:rPr lang="uk-U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uk-U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Які чинники вплинули на це?</a:t>
            </a:r>
          </a:p>
        </p:txBody>
      </p:sp>
    </p:spTree>
    <p:extLst>
      <p:ext uri="{BB962C8B-B14F-4D97-AF65-F5344CB8AC3E}">
        <p14:creationId xmlns:p14="http://schemas.microsoft.com/office/powerpoint/2010/main" val="347394878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916243"/>
            <a:ext cx="11322424" cy="998742"/>
          </a:xfrm>
        </p:spPr>
        <p:txBody>
          <a:bodyPr>
            <a:normAutofit fontScale="90000"/>
          </a:bodyPr>
          <a:lstStyle/>
          <a:p>
            <a:r>
              <a:rPr lang="uk-UA" sz="3600" b="1" dirty="0"/>
              <a:t>Проблема захисту інформації у автоматизованих системах (АС) визначається наступними чинниками:</a:t>
            </a:r>
            <a:endParaRPr lang="uk-UA" dirty="0"/>
          </a:p>
        </p:txBody>
      </p:sp>
      <p:sp>
        <p:nvSpPr>
          <p:cNvPr id="3" name="Объект 2"/>
          <p:cNvSpPr>
            <a:spLocks noGrp="1"/>
          </p:cNvSpPr>
          <p:nvPr>
            <p:ph idx="1"/>
          </p:nvPr>
        </p:nvSpPr>
        <p:spPr>
          <a:xfrm>
            <a:off x="685800" y="1968291"/>
            <a:ext cx="10493187" cy="4388063"/>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lvl="0" algn="just"/>
            <a:r>
              <a:rPr lang="uk-UA" dirty="0"/>
              <a:t>високими темпами зростання засобів обчислювальної техніки і зв’язку, розширенням областей використання електронно-обчислювальних машин (ЕОМ);</a:t>
            </a:r>
          </a:p>
          <a:p>
            <a:pPr lvl="0" algn="just"/>
            <a:r>
              <a:rPr lang="uk-UA" b="1" dirty="0"/>
              <a:t>залученням в процес інформаційної взаємодії все більшого числа людей і організацій;</a:t>
            </a:r>
          </a:p>
          <a:p>
            <a:pPr lvl="0" algn="just"/>
            <a:r>
              <a:rPr lang="uk-UA" dirty="0"/>
              <a:t>концентрацією великих обсягів інформації різного призначення і приналежності на електронних носіях;</a:t>
            </a:r>
          </a:p>
          <a:p>
            <a:pPr lvl="0" algn="just"/>
            <a:r>
              <a:rPr lang="uk-UA" b="1" dirty="0"/>
              <a:t>наявністю інтенсивного обміну інформацією між учасниками цього процесу</a:t>
            </a:r>
            <a:r>
              <a:rPr lang="uk-UA" dirty="0"/>
              <a:t>;</a:t>
            </a:r>
          </a:p>
          <a:p>
            <a:pPr lvl="0" algn="just"/>
            <a:r>
              <a:rPr lang="uk-UA" dirty="0"/>
              <a:t>зростанням числа кваліфікованих користувачів обчислювальної техніки і можливостей по створенню ними програмно-технічних впливів на систему;</a:t>
            </a:r>
          </a:p>
          <a:p>
            <a:pPr algn="just"/>
            <a:r>
              <a:rPr lang="uk-UA" b="1" dirty="0"/>
              <a:t>розвитком ринкових відносин (в області розробки, постачання, обслуговування обчислювальної техніки, розробки програмних засобів, в тому числі засобів захисту)</a:t>
            </a:r>
            <a:r>
              <a:rPr lang="ru-RU" b="1" dirty="0"/>
              <a:t>;</a:t>
            </a:r>
            <a:endParaRPr lang="en-US" b="1" dirty="0"/>
          </a:p>
          <a:p>
            <a:pPr algn="just"/>
            <a:r>
              <a:rPr lang="uk-UA" dirty="0"/>
              <a:t> ставленням до інформації, як до товару, переходом до ринкових відносин, з властивою ним конкуренцією і промисловим шпигунством, в області створення і збуту (надання) інформаційних послуг</a:t>
            </a:r>
          </a:p>
          <a:p>
            <a:pPr lvl="0" algn="just"/>
            <a:endParaRPr lang="uk-UA" dirty="0"/>
          </a:p>
          <a:p>
            <a:endParaRPr lang="uk-UA" dirty="0"/>
          </a:p>
        </p:txBody>
      </p:sp>
    </p:spTree>
    <p:extLst>
      <p:ext uri="{BB962C8B-B14F-4D97-AF65-F5344CB8AC3E}">
        <p14:creationId xmlns:p14="http://schemas.microsoft.com/office/powerpoint/2010/main" val="129844467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1453" y="1094233"/>
            <a:ext cx="7856911" cy="998742"/>
          </a:xfrm>
        </p:spPr>
        <p:txBody>
          <a:bodyPr>
            <a:normAutofit fontScale="90000"/>
          </a:bodyPr>
          <a:lstStyle/>
          <a:p>
            <a:r>
              <a:rPr lang="uk-UA" dirty="0"/>
              <a:t>Найважливішими компонентами інформаційної діяльності є:</a:t>
            </a:r>
            <a:endParaRPr lang="ru-RU" dirty="0"/>
          </a:p>
        </p:txBody>
      </p:sp>
      <p:sp>
        <p:nvSpPr>
          <p:cNvPr id="3" name="Содержимое 2"/>
          <p:cNvSpPr>
            <a:spLocks noGrp="1"/>
          </p:cNvSpPr>
          <p:nvPr>
            <p:ph idx="1"/>
          </p:nvPr>
        </p:nvSpPr>
        <p:spPr>
          <a:xfrm>
            <a:off x="727608" y="2185031"/>
            <a:ext cx="10493187" cy="1904832"/>
          </a:xfrm>
        </p:spPr>
        <p:style>
          <a:lnRef idx="1">
            <a:schemeClr val="accent6"/>
          </a:lnRef>
          <a:fillRef idx="2">
            <a:schemeClr val="accent6"/>
          </a:fillRef>
          <a:effectRef idx="1">
            <a:schemeClr val="accent6"/>
          </a:effectRef>
          <a:fontRef idx="minor">
            <a:schemeClr val="dk1"/>
          </a:fontRef>
        </p:style>
        <p:txBody>
          <a:bodyPr>
            <a:normAutofit/>
          </a:bodyPr>
          <a:lstStyle/>
          <a:p>
            <a:pPr lvl="0"/>
            <a:r>
              <a:rPr lang="uk-UA" dirty="0"/>
              <a:t>Інформація та інформаційні системи;</a:t>
            </a:r>
            <a:endParaRPr lang="ru-RU" dirty="0"/>
          </a:p>
          <a:p>
            <a:pPr lvl="0"/>
            <a:r>
              <a:rPr lang="uk-UA" dirty="0"/>
              <a:t>суб’єкти – учасники інформаційних процесів;</a:t>
            </a:r>
            <a:endParaRPr lang="ru-RU" dirty="0"/>
          </a:p>
          <a:p>
            <a:pPr lvl="0"/>
            <a:r>
              <a:rPr lang="uk-UA" dirty="0"/>
              <a:t>правові відносини виробників – споживачів інформаційної продукції;</a:t>
            </a:r>
            <a:endParaRPr lang="ru-RU" dirty="0"/>
          </a:p>
          <a:p>
            <a:pPr lvl="0"/>
            <a:endParaRPr lang="ru-RU" dirty="0"/>
          </a:p>
        </p:txBody>
      </p:sp>
      <p:sp>
        <p:nvSpPr>
          <p:cNvPr id="5" name="Скругленный прямоугольник 4"/>
          <p:cNvSpPr/>
          <p:nvPr/>
        </p:nvSpPr>
        <p:spPr>
          <a:xfrm>
            <a:off x="714894" y="4289368"/>
            <a:ext cx="10540539" cy="152954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uk-UA" sz="2800" b="1" dirty="0">
                <a:solidFill>
                  <a:srgbClr val="FF0000"/>
                </a:solidFill>
              </a:rPr>
              <a:t>Інформаційні відносини </a:t>
            </a:r>
            <a:r>
              <a:rPr lang="uk-UA" sz="2800" dirty="0"/>
              <a:t>– це  можливість доступу суб’єктів інформаційної безпеки до об’єктів, що визначаються певними правилами</a:t>
            </a:r>
            <a:endParaRPr lang="ru-RU" sz="2800" dirty="0"/>
          </a:p>
        </p:txBody>
      </p:sp>
      <p:sp>
        <p:nvSpPr>
          <p:cNvPr id="7" name="Заголовок 1"/>
          <p:cNvSpPr txBox="1">
            <a:spLocks/>
          </p:cNvSpPr>
          <p:nvPr/>
        </p:nvSpPr>
        <p:spPr>
          <a:xfrm>
            <a:off x="2643447" y="163208"/>
            <a:ext cx="8710352" cy="998742"/>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uk-UA" sz="4800" b="1" dirty="0">
                <a:solidFill>
                  <a:schemeClr val="accent2">
                    <a:lumMod val="50000"/>
                  </a:schemeClr>
                </a:solidFill>
                <a:effectLst>
                  <a:outerShdw blurRad="38100" dist="38100" dir="2700000" algn="tl">
                    <a:srgbClr val="000000">
                      <a:alpha val="43137"/>
                    </a:srgbClr>
                  </a:outerShdw>
                </a:effectLst>
                <a:ea typeface="+mj-ea"/>
                <a:cs typeface="+mj-cs"/>
              </a:rPr>
              <a:t>І</a:t>
            </a:r>
            <a:r>
              <a:rPr kumimoji="0" lang="uk-UA" sz="4800" b="1" i="0" u="none" strike="noStrike" kern="1200" cap="none" spc="0" normalizeH="0" baseline="0" noProof="0" dirty="0" err="1">
                <a:ln>
                  <a:noFill/>
                </a:ln>
                <a:solidFill>
                  <a:schemeClr val="accent2">
                    <a:lumMod val="50000"/>
                  </a:schemeClr>
                </a:solidFill>
                <a:effectLst>
                  <a:outerShdw blurRad="38100" dist="38100" dir="2700000" algn="tl">
                    <a:srgbClr val="000000">
                      <a:alpha val="43137"/>
                    </a:srgbClr>
                  </a:outerShdw>
                </a:effectLst>
                <a:uLnTx/>
                <a:uFillTx/>
                <a:latin typeface="+mn-lt"/>
                <a:ea typeface="+mj-ea"/>
                <a:cs typeface="+mj-cs"/>
              </a:rPr>
              <a:t>нформаційні</a:t>
            </a:r>
            <a:r>
              <a:rPr kumimoji="0" lang="uk-UA" sz="4800" b="1" i="0" u="none" strike="noStrike" kern="1200" cap="none" spc="0" normalizeH="0" noProof="0" dirty="0">
                <a:ln>
                  <a:noFill/>
                </a:ln>
                <a:solidFill>
                  <a:schemeClr val="accent2">
                    <a:lumMod val="50000"/>
                  </a:schemeClr>
                </a:solidFill>
                <a:effectLst>
                  <a:outerShdw blurRad="38100" dist="38100" dir="2700000" algn="tl">
                    <a:srgbClr val="000000">
                      <a:alpha val="43137"/>
                    </a:srgbClr>
                  </a:outerShdw>
                </a:effectLst>
                <a:uLnTx/>
                <a:uFillTx/>
                <a:latin typeface="+mn-lt"/>
                <a:ea typeface="+mj-ea"/>
                <a:cs typeface="+mj-cs"/>
              </a:rPr>
              <a:t> </a:t>
            </a:r>
            <a:r>
              <a:rPr kumimoji="0" lang="uk-UA" sz="4800" b="1" i="0" u="none" strike="noStrike" kern="1200" cap="none" spc="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mn-lt"/>
                <a:ea typeface="+mj-ea"/>
                <a:cs typeface="+mj-cs"/>
              </a:rPr>
              <a:t>відносини</a:t>
            </a:r>
            <a:endParaRPr kumimoji="0" lang="ru-RU" sz="4800" b="1" i="0" u="none" strike="noStrike" kern="1200" cap="none" spc="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3447" y="163208"/>
            <a:ext cx="8710352" cy="998742"/>
          </a:xfrm>
        </p:spPr>
        <p:txBody>
          <a:bodyPr>
            <a:normAutofit/>
          </a:bodyPr>
          <a:lstStyle/>
          <a:p>
            <a:r>
              <a:rPr lang="uk-UA" sz="4200" b="1" dirty="0">
                <a:solidFill>
                  <a:schemeClr val="accent2">
                    <a:lumMod val="50000"/>
                  </a:schemeClr>
                </a:solidFill>
                <a:effectLst>
                  <a:outerShdw blurRad="38100" dist="38100" dir="2700000" algn="tl">
                    <a:srgbClr val="000000">
                      <a:alpha val="43137"/>
                    </a:srgbClr>
                  </a:outerShdw>
                </a:effectLst>
              </a:rPr>
              <a:t>Об'єкт інформаційних відносин</a:t>
            </a:r>
            <a:endParaRPr lang="ru-RU" sz="4200" b="1" dirty="0">
              <a:solidFill>
                <a:schemeClr val="accent2">
                  <a:lumMod val="50000"/>
                </a:schemeClr>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94852" y="2949799"/>
            <a:ext cx="8183635" cy="3367873"/>
          </a:xfrm>
        </p:spPr>
        <p:txBody>
          <a:bodyPr/>
          <a:lstStyle/>
          <a:p>
            <a:r>
              <a:rPr lang="uk-UA" dirty="0"/>
              <a:t>У якості </a:t>
            </a:r>
            <a:r>
              <a:rPr lang="uk-UA" b="1" dirty="0"/>
              <a:t>об'єктів інформаційної безпеки  </a:t>
            </a:r>
            <a:r>
              <a:rPr lang="uk-UA" dirty="0"/>
              <a:t>[</a:t>
            </a:r>
            <a:r>
              <a:rPr lang="uk-UA" dirty="0" err="1"/>
              <a:t>information</a:t>
            </a:r>
            <a:r>
              <a:rPr lang="uk-UA" dirty="0"/>
              <a:t> </a:t>
            </a:r>
            <a:r>
              <a:rPr lang="uk-UA" dirty="0" err="1"/>
              <a:t>security</a:t>
            </a:r>
            <a:r>
              <a:rPr lang="uk-UA" dirty="0"/>
              <a:t> </a:t>
            </a:r>
            <a:r>
              <a:rPr lang="uk-UA" dirty="0" err="1"/>
              <a:t>object</a:t>
            </a:r>
            <a:r>
              <a:rPr lang="uk-UA" dirty="0"/>
              <a:t>] необхідно розглядати: інформацію </a:t>
            </a:r>
            <a:r>
              <a:rPr lang="en-US" dirty="0"/>
              <a:t> </a:t>
            </a:r>
            <a:r>
              <a:rPr lang="ru-RU" dirty="0"/>
              <a:t>та </a:t>
            </a:r>
            <a:r>
              <a:rPr lang="uk-UA" dirty="0"/>
              <a:t>інформаційні ресурси, носії інформації, процеси обробки інформації. </a:t>
            </a:r>
          </a:p>
          <a:p>
            <a:r>
              <a:rPr lang="uk-UA" dirty="0"/>
              <a:t>До соціальних об'єктів інформаційної безпеки звичайно відносять особистість, колектив, суспільство, державу, світове товариство.</a:t>
            </a:r>
            <a:endParaRPr lang="ru-RU" dirty="0"/>
          </a:p>
        </p:txBody>
      </p:sp>
      <p:sp>
        <p:nvSpPr>
          <p:cNvPr id="5" name="Прямоугольник 4"/>
          <p:cNvSpPr/>
          <p:nvPr/>
        </p:nvSpPr>
        <p:spPr>
          <a:xfrm>
            <a:off x="581891" y="1213658"/>
            <a:ext cx="7913716" cy="1596044"/>
          </a:xfrm>
          <a:prstGeom prst="rect">
            <a:avLst/>
          </a:prstGeom>
          <a:solidFill>
            <a:srgbClr val="99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800" b="1" dirty="0"/>
              <a:t>Об’єкт</a:t>
            </a:r>
            <a:r>
              <a:rPr lang="uk-UA" sz="2800" dirty="0"/>
              <a:t> – пасивний компонент системи, який зберігає, приймає або передає інформацію. Доступ до об'єкту означає доступ до інформації, яка міститься в ньому. </a:t>
            </a:r>
            <a:endParaRPr lang="ru-RU" sz="2800" dirty="0"/>
          </a:p>
        </p:txBody>
      </p:sp>
      <p:pic>
        <p:nvPicPr>
          <p:cNvPr id="6" name="Рисунок 5" descr="IB_t-768x516.jpg"/>
          <p:cNvPicPr>
            <a:picLocks noChangeAspect="1"/>
          </p:cNvPicPr>
          <p:nvPr/>
        </p:nvPicPr>
        <p:blipFill>
          <a:blip r:embed="rId2"/>
          <a:stretch>
            <a:fillRect/>
          </a:stretch>
        </p:blipFill>
        <p:spPr>
          <a:xfrm>
            <a:off x="8822574" y="3391593"/>
            <a:ext cx="3168886" cy="21290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sld>
</file>

<file path=ppt/theme/theme1.xml><?xml version="1.0" encoding="utf-8"?>
<a:theme xmlns:a="http://schemas.openxmlformats.org/drawingml/2006/main" name="Презентация1">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Презентация1</Template>
  <TotalTime>381</TotalTime>
  <Words>1009</Words>
  <Application>Microsoft Office PowerPoint</Application>
  <PresentationFormat>Широкий екран</PresentationFormat>
  <Paragraphs>81</Paragraphs>
  <Slides>16</Slides>
  <Notes>2</Notes>
  <HiddenSlides>1</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16</vt:i4>
      </vt:variant>
    </vt:vector>
  </HeadingPairs>
  <TitlesOfParts>
    <vt:vector size="22" baseType="lpstr">
      <vt:lpstr>Arial</vt:lpstr>
      <vt:lpstr>Calibri</vt:lpstr>
      <vt:lpstr>Century Gothic</vt:lpstr>
      <vt:lpstr>Georgia</vt:lpstr>
      <vt:lpstr>Times New Roman</vt:lpstr>
      <vt:lpstr>Презентация1</vt:lpstr>
      <vt:lpstr>Основні причини загострення проблеми безпеки інформаційних технологій. Інформація та інформаційні відносини. </vt:lpstr>
      <vt:lpstr>Презентація PowerPoint</vt:lpstr>
      <vt:lpstr>Причини загострення проблеми безпеки інформаційних технологій.</vt:lpstr>
      <vt:lpstr>Причини загострення проблеми безпеки інформаційних технологій.</vt:lpstr>
      <vt:lpstr>Причини загострення проблеми безпеки інформаційних технологій.</vt:lpstr>
      <vt:lpstr>Презентація PowerPoint</vt:lpstr>
      <vt:lpstr>Проблема захисту інформації у автоматизованих системах (АС) визначається наступними чинниками:</vt:lpstr>
      <vt:lpstr>Найважливішими компонентами інформаційної діяльності є:</vt:lpstr>
      <vt:lpstr>Об'єкт інформаційних відносин</vt:lpstr>
      <vt:lpstr>Суб'єкт інформаційних відносин</vt:lpstr>
      <vt:lpstr>Безпека інформаційних технологій</vt:lpstr>
      <vt:lpstr>Інформаційна безпека  (Information security) </vt:lpstr>
      <vt:lpstr>Презентація PowerPoint</vt:lpstr>
      <vt:lpstr>Принципи інформаційної безпеки</vt:lpstr>
      <vt:lpstr>Презентація PowerPoint</vt:lpstr>
      <vt:lpstr>Презентація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Основні поняття в області безпеки інформаційних технологій</dc:title>
  <dc:creator>Admin</dc:creator>
  <cp:lastModifiedBy>Olena</cp:lastModifiedBy>
  <cp:revision>32</cp:revision>
  <dcterms:created xsi:type="dcterms:W3CDTF">2019-03-30T21:22:20Z</dcterms:created>
  <dcterms:modified xsi:type="dcterms:W3CDTF">2023-03-30T13:03:27Z</dcterms:modified>
</cp:coreProperties>
</file>