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91D-C267-4450-AEA7-D39FDF41B38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9A7EEE-1C73-4698-8243-6D3ACFDA7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71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91D-C267-4450-AEA7-D39FDF41B38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9A7EEE-1C73-4698-8243-6D3ACFDA7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8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91D-C267-4450-AEA7-D39FDF41B38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9A7EEE-1C73-4698-8243-6D3ACFDA7A23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078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91D-C267-4450-AEA7-D39FDF41B38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9A7EEE-1C73-4698-8243-6D3ACFDA7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44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91D-C267-4450-AEA7-D39FDF41B38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9A7EEE-1C73-4698-8243-6D3ACFDA7A23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8307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91D-C267-4450-AEA7-D39FDF41B38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9A7EEE-1C73-4698-8243-6D3ACFDA7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90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91D-C267-4450-AEA7-D39FDF41B38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7EEE-1C73-4698-8243-6D3ACFDA7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55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91D-C267-4450-AEA7-D39FDF41B38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7EEE-1C73-4698-8243-6D3ACFDA7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5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91D-C267-4450-AEA7-D39FDF41B38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7EEE-1C73-4698-8243-6D3ACFDA7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3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91D-C267-4450-AEA7-D39FDF41B38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9A7EEE-1C73-4698-8243-6D3ACFDA7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8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91D-C267-4450-AEA7-D39FDF41B38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9A7EEE-1C73-4698-8243-6D3ACFDA7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4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91D-C267-4450-AEA7-D39FDF41B38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9A7EEE-1C73-4698-8243-6D3ACFDA7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3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91D-C267-4450-AEA7-D39FDF41B38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7EEE-1C73-4698-8243-6D3ACFDA7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5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91D-C267-4450-AEA7-D39FDF41B38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7EEE-1C73-4698-8243-6D3ACFDA7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6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91D-C267-4450-AEA7-D39FDF41B38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7EEE-1C73-4698-8243-6D3ACFDA7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7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91D-C267-4450-AEA7-D39FDF41B38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9A7EEE-1C73-4698-8243-6D3ACFDA7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3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E791D-C267-4450-AEA7-D39FDF41B38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9A7EEE-1C73-4698-8243-6D3ACFDA7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8000" dirty="0" smtClean="0"/>
              <a:t>Штучний інтелект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0842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9600" y="511283"/>
            <a:ext cx="6096000" cy="185589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робототехніка — створення і застосування роботів (технічних пристроїв для автоматизації людської праці), наприклад, на конвеєрних лініях виробництва автомобілів, у труднодоступних місцях вугільних шахт, у небезпечних для людини місцях атомного виробництва, військовій справі тощо;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7257" y="46721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творчість та ігри — наприклад, створення комп’ютерної музики та малювання картин, комп’ютерних програм гри в шахи, розробка інтелектуальних пристроїв-іграшок (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томагочі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86" y="511283"/>
            <a:ext cx="3923216" cy="2939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90" y="3802744"/>
            <a:ext cx="4426823" cy="26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8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4628" y="89203"/>
            <a:ext cx="3991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Дебати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4628" y="3422845"/>
            <a:ext cx="8708571" cy="324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lang="uk-UA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 оголошення питання у вас є 1 (одна) хвилина на підготовку.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Кожен учасник може відповідати лише на 1 (одне) розгорнуте питання.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відповіді дається максимум 4 (чотири) хвилини.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Відповідь повинна бути сформульована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коректно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« Ви за? Чи проти?»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 час виступу не можна заважати.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08" y="1480457"/>
            <a:ext cx="5546733" cy="248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5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1085" y="362858"/>
            <a:ext cx="1018902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uk-UA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наш час все більший відклик набувають так звані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SmartHo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uk-UA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тобто розумні будинки. Висловіть свою думку с приводу цього питання.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86" y="2786743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87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714" y="232228"/>
            <a:ext cx="9768113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2015 році в Америці штучному інтелекту «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дали </a:t>
            </a:r>
            <a:r>
              <a:rPr lang="uk-UA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просканувати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базу даних 700 тисяч пацієнтів щоб він зміг, на основі даних нових пацієнтів без лікарів, встановити діагноз. Що ви думаєте з приводу того що в майбутньому замість лікарів діагнози нам будуть ставити комп’ютери ?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63" y="3722414"/>
            <a:ext cx="4944609" cy="31043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37" y="3722414"/>
            <a:ext cx="5497295" cy="310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6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7200" y="116114"/>
            <a:ext cx="104648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uk-UA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Зараз в світі йде розвиток роботів зі штучним інтелектом, так званих андроїдів. Одними з лідерів є 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Boston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Dynamics</a:t>
            </a:r>
            <a:r>
              <a:rPr lang="uk-UA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їх Атласом.  Озвучте свою думку відносно створення андроїдів?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2" y="3643086"/>
            <a:ext cx="5540834" cy="3116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04" y="3643086"/>
            <a:ext cx="5758996" cy="31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9143" y="0"/>
            <a:ext cx="1052285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uk-UA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Штучний інтелект також навчають малювати картини та писати музику. Як ви відноситесь до того що в майбутньому ми будемо слухати музику або читати книгу написану комп’ютером.</a:t>
            </a:r>
            <a:endParaRPr lang="ru-RU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72" y="3537857"/>
            <a:ext cx="5547360" cy="32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537857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9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5600" y="0"/>
            <a:ext cx="103817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Компанія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розробила віртуального співрозмовника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Xiaoice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Сяоайс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Це не звичайний чат-бот, тому що вона може аналізувати вас та підбирати відповідні емоції. Що ви думаєте про спілкування с такими ботами?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72" y="3423557"/>
            <a:ext cx="5486400" cy="3086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896" y="3423557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95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16" y="495003"/>
            <a:ext cx="2658673" cy="2658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3153676"/>
            <a:ext cx="7158637" cy="3537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979" y="611118"/>
            <a:ext cx="69668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Бліц раунд</a:t>
            </a:r>
            <a:endParaRPr lang="ru-RU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44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6057" y="1074058"/>
            <a:ext cx="644434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ru-RU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2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2915" y="638629"/>
            <a:ext cx="6386286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Інтелект (лат.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intellectus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відчуття, сприйняття, розуміння, розум) – здатність до пізнання і вирішення труднощів, яка об’єднує всі пізнавальні здібності людини: відчуття, сприйняття, пам’ять, уявлення, мислення.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84" y="2361328"/>
            <a:ext cx="5535948" cy="37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7429" y="325722"/>
            <a:ext cx="6589486" cy="2862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Штучний інтелект (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artificial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intelligence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— це область інформатики, яка займається розробкою інтелектуальних комп’ютерних систем, інтелектуальних комп’ютерних програм, які імітують роботу людського розуму.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Такі інтелектуальні системи повинні виконувати творчі функції,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мисленнєві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операції, які традиційно вважаються прерогативою людини, — розуміння мови, уміння навчатися, здатність міркувати, робити висновки та передбачати, вирішувати проблеми тощо.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3061348"/>
            <a:ext cx="4876800" cy="3009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64" y="3889829"/>
            <a:ext cx="4997450" cy="285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4743" y="287577"/>
            <a:ext cx="6096000" cy="126316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Улітку 1956 року в Університеті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Дартмута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США пройшла перша робоча конференція науковців з проблематики штучного інтелекту. Саме тоді і з’явився сам термін «штучний інтелект».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7771" y="3689313"/>
            <a:ext cx="6096000" cy="275960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Уважається, що штучний інтелект буде здатний проявляти поведінку, яка не відрізняється від людської. Так, один з основоположників теорії штучного інтелекту Алан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Тьюрінг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своїй книзі «Чи може машина думати?» вважав, що машина стане розумною тоді, коли буде здатна підтримувати листування зі звичайною людиною, і та не зможе зрозуміти, що спілкується з машиною (так званий тест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Тьюрінга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Тест уважається пройденим, якщо 30 % експертів не розпізнають штучний інтелект.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3" y="2547475"/>
            <a:ext cx="2795016" cy="3901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54" y="852064"/>
            <a:ext cx="3748089" cy="260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4515" y="987298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Уперше тест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Тьюрінга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було пройдено у 2014 році комп’ютерною програмою «Євген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Гусман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яка імітувала розмову з 13-річним хлопчиком з Одеси (розробники В.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Веселов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Є. Демченко — вихідці з Росії та України відповідно).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5" y="2612090"/>
            <a:ext cx="6096000" cy="364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5829" y="459385"/>
            <a:ext cx="6096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Існує кілька напрямів створення штучного інтелекту: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5878" y="1817165"/>
            <a:ext cx="6096000" cy="9668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комп’ютерних систем, що імітують діяльність людини (наприклад, емоції, мовлення, жести, відчуття, творчість тощо);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0857" y="4770289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комп’ютерних систем на основі використання біологічних елементів (наприклад, нейрокомп’ютер,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біокомп’ютер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937132"/>
            <a:ext cx="4847771" cy="27268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18" y="3664003"/>
            <a:ext cx="4767160" cy="319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7656" y="1396736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комп’ютерних систем, які імітують логічне мислення людини на основі використання систем логічного програмування (наприклад, мови Пролог,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Лісп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ін.);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0514" y="4499755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комп’ютерних систем, які будуть так званими інтелектуальними агентами, що сприймають навколишній світ за допомогою датчиків і впливають на об’єкти в навколишньому середовищі за допомогою деяких механізмів.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4" y="234268"/>
            <a:ext cx="3315676" cy="3641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24" y="3512456"/>
            <a:ext cx="4151432" cy="29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5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3143" y="290913"/>
            <a:ext cx="6096000" cy="67044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Сьогодні дослідження в галузі штучного інтелекту орієнтовано на такі сфери використання: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6570" y="4856709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машинний переклад текстів різними мовами — наприклад, використання комп’ютерних програм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Promt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FineReader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Перекладач тощо;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59" y="1141401"/>
            <a:ext cx="4922089" cy="2978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22" y="3836842"/>
            <a:ext cx="3144750" cy="3021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0" y="1843640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розпізнавання образів (текстів, мови, графічних зображень, емоцій, запахів, шумів тощо) — наприклад, аналіз аерокосмічних фотографій, геодезичних карт, перетворення графічних зображень сканованих текстів у текстовий документ;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5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657" y="1313637"/>
            <a:ext cx="6096000" cy="15595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аналітична діяльність, експертні системи — наприклад, підбір квитків на транспорт з пересадками, прокладання оптимального маршруту по карті, діагностика захворювань, автопілот літака та автотранспорту, управління ядерним реактором;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20228" y="4709071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інтелектуальні системи інформаційної безпеки — наприклад, розпізнавання та захист від комп’ютерних вірусів, кібератак, програми інтелектуального захисту банківських систем тощо;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15" y="228315"/>
            <a:ext cx="3730171" cy="3730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4136571"/>
            <a:ext cx="4354651" cy="24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2942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</TotalTime>
  <Words>772</Words>
  <Application>Microsoft Office PowerPoint</Application>
  <PresentationFormat>Широкий екран</PresentationFormat>
  <Paragraphs>33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Штучний інтелект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Штучний інтелект</dc:title>
  <dc:creator>Андрей Воронной</dc:creator>
  <cp:lastModifiedBy>Sasha</cp:lastModifiedBy>
  <cp:revision>10</cp:revision>
  <dcterms:created xsi:type="dcterms:W3CDTF">2020-06-09T04:50:31Z</dcterms:created>
  <dcterms:modified xsi:type="dcterms:W3CDTF">2024-04-30T06:39:17Z</dcterms:modified>
</cp:coreProperties>
</file>