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6" r:id="rId9"/>
    <p:sldId id="267" r:id="rId10"/>
    <p:sldId id="283" r:id="rId11"/>
    <p:sldId id="28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691" y="5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s://uk.wikipedia.org/wiki/%D0%A5%D1%83%D0%B4%D0%BE%D0%B6%D0%BD%D1%8F_%D0%BB%D1%96%D1%82%D0%B5%D1%80%D0%B0%D1%82%D1%83%D1%80%D0%B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5%D1%81%D0%B5%D1%97%D1%81%D1%82%D0%B8%D0%BA%D0%B0" TargetMode="External"/><Relationship Id="rId5" Type="http://schemas.openxmlformats.org/officeDocument/2006/relationships/hyperlink" Target="https://uk.wikipedia.org/wiki/%D0%9F%D1%83%D0%B1%D0%BB%D1%96%D1%86%D0%B8%D1%81%D1%82%D0%B8%D0%BA%D0%B0" TargetMode="External"/><Relationship Id="rId4" Type="http://schemas.openxmlformats.org/officeDocument/2006/relationships/hyperlink" Target="https://uk.wikipedia.org/wiki/%D0%96%D1%83%D1%80%D0%BD%D0%B0%D0%BB%D1%96%D1%81%D1%82%D0%B8%D0%BA%D0%B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МЕДІАКРИТИКА</a:t>
            </a:r>
            <a:r>
              <a:rPr lang="uk-UA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200" b="1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пеціальність</a:t>
            </a:r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«Ж</a:t>
            </a:r>
            <a:r>
              <a:rPr lang="uk-UA" sz="3200" b="1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урналістика</a:t>
            </a:r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b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курс</a:t>
            </a:r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200" b="1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икладач </a:t>
            </a:r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Лоза Г. І. </a:t>
            </a:r>
            <a:b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доцент, </a:t>
            </a:r>
            <a:r>
              <a:rPr lang="en-US" sz="2400" b="1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кандидат наук  із  соціальних комунікацій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6156176" y="7222976"/>
            <a:ext cx="5280248" cy="135114"/>
          </a:xfrm>
        </p:spPr>
        <p:txBody>
          <a:bodyPr>
            <a:normAutofit fontScale="25000" lnSpcReduction="20000"/>
          </a:bodyPr>
          <a:lstStyle/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Супутникове телебачення закодують. Що робити власникам «тарілок»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286124"/>
            <a:ext cx="8215370" cy="3357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168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Телевидение продолжает двигаться вперед | Sostav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04"/>
            <a:ext cx="2774140" cy="157201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797686" y="2346779"/>
            <a:ext cx="63526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00364" y="4786322"/>
            <a:ext cx="597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Достовірність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довіра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факту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думки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обумовлена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довірою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глядач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знати,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звідки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повідомлення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кому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AutoShape 6" descr="Нова віха. Що зміниться на «UA: Перший» з появою «Суспільної студії» |  Telekriti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0" name="Picture 8" descr="ТБ-карта України: хто чим володіє - BBC News Украї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" y="5082547"/>
            <a:ext cx="2835648" cy="1775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786050" y="0"/>
            <a:ext cx="61436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Трансформація формату політичного </a:t>
            </a:r>
            <a:r>
              <a:rPr lang="uk-UA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ток-шоу</a:t>
            </a: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сучасному українському ТБ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uk-UA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Ключові слова: </a:t>
            </a: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телебачення, формат, політичне </a:t>
            </a:r>
            <a:r>
              <a:rPr lang="uk-UA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ток-шоу</a:t>
            </a:r>
            <a:r>
              <a:rPr lang="uk-UA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ведучий, трансформація, вплив.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Телебачення потужний засіб впливу на масову свідомість – формує уподобання, поведінку, культуру та світогляд громадськості. Телевізійний простір здатен одну і ту саму інформацію подати як важливу та необхідну, або повністю знецінити її.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Одним із </a:t>
            </a:r>
            <a:r>
              <a:rPr lang="uk-UA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найрейтинговіших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найвпливовіших продуктів телевізійної журналістики є </a:t>
            </a:r>
            <a:r>
              <a:rPr lang="uk-UA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ток-шоу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Це жанр, який розповсюджений на всіх каналах. Його відмінна риса – </a:t>
            </a:r>
            <a:r>
              <a:rPr lang="uk-UA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видовищність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тому підвищений інтерес до </a:t>
            </a:r>
            <a:r>
              <a:rPr lang="uk-UA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ток-шоу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випадковий.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Особливе місце на українському телебаченні посідає політичне </a:t>
            </a:r>
            <a:r>
              <a:rPr lang="uk-UA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ток-шоу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яке відтворює ідеологію каналу та має потужний вплив.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912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Журналістика/чурналістика: вибране підкреслити | Газета «День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Журналістика/чурналістика: вибране підкреслити | Газета «День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Журналістика/чурналістика: вибране підкреслити | Газета «День»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267"/>
          <a:stretch/>
        </p:blipFill>
        <p:spPr>
          <a:xfrm>
            <a:off x="4143372" y="355588"/>
            <a:ext cx="4286279" cy="27162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04" y="4071943"/>
            <a:ext cx="4452996" cy="278605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71942"/>
            <a:ext cx="3857652" cy="278605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28098" y="2996952"/>
            <a:ext cx="811029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</a:t>
            </a:r>
            <a:endParaRPr lang="ru-RU" sz="6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44" y="357166"/>
            <a:ext cx="3848128" cy="2714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210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03860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547802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Дисципліна «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Медіакритика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»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−  вивчає 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медійний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контент ЗМІ, розуміння видів контенту, його доречності для опублікування в медіа.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4" name="Picture 8" descr="Телебачення по-київськи: від “акваріума” до Діда Панаса - Новини Києва |  Big Ky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928670"/>
            <a:ext cx="7500990" cy="3786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1042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929066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 – надати студентам теоретичні знання і практичні навички із різних видів медіа, аналізування  мультимедійного контенту.</a:t>
            </a:r>
          </a:p>
        </p:txBody>
      </p:sp>
      <p:pic>
        <p:nvPicPr>
          <p:cNvPr id="11" name="Picture 6" descr="Чи вигідно підключати одночасно домашній інтернет та телебачення: поради  фахівці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928670"/>
            <a:ext cx="6286544" cy="2857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6894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407076"/>
            <a:ext cx="6012161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714620"/>
            <a:ext cx="45720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Завдання дисципліни: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      дати студентам розуміння поняття медіа контенту;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      навчити відрізняти види журналістських повідомлень, аналізувати контент;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      формувати контент для різних медіа з урахуванням їхніх особливостей;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      оцінювати журналістський матеріал щодо запитам читацької аудиторії;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      орієнтуватися  у світовій журналістській інформації.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357166"/>
            <a:ext cx="3699046" cy="2428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923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275" y="375809"/>
            <a:ext cx="9176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" y="1108271"/>
            <a:ext cx="3453383" cy="23207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108520" y="3531823"/>
            <a:ext cx="6261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64331" y="3702853"/>
            <a:ext cx="4558864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392"/>
            <a:ext cx="2232248" cy="186020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00430" y="1214422"/>
            <a:ext cx="54292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Медіакритика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медійна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критика,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критика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засобів масової комунікації) – це сегмент 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  <a:hlinkClick r:id="rId4" tooltip="Журналістика"/>
              </a:rPr>
              <a:t>журналістики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що аналізує та оцінює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медійний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продукт. Її предметом може бути форма, зміст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медійного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продукту, тенденції та обставини його виробництва, їхнє значення, вплив на суспільство, взаємодія з ним та ін. Жанрові й тематичні межі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медіакритики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розмиті: вона межує з критикою різного мистецтва, політичною та соціальною 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  <a:hlinkClick r:id="rId5" tooltip="Публіцистика"/>
              </a:rPr>
              <a:t>публіцистикою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  <a:hlinkClick r:id="rId6" tooltip="Есеїстика"/>
              </a:rPr>
              <a:t>есеїстикою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навіть 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  <a:hlinkClick r:id="rId7" tooltip="Художня література"/>
              </a:rPr>
              <a:t>художньою літературою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274639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396882"/>
            <a:ext cx="6522450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303"/>
            <a:ext cx="3131840" cy="2207359"/>
          </a:xfrm>
          <a:prstGeom prst="rect">
            <a:avLst/>
          </a:prstGeom>
        </p:spPr>
      </p:pic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928934"/>
            <a:ext cx="4500594" cy="3624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86116" y="428604"/>
            <a:ext cx="53578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Вступ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Медіакритика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предмет у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журналістської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196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325507"/>
            <a:ext cx="6588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3076" name="Picture 4" descr="Первый радиоконцерт в Моск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65" y="4561661"/>
            <a:ext cx="3180879" cy="2308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адио-«тарелка» — государственное бюджетное учреждение культуры  Ставропольского края &amp;quot;Светлоградский историко-краеведческий музей имени  И.М.Солодилова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579523"/>
            <a:ext cx="2627784" cy="2278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86000" y="1428736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Ключові слова: аналіз, </a:t>
            </a:r>
            <a:r>
              <a:rPr lang="uk-UA" sz="2000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медіакритика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медіа критичні видання, </a:t>
            </a:r>
            <a:r>
              <a:rPr lang="uk-UA" sz="2000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медіакритичні</a:t>
            </a:r>
            <a:r>
              <a:rPr lang="uk-UA" sz="20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дослідження, «Телекритика».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Вступ.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Величезне значення ЗМІ в житті українського суспільства поєднується з відносною нерозвиненістю вітчизняної критики друкованої та електронної преси.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3148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28309" y="2908153"/>
            <a:ext cx="61246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Москва не говорит»: почему в начале войны в СССР изъяли все радиоприёмники  - Русская семер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6190"/>
            <a:ext cx="3275856" cy="2315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5720" y="1285860"/>
            <a:ext cx="664373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Предметом 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лекції є </a:t>
            </a:r>
            <a:r>
              <a:rPr lang="uk-UA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медіакритика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особлива сфера журналістики.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Медіакритика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галузь творчої критико-журналістської та профільно-дослідницької діяльності перебуває на стадії становлення й </a:t>
            </a:r>
            <a:r>
              <a:rPr lang="uk-UA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самовизначення.Теоретичні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основи вивчення ЗМК закладено в працях українських дослідників В. </a:t>
            </a:r>
            <a:r>
              <a:rPr lang="uk-UA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Різуна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В. Іванова, І. Михайлина,                                                    Г. </a:t>
            </a:r>
            <a:r>
              <a:rPr lang="uk-UA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Почепцова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Метою 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лекції є теоретичне пізнання сутності </a:t>
            </a:r>
            <a:r>
              <a:rPr lang="uk-UA" sz="16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медіакритики</a:t>
            </a:r>
            <a:r>
              <a:rPr lang="uk-UA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явища сучасної журналістики на основі вивчення та осмислення журналістської творчості вітчизняних ЗМІ та зарубіжного досвіду критико-журналістської </a:t>
            </a: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діяльності в цій галузі. Для досягнення цієї мети необхідно: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− визначити поняття </a:t>
            </a:r>
            <a:r>
              <a:rPr lang="uk-UA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медіакритики</a:t>
            </a: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її види та історію розвитку як галузі сучасної журналістики;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− визначити роль </a:t>
            </a:r>
            <a:r>
              <a:rPr lang="uk-UA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медіакритики</a:t>
            </a: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становлення інформаційного суспільства;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− проаналізувати вітчизняні спеціалізовані видання «Телекритика», </a:t>
            </a:r>
            <a:r>
              <a:rPr lang="uk-UA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uk-UA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Медіакритика</a:t>
            </a:r>
            <a:r>
              <a:rPr lang="uk-UA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0"/>
            <a:ext cx="8643998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Класифікація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медіаконтенту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журналістський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блог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1515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виокремити типологічні ознаки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блогів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специфічного виду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інтернет-ресурсів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розглянути класифікацію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блогів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визначити функції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блогів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сайтах українських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інтернет-ЗМІ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характеристика їх види, завдання та специфіка у контексті розвитку журналістики в Україні).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Ключові слова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інтернет-видання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блоги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функції,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інтерактивність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журналістика.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281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51812" y="2099581"/>
            <a:ext cx="50532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9" y="4509120"/>
            <a:ext cx="56457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7" name="AutoShape 6" descr="Когда радио в СССР было под запрет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огда радио в СССР было под запрет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Когда радио в СССР было под запретом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Американское радио: эпоха больших изменений | Радиопортал - Радио, Новые  медиа, Новости, Тренды, Работа, Сообще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39116"/>
            <a:ext cx="3537940" cy="2527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5720" y="4000504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1714488"/>
            <a:ext cx="55721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Блог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два слова «weB-LOG» (англійською мовою );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похідні терміни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блогінг–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ведення 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блогу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блогер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особа, яка пише контент для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блогу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блогосфера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інтернет-спільнота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блогерів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 їхніх читачів.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506955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1143</TotalTime>
  <Words>422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Ясность</vt:lpstr>
      <vt:lpstr>МЕДІАКРИТИКА Спеціальність «Журналістика»,  IV курс Викладач - Лоза Г. І.  доцент,  кандидат наук  із  соціальних комунікацій</vt:lpstr>
      <vt:lpstr>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Журналістика як система засобів масової інформації</dc:title>
  <dc:creator>Welcom</dc:creator>
  <cp:lastModifiedBy>User</cp:lastModifiedBy>
  <cp:revision>110</cp:revision>
  <dcterms:created xsi:type="dcterms:W3CDTF">2021-11-12T19:15:07Z</dcterms:created>
  <dcterms:modified xsi:type="dcterms:W3CDTF">2023-03-31T12:31:36Z</dcterms:modified>
</cp:coreProperties>
</file>