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FAFEB-B586-4BD1-B137-48EDEBC7922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8B109FA1-C885-4467-A6B3-32CDF7664C63}">
      <dgm:prSet phldrT="[Текст]" custT="1"/>
      <dgm:spPr/>
      <dgm:t>
        <a:bodyPr/>
        <a:lstStyle/>
        <a:p>
          <a:r>
            <a:rPr lang="uk-UA" sz="1600" b="1" dirty="0" smtClean="0"/>
            <a:t>Сегментування ринку </a:t>
          </a:r>
          <a:r>
            <a:rPr lang="uk-UA" sz="1600" dirty="0" smtClean="0"/>
            <a:t>– розподіл споживачів на групи – сегменти, які відрізняються відносною однорідністю попиту, смаків, уподобань або на ті чи інші види маркетингової діяльності.</a:t>
          </a:r>
          <a:endParaRPr lang="ru-RU" sz="1600" dirty="0"/>
        </a:p>
      </dgm:t>
    </dgm:pt>
    <dgm:pt modelId="{AE42A535-1CE0-481F-955A-8C7455ED82DE}" type="parTrans" cxnId="{01B94397-14D8-49F9-96CA-23D02DDE75AE}">
      <dgm:prSet/>
      <dgm:spPr/>
      <dgm:t>
        <a:bodyPr/>
        <a:lstStyle/>
        <a:p>
          <a:endParaRPr lang="ru-RU"/>
        </a:p>
      </dgm:t>
    </dgm:pt>
    <dgm:pt modelId="{40B01C67-1F39-4D6E-AD1A-920E33A2A3E6}" type="sibTrans" cxnId="{01B94397-14D8-49F9-96CA-23D02DDE75AE}">
      <dgm:prSet/>
      <dgm:spPr/>
      <dgm:t>
        <a:bodyPr/>
        <a:lstStyle/>
        <a:p>
          <a:endParaRPr lang="ru-RU"/>
        </a:p>
      </dgm:t>
    </dgm:pt>
    <dgm:pt modelId="{8F736D9E-1564-472F-A38D-9B0AC4E21196}" type="pres">
      <dgm:prSet presAssocID="{70DFAFEB-B586-4BD1-B137-48EDEBC79223}" presName="diagram" presStyleCnt="0">
        <dgm:presLayoutVars>
          <dgm:dir/>
          <dgm:resizeHandles val="exact"/>
        </dgm:presLayoutVars>
      </dgm:prSet>
      <dgm:spPr/>
      <dgm:t>
        <a:bodyPr/>
        <a:lstStyle/>
        <a:p>
          <a:endParaRPr lang="uk-UA"/>
        </a:p>
      </dgm:t>
    </dgm:pt>
    <dgm:pt modelId="{F9A396A2-9B95-49F2-AC2F-55EFEE1A73CA}" type="pres">
      <dgm:prSet presAssocID="{8B109FA1-C885-4467-A6B3-32CDF7664C63}" presName="node" presStyleLbl="node1" presStyleIdx="0" presStyleCnt="1" custScaleX="204187" custScaleY="58377" custLinFactNeighborX="77055" custLinFactNeighborY="-2867">
        <dgm:presLayoutVars>
          <dgm:bulletEnabled val="1"/>
        </dgm:presLayoutVars>
      </dgm:prSet>
      <dgm:spPr/>
      <dgm:t>
        <a:bodyPr/>
        <a:lstStyle/>
        <a:p>
          <a:endParaRPr lang="ru-RU"/>
        </a:p>
      </dgm:t>
    </dgm:pt>
  </dgm:ptLst>
  <dgm:cxnLst>
    <dgm:cxn modelId="{1D7363FC-6BAB-42CA-8A12-8D92F1102882}" type="presOf" srcId="{70DFAFEB-B586-4BD1-B137-48EDEBC79223}" destId="{8F736D9E-1564-472F-A38D-9B0AC4E21196}" srcOrd="0" destOrd="0" presId="urn:microsoft.com/office/officeart/2005/8/layout/default"/>
    <dgm:cxn modelId="{D32F40BA-4B62-420A-8906-4F78BF94DAD5}" type="presOf" srcId="{8B109FA1-C885-4467-A6B3-32CDF7664C63}" destId="{F9A396A2-9B95-49F2-AC2F-55EFEE1A73CA}" srcOrd="0" destOrd="0" presId="urn:microsoft.com/office/officeart/2005/8/layout/default"/>
    <dgm:cxn modelId="{01B94397-14D8-49F9-96CA-23D02DDE75AE}" srcId="{70DFAFEB-B586-4BD1-B137-48EDEBC79223}" destId="{8B109FA1-C885-4467-A6B3-32CDF7664C63}" srcOrd="0" destOrd="0" parTransId="{AE42A535-1CE0-481F-955A-8C7455ED82DE}" sibTransId="{40B01C67-1F39-4D6E-AD1A-920E33A2A3E6}"/>
    <dgm:cxn modelId="{38770AA8-6928-4F58-8092-FB4FE2D98A82}" type="presParOf" srcId="{8F736D9E-1564-472F-A38D-9B0AC4E21196}" destId="{F9A396A2-9B95-49F2-AC2F-55EFEE1A73C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653F98-9AF5-4801-9CB4-2AD2EF781C9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4E131113-E004-4C4C-9B80-437CA1FF193B}">
      <dgm:prSet phldrT="[Текст]"/>
      <dgm:spPr/>
      <dgm:t>
        <a:bodyPr/>
        <a:lstStyle/>
        <a:p>
          <a:r>
            <a:rPr lang="uk-UA" b="1" i="1" dirty="0" smtClean="0">
              <a:latin typeface="Times New Roman" pitchFamily="18" charset="0"/>
              <a:cs typeface="Times New Roman" pitchFamily="18" charset="0"/>
            </a:rPr>
            <a:t>товаром</a:t>
          </a:r>
          <a:endParaRPr lang="ru-RU" dirty="0">
            <a:latin typeface="Times New Roman" pitchFamily="18" charset="0"/>
            <a:cs typeface="Times New Roman" pitchFamily="18" charset="0"/>
          </a:endParaRPr>
        </a:p>
      </dgm:t>
    </dgm:pt>
    <dgm:pt modelId="{F448A843-C6B9-42AE-9DF1-32A9917C97D4}" type="parTrans" cxnId="{1B4E9BE0-D6E0-4C50-8D05-F9E6A35DDE38}">
      <dgm:prSet/>
      <dgm:spPr/>
      <dgm:t>
        <a:bodyPr/>
        <a:lstStyle/>
        <a:p>
          <a:endParaRPr lang="ru-RU"/>
        </a:p>
      </dgm:t>
    </dgm:pt>
    <dgm:pt modelId="{B7B53F62-D5B4-40FE-95F0-EF4F8D75E855}" type="sibTrans" cxnId="{1B4E9BE0-D6E0-4C50-8D05-F9E6A35DDE38}">
      <dgm:prSet/>
      <dgm:spPr/>
      <dgm:t>
        <a:bodyPr/>
        <a:lstStyle/>
        <a:p>
          <a:endParaRPr lang="ru-RU">
            <a:latin typeface="Times New Roman" pitchFamily="18" charset="0"/>
            <a:cs typeface="Times New Roman" pitchFamily="18" charset="0"/>
          </a:endParaRPr>
        </a:p>
      </dgm:t>
    </dgm:pt>
    <dgm:pt modelId="{1D646959-FB10-438C-83D7-8735B7B2DBCE}">
      <dgm:prSet phldrT="[Текст]"/>
      <dgm:spPr/>
      <dgm:t>
        <a:bodyPr/>
        <a:lstStyle/>
        <a:p>
          <a:r>
            <a:rPr lang="uk-UA" b="1" i="1" dirty="0" smtClean="0">
              <a:latin typeface="Times New Roman" pitchFamily="18" charset="0"/>
              <a:cs typeface="Times New Roman" pitchFamily="18" charset="0"/>
            </a:rPr>
            <a:t> послугами</a:t>
          </a:r>
          <a:endParaRPr lang="ru-RU" dirty="0">
            <a:latin typeface="Times New Roman" pitchFamily="18" charset="0"/>
            <a:cs typeface="Times New Roman" pitchFamily="18" charset="0"/>
          </a:endParaRPr>
        </a:p>
      </dgm:t>
    </dgm:pt>
    <dgm:pt modelId="{1995BB6E-9CBB-4E98-A89F-08DB5991908E}" type="parTrans" cxnId="{4BBEEFB7-275C-4729-B66E-6C25A9400958}">
      <dgm:prSet/>
      <dgm:spPr/>
      <dgm:t>
        <a:bodyPr/>
        <a:lstStyle/>
        <a:p>
          <a:endParaRPr lang="ru-RU"/>
        </a:p>
      </dgm:t>
    </dgm:pt>
    <dgm:pt modelId="{2C17655E-DE24-4764-87D7-FB1957F16A90}" type="sibTrans" cxnId="{4BBEEFB7-275C-4729-B66E-6C25A9400958}">
      <dgm:prSet/>
      <dgm:spPr/>
      <dgm:t>
        <a:bodyPr/>
        <a:lstStyle/>
        <a:p>
          <a:endParaRPr lang="ru-RU">
            <a:latin typeface="Times New Roman" pitchFamily="18" charset="0"/>
            <a:cs typeface="Times New Roman" pitchFamily="18" charset="0"/>
          </a:endParaRPr>
        </a:p>
      </dgm:t>
    </dgm:pt>
    <dgm:pt modelId="{FD6698E9-28B8-4193-A3D7-3DC9DB553B03}">
      <dgm:prSet phldrT="[Текст]"/>
      <dgm:spPr/>
      <dgm:t>
        <a:bodyPr/>
        <a:lstStyle/>
        <a:p>
          <a:r>
            <a:rPr lang="uk-UA" b="1" i="1" dirty="0" smtClean="0">
              <a:latin typeface="Times New Roman" pitchFamily="18" charset="0"/>
              <a:cs typeface="Times New Roman" pitchFamily="18" charset="0"/>
            </a:rPr>
            <a:t>персоналом</a:t>
          </a:r>
          <a:endParaRPr lang="ru-RU" dirty="0">
            <a:latin typeface="Times New Roman" pitchFamily="18" charset="0"/>
            <a:cs typeface="Times New Roman" pitchFamily="18" charset="0"/>
          </a:endParaRPr>
        </a:p>
      </dgm:t>
    </dgm:pt>
    <dgm:pt modelId="{6994A190-D2FC-48D8-A2FC-21DF3600A5BD}" type="parTrans" cxnId="{E98CFDBC-2006-41C4-920A-5EFEE8CB1EC3}">
      <dgm:prSet/>
      <dgm:spPr/>
      <dgm:t>
        <a:bodyPr/>
        <a:lstStyle/>
        <a:p>
          <a:endParaRPr lang="ru-RU"/>
        </a:p>
      </dgm:t>
    </dgm:pt>
    <dgm:pt modelId="{7ACB893F-D6D4-48A3-A47A-73A1402D78B4}" type="sibTrans" cxnId="{E98CFDBC-2006-41C4-920A-5EFEE8CB1EC3}">
      <dgm:prSet/>
      <dgm:spPr/>
      <dgm:t>
        <a:bodyPr/>
        <a:lstStyle/>
        <a:p>
          <a:endParaRPr lang="ru-RU">
            <a:latin typeface="Times New Roman" pitchFamily="18" charset="0"/>
            <a:cs typeface="Times New Roman" pitchFamily="18" charset="0"/>
          </a:endParaRPr>
        </a:p>
      </dgm:t>
    </dgm:pt>
    <dgm:pt modelId="{FE91D72D-D144-4DC7-B524-9C7559E113D6}">
      <dgm:prSet phldrT="[Текст]"/>
      <dgm:spPr/>
      <dgm:t>
        <a:bodyPr/>
        <a:lstStyle/>
        <a:p>
          <a:r>
            <a:rPr lang="uk-UA" b="1" i="1" smtClean="0">
              <a:latin typeface="Times New Roman" pitchFamily="18" charset="0"/>
              <a:cs typeface="Times New Roman" pitchFamily="18" charset="0"/>
            </a:rPr>
            <a:t>іміджем</a:t>
          </a:r>
          <a:r>
            <a:rPr lang="uk-UA" b="1" i="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dgm:t>
    </dgm:pt>
    <dgm:pt modelId="{8AFA3A32-7E70-44D9-9319-F2EDA261B493}" type="parTrans" cxnId="{E76295A6-36F2-4C95-9FCD-A27EE1760ED2}">
      <dgm:prSet/>
      <dgm:spPr/>
      <dgm:t>
        <a:bodyPr/>
        <a:lstStyle/>
        <a:p>
          <a:endParaRPr lang="ru-RU"/>
        </a:p>
      </dgm:t>
    </dgm:pt>
    <dgm:pt modelId="{D227DF0E-2017-4558-94E7-F44E0180C421}" type="sibTrans" cxnId="{E76295A6-36F2-4C95-9FCD-A27EE1760ED2}">
      <dgm:prSet/>
      <dgm:spPr/>
      <dgm:t>
        <a:bodyPr/>
        <a:lstStyle/>
        <a:p>
          <a:endParaRPr lang="ru-RU">
            <a:latin typeface="Times New Roman" pitchFamily="18" charset="0"/>
            <a:cs typeface="Times New Roman" pitchFamily="18" charset="0"/>
          </a:endParaRPr>
        </a:p>
      </dgm:t>
    </dgm:pt>
    <dgm:pt modelId="{CDB750F0-5BA3-4B4F-8B30-DE542B8A9B35}" type="pres">
      <dgm:prSet presAssocID="{C0653F98-9AF5-4801-9CB4-2AD2EF781C97}" presName="Name0" presStyleCnt="0">
        <dgm:presLayoutVars>
          <dgm:dir/>
          <dgm:resizeHandles val="exact"/>
        </dgm:presLayoutVars>
      </dgm:prSet>
      <dgm:spPr/>
      <dgm:t>
        <a:bodyPr/>
        <a:lstStyle/>
        <a:p>
          <a:endParaRPr lang="uk-UA"/>
        </a:p>
      </dgm:t>
    </dgm:pt>
    <dgm:pt modelId="{F2A9BFC7-5984-4AE7-9439-121A89076019}" type="pres">
      <dgm:prSet presAssocID="{4E131113-E004-4C4C-9B80-437CA1FF193B}" presName="node" presStyleLbl="node1" presStyleIdx="0" presStyleCnt="4">
        <dgm:presLayoutVars>
          <dgm:bulletEnabled val="1"/>
        </dgm:presLayoutVars>
      </dgm:prSet>
      <dgm:spPr/>
      <dgm:t>
        <a:bodyPr/>
        <a:lstStyle/>
        <a:p>
          <a:endParaRPr lang="ru-RU"/>
        </a:p>
      </dgm:t>
    </dgm:pt>
    <dgm:pt modelId="{446DE669-78CE-423F-9E18-1E22E79FE7B6}" type="pres">
      <dgm:prSet presAssocID="{B7B53F62-D5B4-40FE-95F0-EF4F8D75E855}" presName="sibTrans" presStyleLbl="sibTrans2D1" presStyleIdx="0" presStyleCnt="4"/>
      <dgm:spPr/>
      <dgm:t>
        <a:bodyPr/>
        <a:lstStyle/>
        <a:p>
          <a:endParaRPr lang="uk-UA"/>
        </a:p>
      </dgm:t>
    </dgm:pt>
    <dgm:pt modelId="{7F6FBAC1-9111-4016-9706-61B5B34B6B84}" type="pres">
      <dgm:prSet presAssocID="{B7B53F62-D5B4-40FE-95F0-EF4F8D75E855}" presName="connectorText" presStyleLbl="sibTrans2D1" presStyleIdx="0" presStyleCnt="4"/>
      <dgm:spPr/>
      <dgm:t>
        <a:bodyPr/>
        <a:lstStyle/>
        <a:p>
          <a:endParaRPr lang="uk-UA"/>
        </a:p>
      </dgm:t>
    </dgm:pt>
    <dgm:pt modelId="{44270651-0497-40C4-912A-0D2DF39A230F}" type="pres">
      <dgm:prSet presAssocID="{1D646959-FB10-438C-83D7-8735B7B2DBCE}" presName="node" presStyleLbl="node1" presStyleIdx="1" presStyleCnt="4">
        <dgm:presLayoutVars>
          <dgm:bulletEnabled val="1"/>
        </dgm:presLayoutVars>
      </dgm:prSet>
      <dgm:spPr/>
      <dgm:t>
        <a:bodyPr/>
        <a:lstStyle/>
        <a:p>
          <a:endParaRPr lang="ru-RU"/>
        </a:p>
      </dgm:t>
    </dgm:pt>
    <dgm:pt modelId="{C55D253B-6F53-495F-8D29-97278E72240B}" type="pres">
      <dgm:prSet presAssocID="{2C17655E-DE24-4764-87D7-FB1957F16A90}" presName="sibTrans" presStyleLbl="sibTrans2D1" presStyleIdx="1" presStyleCnt="4"/>
      <dgm:spPr/>
      <dgm:t>
        <a:bodyPr/>
        <a:lstStyle/>
        <a:p>
          <a:endParaRPr lang="uk-UA"/>
        </a:p>
      </dgm:t>
    </dgm:pt>
    <dgm:pt modelId="{92A301C4-0C33-41B0-8A84-2B8765CDE401}" type="pres">
      <dgm:prSet presAssocID="{2C17655E-DE24-4764-87D7-FB1957F16A90}" presName="connectorText" presStyleLbl="sibTrans2D1" presStyleIdx="1" presStyleCnt="4"/>
      <dgm:spPr/>
      <dgm:t>
        <a:bodyPr/>
        <a:lstStyle/>
        <a:p>
          <a:endParaRPr lang="uk-UA"/>
        </a:p>
      </dgm:t>
    </dgm:pt>
    <dgm:pt modelId="{56AEF751-8269-40C3-ABDF-8A17EAC59AD2}" type="pres">
      <dgm:prSet presAssocID="{FD6698E9-28B8-4193-A3D7-3DC9DB553B03}" presName="node" presStyleLbl="node1" presStyleIdx="2" presStyleCnt="4">
        <dgm:presLayoutVars>
          <dgm:bulletEnabled val="1"/>
        </dgm:presLayoutVars>
      </dgm:prSet>
      <dgm:spPr/>
      <dgm:t>
        <a:bodyPr/>
        <a:lstStyle/>
        <a:p>
          <a:endParaRPr lang="ru-RU"/>
        </a:p>
      </dgm:t>
    </dgm:pt>
    <dgm:pt modelId="{66C6F84F-7CCB-4364-9A18-FCA4199C23B0}" type="pres">
      <dgm:prSet presAssocID="{7ACB893F-D6D4-48A3-A47A-73A1402D78B4}" presName="sibTrans" presStyleLbl="sibTrans2D1" presStyleIdx="2" presStyleCnt="4"/>
      <dgm:spPr/>
      <dgm:t>
        <a:bodyPr/>
        <a:lstStyle/>
        <a:p>
          <a:endParaRPr lang="uk-UA"/>
        </a:p>
      </dgm:t>
    </dgm:pt>
    <dgm:pt modelId="{05E6EFA5-550C-40D9-B614-016805485097}" type="pres">
      <dgm:prSet presAssocID="{7ACB893F-D6D4-48A3-A47A-73A1402D78B4}" presName="connectorText" presStyleLbl="sibTrans2D1" presStyleIdx="2" presStyleCnt="4"/>
      <dgm:spPr/>
      <dgm:t>
        <a:bodyPr/>
        <a:lstStyle/>
        <a:p>
          <a:endParaRPr lang="uk-UA"/>
        </a:p>
      </dgm:t>
    </dgm:pt>
    <dgm:pt modelId="{97006F84-4243-4FD6-A0B8-8D4B233DB3E7}" type="pres">
      <dgm:prSet presAssocID="{FE91D72D-D144-4DC7-B524-9C7559E113D6}" presName="node" presStyleLbl="node1" presStyleIdx="3" presStyleCnt="4">
        <dgm:presLayoutVars>
          <dgm:bulletEnabled val="1"/>
        </dgm:presLayoutVars>
      </dgm:prSet>
      <dgm:spPr/>
      <dgm:t>
        <a:bodyPr/>
        <a:lstStyle/>
        <a:p>
          <a:endParaRPr lang="uk-UA"/>
        </a:p>
      </dgm:t>
    </dgm:pt>
    <dgm:pt modelId="{4F8E2DF4-AB30-432F-AFD4-2E652700B958}" type="pres">
      <dgm:prSet presAssocID="{D227DF0E-2017-4558-94E7-F44E0180C421}" presName="sibTrans" presStyleLbl="sibTrans2D1" presStyleIdx="3" presStyleCnt="4"/>
      <dgm:spPr/>
      <dgm:t>
        <a:bodyPr/>
        <a:lstStyle/>
        <a:p>
          <a:endParaRPr lang="uk-UA"/>
        </a:p>
      </dgm:t>
    </dgm:pt>
    <dgm:pt modelId="{18B83FBC-83B9-44F8-BB2E-00EFC3EFEAE1}" type="pres">
      <dgm:prSet presAssocID="{D227DF0E-2017-4558-94E7-F44E0180C421}" presName="connectorText" presStyleLbl="sibTrans2D1" presStyleIdx="3" presStyleCnt="4"/>
      <dgm:spPr/>
      <dgm:t>
        <a:bodyPr/>
        <a:lstStyle/>
        <a:p>
          <a:endParaRPr lang="uk-UA"/>
        </a:p>
      </dgm:t>
    </dgm:pt>
  </dgm:ptLst>
  <dgm:cxnLst>
    <dgm:cxn modelId="{E76295A6-36F2-4C95-9FCD-A27EE1760ED2}" srcId="{C0653F98-9AF5-4801-9CB4-2AD2EF781C97}" destId="{FE91D72D-D144-4DC7-B524-9C7559E113D6}" srcOrd="3" destOrd="0" parTransId="{8AFA3A32-7E70-44D9-9319-F2EDA261B493}" sibTransId="{D227DF0E-2017-4558-94E7-F44E0180C421}"/>
    <dgm:cxn modelId="{15C334E3-CB98-43C6-A5CE-75D74EC1C966}" type="presOf" srcId="{D227DF0E-2017-4558-94E7-F44E0180C421}" destId="{18B83FBC-83B9-44F8-BB2E-00EFC3EFEAE1}" srcOrd="1" destOrd="0" presId="urn:microsoft.com/office/officeart/2005/8/layout/cycle7"/>
    <dgm:cxn modelId="{9598EFA4-2BA2-4F56-BBDF-FD16C86CB5F3}" type="presOf" srcId="{B7B53F62-D5B4-40FE-95F0-EF4F8D75E855}" destId="{446DE669-78CE-423F-9E18-1E22E79FE7B6}" srcOrd="0" destOrd="0" presId="urn:microsoft.com/office/officeart/2005/8/layout/cycle7"/>
    <dgm:cxn modelId="{1B4E9BE0-D6E0-4C50-8D05-F9E6A35DDE38}" srcId="{C0653F98-9AF5-4801-9CB4-2AD2EF781C97}" destId="{4E131113-E004-4C4C-9B80-437CA1FF193B}" srcOrd="0" destOrd="0" parTransId="{F448A843-C6B9-42AE-9DF1-32A9917C97D4}" sibTransId="{B7B53F62-D5B4-40FE-95F0-EF4F8D75E855}"/>
    <dgm:cxn modelId="{30C50B3C-244A-46FE-B0B4-77894AA99EAA}" type="presOf" srcId="{7ACB893F-D6D4-48A3-A47A-73A1402D78B4}" destId="{05E6EFA5-550C-40D9-B614-016805485097}" srcOrd="1" destOrd="0" presId="urn:microsoft.com/office/officeart/2005/8/layout/cycle7"/>
    <dgm:cxn modelId="{E98CFDBC-2006-41C4-920A-5EFEE8CB1EC3}" srcId="{C0653F98-9AF5-4801-9CB4-2AD2EF781C97}" destId="{FD6698E9-28B8-4193-A3D7-3DC9DB553B03}" srcOrd="2" destOrd="0" parTransId="{6994A190-D2FC-48D8-A2FC-21DF3600A5BD}" sibTransId="{7ACB893F-D6D4-48A3-A47A-73A1402D78B4}"/>
    <dgm:cxn modelId="{E7DEDFDB-FA50-447F-886A-F86C359593E1}" type="presOf" srcId="{FD6698E9-28B8-4193-A3D7-3DC9DB553B03}" destId="{56AEF751-8269-40C3-ABDF-8A17EAC59AD2}" srcOrd="0" destOrd="0" presId="urn:microsoft.com/office/officeart/2005/8/layout/cycle7"/>
    <dgm:cxn modelId="{C591F4D6-4305-4A35-8132-47AD8B67B876}" type="presOf" srcId="{FE91D72D-D144-4DC7-B524-9C7559E113D6}" destId="{97006F84-4243-4FD6-A0B8-8D4B233DB3E7}" srcOrd="0" destOrd="0" presId="urn:microsoft.com/office/officeart/2005/8/layout/cycle7"/>
    <dgm:cxn modelId="{508886DF-4FC9-43B5-9B99-5443B226BBE9}" type="presOf" srcId="{2C17655E-DE24-4764-87D7-FB1957F16A90}" destId="{92A301C4-0C33-41B0-8A84-2B8765CDE401}" srcOrd="1" destOrd="0" presId="urn:microsoft.com/office/officeart/2005/8/layout/cycle7"/>
    <dgm:cxn modelId="{68D55461-66B4-4FEB-9ED2-65AE092A5F34}" type="presOf" srcId="{C0653F98-9AF5-4801-9CB4-2AD2EF781C97}" destId="{CDB750F0-5BA3-4B4F-8B30-DE542B8A9B35}" srcOrd="0" destOrd="0" presId="urn:microsoft.com/office/officeart/2005/8/layout/cycle7"/>
    <dgm:cxn modelId="{B47C1623-F97D-45D5-97D4-D479E6338BC3}" type="presOf" srcId="{1D646959-FB10-438C-83D7-8735B7B2DBCE}" destId="{44270651-0497-40C4-912A-0D2DF39A230F}" srcOrd="0" destOrd="0" presId="urn:microsoft.com/office/officeart/2005/8/layout/cycle7"/>
    <dgm:cxn modelId="{4BBEEFB7-275C-4729-B66E-6C25A9400958}" srcId="{C0653F98-9AF5-4801-9CB4-2AD2EF781C97}" destId="{1D646959-FB10-438C-83D7-8735B7B2DBCE}" srcOrd="1" destOrd="0" parTransId="{1995BB6E-9CBB-4E98-A89F-08DB5991908E}" sibTransId="{2C17655E-DE24-4764-87D7-FB1957F16A90}"/>
    <dgm:cxn modelId="{7D00F13C-5E0F-4A98-A57A-D8E90F4405C7}" type="presOf" srcId="{B7B53F62-D5B4-40FE-95F0-EF4F8D75E855}" destId="{7F6FBAC1-9111-4016-9706-61B5B34B6B84}" srcOrd="1" destOrd="0" presId="urn:microsoft.com/office/officeart/2005/8/layout/cycle7"/>
    <dgm:cxn modelId="{7A311686-3E3F-495B-B47B-58E1CB6D22C8}" type="presOf" srcId="{2C17655E-DE24-4764-87D7-FB1957F16A90}" destId="{C55D253B-6F53-495F-8D29-97278E72240B}" srcOrd="0" destOrd="0" presId="urn:microsoft.com/office/officeart/2005/8/layout/cycle7"/>
    <dgm:cxn modelId="{73E7613B-48EB-4B80-B588-C31AF063D731}" type="presOf" srcId="{D227DF0E-2017-4558-94E7-F44E0180C421}" destId="{4F8E2DF4-AB30-432F-AFD4-2E652700B958}" srcOrd="0" destOrd="0" presId="urn:microsoft.com/office/officeart/2005/8/layout/cycle7"/>
    <dgm:cxn modelId="{22E059F0-2E01-4AF4-9AF1-AB41AE503204}" type="presOf" srcId="{4E131113-E004-4C4C-9B80-437CA1FF193B}" destId="{F2A9BFC7-5984-4AE7-9439-121A89076019}" srcOrd="0" destOrd="0" presId="urn:microsoft.com/office/officeart/2005/8/layout/cycle7"/>
    <dgm:cxn modelId="{DF0D672D-C525-4775-9596-79A17D67592C}" type="presOf" srcId="{7ACB893F-D6D4-48A3-A47A-73A1402D78B4}" destId="{66C6F84F-7CCB-4364-9A18-FCA4199C23B0}" srcOrd="0" destOrd="0" presId="urn:microsoft.com/office/officeart/2005/8/layout/cycle7"/>
    <dgm:cxn modelId="{AE3A4BA9-1376-4143-9B76-3EA8D90BA14B}" type="presParOf" srcId="{CDB750F0-5BA3-4B4F-8B30-DE542B8A9B35}" destId="{F2A9BFC7-5984-4AE7-9439-121A89076019}" srcOrd="0" destOrd="0" presId="urn:microsoft.com/office/officeart/2005/8/layout/cycle7"/>
    <dgm:cxn modelId="{C062B01A-48E0-4B30-B2C8-1820D3188536}" type="presParOf" srcId="{CDB750F0-5BA3-4B4F-8B30-DE542B8A9B35}" destId="{446DE669-78CE-423F-9E18-1E22E79FE7B6}" srcOrd="1" destOrd="0" presId="urn:microsoft.com/office/officeart/2005/8/layout/cycle7"/>
    <dgm:cxn modelId="{88824BCC-7500-43F2-9EE3-53CEE6C6122C}" type="presParOf" srcId="{446DE669-78CE-423F-9E18-1E22E79FE7B6}" destId="{7F6FBAC1-9111-4016-9706-61B5B34B6B84}" srcOrd="0" destOrd="0" presId="urn:microsoft.com/office/officeart/2005/8/layout/cycle7"/>
    <dgm:cxn modelId="{CE2714F4-16AF-4D36-A3E2-6C7ABC2644C0}" type="presParOf" srcId="{CDB750F0-5BA3-4B4F-8B30-DE542B8A9B35}" destId="{44270651-0497-40C4-912A-0D2DF39A230F}" srcOrd="2" destOrd="0" presId="urn:microsoft.com/office/officeart/2005/8/layout/cycle7"/>
    <dgm:cxn modelId="{B4FD81AA-8CF4-4775-A7A1-091A60E553B6}" type="presParOf" srcId="{CDB750F0-5BA3-4B4F-8B30-DE542B8A9B35}" destId="{C55D253B-6F53-495F-8D29-97278E72240B}" srcOrd="3" destOrd="0" presId="urn:microsoft.com/office/officeart/2005/8/layout/cycle7"/>
    <dgm:cxn modelId="{80BD1E58-6AA9-4BE6-9C37-045853BB0C71}" type="presParOf" srcId="{C55D253B-6F53-495F-8D29-97278E72240B}" destId="{92A301C4-0C33-41B0-8A84-2B8765CDE401}" srcOrd="0" destOrd="0" presId="urn:microsoft.com/office/officeart/2005/8/layout/cycle7"/>
    <dgm:cxn modelId="{BC1D3D2C-4B4B-4F52-9F78-39CA2284A2B8}" type="presParOf" srcId="{CDB750F0-5BA3-4B4F-8B30-DE542B8A9B35}" destId="{56AEF751-8269-40C3-ABDF-8A17EAC59AD2}" srcOrd="4" destOrd="0" presId="urn:microsoft.com/office/officeart/2005/8/layout/cycle7"/>
    <dgm:cxn modelId="{94C2D852-4D71-4913-AC20-3668711E0A65}" type="presParOf" srcId="{CDB750F0-5BA3-4B4F-8B30-DE542B8A9B35}" destId="{66C6F84F-7CCB-4364-9A18-FCA4199C23B0}" srcOrd="5" destOrd="0" presId="urn:microsoft.com/office/officeart/2005/8/layout/cycle7"/>
    <dgm:cxn modelId="{9DAE9507-73FC-4EE7-9E9A-2A1708A9CED0}" type="presParOf" srcId="{66C6F84F-7CCB-4364-9A18-FCA4199C23B0}" destId="{05E6EFA5-550C-40D9-B614-016805485097}" srcOrd="0" destOrd="0" presId="urn:microsoft.com/office/officeart/2005/8/layout/cycle7"/>
    <dgm:cxn modelId="{4721F656-ECC9-40C9-B1A3-C285CE247BB9}" type="presParOf" srcId="{CDB750F0-5BA3-4B4F-8B30-DE542B8A9B35}" destId="{97006F84-4243-4FD6-A0B8-8D4B233DB3E7}" srcOrd="6" destOrd="0" presId="urn:microsoft.com/office/officeart/2005/8/layout/cycle7"/>
    <dgm:cxn modelId="{36DA65E6-1FE0-41A9-8287-78112EE1682C}" type="presParOf" srcId="{CDB750F0-5BA3-4B4F-8B30-DE542B8A9B35}" destId="{4F8E2DF4-AB30-432F-AFD4-2E652700B958}" srcOrd="7" destOrd="0" presId="urn:microsoft.com/office/officeart/2005/8/layout/cycle7"/>
    <dgm:cxn modelId="{ACF5225E-4F15-4E3E-9CEF-BF5D47AFF539}" type="presParOf" srcId="{4F8E2DF4-AB30-432F-AFD4-2E652700B958}" destId="{18B83FBC-83B9-44F8-BB2E-00EFC3EFEAE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083C9E-08BF-492F-BFFE-3317F84DA4A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90024D9-C90D-4C26-8E0F-9F5E96C36F9A}">
      <dgm:prSet phldrT="[Текст]" custT="1"/>
      <dgm:spPr/>
      <dgm:t>
        <a:bodyPr/>
        <a:lstStyle/>
        <a:p>
          <a:r>
            <a:rPr lang="uk-UA" sz="1800" b="1" dirty="0" smtClean="0">
              <a:latin typeface="Times New Roman" pitchFamily="18" charset="0"/>
              <a:cs typeface="Times New Roman" pitchFamily="18" charset="0"/>
            </a:rPr>
            <a:t>Вибір найперспективніших конкурентних переваг</a:t>
          </a:r>
          <a:endParaRPr lang="ru-RU" sz="1800" dirty="0">
            <a:latin typeface="Times New Roman" pitchFamily="18" charset="0"/>
            <a:cs typeface="Times New Roman" pitchFamily="18" charset="0"/>
          </a:endParaRPr>
        </a:p>
      </dgm:t>
    </dgm:pt>
    <dgm:pt modelId="{25F8E31E-C5C2-4C53-AAA4-D99C982B0D33}" type="parTrans" cxnId="{4BE462DE-AFE8-43A1-AB9F-94105ECE258B}">
      <dgm:prSet/>
      <dgm:spPr/>
      <dgm:t>
        <a:bodyPr/>
        <a:lstStyle/>
        <a:p>
          <a:endParaRPr lang="ru-RU"/>
        </a:p>
      </dgm:t>
    </dgm:pt>
    <dgm:pt modelId="{C5186D6C-AE40-4951-996D-DCAE1B2FA2A0}" type="sibTrans" cxnId="{4BE462DE-AFE8-43A1-AB9F-94105ECE258B}">
      <dgm:prSet/>
      <dgm:spPr/>
      <dgm:t>
        <a:bodyPr/>
        <a:lstStyle/>
        <a:p>
          <a:endParaRPr lang="ru-RU"/>
        </a:p>
      </dgm:t>
    </dgm:pt>
    <dgm:pt modelId="{20B773AA-CA06-4594-A77D-CCEDB3A5F068}">
      <dgm:prSet custT="1"/>
      <dgm:spPr/>
      <dgm:t>
        <a:bodyPr/>
        <a:lstStyle/>
        <a:p>
          <a:r>
            <a:rPr lang="uk-UA" sz="1800" dirty="0" smtClean="0">
              <a:latin typeface="Times New Roman" pitchFamily="18" charset="0"/>
              <a:cs typeface="Times New Roman" pitchFamily="18" charset="0"/>
            </a:rPr>
            <a:t>Припустимо, що компанії поталанило так, що вона віднайшла у себе кілька конкурентних переваг. В цьому випадку їй необхідно вибрати ті з них, на яких вона буде будувати свою стратегію позиціонування. Їй необхідно прийняти рішення про те, скільки особливостей своїх товарів та послуг слід рекламувати та підтримувати й які саме.</a:t>
          </a:r>
          <a:endParaRPr lang="ru-RU" sz="1800" dirty="0">
            <a:latin typeface="Times New Roman" pitchFamily="18" charset="0"/>
            <a:cs typeface="Times New Roman" pitchFamily="18" charset="0"/>
          </a:endParaRPr>
        </a:p>
      </dgm:t>
    </dgm:pt>
    <dgm:pt modelId="{31FC7126-F8B1-4FB8-B6F9-4E5E6FFEFAB2}" type="parTrans" cxnId="{FC6F1E4C-5BE2-482C-AB41-34C7FD055BC7}">
      <dgm:prSet/>
      <dgm:spPr/>
      <dgm:t>
        <a:bodyPr/>
        <a:lstStyle/>
        <a:p>
          <a:endParaRPr lang="ru-RU"/>
        </a:p>
      </dgm:t>
    </dgm:pt>
    <dgm:pt modelId="{D98DC352-2B0E-476A-B7C7-02675EA02CAF}" type="sibTrans" cxnId="{FC6F1E4C-5BE2-482C-AB41-34C7FD055BC7}">
      <dgm:prSet/>
      <dgm:spPr/>
      <dgm:t>
        <a:bodyPr/>
        <a:lstStyle/>
        <a:p>
          <a:endParaRPr lang="ru-RU"/>
        </a:p>
      </dgm:t>
    </dgm:pt>
    <dgm:pt modelId="{D85BC87F-5E5B-462E-85AA-56051F03D3B7}">
      <dgm:prSet custT="1"/>
      <dgm:spPr/>
      <dgm:t>
        <a:bodyPr/>
        <a:lstStyle/>
        <a:p>
          <a:r>
            <a:rPr lang="uk-UA" sz="1800" b="1" dirty="0" smtClean="0">
              <a:latin typeface="Times New Roman" pitchFamily="18" charset="0"/>
              <a:cs typeface="Times New Roman" pitchFamily="18" charset="0"/>
            </a:rPr>
            <a:t>Інформування споживачів про обрану позицію</a:t>
          </a:r>
          <a:endParaRPr lang="ru-RU" sz="1800" b="1" dirty="0">
            <a:latin typeface="Times New Roman" pitchFamily="18" charset="0"/>
            <a:cs typeface="Times New Roman" pitchFamily="18" charset="0"/>
          </a:endParaRPr>
        </a:p>
      </dgm:t>
    </dgm:pt>
    <dgm:pt modelId="{72A53233-4649-4FEE-8B35-99B4943AAC16}" type="parTrans" cxnId="{11DFEE06-1F83-4CEC-8211-B56014D0C10E}">
      <dgm:prSet/>
      <dgm:spPr/>
      <dgm:t>
        <a:bodyPr/>
        <a:lstStyle/>
        <a:p>
          <a:endParaRPr lang="ru-RU"/>
        </a:p>
      </dgm:t>
    </dgm:pt>
    <dgm:pt modelId="{E9114D9B-4CC3-4BF6-950F-891F21D5BEBA}" type="sibTrans" cxnId="{11DFEE06-1F83-4CEC-8211-B56014D0C10E}">
      <dgm:prSet/>
      <dgm:spPr/>
      <dgm:t>
        <a:bodyPr/>
        <a:lstStyle/>
        <a:p>
          <a:endParaRPr lang="ru-RU"/>
        </a:p>
      </dgm:t>
    </dgm:pt>
    <dgm:pt modelId="{E246B62B-9B74-4A44-84B4-B6FB73D35816}">
      <dgm:prSet custT="1"/>
      <dgm:spPr/>
      <dgm:t>
        <a:bodyPr/>
        <a:lstStyle/>
        <a:p>
          <a:r>
            <a:rPr lang="uk-UA" sz="1800" dirty="0" smtClean="0">
              <a:latin typeface="Times New Roman" pitchFamily="18" charset="0"/>
              <a:cs typeface="Times New Roman" pitchFamily="18" charset="0"/>
            </a:rPr>
            <a:t>Після того як позицію обрано, компанії слід зробити певні кроки для того, щоб, по-перше, довести потрібну позицію до відома цільових споживачів, і, по-друге, надати цю позицію їм у розпорядження. Усі заходи маркетингового комплексу компанії повинні направлятися на підтримку її стратегії позиціонування.</a:t>
          </a:r>
          <a:endParaRPr lang="ru-RU" sz="1800" dirty="0">
            <a:latin typeface="Times New Roman" pitchFamily="18" charset="0"/>
            <a:cs typeface="Times New Roman" pitchFamily="18" charset="0"/>
          </a:endParaRPr>
        </a:p>
      </dgm:t>
    </dgm:pt>
    <dgm:pt modelId="{C1290754-4518-42CD-898E-9CC88C3BD413}" type="parTrans" cxnId="{4A101F85-E489-4944-A758-DB9CF3670F0E}">
      <dgm:prSet/>
      <dgm:spPr/>
      <dgm:t>
        <a:bodyPr/>
        <a:lstStyle/>
        <a:p>
          <a:endParaRPr lang="ru-RU"/>
        </a:p>
      </dgm:t>
    </dgm:pt>
    <dgm:pt modelId="{22300967-D0AB-45CB-8BDD-67523FED2EE5}" type="sibTrans" cxnId="{4A101F85-E489-4944-A758-DB9CF3670F0E}">
      <dgm:prSet/>
      <dgm:spPr/>
      <dgm:t>
        <a:bodyPr/>
        <a:lstStyle/>
        <a:p>
          <a:endParaRPr lang="ru-RU"/>
        </a:p>
      </dgm:t>
    </dgm:pt>
    <dgm:pt modelId="{752276AC-7A7E-4024-B248-B8DB69C1EC2D}" type="pres">
      <dgm:prSet presAssocID="{E2083C9E-08BF-492F-BFFE-3317F84DA4AE}" presName="vert0" presStyleCnt="0">
        <dgm:presLayoutVars>
          <dgm:dir/>
          <dgm:animOne val="branch"/>
          <dgm:animLvl val="lvl"/>
        </dgm:presLayoutVars>
      </dgm:prSet>
      <dgm:spPr/>
      <dgm:t>
        <a:bodyPr/>
        <a:lstStyle/>
        <a:p>
          <a:endParaRPr lang="uk-UA"/>
        </a:p>
      </dgm:t>
    </dgm:pt>
    <dgm:pt modelId="{D3F2D988-FE4C-494C-B6F6-CEA9927B7B6B}" type="pres">
      <dgm:prSet presAssocID="{090024D9-C90D-4C26-8E0F-9F5E96C36F9A}" presName="thickLine" presStyleLbl="alignNode1" presStyleIdx="0" presStyleCnt="2"/>
      <dgm:spPr/>
    </dgm:pt>
    <dgm:pt modelId="{6C1349BA-8F16-43E7-84D0-49550BEE1B39}" type="pres">
      <dgm:prSet presAssocID="{090024D9-C90D-4C26-8E0F-9F5E96C36F9A}" presName="horz1" presStyleCnt="0"/>
      <dgm:spPr/>
    </dgm:pt>
    <dgm:pt modelId="{8D75C9DF-C795-4F03-9989-062CAC4CBCAF}" type="pres">
      <dgm:prSet presAssocID="{090024D9-C90D-4C26-8E0F-9F5E96C36F9A}" presName="tx1" presStyleLbl="revTx" presStyleIdx="0" presStyleCnt="4" custScaleX="151505"/>
      <dgm:spPr/>
      <dgm:t>
        <a:bodyPr/>
        <a:lstStyle/>
        <a:p>
          <a:endParaRPr lang="ru-RU"/>
        </a:p>
      </dgm:t>
    </dgm:pt>
    <dgm:pt modelId="{443DF39E-491F-4911-849F-98D3381344B6}" type="pres">
      <dgm:prSet presAssocID="{090024D9-C90D-4C26-8E0F-9F5E96C36F9A}" presName="vert1" presStyleCnt="0"/>
      <dgm:spPr/>
    </dgm:pt>
    <dgm:pt modelId="{0AFFE839-3967-4961-9887-D5623FFC9461}" type="pres">
      <dgm:prSet presAssocID="{20B773AA-CA06-4594-A77D-CCEDB3A5F068}" presName="vertSpace2a" presStyleCnt="0"/>
      <dgm:spPr/>
    </dgm:pt>
    <dgm:pt modelId="{3070545E-380D-4359-8BA9-F58F6CE28206}" type="pres">
      <dgm:prSet presAssocID="{20B773AA-CA06-4594-A77D-CCEDB3A5F068}" presName="horz2" presStyleCnt="0"/>
      <dgm:spPr/>
    </dgm:pt>
    <dgm:pt modelId="{D448F0D9-DE92-49F3-BC9F-1ACE07597354}" type="pres">
      <dgm:prSet presAssocID="{20B773AA-CA06-4594-A77D-CCEDB3A5F068}" presName="horzSpace2" presStyleCnt="0"/>
      <dgm:spPr/>
    </dgm:pt>
    <dgm:pt modelId="{B3AD01E3-109D-4617-9B0F-F14F2CF94BFF}" type="pres">
      <dgm:prSet presAssocID="{20B773AA-CA06-4594-A77D-CCEDB3A5F068}" presName="tx2" presStyleLbl="revTx" presStyleIdx="1" presStyleCnt="4" custScaleX="118747"/>
      <dgm:spPr/>
      <dgm:t>
        <a:bodyPr/>
        <a:lstStyle/>
        <a:p>
          <a:endParaRPr lang="uk-UA"/>
        </a:p>
      </dgm:t>
    </dgm:pt>
    <dgm:pt modelId="{E373C1EE-E681-4963-98B1-AA39088E4CD5}" type="pres">
      <dgm:prSet presAssocID="{20B773AA-CA06-4594-A77D-CCEDB3A5F068}" presName="vert2" presStyleCnt="0"/>
      <dgm:spPr/>
    </dgm:pt>
    <dgm:pt modelId="{86CE5FD4-A746-4338-878A-0BDF046E63EB}" type="pres">
      <dgm:prSet presAssocID="{20B773AA-CA06-4594-A77D-CCEDB3A5F068}" presName="thinLine2b" presStyleLbl="callout" presStyleIdx="0" presStyleCnt="2" custScaleX="118747"/>
      <dgm:spPr/>
    </dgm:pt>
    <dgm:pt modelId="{4B2F5025-4AFE-4B63-B3BC-3C0C14BB710E}" type="pres">
      <dgm:prSet presAssocID="{20B773AA-CA06-4594-A77D-CCEDB3A5F068}" presName="vertSpace2b" presStyleCnt="0"/>
      <dgm:spPr/>
    </dgm:pt>
    <dgm:pt modelId="{34DF7E85-E2C4-4B2A-BBE5-B88F5407D0D5}" type="pres">
      <dgm:prSet presAssocID="{D85BC87F-5E5B-462E-85AA-56051F03D3B7}" presName="thickLine" presStyleLbl="alignNode1" presStyleIdx="1" presStyleCnt="2"/>
      <dgm:spPr/>
    </dgm:pt>
    <dgm:pt modelId="{E58D867C-DE7E-49C4-B35B-7E8856A470F2}" type="pres">
      <dgm:prSet presAssocID="{D85BC87F-5E5B-462E-85AA-56051F03D3B7}" presName="horz1" presStyleCnt="0"/>
      <dgm:spPr/>
    </dgm:pt>
    <dgm:pt modelId="{23ABEE0B-919B-4BCC-A5A4-4DEA09475373}" type="pres">
      <dgm:prSet presAssocID="{D85BC87F-5E5B-462E-85AA-56051F03D3B7}" presName="tx1" presStyleLbl="revTx" presStyleIdx="2" presStyleCnt="4" custScaleX="161899"/>
      <dgm:spPr/>
      <dgm:t>
        <a:bodyPr/>
        <a:lstStyle/>
        <a:p>
          <a:endParaRPr lang="uk-UA"/>
        </a:p>
      </dgm:t>
    </dgm:pt>
    <dgm:pt modelId="{0FD3324D-1D26-4DFF-8C1A-F01008BF1A79}" type="pres">
      <dgm:prSet presAssocID="{D85BC87F-5E5B-462E-85AA-56051F03D3B7}" presName="vert1" presStyleCnt="0"/>
      <dgm:spPr/>
    </dgm:pt>
    <dgm:pt modelId="{A64F3F53-B8CD-4479-9BCA-265C0FD7301F}" type="pres">
      <dgm:prSet presAssocID="{E246B62B-9B74-4A44-84B4-B6FB73D35816}" presName="vertSpace2a" presStyleCnt="0"/>
      <dgm:spPr/>
    </dgm:pt>
    <dgm:pt modelId="{28C5AADC-EE99-4BA6-8EAD-DAF84B841C41}" type="pres">
      <dgm:prSet presAssocID="{E246B62B-9B74-4A44-84B4-B6FB73D35816}" presName="horz2" presStyleCnt="0"/>
      <dgm:spPr/>
    </dgm:pt>
    <dgm:pt modelId="{09DC39DF-42B7-4583-8F94-5A55A4EA442C}" type="pres">
      <dgm:prSet presAssocID="{E246B62B-9B74-4A44-84B4-B6FB73D35816}" presName="horzSpace2" presStyleCnt="0"/>
      <dgm:spPr/>
    </dgm:pt>
    <dgm:pt modelId="{30343DC7-91A7-4834-8E07-3DF853ACD41F}" type="pres">
      <dgm:prSet presAssocID="{E246B62B-9B74-4A44-84B4-B6FB73D35816}" presName="tx2" presStyleLbl="revTx" presStyleIdx="3" presStyleCnt="4" custScaleX="122624"/>
      <dgm:spPr/>
      <dgm:t>
        <a:bodyPr/>
        <a:lstStyle/>
        <a:p>
          <a:endParaRPr lang="uk-UA"/>
        </a:p>
      </dgm:t>
    </dgm:pt>
    <dgm:pt modelId="{F30A09E8-B657-4C9C-9C1B-6D9D7999D4FD}" type="pres">
      <dgm:prSet presAssocID="{E246B62B-9B74-4A44-84B4-B6FB73D35816}" presName="vert2" presStyleCnt="0"/>
      <dgm:spPr/>
    </dgm:pt>
    <dgm:pt modelId="{30D39A0D-CE7C-47DA-994B-56213363844E}" type="pres">
      <dgm:prSet presAssocID="{E246B62B-9B74-4A44-84B4-B6FB73D35816}" presName="thinLine2b" presStyleLbl="callout" presStyleIdx="1" presStyleCnt="2" custScaleX="118747"/>
      <dgm:spPr/>
    </dgm:pt>
    <dgm:pt modelId="{E062F98A-C2D3-4AA6-9E2E-EB839FD0F876}" type="pres">
      <dgm:prSet presAssocID="{E246B62B-9B74-4A44-84B4-B6FB73D35816}" presName="vertSpace2b" presStyleCnt="0"/>
      <dgm:spPr/>
    </dgm:pt>
  </dgm:ptLst>
  <dgm:cxnLst>
    <dgm:cxn modelId="{DED7F21A-239F-4DE2-B6AF-BE91C94586E1}" type="presOf" srcId="{E246B62B-9B74-4A44-84B4-B6FB73D35816}" destId="{30343DC7-91A7-4834-8E07-3DF853ACD41F}" srcOrd="0" destOrd="0" presId="urn:microsoft.com/office/officeart/2008/layout/LinedList"/>
    <dgm:cxn modelId="{4A101F85-E489-4944-A758-DB9CF3670F0E}" srcId="{D85BC87F-5E5B-462E-85AA-56051F03D3B7}" destId="{E246B62B-9B74-4A44-84B4-B6FB73D35816}" srcOrd="0" destOrd="0" parTransId="{C1290754-4518-42CD-898E-9CC88C3BD413}" sibTransId="{22300967-D0AB-45CB-8BDD-67523FED2EE5}"/>
    <dgm:cxn modelId="{B55146CD-944D-4AE6-857D-323A41C5AF5F}" type="presOf" srcId="{090024D9-C90D-4C26-8E0F-9F5E96C36F9A}" destId="{8D75C9DF-C795-4F03-9989-062CAC4CBCAF}" srcOrd="0" destOrd="0" presId="urn:microsoft.com/office/officeart/2008/layout/LinedList"/>
    <dgm:cxn modelId="{1C8B30D2-7415-4ACC-8C97-E9E7CC7710F4}" type="presOf" srcId="{D85BC87F-5E5B-462E-85AA-56051F03D3B7}" destId="{23ABEE0B-919B-4BCC-A5A4-4DEA09475373}" srcOrd="0" destOrd="0" presId="urn:microsoft.com/office/officeart/2008/layout/LinedList"/>
    <dgm:cxn modelId="{D26F2AE1-7E64-4B44-A958-190F1578E945}" type="presOf" srcId="{20B773AA-CA06-4594-A77D-CCEDB3A5F068}" destId="{B3AD01E3-109D-4617-9B0F-F14F2CF94BFF}" srcOrd="0" destOrd="0" presId="urn:microsoft.com/office/officeart/2008/layout/LinedList"/>
    <dgm:cxn modelId="{11DFEE06-1F83-4CEC-8211-B56014D0C10E}" srcId="{E2083C9E-08BF-492F-BFFE-3317F84DA4AE}" destId="{D85BC87F-5E5B-462E-85AA-56051F03D3B7}" srcOrd="1" destOrd="0" parTransId="{72A53233-4649-4FEE-8B35-99B4943AAC16}" sibTransId="{E9114D9B-4CC3-4BF6-950F-891F21D5BEBA}"/>
    <dgm:cxn modelId="{6C9918C8-A85D-4FE1-BC9D-ECB473FDE12E}" type="presOf" srcId="{E2083C9E-08BF-492F-BFFE-3317F84DA4AE}" destId="{752276AC-7A7E-4024-B248-B8DB69C1EC2D}" srcOrd="0" destOrd="0" presId="urn:microsoft.com/office/officeart/2008/layout/LinedList"/>
    <dgm:cxn modelId="{FC6F1E4C-5BE2-482C-AB41-34C7FD055BC7}" srcId="{090024D9-C90D-4C26-8E0F-9F5E96C36F9A}" destId="{20B773AA-CA06-4594-A77D-CCEDB3A5F068}" srcOrd="0" destOrd="0" parTransId="{31FC7126-F8B1-4FB8-B6F9-4E5E6FFEFAB2}" sibTransId="{D98DC352-2B0E-476A-B7C7-02675EA02CAF}"/>
    <dgm:cxn modelId="{4BE462DE-AFE8-43A1-AB9F-94105ECE258B}" srcId="{E2083C9E-08BF-492F-BFFE-3317F84DA4AE}" destId="{090024D9-C90D-4C26-8E0F-9F5E96C36F9A}" srcOrd="0" destOrd="0" parTransId="{25F8E31E-C5C2-4C53-AAA4-D99C982B0D33}" sibTransId="{C5186D6C-AE40-4951-996D-DCAE1B2FA2A0}"/>
    <dgm:cxn modelId="{92AC0CC8-AA59-4D08-8C1F-1300037F2449}" type="presParOf" srcId="{752276AC-7A7E-4024-B248-B8DB69C1EC2D}" destId="{D3F2D988-FE4C-494C-B6F6-CEA9927B7B6B}" srcOrd="0" destOrd="0" presId="urn:microsoft.com/office/officeart/2008/layout/LinedList"/>
    <dgm:cxn modelId="{C6035E5F-9A7C-4282-B86D-8CE8DBCACC65}" type="presParOf" srcId="{752276AC-7A7E-4024-B248-B8DB69C1EC2D}" destId="{6C1349BA-8F16-43E7-84D0-49550BEE1B39}" srcOrd="1" destOrd="0" presId="urn:microsoft.com/office/officeart/2008/layout/LinedList"/>
    <dgm:cxn modelId="{DB00B9EB-6131-4033-952B-DF4A7FE8E1E8}" type="presParOf" srcId="{6C1349BA-8F16-43E7-84D0-49550BEE1B39}" destId="{8D75C9DF-C795-4F03-9989-062CAC4CBCAF}" srcOrd="0" destOrd="0" presId="urn:microsoft.com/office/officeart/2008/layout/LinedList"/>
    <dgm:cxn modelId="{C7974404-C84F-4061-A199-AC3AEEA75D51}" type="presParOf" srcId="{6C1349BA-8F16-43E7-84D0-49550BEE1B39}" destId="{443DF39E-491F-4911-849F-98D3381344B6}" srcOrd="1" destOrd="0" presId="urn:microsoft.com/office/officeart/2008/layout/LinedList"/>
    <dgm:cxn modelId="{28F1BA39-65E1-423C-8C38-25968B791A0B}" type="presParOf" srcId="{443DF39E-491F-4911-849F-98D3381344B6}" destId="{0AFFE839-3967-4961-9887-D5623FFC9461}" srcOrd="0" destOrd="0" presId="urn:microsoft.com/office/officeart/2008/layout/LinedList"/>
    <dgm:cxn modelId="{08A88601-CAE2-472E-81C2-DE141D0294AA}" type="presParOf" srcId="{443DF39E-491F-4911-849F-98D3381344B6}" destId="{3070545E-380D-4359-8BA9-F58F6CE28206}" srcOrd="1" destOrd="0" presId="urn:microsoft.com/office/officeart/2008/layout/LinedList"/>
    <dgm:cxn modelId="{4979E3D9-264F-42CB-A114-F2CB03CBD0FD}" type="presParOf" srcId="{3070545E-380D-4359-8BA9-F58F6CE28206}" destId="{D448F0D9-DE92-49F3-BC9F-1ACE07597354}" srcOrd="0" destOrd="0" presId="urn:microsoft.com/office/officeart/2008/layout/LinedList"/>
    <dgm:cxn modelId="{E097B3F4-C36C-49C0-8193-5C430FB2E0B3}" type="presParOf" srcId="{3070545E-380D-4359-8BA9-F58F6CE28206}" destId="{B3AD01E3-109D-4617-9B0F-F14F2CF94BFF}" srcOrd="1" destOrd="0" presId="urn:microsoft.com/office/officeart/2008/layout/LinedList"/>
    <dgm:cxn modelId="{03CA2BA6-139B-472A-BC1E-F66E9B7DE649}" type="presParOf" srcId="{3070545E-380D-4359-8BA9-F58F6CE28206}" destId="{E373C1EE-E681-4963-98B1-AA39088E4CD5}" srcOrd="2" destOrd="0" presId="urn:microsoft.com/office/officeart/2008/layout/LinedList"/>
    <dgm:cxn modelId="{78711879-BAC2-4D39-9E9C-E538B7B30231}" type="presParOf" srcId="{443DF39E-491F-4911-849F-98D3381344B6}" destId="{86CE5FD4-A746-4338-878A-0BDF046E63EB}" srcOrd="2" destOrd="0" presId="urn:microsoft.com/office/officeart/2008/layout/LinedList"/>
    <dgm:cxn modelId="{068FB824-9E5B-4845-827B-A4D622EE8344}" type="presParOf" srcId="{443DF39E-491F-4911-849F-98D3381344B6}" destId="{4B2F5025-4AFE-4B63-B3BC-3C0C14BB710E}" srcOrd="3" destOrd="0" presId="urn:microsoft.com/office/officeart/2008/layout/LinedList"/>
    <dgm:cxn modelId="{639E8897-E719-450C-B589-2FC0B832BE1D}" type="presParOf" srcId="{752276AC-7A7E-4024-B248-B8DB69C1EC2D}" destId="{34DF7E85-E2C4-4B2A-BBE5-B88F5407D0D5}" srcOrd="2" destOrd="0" presId="urn:microsoft.com/office/officeart/2008/layout/LinedList"/>
    <dgm:cxn modelId="{31486087-BC74-495F-BBE0-2E458F8064E3}" type="presParOf" srcId="{752276AC-7A7E-4024-B248-B8DB69C1EC2D}" destId="{E58D867C-DE7E-49C4-B35B-7E8856A470F2}" srcOrd="3" destOrd="0" presId="urn:microsoft.com/office/officeart/2008/layout/LinedList"/>
    <dgm:cxn modelId="{B285F974-EFC9-41BD-90CC-83FD95A3DF1C}" type="presParOf" srcId="{E58D867C-DE7E-49C4-B35B-7E8856A470F2}" destId="{23ABEE0B-919B-4BCC-A5A4-4DEA09475373}" srcOrd="0" destOrd="0" presId="urn:microsoft.com/office/officeart/2008/layout/LinedList"/>
    <dgm:cxn modelId="{6A828E22-0E3B-4C09-91F7-A5D37BD7D535}" type="presParOf" srcId="{E58D867C-DE7E-49C4-B35B-7E8856A470F2}" destId="{0FD3324D-1D26-4DFF-8C1A-F01008BF1A79}" srcOrd="1" destOrd="0" presId="urn:microsoft.com/office/officeart/2008/layout/LinedList"/>
    <dgm:cxn modelId="{FF38030C-1951-4F5A-840D-7E41BD532B0B}" type="presParOf" srcId="{0FD3324D-1D26-4DFF-8C1A-F01008BF1A79}" destId="{A64F3F53-B8CD-4479-9BCA-265C0FD7301F}" srcOrd="0" destOrd="0" presId="urn:microsoft.com/office/officeart/2008/layout/LinedList"/>
    <dgm:cxn modelId="{EAB24090-5C78-4D34-857A-6F9D9B624AE4}" type="presParOf" srcId="{0FD3324D-1D26-4DFF-8C1A-F01008BF1A79}" destId="{28C5AADC-EE99-4BA6-8EAD-DAF84B841C41}" srcOrd="1" destOrd="0" presId="urn:microsoft.com/office/officeart/2008/layout/LinedList"/>
    <dgm:cxn modelId="{A7D51A2C-A6E5-4104-815F-5787CA275189}" type="presParOf" srcId="{28C5AADC-EE99-4BA6-8EAD-DAF84B841C41}" destId="{09DC39DF-42B7-4583-8F94-5A55A4EA442C}" srcOrd="0" destOrd="0" presId="urn:microsoft.com/office/officeart/2008/layout/LinedList"/>
    <dgm:cxn modelId="{AF67F3FD-5362-4F21-8093-4E919808FBBC}" type="presParOf" srcId="{28C5AADC-EE99-4BA6-8EAD-DAF84B841C41}" destId="{30343DC7-91A7-4834-8E07-3DF853ACD41F}" srcOrd="1" destOrd="0" presId="urn:microsoft.com/office/officeart/2008/layout/LinedList"/>
    <dgm:cxn modelId="{CD51E6A5-935F-4343-8A7D-610FF704E96B}" type="presParOf" srcId="{28C5AADC-EE99-4BA6-8EAD-DAF84B841C41}" destId="{F30A09E8-B657-4C9C-9C1B-6D9D7999D4FD}" srcOrd="2" destOrd="0" presId="urn:microsoft.com/office/officeart/2008/layout/LinedList"/>
    <dgm:cxn modelId="{535AD7EF-F395-4FC8-8D8C-1A016EB378FE}" type="presParOf" srcId="{0FD3324D-1D26-4DFF-8C1A-F01008BF1A79}" destId="{30D39A0D-CE7C-47DA-994B-56213363844E}" srcOrd="2" destOrd="0" presId="urn:microsoft.com/office/officeart/2008/layout/LinedList"/>
    <dgm:cxn modelId="{8863090A-E67D-4162-B45F-8CCDEFBB365A}" type="presParOf" srcId="{0FD3324D-1D26-4DFF-8C1A-F01008BF1A79}" destId="{E062F98A-C2D3-4AA6-9E2E-EB839FD0F876}"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36DCB-34C6-473A-B02D-C80CC1219B65}" type="doc">
      <dgm:prSet loTypeId="urn:microsoft.com/office/officeart/2005/8/layout/arrow6" loCatId="process" qsTypeId="urn:microsoft.com/office/officeart/2005/8/quickstyle/simple1" qsCatId="simple" csTypeId="urn:microsoft.com/office/officeart/2005/8/colors/accent1_1" csCatId="accent1" phldr="1"/>
      <dgm:spPr/>
      <dgm:t>
        <a:bodyPr/>
        <a:lstStyle/>
        <a:p>
          <a:endParaRPr lang="ru-RU"/>
        </a:p>
      </dgm:t>
    </dgm:pt>
    <dgm:pt modelId="{4AE0E0DC-FC49-4D98-AEC0-4C46DC86475D}">
      <dgm:prSet phldrT="[Текст]"/>
      <dgm:spPr/>
      <dgm:t>
        <a:bodyPr/>
        <a:lstStyle/>
        <a:p>
          <a:r>
            <a:rPr lang="uk-UA" dirty="0" smtClean="0"/>
            <a:t>об’єктивними</a:t>
          </a:r>
          <a:r>
            <a:rPr lang="en-US" dirty="0" smtClean="0"/>
            <a:t> </a:t>
          </a:r>
          <a:r>
            <a:rPr lang="uk-UA" dirty="0" smtClean="0"/>
            <a:t>ознаками</a:t>
          </a:r>
          <a:endParaRPr lang="ru-RU" dirty="0"/>
        </a:p>
      </dgm:t>
    </dgm:pt>
    <dgm:pt modelId="{46D04F37-43AA-4F8D-A5BC-E0A696CC2E07}" type="parTrans" cxnId="{A09E7C9F-F08F-4124-B658-0C1F7235F393}">
      <dgm:prSet/>
      <dgm:spPr/>
      <dgm:t>
        <a:bodyPr/>
        <a:lstStyle/>
        <a:p>
          <a:endParaRPr lang="ru-RU"/>
        </a:p>
      </dgm:t>
    </dgm:pt>
    <dgm:pt modelId="{8B46C738-3B6C-48F3-9EF3-06863E41B450}" type="sibTrans" cxnId="{A09E7C9F-F08F-4124-B658-0C1F7235F393}">
      <dgm:prSet/>
      <dgm:spPr/>
      <dgm:t>
        <a:bodyPr/>
        <a:lstStyle/>
        <a:p>
          <a:endParaRPr lang="ru-RU"/>
        </a:p>
      </dgm:t>
    </dgm:pt>
    <dgm:pt modelId="{D1A7E313-5EB5-4876-9022-98279B14DCFC}">
      <dgm:prSet phldrT="[Текст]"/>
      <dgm:spPr/>
      <dgm:t>
        <a:bodyPr/>
        <a:lstStyle/>
        <a:p>
          <a:r>
            <a:rPr lang="uk-UA" dirty="0" smtClean="0"/>
            <a:t>суб’єктивними ознаками</a:t>
          </a:r>
          <a:endParaRPr lang="ru-RU" dirty="0"/>
        </a:p>
      </dgm:t>
    </dgm:pt>
    <dgm:pt modelId="{40F10ECB-1E4A-4F06-9DCA-F611F958742C}" type="parTrans" cxnId="{6CCBE249-50F5-44FC-8EEC-705986393C95}">
      <dgm:prSet/>
      <dgm:spPr/>
      <dgm:t>
        <a:bodyPr/>
        <a:lstStyle/>
        <a:p>
          <a:endParaRPr lang="ru-RU"/>
        </a:p>
      </dgm:t>
    </dgm:pt>
    <dgm:pt modelId="{84E89689-E637-4FC8-98A2-1D31CEB5143C}" type="sibTrans" cxnId="{6CCBE249-50F5-44FC-8EEC-705986393C95}">
      <dgm:prSet/>
      <dgm:spPr/>
      <dgm:t>
        <a:bodyPr/>
        <a:lstStyle/>
        <a:p>
          <a:endParaRPr lang="ru-RU"/>
        </a:p>
      </dgm:t>
    </dgm:pt>
    <dgm:pt modelId="{9AEB3FAD-1042-4CB9-AFF5-A330E0C52D3F}" type="pres">
      <dgm:prSet presAssocID="{C1636DCB-34C6-473A-B02D-C80CC1219B65}" presName="compositeShape" presStyleCnt="0">
        <dgm:presLayoutVars>
          <dgm:chMax val="2"/>
          <dgm:dir/>
          <dgm:resizeHandles val="exact"/>
        </dgm:presLayoutVars>
      </dgm:prSet>
      <dgm:spPr/>
      <dgm:t>
        <a:bodyPr/>
        <a:lstStyle/>
        <a:p>
          <a:endParaRPr lang="uk-UA"/>
        </a:p>
      </dgm:t>
    </dgm:pt>
    <dgm:pt modelId="{6F3C6B76-D81D-4684-9C2B-630A63F647F7}" type="pres">
      <dgm:prSet presAssocID="{C1636DCB-34C6-473A-B02D-C80CC1219B65}" presName="ribbon" presStyleLbl="node1" presStyleIdx="0" presStyleCnt="1"/>
      <dgm:spPr/>
    </dgm:pt>
    <dgm:pt modelId="{F030258A-FBAD-486B-B69E-D17724130FA2}" type="pres">
      <dgm:prSet presAssocID="{C1636DCB-34C6-473A-B02D-C80CC1219B65}" presName="leftArrowText" presStyleLbl="node1" presStyleIdx="0" presStyleCnt="1">
        <dgm:presLayoutVars>
          <dgm:chMax val="0"/>
          <dgm:bulletEnabled val="1"/>
        </dgm:presLayoutVars>
      </dgm:prSet>
      <dgm:spPr/>
      <dgm:t>
        <a:bodyPr/>
        <a:lstStyle/>
        <a:p>
          <a:endParaRPr lang="ru-RU"/>
        </a:p>
      </dgm:t>
    </dgm:pt>
    <dgm:pt modelId="{F02F2D0E-41DE-4B1A-8DD3-573CE9D4D5E9}" type="pres">
      <dgm:prSet presAssocID="{C1636DCB-34C6-473A-B02D-C80CC1219B65}" presName="rightArrowText" presStyleLbl="node1" presStyleIdx="0" presStyleCnt="1">
        <dgm:presLayoutVars>
          <dgm:chMax val="0"/>
          <dgm:bulletEnabled val="1"/>
        </dgm:presLayoutVars>
      </dgm:prSet>
      <dgm:spPr/>
      <dgm:t>
        <a:bodyPr/>
        <a:lstStyle/>
        <a:p>
          <a:endParaRPr lang="ru-RU"/>
        </a:p>
      </dgm:t>
    </dgm:pt>
  </dgm:ptLst>
  <dgm:cxnLst>
    <dgm:cxn modelId="{6CCBE249-50F5-44FC-8EEC-705986393C95}" srcId="{C1636DCB-34C6-473A-B02D-C80CC1219B65}" destId="{D1A7E313-5EB5-4876-9022-98279B14DCFC}" srcOrd="1" destOrd="0" parTransId="{40F10ECB-1E4A-4F06-9DCA-F611F958742C}" sibTransId="{84E89689-E637-4FC8-98A2-1D31CEB5143C}"/>
    <dgm:cxn modelId="{0C3171FB-D968-4DDF-869F-F736A16851AE}" type="presOf" srcId="{D1A7E313-5EB5-4876-9022-98279B14DCFC}" destId="{F02F2D0E-41DE-4B1A-8DD3-573CE9D4D5E9}" srcOrd="0" destOrd="0" presId="urn:microsoft.com/office/officeart/2005/8/layout/arrow6"/>
    <dgm:cxn modelId="{B8E571CB-207E-4B8F-B236-E11603D2286B}" type="presOf" srcId="{C1636DCB-34C6-473A-B02D-C80CC1219B65}" destId="{9AEB3FAD-1042-4CB9-AFF5-A330E0C52D3F}" srcOrd="0" destOrd="0" presId="urn:microsoft.com/office/officeart/2005/8/layout/arrow6"/>
    <dgm:cxn modelId="{0FA41938-86F2-4CFC-97D0-595C50B56FFE}" type="presOf" srcId="{4AE0E0DC-FC49-4D98-AEC0-4C46DC86475D}" destId="{F030258A-FBAD-486B-B69E-D17724130FA2}" srcOrd="0" destOrd="0" presId="urn:microsoft.com/office/officeart/2005/8/layout/arrow6"/>
    <dgm:cxn modelId="{A09E7C9F-F08F-4124-B658-0C1F7235F393}" srcId="{C1636DCB-34C6-473A-B02D-C80CC1219B65}" destId="{4AE0E0DC-FC49-4D98-AEC0-4C46DC86475D}" srcOrd="0" destOrd="0" parTransId="{46D04F37-43AA-4F8D-A5BC-E0A696CC2E07}" sibTransId="{8B46C738-3B6C-48F3-9EF3-06863E41B450}"/>
    <dgm:cxn modelId="{BA9A0B59-484D-4EAB-BE10-7F57A3200EEB}" type="presParOf" srcId="{9AEB3FAD-1042-4CB9-AFF5-A330E0C52D3F}" destId="{6F3C6B76-D81D-4684-9C2B-630A63F647F7}" srcOrd="0" destOrd="0" presId="urn:microsoft.com/office/officeart/2005/8/layout/arrow6"/>
    <dgm:cxn modelId="{0EEE54A5-9ED9-4DBB-A115-AE50E63E0141}" type="presParOf" srcId="{9AEB3FAD-1042-4CB9-AFF5-A330E0C52D3F}" destId="{F030258A-FBAD-486B-B69E-D17724130FA2}" srcOrd="1" destOrd="0" presId="urn:microsoft.com/office/officeart/2005/8/layout/arrow6"/>
    <dgm:cxn modelId="{71C00BFC-19DC-409C-B00A-79AAB15DE79E}" type="presParOf" srcId="{9AEB3FAD-1042-4CB9-AFF5-A330E0C52D3F}" destId="{F02F2D0E-41DE-4B1A-8DD3-573CE9D4D5E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E42659-E9D3-43A9-BD92-19E3C8569A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0572A2E-A4E2-4734-A6F3-695E5D5B3DA2}">
      <dgm:prSet phldrT="[Текст]" custT="1"/>
      <dgm:spPr/>
      <dgm:t>
        <a:bodyPr/>
        <a:lstStyle/>
        <a:p>
          <a:r>
            <a:rPr lang="uk-UA" sz="2000" dirty="0" smtClean="0">
              <a:latin typeface="Times New Roman" pitchFamily="18" charset="0"/>
              <a:cs typeface="Times New Roman" pitchFamily="18" charset="0"/>
            </a:rPr>
            <a:t>географічні (розміщення підприємства, його складів);</a:t>
          </a:r>
          <a:endParaRPr lang="ru-RU" sz="2000" dirty="0">
            <a:latin typeface="Times New Roman" pitchFamily="18" charset="0"/>
            <a:cs typeface="Times New Roman" pitchFamily="18" charset="0"/>
          </a:endParaRPr>
        </a:p>
      </dgm:t>
    </dgm:pt>
    <dgm:pt modelId="{DF205136-721E-4A7A-A02A-1C8CDCE87230}" type="parTrans" cxnId="{2BAFB429-FFE3-42BE-B058-B61B9970A0CD}">
      <dgm:prSet/>
      <dgm:spPr/>
      <dgm:t>
        <a:bodyPr/>
        <a:lstStyle/>
        <a:p>
          <a:endParaRPr lang="ru-RU"/>
        </a:p>
      </dgm:t>
    </dgm:pt>
    <dgm:pt modelId="{91BD7FDA-0D3D-4A65-868A-E28BA4EE0159}" type="sibTrans" cxnId="{2BAFB429-FFE3-42BE-B058-B61B9970A0CD}">
      <dgm:prSet/>
      <dgm:spPr/>
      <dgm:t>
        <a:bodyPr/>
        <a:lstStyle/>
        <a:p>
          <a:endParaRPr lang="ru-RU"/>
        </a:p>
      </dgm:t>
    </dgm:pt>
    <dgm:pt modelId="{EAF35783-F703-44FF-B897-2DAD2E975B53}">
      <dgm:prSet custT="1"/>
      <dgm:spPr/>
      <dgm:t>
        <a:bodyPr/>
        <a:lstStyle/>
        <a:p>
          <a:r>
            <a:rPr lang="uk-UA" sz="2000" smtClean="0">
              <a:latin typeface="Times New Roman" pitchFamily="18" charset="0"/>
              <a:cs typeface="Times New Roman" pitchFamily="18" charset="0"/>
            </a:rPr>
            <a:t>соціально-економічні (розмір підприємства, його організаційні форми);</a:t>
          </a:r>
          <a:endParaRPr lang="ru-RU" sz="2000">
            <a:latin typeface="Times New Roman" pitchFamily="18" charset="0"/>
            <a:cs typeface="Times New Roman" pitchFamily="18" charset="0"/>
          </a:endParaRPr>
        </a:p>
      </dgm:t>
    </dgm:pt>
    <dgm:pt modelId="{4B63A767-5B7E-4433-85E2-ACDA1374B244}" type="parTrans" cxnId="{FA5C720B-07BA-4D52-9E47-1EDF7F30704F}">
      <dgm:prSet/>
      <dgm:spPr/>
      <dgm:t>
        <a:bodyPr/>
        <a:lstStyle/>
        <a:p>
          <a:endParaRPr lang="ru-RU"/>
        </a:p>
      </dgm:t>
    </dgm:pt>
    <dgm:pt modelId="{65C5D9D2-9DB1-49FD-ABD7-878ACF4DDA4B}" type="sibTrans" cxnId="{FA5C720B-07BA-4D52-9E47-1EDF7F30704F}">
      <dgm:prSet/>
      <dgm:spPr/>
      <dgm:t>
        <a:bodyPr/>
        <a:lstStyle/>
        <a:p>
          <a:endParaRPr lang="ru-RU"/>
        </a:p>
      </dgm:t>
    </dgm:pt>
    <dgm:pt modelId="{D2B55424-3BAF-477A-91A8-DE583BE1EC98}">
      <dgm:prSet custT="1"/>
      <dgm:spPr/>
      <dgm:t>
        <a:bodyPr/>
        <a:lstStyle/>
        <a:p>
          <a:r>
            <a:rPr lang="uk-UA" sz="2000" smtClean="0">
              <a:latin typeface="Times New Roman" pitchFamily="18" charset="0"/>
              <a:cs typeface="Times New Roman" pitchFamily="18" charset="0"/>
            </a:rPr>
            <a:t>мета закупівель;</a:t>
          </a:r>
          <a:endParaRPr lang="ru-RU" sz="2000">
            <a:latin typeface="Times New Roman" pitchFamily="18" charset="0"/>
            <a:cs typeface="Times New Roman" pitchFamily="18" charset="0"/>
          </a:endParaRPr>
        </a:p>
      </dgm:t>
    </dgm:pt>
    <dgm:pt modelId="{F02CFEE1-4DA7-4B1F-AFDF-E638916082B2}" type="parTrans" cxnId="{70A18EA2-D19B-4EF8-A9BD-D2F6773647D7}">
      <dgm:prSet/>
      <dgm:spPr/>
      <dgm:t>
        <a:bodyPr/>
        <a:lstStyle/>
        <a:p>
          <a:endParaRPr lang="ru-RU"/>
        </a:p>
      </dgm:t>
    </dgm:pt>
    <dgm:pt modelId="{809A1C7B-1411-4809-9D60-8A963E5637AC}" type="sibTrans" cxnId="{70A18EA2-D19B-4EF8-A9BD-D2F6773647D7}">
      <dgm:prSet/>
      <dgm:spPr/>
      <dgm:t>
        <a:bodyPr/>
        <a:lstStyle/>
        <a:p>
          <a:endParaRPr lang="ru-RU"/>
        </a:p>
      </dgm:t>
    </dgm:pt>
    <dgm:pt modelId="{119A4848-4980-4F91-BD32-7729DA3543E4}">
      <dgm:prSet custT="1"/>
      <dgm:spPr/>
      <dgm:t>
        <a:bodyPr/>
        <a:lstStyle/>
        <a:p>
          <a:r>
            <a:rPr lang="uk-UA" sz="2000" dirty="0" smtClean="0">
              <a:latin typeface="Times New Roman" pitchFamily="18" charset="0"/>
              <a:cs typeface="Times New Roman" pitchFamily="18" charset="0"/>
            </a:rPr>
            <a:t>фактори що визначають рішення щодо закупівель.</a:t>
          </a:r>
          <a:endParaRPr lang="ru-RU" sz="2000" dirty="0">
            <a:latin typeface="Times New Roman" pitchFamily="18" charset="0"/>
            <a:cs typeface="Times New Roman" pitchFamily="18" charset="0"/>
          </a:endParaRPr>
        </a:p>
      </dgm:t>
    </dgm:pt>
    <dgm:pt modelId="{3A3BC527-BDC2-4AF5-9C18-C6CC75705F0F}" type="parTrans" cxnId="{16ABC2FB-9FEC-4BA1-8143-CD0187A68E16}">
      <dgm:prSet/>
      <dgm:spPr/>
      <dgm:t>
        <a:bodyPr/>
        <a:lstStyle/>
        <a:p>
          <a:endParaRPr lang="ru-RU"/>
        </a:p>
      </dgm:t>
    </dgm:pt>
    <dgm:pt modelId="{EE7A554F-588F-42EE-8BD4-7E6D057B01B1}" type="sibTrans" cxnId="{16ABC2FB-9FEC-4BA1-8143-CD0187A68E16}">
      <dgm:prSet/>
      <dgm:spPr/>
      <dgm:t>
        <a:bodyPr/>
        <a:lstStyle/>
        <a:p>
          <a:endParaRPr lang="ru-RU"/>
        </a:p>
      </dgm:t>
    </dgm:pt>
    <dgm:pt modelId="{B28AD99F-1417-4E4F-8104-5DE89F1B02B6}" type="pres">
      <dgm:prSet presAssocID="{2CE42659-E9D3-43A9-BD92-19E3C8569A87}" presName="linear" presStyleCnt="0">
        <dgm:presLayoutVars>
          <dgm:dir/>
          <dgm:animLvl val="lvl"/>
          <dgm:resizeHandles val="exact"/>
        </dgm:presLayoutVars>
      </dgm:prSet>
      <dgm:spPr/>
      <dgm:t>
        <a:bodyPr/>
        <a:lstStyle/>
        <a:p>
          <a:endParaRPr lang="uk-UA"/>
        </a:p>
      </dgm:t>
    </dgm:pt>
    <dgm:pt modelId="{97626776-562C-4BEB-92FC-0112B696F1D5}" type="pres">
      <dgm:prSet presAssocID="{50572A2E-A4E2-4734-A6F3-695E5D5B3DA2}" presName="parentLin" presStyleCnt="0"/>
      <dgm:spPr/>
    </dgm:pt>
    <dgm:pt modelId="{DA76D8A4-CB7E-42F5-A57D-1EB5408C77E2}" type="pres">
      <dgm:prSet presAssocID="{50572A2E-A4E2-4734-A6F3-695E5D5B3DA2}" presName="parentLeftMargin" presStyleLbl="node1" presStyleIdx="0" presStyleCnt="4"/>
      <dgm:spPr/>
      <dgm:t>
        <a:bodyPr/>
        <a:lstStyle/>
        <a:p>
          <a:endParaRPr lang="uk-UA"/>
        </a:p>
      </dgm:t>
    </dgm:pt>
    <dgm:pt modelId="{77C6857D-E4F9-409B-9728-D3797B530015}" type="pres">
      <dgm:prSet presAssocID="{50572A2E-A4E2-4734-A6F3-695E5D5B3DA2}" presName="parentText" presStyleLbl="node1" presStyleIdx="0" presStyleCnt="4">
        <dgm:presLayoutVars>
          <dgm:chMax val="0"/>
          <dgm:bulletEnabled val="1"/>
        </dgm:presLayoutVars>
      </dgm:prSet>
      <dgm:spPr/>
      <dgm:t>
        <a:bodyPr/>
        <a:lstStyle/>
        <a:p>
          <a:endParaRPr lang="ru-RU"/>
        </a:p>
      </dgm:t>
    </dgm:pt>
    <dgm:pt modelId="{F4D9B4C7-3A85-48C6-89CD-16F009E38DE0}" type="pres">
      <dgm:prSet presAssocID="{50572A2E-A4E2-4734-A6F3-695E5D5B3DA2}" presName="negativeSpace" presStyleCnt="0"/>
      <dgm:spPr/>
    </dgm:pt>
    <dgm:pt modelId="{F587798B-D5B5-4ACE-937A-BF24171E8232}" type="pres">
      <dgm:prSet presAssocID="{50572A2E-A4E2-4734-A6F3-695E5D5B3DA2}" presName="childText" presStyleLbl="conFgAcc1" presStyleIdx="0" presStyleCnt="4">
        <dgm:presLayoutVars>
          <dgm:bulletEnabled val="1"/>
        </dgm:presLayoutVars>
      </dgm:prSet>
      <dgm:spPr/>
    </dgm:pt>
    <dgm:pt modelId="{B8F97DFE-A8EC-48F9-9454-D37A777A3B47}" type="pres">
      <dgm:prSet presAssocID="{91BD7FDA-0D3D-4A65-868A-E28BA4EE0159}" presName="spaceBetweenRectangles" presStyleCnt="0"/>
      <dgm:spPr/>
    </dgm:pt>
    <dgm:pt modelId="{56F814B0-0F2F-438C-8211-8605B741B334}" type="pres">
      <dgm:prSet presAssocID="{EAF35783-F703-44FF-B897-2DAD2E975B53}" presName="parentLin" presStyleCnt="0"/>
      <dgm:spPr/>
    </dgm:pt>
    <dgm:pt modelId="{4C4807B9-FEEC-4691-8E56-D815CE293EFC}" type="pres">
      <dgm:prSet presAssocID="{EAF35783-F703-44FF-B897-2DAD2E975B53}" presName="parentLeftMargin" presStyleLbl="node1" presStyleIdx="0" presStyleCnt="4"/>
      <dgm:spPr/>
      <dgm:t>
        <a:bodyPr/>
        <a:lstStyle/>
        <a:p>
          <a:endParaRPr lang="uk-UA"/>
        </a:p>
      </dgm:t>
    </dgm:pt>
    <dgm:pt modelId="{B08298CA-149B-4E42-A9B9-09B26705748B}" type="pres">
      <dgm:prSet presAssocID="{EAF35783-F703-44FF-B897-2DAD2E975B53}" presName="parentText" presStyleLbl="node1" presStyleIdx="1" presStyleCnt="4">
        <dgm:presLayoutVars>
          <dgm:chMax val="0"/>
          <dgm:bulletEnabled val="1"/>
        </dgm:presLayoutVars>
      </dgm:prSet>
      <dgm:spPr/>
      <dgm:t>
        <a:bodyPr/>
        <a:lstStyle/>
        <a:p>
          <a:endParaRPr lang="uk-UA"/>
        </a:p>
      </dgm:t>
    </dgm:pt>
    <dgm:pt modelId="{3EE3A4D2-DB44-4AFA-9CDF-1F2A355CACD4}" type="pres">
      <dgm:prSet presAssocID="{EAF35783-F703-44FF-B897-2DAD2E975B53}" presName="negativeSpace" presStyleCnt="0"/>
      <dgm:spPr/>
    </dgm:pt>
    <dgm:pt modelId="{6821E5AE-B367-4EB0-9BBA-07BF2E50E09C}" type="pres">
      <dgm:prSet presAssocID="{EAF35783-F703-44FF-B897-2DAD2E975B53}" presName="childText" presStyleLbl="conFgAcc1" presStyleIdx="1" presStyleCnt="4">
        <dgm:presLayoutVars>
          <dgm:bulletEnabled val="1"/>
        </dgm:presLayoutVars>
      </dgm:prSet>
      <dgm:spPr/>
    </dgm:pt>
    <dgm:pt modelId="{0D9666C3-BB20-4327-8592-1313D3108624}" type="pres">
      <dgm:prSet presAssocID="{65C5D9D2-9DB1-49FD-ABD7-878ACF4DDA4B}" presName="spaceBetweenRectangles" presStyleCnt="0"/>
      <dgm:spPr/>
    </dgm:pt>
    <dgm:pt modelId="{4F28D457-1C99-471B-BA8E-3B6C9646A62E}" type="pres">
      <dgm:prSet presAssocID="{D2B55424-3BAF-477A-91A8-DE583BE1EC98}" presName="parentLin" presStyleCnt="0"/>
      <dgm:spPr/>
    </dgm:pt>
    <dgm:pt modelId="{3E444E67-B6F4-483A-90C9-005A1B04465E}" type="pres">
      <dgm:prSet presAssocID="{D2B55424-3BAF-477A-91A8-DE583BE1EC98}" presName="parentLeftMargin" presStyleLbl="node1" presStyleIdx="1" presStyleCnt="4"/>
      <dgm:spPr/>
      <dgm:t>
        <a:bodyPr/>
        <a:lstStyle/>
        <a:p>
          <a:endParaRPr lang="uk-UA"/>
        </a:p>
      </dgm:t>
    </dgm:pt>
    <dgm:pt modelId="{0A3B90B2-5454-42CA-8CC8-16623A027F61}" type="pres">
      <dgm:prSet presAssocID="{D2B55424-3BAF-477A-91A8-DE583BE1EC98}" presName="parentText" presStyleLbl="node1" presStyleIdx="2" presStyleCnt="4">
        <dgm:presLayoutVars>
          <dgm:chMax val="0"/>
          <dgm:bulletEnabled val="1"/>
        </dgm:presLayoutVars>
      </dgm:prSet>
      <dgm:spPr/>
      <dgm:t>
        <a:bodyPr/>
        <a:lstStyle/>
        <a:p>
          <a:endParaRPr lang="uk-UA"/>
        </a:p>
      </dgm:t>
    </dgm:pt>
    <dgm:pt modelId="{80492B5E-5C84-44BB-995F-80D2C2DDE193}" type="pres">
      <dgm:prSet presAssocID="{D2B55424-3BAF-477A-91A8-DE583BE1EC98}" presName="negativeSpace" presStyleCnt="0"/>
      <dgm:spPr/>
    </dgm:pt>
    <dgm:pt modelId="{E752D659-30CF-4003-89A3-431E8407538C}" type="pres">
      <dgm:prSet presAssocID="{D2B55424-3BAF-477A-91A8-DE583BE1EC98}" presName="childText" presStyleLbl="conFgAcc1" presStyleIdx="2" presStyleCnt="4">
        <dgm:presLayoutVars>
          <dgm:bulletEnabled val="1"/>
        </dgm:presLayoutVars>
      </dgm:prSet>
      <dgm:spPr/>
    </dgm:pt>
    <dgm:pt modelId="{5FA27242-38F0-4446-920C-384786432DF3}" type="pres">
      <dgm:prSet presAssocID="{809A1C7B-1411-4809-9D60-8A963E5637AC}" presName="spaceBetweenRectangles" presStyleCnt="0"/>
      <dgm:spPr/>
    </dgm:pt>
    <dgm:pt modelId="{897B4E9F-6F4F-4B85-ADAB-B7621769DA54}" type="pres">
      <dgm:prSet presAssocID="{119A4848-4980-4F91-BD32-7729DA3543E4}" presName="parentLin" presStyleCnt="0"/>
      <dgm:spPr/>
    </dgm:pt>
    <dgm:pt modelId="{726C80BC-40FC-42DA-A096-72485F2C808F}" type="pres">
      <dgm:prSet presAssocID="{119A4848-4980-4F91-BD32-7729DA3543E4}" presName="parentLeftMargin" presStyleLbl="node1" presStyleIdx="2" presStyleCnt="4"/>
      <dgm:spPr/>
      <dgm:t>
        <a:bodyPr/>
        <a:lstStyle/>
        <a:p>
          <a:endParaRPr lang="uk-UA"/>
        </a:p>
      </dgm:t>
    </dgm:pt>
    <dgm:pt modelId="{84A81398-0864-4D76-8D7B-F60FA0CCA9A6}" type="pres">
      <dgm:prSet presAssocID="{119A4848-4980-4F91-BD32-7729DA3543E4}" presName="parentText" presStyleLbl="node1" presStyleIdx="3" presStyleCnt="4">
        <dgm:presLayoutVars>
          <dgm:chMax val="0"/>
          <dgm:bulletEnabled val="1"/>
        </dgm:presLayoutVars>
      </dgm:prSet>
      <dgm:spPr/>
      <dgm:t>
        <a:bodyPr/>
        <a:lstStyle/>
        <a:p>
          <a:endParaRPr lang="uk-UA"/>
        </a:p>
      </dgm:t>
    </dgm:pt>
    <dgm:pt modelId="{A0AB825D-3CD7-4A92-B35A-2904F406EB11}" type="pres">
      <dgm:prSet presAssocID="{119A4848-4980-4F91-BD32-7729DA3543E4}" presName="negativeSpace" presStyleCnt="0"/>
      <dgm:spPr/>
    </dgm:pt>
    <dgm:pt modelId="{FC8E9129-E156-4EEB-9AB3-231F9C165B94}" type="pres">
      <dgm:prSet presAssocID="{119A4848-4980-4F91-BD32-7729DA3543E4}" presName="childText" presStyleLbl="conFgAcc1" presStyleIdx="3" presStyleCnt="4">
        <dgm:presLayoutVars>
          <dgm:bulletEnabled val="1"/>
        </dgm:presLayoutVars>
      </dgm:prSet>
      <dgm:spPr/>
    </dgm:pt>
  </dgm:ptLst>
  <dgm:cxnLst>
    <dgm:cxn modelId="{FA5C720B-07BA-4D52-9E47-1EDF7F30704F}" srcId="{2CE42659-E9D3-43A9-BD92-19E3C8569A87}" destId="{EAF35783-F703-44FF-B897-2DAD2E975B53}" srcOrd="1" destOrd="0" parTransId="{4B63A767-5B7E-4433-85E2-ACDA1374B244}" sibTransId="{65C5D9D2-9DB1-49FD-ABD7-878ACF4DDA4B}"/>
    <dgm:cxn modelId="{12C9CB0B-3F24-4E24-9C32-1B990DAB86F3}" type="presOf" srcId="{119A4848-4980-4F91-BD32-7729DA3543E4}" destId="{84A81398-0864-4D76-8D7B-F60FA0CCA9A6}" srcOrd="1" destOrd="0" presId="urn:microsoft.com/office/officeart/2005/8/layout/list1"/>
    <dgm:cxn modelId="{303849B8-BF88-4AB1-A8EC-1CD886988550}" type="presOf" srcId="{50572A2E-A4E2-4734-A6F3-695E5D5B3DA2}" destId="{77C6857D-E4F9-409B-9728-D3797B530015}" srcOrd="1" destOrd="0" presId="urn:microsoft.com/office/officeart/2005/8/layout/list1"/>
    <dgm:cxn modelId="{70A18EA2-D19B-4EF8-A9BD-D2F6773647D7}" srcId="{2CE42659-E9D3-43A9-BD92-19E3C8569A87}" destId="{D2B55424-3BAF-477A-91A8-DE583BE1EC98}" srcOrd="2" destOrd="0" parTransId="{F02CFEE1-4DA7-4B1F-AFDF-E638916082B2}" sibTransId="{809A1C7B-1411-4809-9D60-8A963E5637AC}"/>
    <dgm:cxn modelId="{709A8BEC-C998-4094-A6C4-68F5B5C56CF3}" type="presOf" srcId="{50572A2E-A4E2-4734-A6F3-695E5D5B3DA2}" destId="{DA76D8A4-CB7E-42F5-A57D-1EB5408C77E2}" srcOrd="0" destOrd="0" presId="urn:microsoft.com/office/officeart/2005/8/layout/list1"/>
    <dgm:cxn modelId="{F30CE002-5486-40BD-929F-E10A9F3A82A7}" type="presOf" srcId="{119A4848-4980-4F91-BD32-7729DA3543E4}" destId="{726C80BC-40FC-42DA-A096-72485F2C808F}" srcOrd="0" destOrd="0" presId="urn:microsoft.com/office/officeart/2005/8/layout/list1"/>
    <dgm:cxn modelId="{16ABC2FB-9FEC-4BA1-8143-CD0187A68E16}" srcId="{2CE42659-E9D3-43A9-BD92-19E3C8569A87}" destId="{119A4848-4980-4F91-BD32-7729DA3543E4}" srcOrd="3" destOrd="0" parTransId="{3A3BC527-BDC2-4AF5-9C18-C6CC75705F0F}" sibTransId="{EE7A554F-588F-42EE-8BD4-7E6D057B01B1}"/>
    <dgm:cxn modelId="{EC2C108B-ADC9-4C47-88B7-880A26FC254D}" type="presOf" srcId="{EAF35783-F703-44FF-B897-2DAD2E975B53}" destId="{B08298CA-149B-4E42-A9B9-09B26705748B}" srcOrd="1" destOrd="0" presId="urn:microsoft.com/office/officeart/2005/8/layout/list1"/>
    <dgm:cxn modelId="{4F77E2D1-C6C6-4CE1-B3C5-7D04E3D87432}" type="presOf" srcId="{D2B55424-3BAF-477A-91A8-DE583BE1EC98}" destId="{0A3B90B2-5454-42CA-8CC8-16623A027F61}" srcOrd="1" destOrd="0" presId="urn:microsoft.com/office/officeart/2005/8/layout/list1"/>
    <dgm:cxn modelId="{51CD404A-E3D6-4378-B490-DF17479D3FCC}" type="presOf" srcId="{EAF35783-F703-44FF-B897-2DAD2E975B53}" destId="{4C4807B9-FEEC-4691-8E56-D815CE293EFC}" srcOrd="0" destOrd="0" presId="urn:microsoft.com/office/officeart/2005/8/layout/list1"/>
    <dgm:cxn modelId="{48C1056B-147E-4CF1-9A62-BB8056A1D286}" type="presOf" srcId="{D2B55424-3BAF-477A-91A8-DE583BE1EC98}" destId="{3E444E67-B6F4-483A-90C9-005A1B04465E}" srcOrd="0" destOrd="0" presId="urn:microsoft.com/office/officeart/2005/8/layout/list1"/>
    <dgm:cxn modelId="{2BAFB429-FFE3-42BE-B058-B61B9970A0CD}" srcId="{2CE42659-E9D3-43A9-BD92-19E3C8569A87}" destId="{50572A2E-A4E2-4734-A6F3-695E5D5B3DA2}" srcOrd="0" destOrd="0" parTransId="{DF205136-721E-4A7A-A02A-1C8CDCE87230}" sibTransId="{91BD7FDA-0D3D-4A65-868A-E28BA4EE0159}"/>
    <dgm:cxn modelId="{26CDDB86-55EB-4514-B639-C88B53E3998A}" type="presOf" srcId="{2CE42659-E9D3-43A9-BD92-19E3C8569A87}" destId="{B28AD99F-1417-4E4F-8104-5DE89F1B02B6}" srcOrd="0" destOrd="0" presId="urn:microsoft.com/office/officeart/2005/8/layout/list1"/>
    <dgm:cxn modelId="{094A5349-A021-4B1A-B781-96FAC5BB16B3}" type="presParOf" srcId="{B28AD99F-1417-4E4F-8104-5DE89F1B02B6}" destId="{97626776-562C-4BEB-92FC-0112B696F1D5}" srcOrd="0" destOrd="0" presId="urn:microsoft.com/office/officeart/2005/8/layout/list1"/>
    <dgm:cxn modelId="{0D72AB18-1D89-4C0E-9E43-E126BBBD0977}" type="presParOf" srcId="{97626776-562C-4BEB-92FC-0112B696F1D5}" destId="{DA76D8A4-CB7E-42F5-A57D-1EB5408C77E2}" srcOrd="0" destOrd="0" presId="urn:microsoft.com/office/officeart/2005/8/layout/list1"/>
    <dgm:cxn modelId="{3F9B7AB3-5F8C-4DBA-B550-B1A36CD567A6}" type="presParOf" srcId="{97626776-562C-4BEB-92FC-0112B696F1D5}" destId="{77C6857D-E4F9-409B-9728-D3797B530015}" srcOrd="1" destOrd="0" presId="urn:microsoft.com/office/officeart/2005/8/layout/list1"/>
    <dgm:cxn modelId="{C947735A-D5A0-4E9D-A8E1-B55ABC65F783}" type="presParOf" srcId="{B28AD99F-1417-4E4F-8104-5DE89F1B02B6}" destId="{F4D9B4C7-3A85-48C6-89CD-16F009E38DE0}" srcOrd="1" destOrd="0" presId="urn:microsoft.com/office/officeart/2005/8/layout/list1"/>
    <dgm:cxn modelId="{AECE4DDF-4A2A-4D94-B988-0110CBCA07D5}" type="presParOf" srcId="{B28AD99F-1417-4E4F-8104-5DE89F1B02B6}" destId="{F587798B-D5B5-4ACE-937A-BF24171E8232}" srcOrd="2" destOrd="0" presId="urn:microsoft.com/office/officeart/2005/8/layout/list1"/>
    <dgm:cxn modelId="{3D77F2D9-6E9F-4A9A-AD89-6BD36F415489}" type="presParOf" srcId="{B28AD99F-1417-4E4F-8104-5DE89F1B02B6}" destId="{B8F97DFE-A8EC-48F9-9454-D37A777A3B47}" srcOrd="3" destOrd="0" presId="urn:microsoft.com/office/officeart/2005/8/layout/list1"/>
    <dgm:cxn modelId="{4F6CACB2-DE59-4E1A-9746-53567262C89E}" type="presParOf" srcId="{B28AD99F-1417-4E4F-8104-5DE89F1B02B6}" destId="{56F814B0-0F2F-438C-8211-8605B741B334}" srcOrd="4" destOrd="0" presId="urn:microsoft.com/office/officeart/2005/8/layout/list1"/>
    <dgm:cxn modelId="{4E88DBB8-A6EA-4177-BA4C-537559C0FE3E}" type="presParOf" srcId="{56F814B0-0F2F-438C-8211-8605B741B334}" destId="{4C4807B9-FEEC-4691-8E56-D815CE293EFC}" srcOrd="0" destOrd="0" presId="urn:microsoft.com/office/officeart/2005/8/layout/list1"/>
    <dgm:cxn modelId="{24F2E8A6-DF67-4502-A8E9-E99500991DC8}" type="presParOf" srcId="{56F814B0-0F2F-438C-8211-8605B741B334}" destId="{B08298CA-149B-4E42-A9B9-09B26705748B}" srcOrd="1" destOrd="0" presId="urn:microsoft.com/office/officeart/2005/8/layout/list1"/>
    <dgm:cxn modelId="{114327E2-65B9-4B95-A38D-346F0EEBC88A}" type="presParOf" srcId="{B28AD99F-1417-4E4F-8104-5DE89F1B02B6}" destId="{3EE3A4D2-DB44-4AFA-9CDF-1F2A355CACD4}" srcOrd="5" destOrd="0" presId="urn:microsoft.com/office/officeart/2005/8/layout/list1"/>
    <dgm:cxn modelId="{80B99F7F-B58B-4CB5-A940-D94AAF588CE3}" type="presParOf" srcId="{B28AD99F-1417-4E4F-8104-5DE89F1B02B6}" destId="{6821E5AE-B367-4EB0-9BBA-07BF2E50E09C}" srcOrd="6" destOrd="0" presId="urn:microsoft.com/office/officeart/2005/8/layout/list1"/>
    <dgm:cxn modelId="{8B280527-C011-4B9A-8341-A679859A73D8}" type="presParOf" srcId="{B28AD99F-1417-4E4F-8104-5DE89F1B02B6}" destId="{0D9666C3-BB20-4327-8592-1313D3108624}" srcOrd="7" destOrd="0" presId="urn:microsoft.com/office/officeart/2005/8/layout/list1"/>
    <dgm:cxn modelId="{530101FF-DA02-4769-B490-278207A65276}" type="presParOf" srcId="{B28AD99F-1417-4E4F-8104-5DE89F1B02B6}" destId="{4F28D457-1C99-471B-BA8E-3B6C9646A62E}" srcOrd="8" destOrd="0" presId="urn:microsoft.com/office/officeart/2005/8/layout/list1"/>
    <dgm:cxn modelId="{2A6236CF-6A8D-4169-A140-5B8A6A647BE6}" type="presParOf" srcId="{4F28D457-1C99-471B-BA8E-3B6C9646A62E}" destId="{3E444E67-B6F4-483A-90C9-005A1B04465E}" srcOrd="0" destOrd="0" presId="urn:microsoft.com/office/officeart/2005/8/layout/list1"/>
    <dgm:cxn modelId="{6BB43A0F-B396-40BA-859D-610724685DC6}" type="presParOf" srcId="{4F28D457-1C99-471B-BA8E-3B6C9646A62E}" destId="{0A3B90B2-5454-42CA-8CC8-16623A027F61}" srcOrd="1" destOrd="0" presId="urn:microsoft.com/office/officeart/2005/8/layout/list1"/>
    <dgm:cxn modelId="{AAF2E06D-4C32-4019-B6A9-1F2D98B4B1CC}" type="presParOf" srcId="{B28AD99F-1417-4E4F-8104-5DE89F1B02B6}" destId="{80492B5E-5C84-44BB-995F-80D2C2DDE193}" srcOrd="9" destOrd="0" presId="urn:microsoft.com/office/officeart/2005/8/layout/list1"/>
    <dgm:cxn modelId="{76EDB884-240E-4AE5-9EBF-C022409DC668}" type="presParOf" srcId="{B28AD99F-1417-4E4F-8104-5DE89F1B02B6}" destId="{E752D659-30CF-4003-89A3-431E8407538C}" srcOrd="10" destOrd="0" presId="urn:microsoft.com/office/officeart/2005/8/layout/list1"/>
    <dgm:cxn modelId="{6B7C1039-EBFC-49FF-BF23-5D78A61FD134}" type="presParOf" srcId="{B28AD99F-1417-4E4F-8104-5DE89F1B02B6}" destId="{5FA27242-38F0-4446-920C-384786432DF3}" srcOrd="11" destOrd="0" presId="urn:microsoft.com/office/officeart/2005/8/layout/list1"/>
    <dgm:cxn modelId="{6E978BD4-8640-426F-A71A-9115D117DC9C}" type="presParOf" srcId="{B28AD99F-1417-4E4F-8104-5DE89F1B02B6}" destId="{897B4E9F-6F4F-4B85-ADAB-B7621769DA54}" srcOrd="12" destOrd="0" presId="urn:microsoft.com/office/officeart/2005/8/layout/list1"/>
    <dgm:cxn modelId="{1A116B23-2398-40E2-9CFB-DD767EF49625}" type="presParOf" srcId="{897B4E9F-6F4F-4B85-ADAB-B7621769DA54}" destId="{726C80BC-40FC-42DA-A096-72485F2C808F}" srcOrd="0" destOrd="0" presId="urn:microsoft.com/office/officeart/2005/8/layout/list1"/>
    <dgm:cxn modelId="{508FC838-C92B-48DE-A0D7-7974666B05BD}" type="presParOf" srcId="{897B4E9F-6F4F-4B85-ADAB-B7621769DA54}" destId="{84A81398-0864-4D76-8D7B-F60FA0CCA9A6}" srcOrd="1" destOrd="0" presId="urn:microsoft.com/office/officeart/2005/8/layout/list1"/>
    <dgm:cxn modelId="{963ED612-6DB6-4F7A-BBF7-8B4B0C025D62}" type="presParOf" srcId="{B28AD99F-1417-4E4F-8104-5DE89F1B02B6}" destId="{A0AB825D-3CD7-4A92-B35A-2904F406EB11}" srcOrd="13" destOrd="0" presId="urn:microsoft.com/office/officeart/2005/8/layout/list1"/>
    <dgm:cxn modelId="{096507CA-AB48-44DA-9026-0D6AED47F069}" type="presParOf" srcId="{B28AD99F-1417-4E4F-8104-5DE89F1B02B6}" destId="{FC8E9129-E156-4EEB-9AB3-231F9C165B9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B4C8A5-FB1A-4FBF-8FEF-206A4397E2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102ABF21-FF4B-44CA-BBD8-96288893C05C}">
      <dgm:prSet phldrT="[Текст]" custT="1"/>
      <dgm:spPr/>
      <dgm:t>
        <a:bodyPr/>
        <a:lstStyle/>
        <a:p>
          <a:r>
            <a:rPr lang="uk-UA" sz="2000" smtClean="0">
              <a:latin typeface="Times New Roman" pitchFamily="18" charset="0"/>
              <a:cs typeface="Times New Roman" pitchFamily="18" charset="0"/>
            </a:rPr>
            <a:t>демографічні (вік, стать);</a:t>
          </a:r>
          <a:endParaRPr lang="ru-RU" sz="2000">
            <a:latin typeface="Times New Roman" pitchFamily="18" charset="0"/>
            <a:cs typeface="Times New Roman" pitchFamily="18" charset="0"/>
          </a:endParaRPr>
        </a:p>
      </dgm:t>
    </dgm:pt>
    <dgm:pt modelId="{7CBE1E71-9194-4BF7-BC9A-581697C0064F}" type="parTrans" cxnId="{B63BC091-BE9B-4ECD-90CD-E44FED71601A}">
      <dgm:prSet/>
      <dgm:spPr/>
      <dgm:t>
        <a:bodyPr/>
        <a:lstStyle/>
        <a:p>
          <a:endParaRPr lang="ru-RU"/>
        </a:p>
      </dgm:t>
    </dgm:pt>
    <dgm:pt modelId="{B585C713-AA45-488C-923A-7E0D4C521D31}" type="sibTrans" cxnId="{B63BC091-BE9B-4ECD-90CD-E44FED71601A}">
      <dgm:prSet/>
      <dgm:spPr/>
      <dgm:t>
        <a:bodyPr/>
        <a:lstStyle/>
        <a:p>
          <a:endParaRPr lang="ru-RU"/>
        </a:p>
      </dgm:t>
    </dgm:pt>
    <dgm:pt modelId="{6BE6F48D-1AFA-4FC4-8CD8-30C0FC1A10C4}">
      <dgm:prSet custT="1"/>
      <dgm:spPr/>
      <dgm:t>
        <a:bodyPr/>
        <a:lstStyle/>
        <a:p>
          <a:r>
            <a:rPr lang="uk-UA" sz="2000" smtClean="0">
              <a:latin typeface="Times New Roman" pitchFamily="18" charset="0"/>
              <a:cs typeface="Times New Roman" pitchFamily="18" charset="0"/>
            </a:rPr>
            <a:t>національно-культурні (освіта, культура);</a:t>
          </a:r>
          <a:endParaRPr lang="ru-RU" sz="2000">
            <a:latin typeface="Times New Roman" pitchFamily="18" charset="0"/>
            <a:cs typeface="Times New Roman" pitchFamily="18" charset="0"/>
          </a:endParaRPr>
        </a:p>
      </dgm:t>
    </dgm:pt>
    <dgm:pt modelId="{2B0F1152-E325-421C-907B-5365E3DD7902}" type="parTrans" cxnId="{E9AADCA0-474B-493D-948A-B6D5A4C57432}">
      <dgm:prSet/>
      <dgm:spPr/>
      <dgm:t>
        <a:bodyPr/>
        <a:lstStyle/>
        <a:p>
          <a:endParaRPr lang="ru-RU"/>
        </a:p>
      </dgm:t>
    </dgm:pt>
    <dgm:pt modelId="{8C4FA31E-4A2F-4B49-9254-EF7F03D33C19}" type="sibTrans" cxnId="{E9AADCA0-474B-493D-948A-B6D5A4C57432}">
      <dgm:prSet/>
      <dgm:spPr/>
      <dgm:t>
        <a:bodyPr/>
        <a:lstStyle/>
        <a:p>
          <a:endParaRPr lang="ru-RU"/>
        </a:p>
      </dgm:t>
    </dgm:pt>
    <dgm:pt modelId="{BDDC4E6C-B6F4-414A-A379-E8405999BE05}">
      <dgm:prSet custT="1"/>
      <dgm:spPr/>
      <dgm:t>
        <a:bodyPr/>
        <a:lstStyle/>
        <a:p>
          <a:r>
            <a:rPr lang="uk-UA" sz="2000" dirty="0" smtClean="0">
              <a:latin typeface="Times New Roman" pitchFamily="18" charset="0"/>
              <a:cs typeface="Times New Roman" pitchFamily="18" charset="0"/>
            </a:rPr>
            <a:t>особистісні та поведінкові.</a:t>
          </a:r>
          <a:endParaRPr lang="ru-RU" sz="2000" dirty="0">
            <a:latin typeface="Times New Roman" pitchFamily="18" charset="0"/>
            <a:cs typeface="Times New Roman" pitchFamily="18" charset="0"/>
          </a:endParaRPr>
        </a:p>
      </dgm:t>
    </dgm:pt>
    <dgm:pt modelId="{8B161C5F-031B-48F4-A806-0B5D0EBB76B9}" type="parTrans" cxnId="{0134CFB2-D690-49A4-9605-4ABB63D01A83}">
      <dgm:prSet/>
      <dgm:spPr/>
      <dgm:t>
        <a:bodyPr/>
        <a:lstStyle/>
        <a:p>
          <a:endParaRPr lang="ru-RU"/>
        </a:p>
      </dgm:t>
    </dgm:pt>
    <dgm:pt modelId="{7376E1DC-BB03-4A98-BB29-97632ADB827E}" type="sibTrans" cxnId="{0134CFB2-D690-49A4-9605-4ABB63D01A83}">
      <dgm:prSet/>
      <dgm:spPr/>
      <dgm:t>
        <a:bodyPr/>
        <a:lstStyle/>
        <a:p>
          <a:endParaRPr lang="ru-RU"/>
        </a:p>
      </dgm:t>
    </dgm:pt>
    <dgm:pt modelId="{4FEAC3EB-3E51-40FA-8750-1F29348F7160}" type="pres">
      <dgm:prSet presAssocID="{C4B4C8A5-FB1A-4FBF-8FEF-206A4397E248}" presName="linear" presStyleCnt="0">
        <dgm:presLayoutVars>
          <dgm:dir/>
          <dgm:animLvl val="lvl"/>
          <dgm:resizeHandles val="exact"/>
        </dgm:presLayoutVars>
      </dgm:prSet>
      <dgm:spPr/>
      <dgm:t>
        <a:bodyPr/>
        <a:lstStyle/>
        <a:p>
          <a:endParaRPr lang="uk-UA"/>
        </a:p>
      </dgm:t>
    </dgm:pt>
    <dgm:pt modelId="{C6A85239-AF39-4F35-B73D-3A4F487CA929}" type="pres">
      <dgm:prSet presAssocID="{102ABF21-FF4B-44CA-BBD8-96288893C05C}" presName="parentLin" presStyleCnt="0"/>
      <dgm:spPr/>
    </dgm:pt>
    <dgm:pt modelId="{95A77508-EF88-4059-9CC4-627E0D8EE158}" type="pres">
      <dgm:prSet presAssocID="{102ABF21-FF4B-44CA-BBD8-96288893C05C}" presName="parentLeftMargin" presStyleLbl="node1" presStyleIdx="0" presStyleCnt="3"/>
      <dgm:spPr/>
      <dgm:t>
        <a:bodyPr/>
        <a:lstStyle/>
        <a:p>
          <a:endParaRPr lang="uk-UA"/>
        </a:p>
      </dgm:t>
    </dgm:pt>
    <dgm:pt modelId="{41352BC9-E5BB-4526-9B3B-7862031130A3}" type="pres">
      <dgm:prSet presAssocID="{102ABF21-FF4B-44CA-BBD8-96288893C05C}" presName="parentText" presStyleLbl="node1" presStyleIdx="0" presStyleCnt="3">
        <dgm:presLayoutVars>
          <dgm:chMax val="0"/>
          <dgm:bulletEnabled val="1"/>
        </dgm:presLayoutVars>
      </dgm:prSet>
      <dgm:spPr/>
      <dgm:t>
        <a:bodyPr/>
        <a:lstStyle/>
        <a:p>
          <a:endParaRPr lang="ru-RU"/>
        </a:p>
      </dgm:t>
    </dgm:pt>
    <dgm:pt modelId="{A3FF600A-D823-4329-84C9-5FFBA9D55081}" type="pres">
      <dgm:prSet presAssocID="{102ABF21-FF4B-44CA-BBD8-96288893C05C}" presName="negativeSpace" presStyleCnt="0"/>
      <dgm:spPr/>
    </dgm:pt>
    <dgm:pt modelId="{763D87CD-E43A-447A-B8ED-2931E925F772}" type="pres">
      <dgm:prSet presAssocID="{102ABF21-FF4B-44CA-BBD8-96288893C05C}" presName="childText" presStyleLbl="conFgAcc1" presStyleIdx="0" presStyleCnt="3">
        <dgm:presLayoutVars>
          <dgm:bulletEnabled val="1"/>
        </dgm:presLayoutVars>
      </dgm:prSet>
      <dgm:spPr/>
    </dgm:pt>
    <dgm:pt modelId="{5C0A40D5-9622-44AC-A653-51AF07438CEF}" type="pres">
      <dgm:prSet presAssocID="{B585C713-AA45-488C-923A-7E0D4C521D31}" presName="spaceBetweenRectangles" presStyleCnt="0"/>
      <dgm:spPr/>
    </dgm:pt>
    <dgm:pt modelId="{8132CB1B-92CD-4369-86F2-2C76C03AA79E}" type="pres">
      <dgm:prSet presAssocID="{6BE6F48D-1AFA-4FC4-8CD8-30C0FC1A10C4}" presName="parentLin" presStyleCnt="0"/>
      <dgm:spPr/>
    </dgm:pt>
    <dgm:pt modelId="{973B69FF-3584-41E5-BD2B-6E2AB56C5BA1}" type="pres">
      <dgm:prSet presAssocID="{6BE6F48D-1AFA-4FC4-8CD8-30C0FC1A10C4}" presName="parentLeftMargin" presStyleLbl="node1" presStyleIdx="0" presStyleCnt="3"/>
      <dgm:spPr/>
      <dgm:t>
        <a:bodyPr/>
        <a:lstStyle/>
        <a:p>
          <a:endParaRPr lang="uk-UA"/>
        </a:p>
      </dgm:t>
    </dgm:pt>
    <dgm:pt modelId="{79D5EE29-8815-4751-AD36-CA38335B9BE4}" type="pres">
      <dgm:prSet presAssocID="{6BE6F48D-1AFA-4FC4-8CD8-30C0FC1A10C4}" presName="parentText" presStyleLbl="node1" presStyleIdx="1" presStyleCnt="3">
        <dgm:presLayoutVars>
          <dgm:chMax val="0"/>
          <dgm:bulletEnabled val="1"/>
        </dgm:presLayoutVars>
      </dgm:prSet>
      <dgm:spPr/>
      <dgm:t>
        <a:bodyPr/>
        <a:lstStyle/>
        <a:p>
          <a:endParaRPr lang="uk-UA"/>
        </a:p>
      </dgm:t>
    </dgm:pt>
    <dgm:pt modelId="{B75A3E46-DEA2-4337-91F8-C4B63A39F105}" type="pres">
      <dgm:prSet presAssocID="{6BE6F48D-1AFA-4FC4-8CD8-30C0FC1A10C4}" presName="negativeSpace" presStyleCnt="0"/>
      <dgm:spPr/>
    </dgm:pt>
    <dgm:pt modelId="{CD96FF63-F237-436A-A1FD-D43D87CFFE71}" type="pres">
      <dgm:prSet presAssocID="{6BE6F48D-1AFA-4FC4-8CD8-30C0FC1A10C4}" presName="childText" presStyleLbl="conFgAcc1" presStyleIdx="1" presStyleCnt="3">
        <dgm:presLayoutVars>
          <dgm:bulletEnabled val="1"/>
        </dgm:presLayoutVars>
      </dgm:prSet>
      <dgm:spPr/>
    </dgm:pt>
    <dgm:pt modelId="{03F28B52-E331-4F67-8BBB-44995CC65C3A}" type="pres">
      <dgm:prSet presAssocID="{8C4FA31E-4A2F-4B49-9254-EF7F03D33C19}" presName="spaceBetweenRectangles" presStyleCnt="0"/>
      <dgm:spPr/>
    </dgm:pt>
    <dgm:pt modelId="{27C1E2EF-D83D-4F31-B13D-1B02FA2B976D}" type="pres">
      <dgm:prSet presAssocID="{BDDC4E6C-B6F4-414A-A379-E8405999BE05}" presName="parentLin" presStyleCnt="0"/>
      <dgm:spPr/>
    </dgm:pt>
    <dgm:pt modelId="{B07B523C-7460-4C6F-AED4-7D3557F77B3A}" type="pres">
      <dgm:prSet presAssocID="{BDDC4E6C-B6F4-414A-A379-E8405999BE05}" presName="parentLeftMargin" presStyleLbl="node1" presStyleIdx="1" presStyleCnt="3"/>
      <dgm:spPr/>
      <dgm:t>
        <a:bodyPr/>
        <a:lstStyle/>
        <a:p>
          <a:endParaRPr lang="uk-UA"/>
        </a:p>
      </dgm:t>
    </dgm:pt>
    <dgm:pt modelId="{2EA11DA3-EFB2-4C18-9CFF-9C7C3C1310E0}" type="pres">
      <dgm:prSet presAssocID="{BDDC4E6C-B6F4-414A-A379-E8405999BE05}" presName="parentText" presStyleLbl="node1" presStyleIdx="2" presStyleCnt="3">
        <dgm:presLayoutVars>
          <dgm:chMax val="0"/>
          <dgm:bulletEnabled val="1"/>
        </dgm:presLayoutVars>
      </dgm:prSet>
      <dgm:spPr/>
      <dgm:t>
        <a:bodyPr/>
        <a:lstStyle/>
        <a:p>
          <a:endParaRPr lang="uk-UA"/>
        </a:p>
      </dgm:t>
    </dgm:pt>
    <dgm:pt modelId="{597946AA-2DFA-40C3-914D-2776108E52A2}" type="pres">
      <dgm:prSet presAssocID="{BDDC4E6C-B6F4-414A-A379-E8405999BE05}" presName="negativeSpace" presStyleCnt="0"/>
      <dgm:spPr/>
    </dgm:pt>
    <dgm:pt modelId="{5F63E0E6-7725-4909-A63D-00F5C2AB83CF}" type="pres">
      <dgm:prSet presAssocID="{BDDC4E6C-B6F4-414A-A379-E8405999BE05}" presName="childText" presStyleLbl="conFgAcc1" presStyleIdx="2" presStyleCnt="3">
        <dgm:presLayoutVars>
          <dgm:bulletEnabled val="1"/>
        </dgm:presLayoutVars>
      </dgm:prSet>
      <dgm:spPr/>
    </dgm:pt>
  </dgm:ptLst>
  <dgm:cxnLst>
    <dgm:cxn modelId="{53B9B49C-7F6C-4767-979A-07FF1A12D02D}" type="presOf" srcId="{102ABF21-FF4B-44CA-BBD8-96288893C05C}" destId="{95A77508-EF88-4059-9CC4-627E0D8EE158}" srcOrd="0" destOrd="0" presId="urn:microsoft.com/office/officeart/2005/8/layout/list1"/>
    <dgm:cxn modelId="{ECB78979-6698-4DF3-9C58-192550E5047C}" type="presOf" srcId="{6BE6F48D-1AFA-4FC4-8CD8-30C0FC1A10C4}" destId="{79D5EE29-8815-4751-AD36-CA38335B9BE4}" srcOrd="1" destOrd="0" presId="urn:microsoft.com/office/officeart/2005/8/layout/list1"/>
    <dgm:cxn modelId="{C19BB56F-B892-4D4A-A5D0-C0C630BB1FFB}" type="presOf" srcId="{BDDC4E6C-B6F4-414A-A379-E8405999BE05}" destId="{2EA11DA3-EFB2-4C18-9CFF-9C7C3C1310E0}" srcOrd="1" destOrd="0" presId="urn:microsoft.com/office/officeart/2005/8/layout/list1"/>
    <dgm:cxn modelId="{E9AADCA0-474B-493D-948A-B6D5A4C57432}" srcId="{C4B4C8A5-FB1A-4FBF-8FEF-206A4397E248}" destId="{6BE6F48D-1AFA-4FC4-8CD8-30C0FC1A10C4}" srcOrd="1" destOrd="0" parTransId="{2B0F1152-E325-421C-907B-5365E3DD7902}" sibTransId="{8C4FA31E-4A2F-4B49-9254-EF7F03D33C19}"/>
    <dgm:cxn modelId="{63440ADE-48FC-4F40-BC22-3D7AD2AE22DC}" type="presOf" srcId="{C4B4C8A5-FB1A-4FBF-8FEF-206A4397E248}" destId="{4FEAC3EB-3E51-40FA-8750-1F29348F7160}" srcOrd="0" destOrd="0" presId="urn:microsoft.com/office/officeart/2005/8/layout/list1"/>
    <dgm:cxn modelId="{F1076DB6-91B7-4109-8B39-755E09F42575}" type="presOf" srcId="{102ABF21-FF4B-44CA-BBD8-96288893C05C}" destId="{41352BC9-E5BB-4526-9B3B-7862031130A3}" srcOrd="1" destOrd="0" presId="urn:microsoft.com/office/officeart/2005/8/layout/list1"/>
    <dgm:cxn modelId="{4552E9DA-55F0-42D5-A69E-19D487D393AB}" type="presOf" srcId="{BDDC4E6C-B6F4-414A-A379-E8405999BE05}" destId="{B07B523C-7460-4C6F-AED4-7D3557F77B3A}" srcOrd="0" destOrd="0" presId="urn:microsoft.com/office/officeart/2005/8/layout/list1"/>
    <dgm:cxn modelId="{B148F146-C6C8-4236-A309-392A14CF8E19}" type="presOf" srcId="{6BE6F48D-1AFA-4FC4-8CD8-30C0FC1A10C4}" destId="{973B69FF-3584-41E5-BD2B-6E2AB56C5BA1}" srcOrd="0" destOrd="0" presId="urn:microsoft.com/office/officeart/2005/8/layout/list1"/>
    <dgm:cxn modelId="{0134CFB2-D690-49A4-9605-4ABB63D01A83}" srcId="{C4B4C8A5-FB1A-4FBF-8FEF-206A4397E248}" destId="{BDDC4E6C-B6F4-414A-A379-E8405999BE05}" srcOrd="2" destOrd="0" parTransId="{8B161C5F-031B-48F4-A806-0B5D0EBB76B9}" sibTransId="{7376E1DC-BB03-4A98-BB29-97632ADB827E}"/>
    <dgm:cxn modelId="{B63BC091-BE9B-4ECD-90CD-E44FED71601A}" srcId="{C4B4C8A5-FB1A-4FBF-8FEF-206A4397E248}" destId="{102ABF21-FF4B-44CA-BBD8-96288893C05C}" srcOrd="0" destOrd="0" parTransId="{7CBE1E71-9194-4BF7-BC9A-581697C0064F}" sibTransId="{B585C713-AA45-488C-923A-7E0D4C521D31}"/>
    <dgm:cxn modelId="{5FC3055D-3E87-4BD8-B1CE-98BB73771616}" type="presParOf" srcId="{4FEAC3EB-3E51-40FA-8750-1F29348F7160}" destId="{C6A85239-AF39-4F35-B73D-3A4F487CA929}" srcOrd="0" destOrd="0" presId="urn:microsoft.com/office/officeart/2005/8/layout/list1"/>
    <dgm:cxn modelId="{D29CE94E-E7FC-456E-897B-EC633269C170}" type="presParOf" srcId="{C6A85239-AF39-4F35-B73D-3A4F487CA929}" destId="{95A77508-EF88-4059-9CC4-627E0D8EE158}" srcOrd="0" destOrd="0" presId="urn:microsoft.com/office/officeart/2005/8/layout/list1"/>
    <dgm:cxn modelId="{92982E12-8609-49EA-BE6A-BAF6F85928DB}" type="presParOf" srcId="{C6A85239-AF39-4F35-B73D-3A4F487CA929}" destId="{41352BC9-E5BB-4526-9B3B-7862031130A3}" srcOrd="1" destOrd="0" presId="urn:microsoft.com/office/officeart/2005/8/layout/list1"/>
    <dgm:cxn modelId="{CCFCF985-F4F9-49A4-91E4-17C0C9800F6A}" type="presParOf" srcId="{4FEAC3EB-3E51-40FA-8750-1F29348F7160}" destId="{A3FF600A-D823-4329-84C9-5FFBA9D55081}" srcOrd="1" destOrd="0" presId="urn:microsoft.com/office/officeart/2005/8/layout/list1"/>
    <dgm:cxn modelId="{294C2376-1B11-4818-8C95-04079D212413}" type="presParOf" srcId="{4FEAC3EB-3E51-40FA-8750-1F29348F7160}" destId="{763D87CD-E43A-447A-B8ED-2931E925F772}" srcOrd="2" destOrd="0" presId="urn:microsoft.com/office/officeart/2005/8/layout/list1"/>
    <dgm:cxn modelId="{B7A54290-2D2E-40BB-ADCD-7621DE3DC0F0}" type="presParOf" srcId="{4FEAC3EB-3E51-40FA-8750-1F29348F7160}" destId="{5C0A40D5-9622-44AC-A653-51AF07438CEF}" srcOrd="3" destOrd="0" presId="urn:microsoft.com/office/officeart/2005/8/layout/list1"/>
    <dgm:cxn modelId="{50988A39-3192-4153-A3EF-5DC8B1417A90}" type="presParOf" srcId="{4FEAC3EB-3E51-40FA-8750-1F29348F7160}" destId="{8132CB1B-92CD-4369-86F2-2C76C03AA79E}" srcOrd="4" destOrd="0" presId="urn:microsoft.com/office/officeart/2005/8/layout/list1"/>
    <dgm:cxn modelId="{5AE0E643-F33B-4736-919B-7212A1645A6D}" type="presParOf" srcId="{8132CB1B-92CD-4369-86F2-2C76C03AA79E}" destId="{973B69FF-3584-41E5-BD2B-6E2AB56C5BA1}" srcOrd="0" destOrd="0" presId="urn:microsoft.com/office/officeart/2005/8/layout/list1"/>
    <dgm:cxn modelId="{0B2ACE29-59D3-41DA-AF35-91A53127DA3F}" type="presParOf" srcId="{8132CB1B-92CD-4369-86F2-2C76C03AA79E}" destId="{79D5EE29-8815-4751-AD36-CA38335B9BE4}" srcOrd="1" destOrd="0" presId="urn:microsoft.com/office/officeart/2005/8/layout/list1"/>
    <dgm:cxn modelId="{CA0AA361-D513-48B3-AED0-0E0BA627AA2B}" type="presParOf" srcId="{4FEAC3EB-3E51-40FA-8750-1F29348F7160}" destId="{B75A3E46-DEA2-4337-91F8-C4B63A39F105}" srcOrd="5" destOrd="0" presId="urn:microsoft.com/office/officeart/2005/8/layout/list1"/>
    <dgm:cxn modelId="{FCE67C80-98A2-4EA1-88D0-5C99871B39EB}" type="presParOf" srcId="{4FEAC3EB-3E51-40FA-8750-1F29348F7160}" destId="{CD96FF63-F237-436A-A1FD-D43D87CFFE71}" srcOrd="6" destOrd="0" presId="urn:microsoft.com/office/officeart/2005/8/layout/list1"/>
    <dgm:cxn modelId="{A123A4AD-600B-4262-A1AE-5A8FDB1A6D54}" type="presParOf" srcId="{4FEAC3EB-3E51-40FA-8750-1F29348F7160}" destId="{03F28B52-E331-4F67-8BBB-44995CC65C3A}" srcOrd="7" destOrd="0" presId="urn:microsoft.com/office/officeart/2005/8/layout/list1"/>
    <dgm:cxn modelId="{4C96C75D-7FEC-443B-A3F0-DA310D0A11EB}" type="presParOf" srcId="{4FEAC3EB-3E51-40FA-8750-1F29348F7160}" destId="{27C1E2EF-D83D-4F31-B13D-1B02FA2B976D}" srcOrd="8" destOrd="0" presId="urn:microsoft.com/office/officeart/2005/8/layout/list1"/>
    <dgm:cxn modelId="{2EE3F206-4235-4A3A-8573-6F211CDDB75B}" type="presParOf" srcId="{27C1E2EF-D83D-4F31-B13D-1B02FA2B976D}" destId="{B07B523C-7460-4C6F-AED4-7D3557F77B3A}" srcOrd="0" destOrd="0" presId="urn:microsoft.com/office/officeart/2005/8/layout/list1"/>
    <dgm:cxn modelId="{5C0C7FD9-B117-4C8E-8197-A66A920FE48A}" type="presParOf" srcId="{27C1E2EF-D83D-4F31-B13D-1B02FA2B976D}" destId="{2EA11DA3-EFB2-4C18-9CFF-9C7C3C1310E0}" srcOrd="1" destOrd="0" presId="urn:microsoft.com/office/officeart/2005/8/layout/list1"/>
    <dgm:cxn modelId="{BCC2417C-1B41-4E55-822E-B89BF8AE905C}" type="presParOf" srcId="{4FEAC3EB-3E51-40FA-8750-1F29348F7160}" destId="{597946AA-2DFA-40C3-914D-2776108E52A2}" srcOrd="9" destOrd="0" presId="urn:microsoft.com/office/officeart/2005/8/layout/list1"/>
    <dgm:cxn modelId="{8C85CD23-BD6C-4451-B4F3-C897D3C1E1B0}" type="presParOf" srcId="{4FEAC3EB-3E51-40FA-8750-1F29348F7160}" destId="{5F63E0E6-7725-4909-A63D-00F5C2AB83C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4348AB-4303-4033-83DE-46B95F0D0E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8F228D4D-9A62-4E62-B3FF-F04022C0B878}">
      <dgm:prSet phldrT="[Текст]" custT="1"/>
      <dgm:spPr/>
      <dgm:t>
        <a:bodyPr/>
        <a:lstStyle/>
        <a:p>
          <a:r>
            <a:rPr lang="uk-UA" sz="1800" dirty="0" smtClean="0">
              <a:latin typeface="Times New Roman" pitchFamily="18" charset="0"/>
              <a:cs typeface="Times New Roman" pitchFamily="18" charset="0"/>
            </a:rPr>
            <a:t>реальна можливість визначення сегмента за цією ознакою;</a:t>
          </a:r>
          <a:endParaRPr lang="ru-RU" sz="1800" dirty="0">
            <a:latin typeface="Times New Roman" pitchFamily="18" charset="0"/>
            <a:cs typeface="Times New Roman" pitchFamily="18" charset="0"/>
          </a:endParaRPr>
        </a:p>
      </dgm:t>
    </dgm:pt>
    <dgm:pt modelId="{B43A0914-9717-4991-82F6-A33828AA0145}" type="parTrans" cxnId="{17DDA43C-2531-4783-9535-23191CB16897}">
      <dgm:prSet/>
      <dgm:spPr/>
      <dgm:t>
        <a:bodyPr/>
        <a:lstStyle/>
        <a:p>
          <a:endParaRPr lang="ru-RU"/>
        </a:p>
      </dgm:t>
    </dgm:pt>
    <dgm:pt modelId="{9FE15EBB-A004-494E-8058-36D5C460F696}" type="sibTrans" cxnId="{17DDA43C-2531-4783-9535-23191CB16897}">
      <dgm:prSet/>
      <dgm:spPr/>
      <dgm:t>
        <a:bodyPr/>
        <a:lstStyle/>
        <a:p>
          <a:endParaRPr lang="ru-RU"/>
        </a:p>
      </dgm:t>
    </dgm:pt>
    <dgm:pt modelId="{BACF99B5-E7EF-45AF-9605-90C0AA21D367}">
      <dgm:prSet custT="1"/>
      <dgm:spPr/>
      <dgm:t>
        <a:bodyPr/>
        <a:lstStyle/>
        <a:p>
          <a:r>
            <a:rPr lang="uk-UA" sz="1800" smtClean="0">
              <a:latin typeface="Times New Roman" pitchFamily="18" charset="0"/>
              <a:cs typeface="Times New Roman" pitchFamily="18" charset="0"/>
            </a:rPr>
            <a:t>доступність	обслуговування	споживачів,	що	входять	в	даний сегмент;</a:t>
          </a:r>
          <a:endParaRPr lang="ru-RU" sz="1800">
            <a:latin typeface="Times New Roman" pitchFamily="18" charset="0"/>
            <a:cs typeface="Times New Roman" pitchFamily="18" charset="0"/>
          </a:endParaRPr>
        </a:p>
      </dgm:t>
    </dgm:pt>
    <dgm:pt modelId="{DD16F8C1-F9ED-413C-8FB5-2B2E71BD07AB}" type="parTrans" cxnId="{34027F60-4C15-4B13-83D0-29E84FD0E31F}">
      <dgm:prSet/>
      <dgm:spPr/>
      <dgm:t>
        <a:bodyPr/>
        <a:lstStyle/>
        <a:p>
          <a:endParaRPr lang="ru-RU"/>
        </a:p>
      </dgm:t>
    </dgm:pt>
    <dgm:pt modelId="{FDA64D95-90C5-4689-9659-B228B5ED641C}" type="sibTrans" cxnId="{34027F60-4C15-4B13-83D0-29E84FD0E31F}">
      <dgm:prSet/>
      <dgm:spPr/>
      <dgm:t>
        <a:bodyPr/>
        <a:lstStyle/>
        <a:p>
          <a:endParaRPr lang="ru-RU"/>
        </a:p>
      </dgm:t>
    </dgm:pt>
    <dgm:pt modelId="{11D950FD-A265-41B3-B88F-6E8A2EF1338E}">
      <dgm:prSet custT="1"/>
      <dgm:spPr/>
      <dgm:t>
        <a:bodyPr/>
        <a:lstStyle/>
        <a:p>
          <a:r>
            <a:rPr lang="uk-UA" sz="1800" smtClean="0">
              <a:latin typeface="Times New Roman" pitchFamily="18" charset="0"/>
              <a:cs typeface="Times New Roman" pitchFamily="18" charset="0"/>
            </a:rPr>
            <a:t>достатня рентабельність виробництва товарів, орієнтованих на цей сегмент;</a:t>
          </a:r>
          <a:endParaRPr lang="ru-RU" sz="1800">
            <a:latin typeface="Times New Roman" pitchFamily="18" charset="0"/>
            <a:cs typeface="Times New Roman" pitchFamily="18" charset="0"/>
          </a:endParaRPr>
        </a:p>
      </dgm:t>
    </dgm:pt>
    <dgm:pt modelId="{2941BC5A-BBE8-430C-BAB6-5572357F07B9}" type="parTrans" cxnId="{D03F8E0D-3A28-4FEA-8246-60F7691EE8B5}">
      <dgm:prSet/>
      <dgm:spPr/>
      <dgm:t>
        <a:bodyPr/>
        <a:lstStyle/>
        <a:p>
          <a:endParaRPr lang="ru-RU"/>
        </a:p>
      </dgm:t>
    </dgm:pt>
    <dgm:pt modelId="{7F724061-F4C3-436E-B35F-0114D6B09624}" type="sibTrans" cxnId="{D03F8E0D-3A28-4FEA-8246-60F7691EE8B5}">
      <dgm:prSet/>
      <dgm:spPr/>
      <dgm:t>
        <a:bodyPr/>
        <a:lstStyle/>
        <a:p>
          <a:endParaRPr lang="ru-RU"/>
        </a:p>
      </dgm:t>
    </dgm:pt>
    <dgm:pt modelId="{96646E4A-826E-428B-B9BF-91CB477D5108}">
      <dgm:prSet custT="1"/>
      <dgm:spPr/>
      <dgm:t>
        <a:bodyPr/>
        <a:lstStyle/>
        <a:p>
          <a:r>
            <a:rPr lang="uk-UA" sz="1800" dirty="0" smtClean="0">
              <a:latin typeface="Times New Roman" pitchFamily="18" charset="0"/>
              <a:cs typeface="Times New Roman" pitchFamily="18" charset="0"/>
            </a:rPr>
            <a:t>реальність ресурсного забезпечення маркетингової програми згідно з сегментом, що рекомендується.</a:t>
          </a:r>
          <a:endParaRPr lang="ru-RU" sz="1800" dirty="0">
            <a:latin typeface="Times New Roman" pitchFamily="18" charset="0"/>
            <a:cs typeface="Times New Roman" pitchFamily="18" charset="0"/>
          </a:endParaRPr>
        </a:p>
      </dgm:t>
    </dgm:pt>
    <dgm:pt modelId="{080F9212-3FF1-46F9-A9AA-6BB7D3D305D8}" type="parTrans" cxnId="{B8A430A3-0B5A-46BB-B0C0-D16D2D3FF82A}">
      <dgm:prSet/>
      <dgm:spPr/>
      <dgm:t>
        <a:bodyPr/>
        <a:lstStyle/>
        <a:p>
          <a:endParaRPr lang="ru-RU"/>
        </a:p>
      </dgm:t>
    </dgm:pt>
    <dgm:pt modelId="{10291A3D-1E04-49C1-BAB4-DDBA25B3F5C4}" type="sibTrans" cxnId="{B8A430A3-0B5A-46BB-B0C0-D16D2D3FF82A}">
      <dgm:prSet/>
      <dgm:spPr/>
      <dgm:t>
        <a:bodyPr/>
        <a:lstStyle/>
        <a:p>
          <a:endParaRPr lang="ru-RU"/>
        </a:p>
      </dgm:t>
    </dgm:pt>
    <dgm:pt modelId="{743F1A54-FB55-410F-BC74-8157AFE6BD1C}" type="pres">
      <dgm:prSet presAssocID="{1A4348AB-4303-4033-83DE-46B95F0D0EC0}" presName="linear" presStyleCnt="0">
        <dgm:presLayoutVars>
          <dgm:dir/>
          <dgm:animLvl val="lvl"/>
          <dgm:resizeHandles val="exact"/>
        </dgm:presLayoutVars>
      </dgm:prSet>
      <dgm:spPr/>
      <dgm:t>
        <a:bodyPr/>
        <a:lstStyle/>
        <a:p>
          <a:endParaRPr lang="uk-UA"/>
        </a:p>
      </dgm:t>
    </dgm:pt>
    <dgm:pt modelId="{E6494670-F57E-42FE-AC19-B15227A25F86}" type="pres">
      <dgm:prSet presAssocID="{8F228D4D-9A62-4E62-B3FF-F04022C0B878}" presName="parentLin" presStyleCnt="0"/>
      <dgm:spPr/>
    </dgm:pt>
    <dgm:pt modelId="{99762064-09BE-4C66-BEDE-DD918FBE52D6}" type="pres">
      <dgm:prSet presAssocID="{8F228D4D-9A62-4E62-B3FF-F04022C0B878}" presName="parentLeftMargin" presStyleLbl="node1" presStyleIdx="0" presStyleCnt="4"/>
      <dgm:spPr/>
      <dgm:t>
        <a:bodyPr/>
        <a:lstStyle/>
        <a:p>
          <a:endParaRPr lang="uk-UA"/>
        </a:p>
      </dgm:t>
    </dgm:pt>
    <dgm:pt modelId="{EDC60F7E-FD48-4667-A9F7-AF2D6887E05C}" type="pres">
      <dgm:prSet presAssocID="{8F228D4D-9A62-4E62-B3FF-F04022C0B878}" presName="parentText" presStyleLbl="node1" presStyleIdx="0" presStyleCnt="4">
        <dgm:presLayoutVars>
          <dgm:chMax val="0"/>
          <dgm:bulletEnabled val="1"/>
        </dgm:presLayoutVars>
      </dgm:prSet>
      <dgm:spPr/>
      <dgm:t>
        <a:bodyPr/>
        <a:lstStyle/>
        <a:p>
          <a:endParaRPr lang="uk-UA"/>
        </a:p>
      </dgm:t>
    </dgm:pt>
    <dgm:pt modelId="{B0630D44-1BBF-4B32-809E-7A0DA77FBF27}" type="pres">
      <dgm:prSet presAssocID="{8F228D4D-9A62-4E62-B3FF-F04022C0B878}" presName="negativeSpace" presStyleCnt="0"/>
      <dgm:spPr/>
    </dgm:pt>
    <dgm:pt modelId="{0CA2CF25-6388-4366-B75A-D45BD80A925A}" type="pres">
      <dgm:prSet presAssocID="{8F228D4D-9A62-4E62-B3FF-F04022C0B878}" presName="childText" presStyleLbl="conFgAcc1" presStyleIdx="0" presStyleCnt="4">
        <dgm:presLayoutVars>
          <dgm:bulletEnabled val="1"/>
        </dgm:presLayoutVars>
      </dgm:prSet>
      <dgm:spPr/>
    </dgm:pt>
    <dgm:pt modelId="{47CBFE3D-70E7-4DD9-8A72-152DE4B60E66}" type="pres">
      <dgm:prSet presAssocID="{9FE15EBB-A004-494E-8058-36D5C460F696}" presName="spaceBetweenRectangles" presStyleCnt="0"/>
      <dgm:spPr/>
    </dgm:pt>
    <dgm:pt modelId="{64BE2987-5152-4EBA-B35A-E0C686352881}" type="pres">
      <dgm:prSet presAssocID="{BACF99B5-E7EF-45AF-9605-90C0AA21D367}" presName="parentLin" presStyleCnt="0"/>
      <dgm:spPr/>
    </dgm:pt>
    <dgm:pt modelId="{006A7475-FB29-4D37-82A7-AE2DD7307B4C}" type="pres">
      <dgm:prSet presAssocID="{BACF99B5-E7EF-45AF-9605-90C0AA21D367}" presName="parentLeftMargin" presStyleLbl="node1" presStyleIdx="0" presStyleCnt="4"/>
      <dgm:spPr/>
      <dgm:t>
        <a:bodyPr/>
        <a:lstStyle/>
        <a:p>
          <a:endParaRPr lang="uk-UA"/>
        </a:p>
      </dgm:t>
    </dgm:pt>
    <dgm:pt modelId="{16DCEC90-660A-42E1-9B9A-461AAA0F389F}" type="pres">
      <dgm:prSet presAssocID="{BACF99B5-E7EF-45AF-9605-90C0AA21D367}" presName="parentText" presStyleLbl="node1" presStyleIdx="1" presStyleCnt="4">
        <dgm:presLayoutVars>
          <dgm:chMax val="0"/>
          <dgm:bulletEnabled val="1"/>
        </dgm:presLayoutVars>
      </dgm:prSet>
      <dgm:spPr/>
      <dgm:t>
        <a:bodyPr/>
        <a:lstStyle/>
        <a:p>
          <a:endParaRPr lang="uk-UA"/>
        </a:p>
      </dgm:t>
    </dgm:pt>
    <dgm:pt modelId="{5E085F2C-F49D-44B9-9D55-117EACE08A29}" type="pres">
      <dgm:prSet presAssocID="{BACF99B5-E7EF-45AF-9605-90C0AA21D367}" presName="negativeSpace" presStyleCnt="0"/>
      <dgm:spPr/>
    </dgm:pt>
    <dgm:pt modelId="{CD5CC827-0203-4CD9-948C-DE0DFB6E4BA5}" type="pres">
      <dgm:prSet presAssocID="{BACF99B5-E7EF-45AF-9605-90C0AA21D367}" presName="childText" presStyleLbl="conFgAcc1" presStyleIdx="1" presStyleCnt="4">
        <dgm:presLayoutVars>
          <dgm:bulletEnabled val="1"/>
        </dgm:presLayoutVars>
      </dgm:prSet>
      <dgm:spPr/>
    </dgm:pt>
    <dgm:pt modelId="{2FD5C211-CC8B-4121-81DB-858DE36A394A}" type="pres">
      <dgm:prSet presAssocID="{FDA64D95-90C5-4689-9659-B228B5ED641C}" presName="spaceBetweenRectangles" presStyleCnt="0"/>
      <dgm:spPr/>
    </dgm:pt>
    <dgm:pt modelId="{C600AC24-BCDB-4D38-A139-EE94F353BF7C}" type="pres">
      <dgm:prSet presAssocID="{11D950FD-A265-41B3-B88F-6E8A2EF1338E}" presName="parentLin" presStyleCnt="0"/>
      <dgm:spPr/>
    </dgm:pt>
    <dgm:pt modelId="{0E609510-048E-47B6-950F-5834B1AB77E4}" type="pres">
      <dgm:prSet presAssocID="{11D950FD-A265-41B3-B88F-6E8A2EF1338E}" presName="parentLeftMargin" presStyleLbl="node1" presStyleIdx="1" presStyleCnt="4"/>
      <dgm:spPr/>
      <dgm:t>
        <a:bodyPr/>
        <a:lstStyle/>
        <a:p>
          <a:endParaRPr lang="uk-UA"/>
        </a:p>
      </dgm:t>
    </dgm:pt>
    <dgm:pt modelId="{131135B8-A6A2-4A93-8D95-F10EFF10241E}" type="pres">
      <dgm:prSet presAssocID="{11D950FD-A265-41B3-B88F-6E8A2EF1338E}" presName="parentText" presStyleLbl="node1" presStyleIdx="2" presStyleCnt="4">
        <dgm:presLayoutVars>
          <dgm:chMax val="0"/>
          <dgm:bulletEnabled val="1"/>
        </dgm:presLayoutVars>
      </dgm:prSet>
      <dgm:spPr/>
      <dgm:t>
        <a:bodyPr/>
        <a:lstStyle/>
        <a:p>
          <a:endParaRPr lang="uk-UA"/>
        </a:p>
      </dgm:t>
    </dgm:pt>
    <dgm:pt modelId="{D7338187-1D3D-4769-A0F3-EBDDFCA9FF61}" type="pres">
      <dgm:prSet presAssocID="{11D950FD-A265-41B3-B88F-6E8A2EF1338E}" presName="negativeSpace" presStyleCnt="0"/>
      <dgm:spPr/>
    </dgm:pt>
    <dgm:pt modelId="{A020636F-F961-475A-B475-C8B1F781E37F}" type="pres">
      <dgm:prSet presAssocID="{11D950FD-A265-41B3-B88F-6E8A2EF1338E}" presName="childText" presStyleLbl="conFgAcc1" presStyleIdx="2" presStyleCnt="4">
        <dgm:presLayoutVars>
          <dgm:bulletEnabled val="1"/>
        </dgm:presLayoutVars>
      </dgm:prSet>
      <dgm:spPr/>
    </dgm:pt>
    <dgm:pt modelId="{C1779FF9-AB02-40C6-9A14-1E1ECB8AB071}" type="pres">
      <dgm:prSet presAssocID="{7F724061-F4C3-436E-B35F-0114D6B09624}" presName="spaceBetweenRectangles" presStyleCnt="0"/>
      <dgm:spPr/>
    </dgm:pt>
    <dgm:pt modelId="{73761B49-3384-449E-810C-DCCFA841AE16}" type="pres">
      <dgm:prSet presAssocID="{96646E4A-826E-428B-B9BF-91CB477D5108}" presName="parentLin" presStyleCnt="0"/>
      <dgm:spPr/>
    </dgm:pt>
    <dgm:pt modelId="{99D6459A-86DC-4743-BECB-CA618A0FBBD6}" type="pres">
      <dgm:prSet presAssocID="{96646E4A-826E-428B-B9BF-91CB477D5108}" presName="parentLeftMargin" presStyleLbl="node1" presStyleIdx="2" presStyleCnt="4"/>
      <dgm:spPr/>
      <dgm:t>
        <a:bodyPr/>
        <a:lstStyle/>
        <a:p>
          <a:endParaRPr lang="uk-UA"/>
        </a:p>
      </dgm:t>
    </dgm:pt>
    <dgm:pt modelId="{99E04EDF-0D4A-43D8-9B98-5A6E063CF4DE}" type="pres">
      <dgm:prSet presAssocID="{96646E4A-826E-428B-B9BF-91CB477D5108}" presName="parentText" presStyleLbl="node1" presStyleIdx="3" presStyleCnt="4">
        <dgm:presLayoutVars>
          <dgm:chMax val="0"/>
          <dgm:bulletEnabled val="1"/>
        </dgm:presLayoutVars>
      </dgm:prSet>
      <dgm:spPr/>
      <dgm:t>
        <a:bodyPr/>
        <a:lstStyle/>
        <a:p>
          <a:endParaRPr lang="ru-RU"/>
        </a:p>
      </dgm:t>
    </dgm:pt>
    <dgm:pt modelId="{B031F6CC-9303-4FED-B954-AAE561C543C8}" type="pres">
      <dgm:prSet presAssocID="{96646E4A-826E-428B-B9BF-91CB477D5108}" presName="negativeSpace" presStyleCnt="0"/>
      <dgm:spPr/>
    </dgm:pt>
    <dgm:pt modelId="{EB0505C3-13DA-4FA0-959D-4BB92ABA9B5C}" type="pres">
      <dgm:prSet presAssocID="{96646E4A-826E-428B-B9BF-91CB477D5108}" presName="childText" presStyleLbl="conFgAcc1" presStyleIdx="3" presStyleCnt="4">
        <dgm:presLayoutVars>
          <dgm:bulletEnabled val="1"/>
        </dgm:presLayoutVars>
      </dgm:prSet>
      <dgm:spPr/>
    </dgm:pt>
  </dgm:ptLst>
  <dgm:cxnLst>
    <dgm:cxn modelId="{17DDA43C-2531-4783-9535-23191CB16897}" srcId="{1A4348AB-4303-4033-83DE-46B95F0D0EC0}" destId="{8F228D4D-9A62-4E62-B3FF-F04022C0B878}" srcOrd="0" destOrd="0" parTransId="{B43A0914-9717-4991-82F6-A33828AA0145}" sibTransId="{9FE15EBB-A004-494E-8058-36D5C460F696}"/>
    <dgm:cxn modelId="{4A274139-CCFF-4E0A-AFBF-D137D260FD37}" type="presOf" srcId="{8F228D4D-9A62-4E62-B3FF-F04022C0B878}" destId="{EDC60F7E-FD48-4667-A9F7-AF2D6887E05C}" srcOrd="1" destOrd="0" presId="urn:microsoft.com/office/officeart/2005/8/layout/list1"/>
    <dgm:cxn modelId="{36C563C1-C738-4CAE-A7C0-99C05ECD75BE}" type="presOf" srcId="{8F228D4D-9A62-4E62-B3FF-F04022C0B878}" destId="{99762064-09BE-4C66-BEDE-DD918FBE52D6}" srcOrd="0" destOrd="0" presId="urn:microsoft.com/office/officeart/2005/8/layout/list1"/>
    <dgm:cxn modelId="{22B6821E-D490-4FD8-8E9C-654684FAFC4F}" type="presOf" srcId="{11D950FD-A265-41B3-B88F-6E8A2EF1338E}" destId="{0E609510-048E-47B6-950F-5834B1AB77E4}" srcOrd="0" destOrd="0" presId="urn:microsoft.com/office/officeart/2005/8/layout/list1"/>
    <dgm:cxn modelId="{9AB85C08-2000-412D-9118-A37E89003B55}" type="presOf" srcId="{BACF99B5-E7EF-45AF-9605-90C0AA21D367}" destId="{006A7475-FB29-4D37-82A7-AE2DD7307B4C}" srcOrd="0" destOrd="0" presId="urn:microsoft.com/office/officeart/2005/8/layout/list1"/>
    <dgm:cxn modelId="{658C12DA-3580-4497-AD52-FD94AF334FC1}" type="presOf" srcId="{96646E4A-826E-428B-B9BF-91CB477D5108}" destId="{99D6459A-86DC-4743-BECB-CA618A0FBBD6}" srcOrd="0" destOrd="0" presId="urn:microsoft.com/office/officeart/2005/8/layout/list1"/>
    <dgm:cxn modelId="{ADDAE9B8-18AC-4691-A2C7-4998E0E1EDAE}" type="presOf" srcId="{11D950FD-A265-41B3-B88F-6E8A2EF1338E}" destId="{131135B8-A6A2-4A93-8D95-F10EFF10241E}" srcOrd="1" destOrd="0" presId="urn:microsoft.com/office/officeart/2005/8/layout/list1"/>
    <dgm:cxn modelId="{B8A430A3-0B5A-46BB-B0C0-D16D2D3FF82A}" srcId="{1A4348AB-4303-4033-83DE-46B95F0D0EC0}" destId="{96646E4A-826E-428B-B9BF-91CB477D5108}" srcOrd="3" destOrd="0" parTransId="{080F9212-3FF1-46F9-A9AA-6BB7D3D305D8}" sibTransId="{10291A3D-1E04-49C1-BAB4-DDBA25B3F5C4}"/>
    <dgm:cxn modelId="{2E138A50-3E0B-4C67-A8E9-BD184FB713B0}" type="presOf" srcId="{96646E4A-826E-428B-B9BF-91CB477D5108}" destId="{99E04EDF-0D4A-43D8-9B98-5A6E063CF4DE}" srcOrd="1" destOrd="0" presId="urn:microsoft.com/office/officeart/2005/8/layout/list1"/>
    <dgm:cxn modelId="{46995947-BCEC-4797-A65F-E8C5016AE07B}" type="presOf" srcId="{1A4348AB-4303-4033-83DE-46B95F0D0EC0}" destId="{743F1A54-FB55-410F-BC74-8157AFE6BD1C}" srcOrd="0" destOrd="0" presId="urn:microsoft.com/office/officeart/2005/8/layout/list1"/>
    <dgm:cxn modelId="{34027F60-4C15-4B13-83D0-29E84FD0E31F}" srcId="{1A4348AB-4303-4033-83DE-46B95F0D0EC0}" destId="{BACF99B5-E7EF-45AF-9605-90C0AA21D367}" srcOrd="1" destOrd="0" parTransId="{DD16F8C1-F9ED-413C-8FB5-2B2E71BD07AB}" sibTransId="{FDA64D95-90C5-4689-9659-B228B5ED641C}"/>
    <dgm:cxn modelId="{7E8EA118-831C-49D3-B5E8-D06D3137C5AD}" type="presOf" srcId="{BACF99B5-E7EF-45AF-9605-90C0AA21D367}" destId="{16DCEC90-660A-42E1-9B9A-461AAA0F389F}" srcOrd="1" destOrd="0" presId="urn:microsoft.com/office/officeart/2005/8/layout/list1"/>
    <dgm:cxn modelId="{D03F8E0D-3A28-4FEA-8246-60F7691EE8B5}" srcId="{1A4348AB-4303-4033-83DE-46B95F0D0EC0}" destId="{11D950FD-A265-41B3-B88F-6E8A2EF1338E}" srcOrd="2" destOrd="0" parTransId="{2941BC5A-BBE8-430C-BAB6-5572357F07B9}" sibTransId="{7F724061-F4C3-436E-B35F-0114D6B09624}"/>
    <dgm:cxn modelId="{0C1E1218-6561-45AD-9635-832F421837EC}" type="presParOf" srcId="{743F1A54-FB55-410F-BC74-8157AFE6BD1C}" destId="{E6494670-F57E-42FE-AC19-B15227A25F86}" srcOrd="0" destOrd="0" presId="urn:microsoft.com/office/officeart/2005/8/layout/list1"/>
    <dgm:cxn modelId="{CE1CD849-2E8F-461F-A239-3E0F57E3B46B}" type="presParOf" srcId="{E6494670-F57E-42FE-AC19-B15227A25F86}" destId="{99762064-09BE-4C66-BEDE-DD918FBE52D6}" srcOrd="0" destOrd="0" presId="urn:microsoft.com/office/officeart/2005/8/layout/list1"/>
    <dgm:cxn modelId="{AC5645FB-3B21-44EA-9E19-E864EB6B1B27}" type="presParOf" srcId="{E6494670-F57E-42FE-AC19-B15227A25F86}" destId="{EDC60F7E-FD48-4667-A9F7-AF2D6887E05C}" srcOrd="1" destOrd="0" presId="urn:microsoft.com/office/officeart/2005/8/layout/list1"/>
    <dgm:cxn modelId="{5BC5FD75-36CE-42E0-B3E4-FD89C74060CC}" type="presParOf" srcId="{743F1A54-FB55-410F-BC74-8157AFE6BD1C}" destId="{B0630D44-1BBF-4B32-809E-7A0DA77FBF27}" srcOrd="1" destOrd="0" presId="urn:microsoft.com/office/officeart/2005/8/layout/list1"/>
    <dgm:cxn modelId="{98EA0705-C2EA-48F9-9988-9EDD2EBA583C}" type="presParOf" srcId="{743F1A54-FB55-410F-BC74-8157AFE6BD1C}" destId="{0CA2CF25-6388-4366-B75A-D45BD80A925A}" srcOrd="2" destOrd="0" presId="urn:microsoft.com/office/officeart/2005/8/layout/list1"/>
    <dgm:cxn modelId="{A89B2BE4-72D4-47A9-87BB-553037D3806D}" type="presParOf" srcId="{743F1A54-FB55-410F-BC74-8157AFE6BD1C}" destId="{47CBFE3D-70E7-4DD9-8A72-152DE4B60E66}" srcOrd="3" destOrd="0" presId="urn:microsoft.com/office/officeart/2005/8/layout/list1"/>
    <dgm:cxn modelId="{105D3D8F-16BF-4525-97BB-9C69F7F3269C}" type="presParOf" srcId="{743F1A54-FB55-410F-BC74-8157AFE6BD1C}" destId="{64BE2987-5152-4EBA-B35A-E0C686352881}" srcOrd="4" destOrd="0" presId="urn:microsoft.com/office/officeart/2005/8/layout/list1"/>
    <dgm:cxn modelId="{011361E7-B4C3-4B29-B355-3C7FD36ABD92}" type="presParOf" srcId="{64BE2987-5152-4EBA-B35A-E0C686352881}" destId="{006A7475-FB29-4D37-82A7-AE2DD7307B4C}" srcOrd="0" destOrd="0" presId="urn:microsoft.com/office/officeart/2005/8/layout/list1"/>
    <dgm:cxn modelId="{6F0EFB42-E4A2-45CD-9584-FF3ACA1D0BD6}" type="presParOf" srcId="{64BE2987-5152-4EBA-B35A-E0C686352881}" destId="{16DCEC90-660A-42E1-9B9A-461AAA0F389F}" srcOrd="1" destOrd="0" presId="urn:microsoft.com/office/officeart/2005/8/layout/list1"/>
    <dgm:cxn modelId="{602B8677-EEAC-4151-B35C-5A49E9B60098}" type="presParOf" srcId="{743F1A54-FB55-410F-BC74-8157AFE6BD1C}" destId="{5E085F2C-F49D-44B9-9D55-117EACE08A29}" srcOrd="5" destOrd="0" presId="urn:microsoft.com/office/officeart/2005/8/layout/list1"/>
    <dgm:cxn modelId="{1D0AB697-41EF-4DE5-9F48-694A4A5F7D93}" type="presParOf" srcId="{743F1A54-FB55-410F-BC74-8157AFE6BD1C}" destId="{CD5CC827-0203-4CD9-948C-DE0DFB6E4BA5}" srcOrd="6" destOrd="0" presId="urn:microsoft.com/office/officeart/2005/8/layout/list1"/>
    <dgm:cxn modelId="{EA3466BC-877D-4CC7-9C94-2328D7742C3D}" type="presParOf" srcId="{743F1A54-FB55-410F-BC74-8157AFE6BD1C}" destId="{2FD5C211-CC8B-4121-81DB-858DE36A394A}" srcOrd="7" destOrd="0" presId="urn:microsoft.com/office/officeart/2005/8/layout/list1"/>
    <dgm:cxn modelId="{C2DC0FBF-DC14-4737-839C-413A5B426864}" type="presParOf" srcId="{743F1A54-FB55-410F-BC74-8157AFE6BD1C}" destId="{C600AC24-BCDB-4D38-A139-EE94F353BF7C}" srcOrd="8" destOrd="0" presId="urn:microsoft.com/office/officeart/2005/8/layout/list1"/>
    <dgm:cxn modelId="{FFD959FA-A49E-4101-9353-F54EA772E198}" type="presParOf" srcId="{C600AC24-BCDB-4D38-A139-EE94F353BF7C}" destId="{0E609510-048E-47B6-950F-5834B1AB77E4}" srcOrd="0" destOrd="0" presId="urn:microsoft.com/office/officeart/2005/8/layout/list1"/>
    <dgm:cxn modelId="{36A846AC-44A4-4F40-A6AE-EF43AC2130DF}" type="presParOf" srcId="{C600AC24-BCDB-4D38-A139-EE94F353BF7C}" destId="{131135B8-A6A2-4A93-8D95-F10EFF10241E}" srcOrd="1" destOrd="0" presId="urn:microsoft.com/office/officeart/2005/8/layout/list1"/>
    <dgm:cxn modelId="{D809ADC5-71BD-4C2C-A94C-F6A9267A6D92}" type="presParOf" srcId="{743F1A54-FB55-410F-BC74-8157AFE6BD1C}" destId="{D7338187-1D3D-4769-A0F3-EBDDFCA9FF61}" srcOrd="9" destOrd="0" presId="urn:microsoft.com/office/officeart/2005/8/layout/list1"/>
    <dgm:cxn modelId="{74849F55-7FE0-4078-9E11-3BC835842C92}" type="presParOf" srcId="{743F1A54-FB55-410F-BC74-8157AFE6BD1C}" destId="{A020636F-F961-475A-B475-C8B1F781E37F}" srcOrd="10" destOrd="0" presId="urn:microsoft.com/office/officeart/2005/8/layout/list1"/>
    <dgm:cxn modelId="{7D03F64F-4DEC-4CC3-81DB-232310573F79}" type="presParOf" srcId="{743F1A54-FB55-410F-BC74-8157AFE6BD1C}" destId="{C1779FF9-AB02-40C6-9A14-1E1ECB8AB071}" srcOrd="11" destOrd="0" presId="urn:microsoft.com/office/officeart/2005/8/layout/list1"/>
    <dgm:cxn modelId="{C35763EB-ADC8-4958-9FD9-5A92A32DFE18}" type="presParOf" srcId="{743F1A54-FB55-410F-BC74-8157AFE6BD1C}" destId="{73761B49-3384-449E-810C-DCCFA841AE16}" srcOrd="12" destOrd="0" presId="urn:microsoft.com/office/officeart/2005/8/layout/list1"/>
    <dgm:cxn modelId="{A0E4BB3F-4A4C-4C61-8F81-3A6602EC6B42}" type="presParOf" srcId="{73761B49-3384-449E-810C-DCCFA841AE16}" destId="{99D6459A-86DC-4743-BECB-CA618A0FBBD6}" srcOrd="0" destOrd="0" presId="urn:microsoft.com/office/officeart/2005/8/layout/list1"/>
    <dgm:cxn modelId="{F9D75FAC-2ADF-49E1-99A9-71CEF5360D36}" type="presParOf" srcId="{73761B49-3384-449E-810C-DCCFA841AE16}" destId="{99E04EDF-0D4A-43D8-9B98-5A6E063CF4DE}" srcOrd="1" destOrd="0" presId="urn:microsoft.com/office/officeart/2005/8/layout/list1"/>
    <dgm:cxn modelId="{6F638F90-D085-4A32-8DB1-3BEB3AED061A}" type="presParOf" srcId="{743F1A54-FB55-410F-BC74-8157AFE6BD1C}" destId="{B031F6CC-9303-4FED-B954-AAE561C543C8}" srcOrd="13" destOrd="0" presId="urn:microsoft.com/office/officeart/2005/8/layout/list1"/>
    <dgm:cxn modelId="{3C325616-2E78-49A7-9779-837DA600B5AC}" type="presParOf" srcId="{743F1A54-FB55-410F-BC74-8157AFE6BD1C}" destId="{EB0505C3-13DA-4FA0-959D-4BB92ABA9B5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1CE582-5979-484F-96C6-29568210A2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5B061B64-92A5-4E75-AC63-C1DB562450F1}">
      <dgm:prSet phldrT="[Текст]" custT="1"/>
      <dgm:spPr/>
      <dgm:t>
        <a:bodyPr/>
        <a:lstStyle/>
        <a:p>
          <a:pPr algn="just"/>
          <a:r>
            <a:rPr lang="uk-UA" sz="1800" strike="noStrike" dirty="0" smtClean="0">
              <a:latin typeface="Times New Roman" pitchFamily="18" charset="0"/>
              <a:cs typeface="Times New Roman" pitchFamily="18" charset="0"/>
            </a:rPr>
            <a:t>Перш за все компанія повинна зібрати та проаналізувати дані про поточні обсяги продажу та очікувану прибутковість кожного сегмента. Компанію цікавлять сегменти, які мають прийнятні розміри та показники росту.</a:t>
          </a:r>
          <a:endParaRPr lang="ru-RU" sz="1800" strike="noStrike" dirty="0">
            <a:latin typeface="Times New Roman" pitchFamily="18" charset="0"/>
            <a:cs typeface="Times New Roman" pitchFamily="18" charset="0"/>
          </a:endParaRPr>
        </a:p>
      </dgm:t>
    </dgm:pt>
    <dgm:pt modelId="{314D421D-1786-4121-A0E3-C73D3A0D9BC7}" type="parTrans" cxnId="{5AC20758-DC06-4255-9045-1E19340FD7EB}">
      <dgm:prSet/>
      <dgm:spPr/>
      <dgm:t>
        <a:bodyPr/>
        <a:lstStyle/>
        <a:p>
          <a:endParaRPr lang="ru-RU"/>
        </a:p>
      </dgm:t>
    </dgm:pt>
    <dgm:pt modelId="{EB10F804-493E-479A-BDD8-FFF86743C2DA}" type="sibTrans" cxnId="{5AC20758-DC06-4255-9045-1E19340FD7EB}">
      <dgm:prSet/>
      <dgm:spPr/>
      <dgm:t>
        <a:bodyPr/>
        <a:lstStyle/>
        <a:p>
          <a:endParaRPr lang="ru-RU"/>
        </a:p>
      </dgm:t>
    </dgm:pt>
    <dgm:pt modelId="{881DB8FA-04F8-4307-AB54-A12832A81E5E}">
      <dgm:prSet custT="1"/>
      <dgm:spPr/>
      <dgm:t>
        <a:bodyPr/>
        <a:lstStyle/>
        <a:p>
          <a:pPr algn="just"/>
          <a:r>
            <a:rPr lang="uk-UA" sz="1800" strike="noStrike" smtClean="0">
              <a:latin typeface="Times New Roman" pitchFamily="18" charset="0"/>
              <a:cs typeface="Times New Roman" pitchFamily="18" charset="0"/>
            </a:rPr>
            <a:t>Компанії варто розглянути кілька основних структурних факторів, що визначають довгострокову привабливість даного сегменту.</a:t>
          </a:r>
          <a:endParaRPr lang="ru-RU" sz="1800" strike="noStrike">
            <a:latin typeface="Times New Roman" pitchFamily="18" charset="0"/>
            <a:cs typeface="Times New Roman" pitchFamily="18" charset="0"/>
          </a:endParaRPr>
        </a:p>
      </dgm:t>
    </dgm:pt>
    <dgm:pt modelId="{C2283EE1-8C32-43B5-806B-873AB41010C6}" type="parTrans" cxnId="{9EE85C78-2D2F-48F5-9518-57357FC3E6BF}">
      <dgm:prSet/>
      <dgm:spPr/>
      <dgm:t>
        <a:bodyPr/>
        <a:lstStyle/>
        <a:p>
          <a:endParaRPr lang="ru-RU"/>
        </a:p>
      </dgm:t>
    </dgm:pt>
    <dgm:pt modelId="{E85E40D7-7A3E-4B2D-B941-75E3B596F58E}" type="sibTrans" cxnId="{9EE85C78-2D2F-48F5-9518-57357FC3E6BF}">
      <dgm:prSet/>
      <dgm:spPr/>
      <dgm:t>
        <a:bodyPr/>
        <a:lstStyle/>
        <a:p>
          <a:endParaRPr lang="ru-RU"/>
        </a:p>
      </dgm:t>
    </dgm:pt>
    <dgm:pt modelId="{00B7120F-6F77-4A2B-9BF3-799FDA89721E}">
      <dgm:prSet custT="1"/>
      <dgm:spPr/>
      <dgm:t>
        <a:bodyPr/>
        <a:lstStyle/>
        <a:p>
          <a:pPr algn="just"/>
          <a:r>
            <a:rPr lang="uk-UA" sz="1800" strike="noStrike" dirty="0" smtClean="0">
              <a:latin typeface="Times New Roman" pitchFamily="18" charset="0"/>
              <a:cs typeface="Times New Roman" pitchFamily="18" charset="0"/>
            </a:rPr>
            <a:t>Компанія повинна чітко вирішити, чи має вона достатній досвід та ресурси, щоб досягти успіху на даному сегменті. Компанія повинна розпочинати діяльність на тих сегментах, на яких вона може використати свої порівняльні переваги.</a:t>
          </a:r>
          <a:endParaRPr lang="ru-RU" sz="1800" strike="noStrike" dirty="0">
            <a:latin typeface="Times New Roman" pitchFamily="18" charset="0"/>
            <a:cs typeface="Times New Roman" pitchFamily="18" charset="0"/>
          </a:endParaRPr>
        </a:p>
      </dgm:t>
    </dgm:pt>
    <dgm:pt modelId="{6F52128B-D94A-4744-A73E-05C01ADED9B4}" type="parTrans" cxnId="{DB48ACAC-0F3E-49CD-B889-EF008E00D4DC}">
      <dgm:prSet/>
      <dgm:spPr/>
      <dgm:t>
        <a:bodyPr/>
        <a:lstStyle/>
        <a:p>
          <a:endParaRPr lang="ru-RU"/>
        </a:p>
      </dgm:t>
    </dgm:pt>
    <dgm:pt modelId="{CFD12666-F536-4A46-B6CF-205AF960473C}" type="sibTrans" cxnId="{DB48ACAC-0F3E-49CD-B889-EF008E00D4DC}">
      <dgm:prSet/>
      <dgm:spPr/>
      <dgm:t>
        <a:bodyPr/>
        <a:lstStyle/>
        <a:p>
          <a:endParaRPr lang="ru-RU"/>
        </a:p>
      </dgm:t>
    </dgm:pt>
    <dgm:pt modelId="{94FE75F7-76E7-44D0-909C-A2982598599D}" type="pres">
      <dgm:prSet presAssocID="{7E1CE582-5979-484F-96C6-29568210A222}" presName="vert0" presStyleCnt="0">
        <dgm:presLayoutVars>
          <dgm:dir/>
          <dgm:animOne val="branch"/>
          <dgm:animLvl val="lvl"/>
        </dgm:presLayoutVars>
      </dgm:prSet>
      <dgm:spPr/>
      <dgm:t>
        <a:bodyPr/>
        <a:lstStyle/>
        <a:p>
          <a:endParaRPr lang="uk-UA"/>
        </a:p>
      </dgm:t>
    </dgm:pt>
    <dgm:pt modelId="{D30F2D7D-AE5C-4F5E-95A5-9A4503E63513}" type="pres">
      <dgm:prSet presAssocID="{5B061B64-92A5-4E75-AC63-C1DB562450F1}" presName="thickLine" presStyleLbl="alignNode1" presStyleIdx="0" presStyleCnt="3"/>
      <dgm:spPr/>
    </dgm:pt>
    <dgm:pt modelId="{254C986B-1C2C-45CB-9B19-451762896068}" type="pres">
      <dgm:prSet presAssocID="{5B061B64-92A5-4E75-AC63-C1DB562450F1}" presName="horz1" presStyleCnt="0"/>
      <dgm:spPr/>
    </dgm:pt>
    <dgm:pt modelId="{6F380CBC-D643-4C1B-B9B3-05F2235855A9}" type="pres">
      <dgm:prSet presAssocID="{5B061B64-92A5-4E75-AC63-C1DB562450F1}" presName="tx1" presStyleLbl="revTx" presStyleIdx="0" presStyleCnt="3"/>
      <dgm:spPr/>
      <dgm:t>
        <a:bodyPr/>
        <a:lstStyle/>
        <a:p>
          <a:endParaRPr lang="uk-UA"/>
        </a:p>
      </dgm:t>
    </dgm:pt>
    <dgm:pt modelId="{861FC1F6-BD36-4DFE-A3D0-DB6BE14AD539}" type="pres">
      <dgm:prSet presAssocID="{5B061B64-92A5-4E75-AC63-C1DB562450F1}" presName="vert1" presStyleCnt="0"/>
      <dgm:spPr/>
    </dgm:pt>
    <dgm:pt modelId="{311120B4-3DE4-4D25-AF3A-6B6AC424E735}" type="pres">
      <dgm:prSet presAssocID="{881DB8FA-04F8-4307-AB54-A12832A81E5E}" presName="thickLine" presStyleLbl="alignNode1" presStyleIdx="1" presStyleCnt="3"/>
      <dgm:spPr/>
    </dgm:pt>
    <dgm:pt modelId="{2ECB59D3-9651-48AD-AA56-15A4274B0646}" type="pres">
      <dgm:prSet presAssocID="{881DB8FA-04F8-4307-AB54-A12832A81E5E}" presName="horz1" presStyleCnt="0"/>
      <dgm:spPr/>
    </dgm:pt>
    <dgm:pt modelId="{6A317F4C-9AF9-47EC-B5C8-6731F7C9C256}" type="pres">
      <dgm:prSet presAssocID="{881DB8FA-04F8-4307-AB54-A12832A81E5E}" presName="tx1" presStyleLbl="revTx" presStyleIdx="1" presStyleCnt="3"/>
      <dgm:spPr/>
      <dgm:t>
        <a:bodyPr/>
        <a:lstStyle/>
        <a:p>
          <a:endParaRPr lang="uk-UA"/>
        </a:p>
      </dgm:t>
    </dgm:pt>
    <dgm:pt modelId="{3C713D5E-0D70-414D-84AF-927D30033994}" type="pres">
      <dgm:prSet presAssocID="{881DB8FA-04F8-4307-AB54-A12832A81E5E}" presName="vert1" presStyleCnt="0"/>
      <dgm:spPr/>
    </dgm:pt>
    <dgm:pt modelId="{54D60D14-03D3-4B68-B9E5-6BF9C75659A9}" type="pres">
      <dgm:prSet presAssocID="{00B7120F-6F77-4A2B-9BF3-799FDA89721E}" presName="thickLine" presStyleLbl="alignNode1" presStyleIdx="2" presStyleCnt="3"/>
      <dgm:spPr/>
    </dgm:pt>
    <dgm:pt modelId="{375884DD-7B4A-4229-BB96-4E1E55C4E212}" type="pres">
      <dgm:prSet presAssocID="{00B7120F-6F77-4A2B-9BF3-799FDA89721E}" presName="horz1" presStyleCnt="0"/>
      <dgm:spPr/>
    </dgm:pt>
    <dgm:pt modelId="{4A976B96-BA6D-4933-B7FF-5FC5B1C561BE}" type="pres">
      <dgm:prSet presAssocID="{00B7120F-6F77-4A2B-9BF3-799FDA89721E}" presName="tx1" presStyleLbl="revTx" presStyleIdx="2" presStyleCnt="3"/>
      <dgm:spPr/>
      <dgm:t>
        <a:bodyPr/>
        <a:lstStyle/>
        <a:p>
          <a:endParaRPr lang="uk-UA"/>
        </a:p>
      </dgm:t>
    </dgm:pt>
    <dgm:pt modelId="{16483ADC-515E-4362-AF3C-A7E5A393C4B4}" type="pres">
      <dgm:prSet presAssocID="{00B7120F-6F77-4A2B-9BF3-799FDA89721E}" presName="vert1" presStyleCnt="0"/>
      <dgm:spPr/>
    </dgm:pt>
  </dgm:ptLst>
  <dgm:cxnLst>
    <dgm:cxn modelId="{5AC20758-DC06-4255-9045-1E19340FD7EB}" srcId="{7E1CE582-5979-484F-96C6-29568210A222}" destId="{5B061B64-92A5-4E75-AC63-C1DB562450F1}" srcOrd="0" destOrd="0" parTransId="{314D421D-1786-4121-A0E3-C73D3A0D9BC7}" sibTransId="{EB10F804-493E-479A-BDD8-FFF86743C2DA}"/>
    <dgm:cxn modelId="{C43A9DEA-09B1-4256-8D9D-66B35FCF724C}" type="presOf" srcId="{00B7120F-6F77-4A2B-9BF3-799FDA89721E}" destId="{4A976B96-BA6D-4933-B7FF-5FC5B1C561BE}" srcOrd="0" destOrd="0" presId="urn:microsoft.com/office/officeart/2008/layout/LinedList"/>
    <dgm:cxn modelId="{1D613844-6ACE-4464-A271-D20617EB77C3}" type="presOf" srcId="{7E1CE582-5979-484F-96C6-29568210A222}" destId="{94FE75F7-76E7-44D0-909C-A2982598599D}" srcOrd="0" destOrd="0" presId="urn:microsoft.com/office/officeart/2008/layout/LinedList"/>
    <dgm:cxn modelId="{9EE85C78-2D2F-48F5-9518-57357FC3E6BF}" srcId="{7E1CE582-5979-484F-96C6-29568210A222}" destId="{881DB8FA-04F8-4307-AB54-A12832A81E5E}" srcOrd="1" destOrd="0" parTransId="{C2283EE1-8C32-43B5-806B-873AB41010C6}" sibTransId="{E85E40D7-7A3E-4B2D-B941-75E3B596F58E}"/>
    <dgm:cxn modelId="{F318B836-681A-4496-95FD-E5F231C46D41}" type="presOf" srcId="{881DB8FA-04F8-4307-AB54-A12832A81E5E}" destId="{6A317F4C-9AF9-47EC-B5C8-6731F7C9C256}" srcOrd="0" destOrd="0" presId="urn:microsoft.com/office/officeart/2008/layout/LinedList"/>
    <dgm:cxn modelId="{DD5CD96A-BA9C-4921-9FB7-AEE1F1FFE0AF}" type="presOf" srcId="{5B061B64-92A5-4E75-AC63-C1DB562450F1}" destId="{6F380CBC-D643-4C1B-B9B3-05F2235855A9}" srcOrd="0" destOrd="0" presId="urn:microsoft.com/office/officeart/2008/layout/LinedList"/>
    <dgm:cxn modelId="{DB48ACAC-0F3E-49CD-B889-EF008E00D4DC}" srcId="{7E1CE582-5979-484F-96C6-29568210A222}" destId="{00B7120F-6F77-4A2B-9BF3-799FDA89721E}" srcOrd="2" destOrd="0" parTransId="{6F52128B-D94A-4744-A73E-05C01ADED9B4}" sibTransId="{CFD12666-F536-4A46-B6CF-205AF960473C}"/>
    <dgm:cxn modelId="{55A29EF7-B490-4A80-8F7C-65BA9C739D61}" type="presParOf" srcId="{94FE75F7-76E7-44D0-909C-A2982598599D}" destId="{D30F2D7D-AE5C-4F5E-95A5-9A4503E63513}" srcOrd="0" destOrd="0" presId="urn:microsoft.com/office/officeart/2008/layout/LinedList"/>
    <dgm:cxn modelId="{3754F2F6-47C3-4387-ADAE-1B199FD6230F}" type="presParOf" srcId="{94FE75F7-76E7-44D0-909C-A2982598599D}" destId="{254C986B-1C2C-45CB-9B19-451762896068}" srcOrd="1" destOrd="0" presId="urn:microsoft.com/office/officeart/2008/layout/LinedList"/>
    <dgm:cxn modelId="{3DEBA760-7D49-4EFB-B972-87BE33A00D0E}" type="presParOf" srcId="{254C986B-1C2C-45CB-9B19-451762896068}" destId="{6F380CBC-D643-4C1B-B9B3-05F2235855A9}" srcOrd="0" destOrd="0" presId="urn:microsoft.com/office/officeart/2008/layout/LinedList"/>
    <dgm:cxn modelId="{85373D87-EB47-4A1F-BCC1-8F112AC611E9}" type="presParOf" srcId="{254C986B-1C2C-45CB-9B19-451762896068}" destId="{861FC1F6-BD36-4DFE-A3D0-DB6BE14AD539}" srcOrd="1" destOrd="0" presId="urn:microsoft.com/office/officeart/2008/layout/LinedList"/>
    <dgm:cxn modelId="{25F515DF-87A2-4F67-8396-1553839EB547}" type="presParOf" srcId="{94FE75F7-76E7-44D0-909C-A2982598599D}" destId="{311120B4-3DE4-4D25-AF3A-6B6AC424E735}" srcOrd="2" destOrd="0" presId="urn:microsoft.com/office/officeart/2008/layout/LinedList"/>
    <dgm:cxn modelId="{C287EA5C-C2D8-4631-B6FD-AFA301EC7157}" type="presParOf" srcId="{94FE75F7-76E7-44D0-909C-A2982598599D}" destId="{2ECB59D3-9651-48AD-AA56-15A4274B0646}" srcOrd="3" destOrd="0" presId="urn:microsoft.com/office/officeart/2008/layout/LinedList"/>
    <dgm:cxn modelId="{8ABB2D45-83E3-47E0-A2E5-DFB4E84727E3}" type="presParOf" srcId="{2ECB59D3-9651-48AD-AA56-15A4274B0646}" destId="{6A317F4C-9AF9-47EC-B5C8-6731F7C9C256}" srcOrd="0" destOrd="0" presId="urn:microsoft.com/office/officeart/2008/layout/LinedList"/>
    <dgm:cxn modelId="{4121E312-27E3-4C56-A22C-893F40647623}" type="presParOf" srcId="{2ECB59D3-9651-48AD-AA56-15A4274B0646}" destId="{3C713D5E-0D70-414D-84AF-927D30033994}" srcOrd="1" destOrd="0" presId="urn:microsoft.com/office/officeart/2008/layout/LinedList"/>
    <dgm:cxn modelId="{3DFFAD9B-2384-452D-9D25-10B68895A9C2}" type="presParOf" srcId="{94FE75F7-76E7-44D0-909C-A2982598599D}" destId="{54D60D14-03D3-4B68-B9E5-6BF9C75659A9}" srcOrd="4" destOrd="0" presId="urn:microsoft.com/office/officeart/2008/layout/LinedList"/>
    <dgm:cxn modelId="{E3FB9D9B-2B9B-4359-BAF2-1E17A887EBA3}" type="presParOf" srcId="{94FE75F7-76E7-44D0-909C-A2982598599D}" destId="{375884DD-7B4A-4229-BB96-4E1E55C4E212}" srcOrd="5" destOrd="0" presId="urn:microsoft.com/office/officeart/2008/layout/LinedList"/>
    <dgm:cxn modelId="{01308BE8-A954-42C3-87CC-80C4284ED95D}" type="presParOf" srcId="{375884DD-7B4A-4229-BB96-4E1E55C4E212}" destId="{4A976B96-BA6D-4933-B7FF-5FC5B1C561BE}" srcOrd="0" destOrd="0" presId="urn:microsoft.com/office/officeart/2008/layout/LinedList"/>
    <dgm:cxn modelId="{26F48FA6-FC61-4667-ADA2-1CBD2CA99EF8}" type="presParOf" srcId="{375884DD-7B4A-4229-BB96-4E1E55C4E212}" destId="{16483ADC-515E-4362-AF3C-A7E5A393C4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207FAD-3F27-4C6C-9275-A36DC247AED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6EB5B6A5-26DB-4888-ACBD-3E35E2C67E77}">
      <dgm:prSet phldrT="[Текст]" custT="1"/>
      <dgm:spPr/>
      <dgm:t>
        <a:bodyPr/>
        <a:lstStyle/>
        <a:p>
          <a:r>
            <a:rPr lang="uk-UA" sz="2500" b="0" u="none" smtClean="0">
              <a:latin typeface="Times New Roman" pitchFamily="18" charset="0"/>
              <a:cs typeface="Times New Roman" pitchFamily="18" charset="0"/>
            </a:rPr>
            <a:t>Недиференційований маркетинг</a:t>
          </a:r>
          <a:endParaRPr lang="ru-RU" sz="2500" b="0" u="none">
            <a:latin typeface="Times New Roman" pitchFamily="18" charset="0"/>
            <a:cs typeface="Times New Roman" pitchFamily="18" charset="0"/>
          </a:endParaRPr>
        </a:p>
      </dgm:t>
    </dgm:pt>
    <dgm:pt modelId="{896FF83B-AC68-4310-9C49-C0EC8D5408C1}" type="parTrans" cxnId="{6C782521-6BED-474C-B768-CD1AD7B33709}">
      <dgm:prSet/>
      <dgm:spPr/>
      <dgm:t>
        <a:bodyPr/>
        <a:lstStyle/>
        <a:p>
          <a:endParaRPr lang="ru-RU"/>
        </a:p>
      </dgm:t>
    </dgm:pt>
    <dgm:pt modelId="{A4D8F07D-63FD-4F0B-BC26-B02A4D40999A}" type="sibTrans" cxnId="{6C782521-6BED-474C-B768-CD1AD7B33709}">
      <dgm:prSet/>
      <dgm:spPr/>
      <dgm:t>
        <a:bodyPr/>
        <a:lstStyle/>
        <a:p>
          <a:endParaRPr lang="ru-RU"/>
        </a:p>
      </dgm:t>
    </dgm:pt>
    <dgm:pt modelId="{CBA6EF87-915F-43EF-8DFB-2EEE733D2707}">
      <dgm:prSet phldrT="[Текст]" custT="1"/>
      <dgm:spPr/>
      <dgm:t>
        <a:bodyPr/>
        <a:lstStyle/>
        <a:p>
          <a:r>
            <a:rPr lang="uk-UA" sz="2500" b="0" u="none" dirty="0" smtClean="0">
              <a:latin typeface="Times New Roman" pitchFamily="18" charset="0"/>
              <a:cs typeface="Times New Roman" pitchFamily="18" charset="0"/>
            </a:rPr>
            <a:t>Диференційований маркетинг</a:t>
          </a:r>
          <a:endParaRPr lang="ru-RU" sz="2500" b="0" u="none" dirty="0">
            <a:latin typeface="Times New Roman" pitchFamily="18" charset="0"/>
            <a:cs typeface="Times New Roman" pitchFamily="18" charset="0"/>
          </a:endParaRPr>
        </a:p>
      </dgm:t>
    </dgm:pt>
    <dgm:pt modelId="{D8112235-5900-4E2D-B374-821EB928335C}" type="parTrans" cxnId="{9AF649F2-1BEE-43B5-94C4-1C1EF42D2B45}">
      <dgm:prSet/>
      <dgm:spPr/>
      <dgm:t>
        <a:bodyPr/>
        <a:lstStyle/>
        <a:p>
          <a:endParaRPr lang="ru-RU"/>
        </a:p>
      </dgm:t>
    </dgm:pt>
    <dgm:pt modelId="{7EA9D021-E24F-4950-A1DD-28FCDB510387}" type="sibTrans" cxnId="{9AF649F2-1BEE-43B5-94C4-1C1EF42D2B45}">
      <dgm:prSet/>
      <dgm:spPr/>
      <dgm:t>
        <a:bodyPr/>
        <a:lstStyle/>
        <a:p>
          <a:endParaRPr lang="ru-RU"/>
        </a:p>
      </dgm:t>
    </dgm:pt>
    <dgm:pt modelId="{ADB2E048-34B2-4B61-B953-DA6D4BFFD61E}">
      <dgm:prSet phldrT="[Текст]" custT="1"/>
      <dgm:spPr/>
      <dgm:t>
        <a:bodyPr/>
        <a:lstStyle/>
        <a:p>
          <a:r>
            <a:rPr lang="uk-UA" sz="2500" b="0" u="none" dirty="0" smtClean="0">
              <a:latin typeface="Times New Roman" pitchFamily="18" charset="0"/>
              <a:cs typeface="Times New Roman" pitchFamily="18" charset="0"/>
            </a:rPr>
            <a:t>Концентрований маркетинг</a:t>
          </a:r>
          <a:endParaRPr lang="ru-RU" sz="2500" b="0" u="none" dirty="0">
            <a:latin typeface="Times New Roman" pitchFamily="18" charset="0"/>
            <a:cs typeface="Times New Roman" pitchFamily="18" charset="0"/>
          </a:endParaRPr>
        </a:p>
      </dgm:t>
    </dgm:pt>
    <dgm:pt modelId="{96454191-4D31-4B7A-A53C-0FEB4551EB76}" type="parTrans" cxnId="{5D3C6DC2-2352-409D-9D6E-0CC4693C0D57}">
      <dgm:prSet/>
      <dgm:spPr/>
      <dgm:t>
        <a:bodyPr/>
        <a:lstStyle/>
        <a:p>
          <a:endParaRPr lang="ru-RU"/>
        </a:p>
      </dgm:t>
    </dgm:pt>
    <dgm:pt modelId="{AFFA7DE0-4675-4B46-B2AB-CC143C7BEB2D}" type="sibTrans" cxnId="{5D3C6DC2-2352-409D-9D6E-0CC4693C0D57}">
      <dgm:prSet/>
      <dgm:spPr/>
      <dgm:t>
        <a:bodyPr/>
        <a:lstStyle/>
        <a:p>
          <a:endParaRPr lang="ru-RU"/>
        </a:p>
      </dgm:t>
    </dgm:pt>
    <dgm:pt modelId="{F2E02D15-9DD1-4491-9E36-B95E1CA6B77B}">
      <dgm:prSet phldrT="[Текст]" custT="1"/>
      <dgm:spPr/>
      <dgm:t>
        <a:bodyPr/>
        <a:lstStyle/>
        <a:p>
          <a:r>
            <a:rPr lang="uk-UA" sz="2500" b="0" u="none" smtClean="0">
              <a:latin typeface="Times New Roman" pitchFamily="18" charset="0"/>
              <a:cs typeface="Times New Roman" pitchFamily="18" charset="0"/>
            </a:rPr>
            <a:t>Індивідуалізований маркетинг</a:t>
          </a:r>
          <a:endParaRPr lang="ru-RU" sz="2500" b="0" u="none" dirty="0">
            <a:latin typeface="Times New Roman" pitchFamily="18" charset="0"/>
            <a:cs typeface="Times New Roman" pitchFamily="18" charset="0"/>
          </a:endParaRPr>
        </a:p>
      </dgm:t>
    </dgm:pt>
    <dgm:pt modelId="{B6D68636-DA56-4890-A3C8-7FB629BE7FF7}" type="parTrans" cxnId="{7CDEA0FA-3410-4425-939C-F78D2ACBC05A}">
      <dgm:prSet/>
      <dgm:spPr/>
      <dgm:t>
        <a:bodyPr/>
        <a:lstStyle/>
        <a:p>
          <a:endParaRPr lang="ru-RU"/>
        </a:p>
      </dgm:t>
    </dgm:pt>
    <dgm:pt modelId="{741C50C8-2420-4B80-B189-FC54EABB8F06}" type="sibTrans" cxnId="{7CDEA0FA-3410-4425-939C-F78D2ACBC05A}">
      <dgm:prSet/>
      <dgm:spPr/>
      <dgm:t>
        <a:bodyPr/>
        <a:lstStyle/>
        <a:p>
          <a:endParaRPr lang="ru-RU"/>
        </a:p>
      </dgm:t>
    </dgm:pt>
    <dgm:pt modelId="{74F3FD30-3B90-4D19-A026-FA514E508165}" type="pres">
      <dgm:prSet presAssocID="{48207FAD-3F27-4C6C-9275-A36DC247AEDB}" presName="outerComposite" presStyleCnt="0">
        <dgm:presLayoutVars>
          <dgm:chMax val="5"/>
          <dgm:dir/>
          <dgm:resizeHandles val="exact"/>
        </dgm:presLayoutVars>
      </dgm:prSet>
      <dgm:spPr/>
      <dgm:t>
        <a:bodyPr/>
        <a:lstStyle/>
        <a:p>
          <a:endParaRPr lang="uk-UA"/>
        </a:p>
      </dgm:t>
    </dgm:pt>
    <dgm:pt modelId="{52A40DBB-39D5-4EF8-BBFB-41B051A975F7}" type="pres">
      <dgm:prSet presAssocID="{48207FAD-3F27-4C6C-9275-A36DC247AEDB}" presName="dummyMaxCanvas" presStyleCnt="0">
        <dgm:presLayoutVars/>
      </dgm:prSet>
      <dgm:spPr/>
    </dgm:pt>
    <dgm:pt modelId="{128EDB06-73CB-4C5C-A180-A1A7B205F9AF}" type="pres">
      <dgm:prSet presAssocID="{48207FAD-3F27-4C6C-9275-A36DC247AEDB}" presName="FourNodes_1" presStyleLbl="node1" presStyleIdx="0" presStyleCnt="4">
        <dgm:presLayoutVars>
          <dgm:bulletEnabled val="1"/>
        </dgm:presLayoutVars>
      </dgm:prSet>
      <dgm:spPr/>
      <dgm:t>
        <a:bodyPr/>
        <a:lstStyle/>
        <a:p>
          <a:endParaRPr lang="uk-UA"/>
        </a:p>
      </dgm:t>
    </dgm:pt>
    <dgm:pt modelId="{D5551E27-CC5F-4754-BC80-3C105CC9B4A7}" type="pres">
      <dgm:prSet presAssocID="{48207FAD-3F27-4C6C-9275-A36DC247AEDB}" presName="FourNodes_2" presStyleLbl="node1" presStyleIdx="1" presStyleCnt="4">
        <dgm:presLayoutVars>
          <dgm:bulletEnabled val="1"/>
        </dgm:presLayoutVars>
      </dgm:prSet>
      <dgm:spPr/>
      <dgm:t>
        <a:bodyPr/>
        <a:lstStyle/>
        <a:p>
          <a:endParaRPr lang="uk-UA"/>
        </a:p>
      </dgm:t>
    </dgm:pt>
    <dgm:pt modelId="{671BF551-601B-4031-B73A-56DB70ECCE9D}" type="pres">
      <dgm:prSet presAssocID="{48207FAD-3F27-4C6C-9275-A36DC247AEDB}" presName="FourNodes_3" presStyleLbl="node1" presStyleIdx="2" presStyleCnt="4">
        <dgm:presLayoutVars>
          <dgm:bulletEnabled val="1"/>
        </dgm:presLayoutVars>
      </dgm:prSet>
      <dgm:spPr/>
      <dgm:t>
        <a:bodyPr/>
        <a:lstStyle/>
        <a:p>
          <a:endParaRPr lang="uk-UA"/>
        </a:p>
      </dgm:t>
    </dgm:pt>
    <dgm:pt modelId="{FC893553-FF3C-4716-BF32-654A22EB961C}" type="pres">
      <dgm:prSet presAssocID="{48207FAD-3F27-4C6C-9275-A36DC247AEDB}" presName="FourNodes_4" presStyleLbl="node1" presStyleIdx="3" presStyleCnt="4">
        <dgm:presLayoutVars>
          <dgm:bulletEnabled val="1"/>
        </dgm:presLayoutVars>
      </dgm:prSet>
      <dgm:spPr/>
      <dgm:t>
        <a:bodyPr/>
        <a:lstStyle/>
        <a:p>
          <a:endParaRPr lang="uk-UA"/>
        </a:p>
      </dgm:t>
    </dgm:pt>
    <dgm:pt modelId="{40083567-585C-4CD7-A284-A7D476F903E2}" type="pres">
      <dgm:prSet presAssocID="{48207FAD-3F27-4C6C-9275-A36DC247AEDB}" presName="FourConn_1-2" presStyleLbl="fgAccFollowNode1" presStyleIdx="0" presStyleCnt="3">
        <dgm:presLayoutVars>
          <dgm:bulletEnabled val="1"/>
        </dgm:presLayoutVars>
      </dgm:prSet>
      <dgm:spPr/>
      <dgm:t>
        <a:bodyPr/>
        <a:lstStyle/>
        <a:p>
          <a:endParaRPr lang="uk-UA"/>
        </a:p>
      </dgm:t>
    </dgm:pt>
    <dgm:pt modelId="{92BB37EE-4EB1-41A1-B4BA-E5B3860B9FFB}" type="pres">
      <dgm:prSet presAssocID="{48207FAD-3F27-4C6C-9275-A36DC247AEDB}" presName="FourConn_2-3" presStyleLbl="fgAccFollowNode1" presStyleIdx="1" presStyleCnt="3">
        <dgm:presLayoutVars>
          <dgm:bulletEnabled val="1"/>
        </dgm:presLayoutVars>
      </dgm:prSet>
      <dgm:spPr/>
      <dgm:t>
        <a:bodyPr/>
        <a:lstStyle/>
        <a:p>
          <a:endParaRPr lang="uk-UA"/>
        </a:p>
      </dgm:t>
    </dgm:pt>
    <dgm:pt modelId="{FA38E361-F985-4866-8A39-716C70E3E336}" type="pres">
      <dgm:prSet presAssocID="{48207FAD-3F27-4C6C-9275-A36DC247AEDB}" presName="FourConn_3-4" presStyleLbl="fgAccFollowNode1" presStyleIdx="2" presStyleCnt="3">
        <dgm:presLayoutVars>
          <dgm:bulletEnabled val="1"/>
        </dgm:presLayoutVars>
      </dgm:prSet>
      <dgm:spPr/>
      <dgm:t>
        <a:bodyPr/>
        <a:lstStyle/>
        <a:p>
          <a:endParaRPr lang="uk-UA"/>
        </a:p>
      </dgm:t>
    </dgm:pt>
    <dgm:pt modelId="{EBB87B14-5832-4765-82C7-85BAC1466D1B}" type="pres">
      <dgm:prSet presAssocID="{48207FAD-3F27-4C6C-9275-A36DC247AEDB}" presName="FourNodes_1_text" presStyleLbl="node1" presStyleIdx="3" presStyleCnt="4">
        <dgm:presLayoutVars>
          <dgm:bulletEnabled val="1"/>
        </dgm:presLayoutVars>
      </dgm:prSet>
      <dgm:spPr/>
      <dgm:t>
        <a:bodyPr/>
        <a:lstStyle/>
        <a:p>
          <a:endParaRPr lang="uk-UA"/>
        </a:p>
      </dgm:t>
    </dgm:pt>
    <dgm:pt modelId="{B487B680-1712-45B7-BA41-34BFD891C501}" type="pres">
      <dgm:prSet presAssocID="{48207FAD-3F27-4C6C-9275-A36DC247AEDB}" presName="FourNodes_2_text" presStyleLbl="node1" presStyleIdx="3" presStyleCnt="4">
        <dgm:presLayoutVars>
          <dgm:bulletEnabled val="1"/>
        </dgm:presLayoutVars>
      </dgm:prSet>
      <dgm:spPr/>
      <dgm:t>
        <a:bodyPr/>
        <a:lstStyle/>
        <a:p>
          <a:endParaRPr lang="uk-UA"/>
        </a:p>
      </dgm:t>
    </dgm:pt>
    <dgm:pt modelId="{97B0EB68-D482-4896-AC46-B61B38FFDB53}" type="pres">
      <dgm:prSet presAssocID="{48207FAD-3F27-4C6C-9275-A36DC247AEDB}" presName="FourNodes_3_text" presStyleLbl="node1" presStyleIdx="3" presStyleCnt="4">
        <dgm:presLayoutVars>
          <dgm:bulletEnabled val="1"/>
        </dgm:presLayoutVars>
      </dgm:prSet>
      <dgm:spPr/>
      <dgm:t>
        <a:bodyPr/>
        <a:lstStyle/>
        <a:p>
          <a:endParaRPr lang="uk-UA"/>
        </a:p>
      </dgm:t>
    </dgm:pt>
    <dgm:pt modelId="{BF7B9FEA-9CB5-4CA7-AC4E-A7A8166D6519}" type="pres">
      <dgm:prSet presAssocID="{48207FAD-3F27-4C6C-9275-A36DC247AEDB}" presName="FourNodes_4_text" presStyleLbl="node1" presStyleIdx="3" presStyleCnt="4">
        <dgm:presLayoutVars>
          <dgm:bulletEnabled val="1"/>
        </dgm:presLayoutVars>
      </dgm:prSet>
      <dgm:spPr/>
      <dgm:t>
        <a:bodyPr/>
        <a:lstStyle/>
        <a:p>
          <a:endParaRPr lang="uk-UA"/>
        </a:p>
      </dgm:t>
    </dgm:pt>
  </dgm:ptLst>
  <dgm:cxnLst>
    <dgm:cxn modelId="{8C85A795-C326-4617-873B-7E28563DEFD7}" type="presOf" srcId="{F2E02D15-9DD1-4491-9E36-B95E1CA6B77B}" destId="{FC893553-FF3C-4716-BF32-654A22EB961C}" srcOrd="0" destOrd="0" presId="urn:microsoft.com/office/officeart/2005/8/layout/vProcess5"/>
    <dgm:cxn modelId="{6C782521-6BED-474C-B768-CD1AD7B33709}" srcId="{48207FAD-3F27-4C6C-9275-A36DC247AEDB}" destId="{6EB5B6A5-26DB-4888-ACBD-3E35E2C67E77}" srcOrd="0" destOrd="0" parTransId="{896FF83B-AC68-4310-9C49-C0EC8D5408C1}" sibTransId="{A4D8F07D-63FD-4F0B-BC26-B02A4D40999A}"/>
    <dgm:cxn modelId="{7F3075D7-9E85-45D8-A988-4E1DCF0E5225}" type="presOf" srcId="{CBA6EF87-915F-43EF-8DFB-2EEE733D2707}" destId="{D5551E27-CC5F-4754-BC80-3C105CC9B4A7}" srcOrd="0" destOrd="0" presId="urn:microsoft.com/office/officeart/2005/8/layout/vProcess5"/>
    <dgm:cxn modelId="{8F8C66F8-213D-4F41-A194-66570F7C1F7E}" type="presOf" srcId="{7EA9D021-E24F-4950-A1DD-28FCDB510387}" destId="{92BB37EE-4EB1-41A1-B4BA-E5B3860B9FFB}" srcOrd="0" destOrd="0" presId="urn:microsoft.com/office/officeart/2005/8/layout/vProcess5"/>
    <dgm:cxn modelId="{90A811BD-1D6F-4154-8081-051DF691CB25}" type="presOf" srcId="{F2E02D15-9DD1-4491-9E36-B95E1CA6B77B}" destId="{BF7B9FEA-9CB5-4CA7-AC4E-A7A8166D6519}" srcOrd="1" destOrd="0" presId="urn:microsoft.com/office/officeart/2005/8/layout/vProcess5"/>
    <dgm:cxn modelId="{9AF649F2-1BEE-43B5-94C4-1C1EF42D2B45}" srcId="{48207FAD-3F27-4C6C-9275-A36DC247AEDB}" destId="{CBA6EF87-915F-43EF-8DFB-2EEE733D2707}" srcOrd="1" destOrd="0" parTransId="{D8112235-5900-4E2D-B374-821EB928335C}" sibTransId="{7EA9D021-E24F-4950-A1DD-28FCDB510387}"/>
    <dgm:cxn modelId="{6BB1C32B-CD85-471B-8ACB-9D43E82FFC87}" type="presOf" srcId="{6EB5B6A5-26DB-4888-ACBD-3E35E2C67E77}" destId="{EBB87B14-5832-4765-82C7-85BAC1466D1B}" srcOrd="1" destOrd="0" presId="urn:microsoft.com/office/officeart/2005/8/layout/vProcess5"/>
    <dgm:cxn modelId="{9DEEFC8D-1192-4D82-95C7-C91826FF404A}" type="presOf" srcId="{48207FAD-3F27-4C6C-9275-A36DC247AEDB}" destId="{74F3FD30-3B90-4D19-A026-FA514E508165}" srcOrd="0" destOrd="0" presId="urn:microsoft.com/office/officeart/2005/8/layout/vProcess5"/>
    <dgm:cxn modelId="{0522F1EB-E7B2-4914-8021-0BDF86B0ED05}" type="presOf" srcId="{AFFA7DE0-4675-4B46-B2AB-CC143C7BEB2D}" destId="{FA38E361-F985-4866-8A39-716C70E3E336}" srcOrd="0" destOrd="0" presId="urn:microsoft.com/office/officeart/2005/8/layout/vProcess5"/>
    <dgm:cxn modelId="{8F297523-FB34-40C5-8641-7F1F07CE64E8}" type="presOf" srcId="{ADB2E048-34B2-4B61-B953-DA6D4BFFD61E}" destId="{97B0EB68-D482-4896-AC46-B61B38FFDB53}" srcOrd="1" destOrd="0" presId="urn:microsoft.com/office/officeart/2005/8/layout/vProcess5"/>
    <dgm:cxn modelId="{7D15B1B1-1EC4-41CC-B9B2-97F934870EB3}" type="presOf" srcId="{CBA6EF87-915F-43EF-8DFB-2EEE733D2707}" destId="{B487B680-1712-45B7-BA41-34BFD891C501}" srcOrd="1" destOrd="0" presId="urn:microsoft.com/office/officeart/2005/8/layout/vProcess5"/>
    <dgm:cxn modelId="{637FD45D-E2BA-44BB-9AED-28A55305AD00}" type="presOf" srcId="{A4D8F07D-63FD-4F0B-BC26-B02A4D40999A}" destId="{40083567-585C-4CD7-A284-A7D476F903E2}" srcOrd="0" destOrd="0" presId="urn:microsoft.com/office/officeart/2005/8/layout/vProcess5"/>
    <dgm:cxn modelId="{44C93200-473F-4A39-9C2E-663B2D6DE9E0}" type="presOf" srcId="{6EB5B6A5-26DB-4888-ACBD-3E35E2C67E77}" destId="{128EDB06-73CB-4C5C-A180-A1A7B205F9AF}" srcOrd="0" destOrd="0" presId="urn:microsoft.com/office/officeart/2005/8/layout/vProcess5"/>
    <dgm:cxn modelId="{5D3C6DC2-2352-409D-9D6E-0CC4693C0D57}" srcId="{48207FAD-3F27-4C6C-9275-A36DC247AEDB}" destId="{ADB2E048-34B2-4B61-B953-DA6D4BFFD61E}" srcOrd="2" destOrd="0" parTransId="{96454191-4D31-4B7A-A53C-0FEB4551EB76}" sibTransId="{AFFA7DE0-4675-4B46-B2AB-CC143C7BEB2D}"/>
    <dgm:cxn modelId="{3F011A45-3397-48B2-B47D-C2094569AE0F}" type="presOf" srcId="{ADB2E048-34B2-4B61-B953-DA6D4BFFD61E}" destId="{671BF551-601B-4031-B73A-56DB70ECCE9D}" srcOrd="0" destOrd="0" presId="urn:microsoft.com/office/officeart/2005/8/layout/vProcess5"/>
    <dgm:cxn modelId="{7CDEA0FA-3410-4425-939C-F78D2ACBC05A}" srcId="{48207FAD-3F27-4C6C-9275-A36DC247AEDB}" destId="{F2E02D15-9DD1-4491-9E36-B95E1CA6B77B}" srcOrd="3" destOrd="0" parTransId="{B6D68636-DA56-4890-A3C8-7FB629BE7FF7}" sibTransId="{741C50C8-2420-4B80-B189-FC54EABB8F06}"/>
    <dgm:cxn modelId="{260D7D02-6147-4E99-9BD4-9FC310AFF999}" type="presParOf" srcId="{74F3FD30-3B90-4D19-A026-FA514E508165}" destId="{52A40DBB-39D5-4EF8-BBFB-41B051A975F7}" srcOrd="0" destOrd="0" presId="urn:microsoft.com/office/officeart/2005/8/layout/vProcess5"/>
    <dgm:cxn modelId="{EB678939-3AF0-420F-BC5D-E8ED8B2F5457}" type="presParOf" srcId="{74F3FD30-3B90-4D19-A026-FA514E508165}" destId="{128EDB06-73CB-4C5C-A180-A1A7B205F9AF}" srcOrd="1" destOrd="0" presId="urn:microsoft.com/office/officeart/2005/8/layout/vProcess5"/>
    <dgm:cxn modelId="{08F94B98-D251-4643-B59D-BDFE1A577CC0}" type="presParOf" srcId="{74F3FD30-3B90-4D19-A026-FA514E508165}" destId="{D5551E27-CC5F-4754-BC80-3C105CC9B4A7}" srcOrd="2" destOrd="0" presId="urn:microsoft.com/office/officeart/2005/8/layout/vProcess5"/>
    <dgm:cxn modelId="{0847E2B4-2712-44BC-B53D-F38441DB9566}" type="presParOf" srcId="{74F3FD30-3B90-4D19-A026-FA514E508165}" destId="{671BF551-601B-4031-B73A-56DB70ECCE9D}" srcOrd="3" destOrd="0" presId="urn:microsoft.com/office/officeart/2005/8/layout/vProcess5"/>
    <dgm:cxn modelId="{2034E1AC-11E4-43AF-82D6-B8A4335F117E}" type="presParOf" srcId="{74F3FD30-3B90-4D19-A026-FA514E508165}" destId="{FC893553-FF3C-4716-BF32-654A22EB961C}" srcOrd="4" destOrd="0" presId="urn:microsoft.com/office/officeart/2005/8/layout/vProcess5"/>
    <dgm:cxn modelId="{B48D77D1-07FC-4398-8B4D-D54E2A4123EC}" type="presParOf" srcId="{74F3FD30-3B90-4D19-A026-FA514E508165}" destId="{40083567-585C-4CD7-A284-A7D476F903E2}" srcOrd="5" destOrd="0" presId="urn:microsoft.com/office/officeart/2005/8/layout/vProcess5"/>
    <dgm:cxn modelId="{D22788B8-994F-478F-950E-62CACBE2F564}" type="presParOf" srcId="{74F3FD30-3B90-4D19-A026-FA514E508165}" destId="{92BB37EE-4EB1-41A1-B4BA-E5B3860B9FFB}" srcOrd="6" destOrd="0" presId="urn:microsoft.com/office/officeart/2005/8/layout/vProcess5"/>
    <dgm:cxn modelId="{D2A5093D-D01F-4654-8A1B-5FBA0154CD76}" type="presParOf" srcId="{74F3FD30-3B90-4D19-A026-FA514E508165}" destId="{FA38E361-F985-4866-8A39-716C70E3E336}" srcOrd="7" destOrd="0" presId="urn:microsoft.com/office/officeart/2005/8/layout/vProcess5"/>
    <dgm:cxn modelId="{19117B37-9344-47B0-A1A9-0521CD5B4ACC}" type="presParOf" srcId="{74F3FD30-3B90-4D19-A026-FA514E508165}" destId="{EBB87B14-5832-4765-82C7-85BAC1466D1B}" srcOrd="8" destOrd="0" presId="urn:microsoft.com/office/officeart/2005/8/layout/vProcess5"/>
    <dgm:cxn modelId="{B6A5F01F-743C-4E1A-9F26-A8A8E139A5E4}" type="presParOf" srcId="{74F3FD30-3B90-4D19-A026-FA514E508165}" destId="{B487B680-1712-45B7-BA41-34BFD891C501}" srcOrd="9" destOrd="0" presId="urn:microsoft.com/office/officeart/2005/8/layout/vProcess5"/>
    <dgm:cxn modelId="{9E524F16-9041-4115-A692-E01A3CCA9A5C}" type="presParOf" srcId="{74F3FD30-3B90-4D19-A026-FA514E508165}" destId="{97B0EB68-D482-4896-AC46-B61B38FFDB53}" srcOrd="10" destOrd="0" presId="urn:microsoft.com/office/officeart/2005/8/layout/vProcess5"/>
    <dgm:cxn modelId="{23AD6827-BCB8-4854-99D1-E895F0BBC627}" type="presParOf" srcId="{74F3FD30-3B90-4D19-A026-FA514E508165}" destId="{BF7B9FEA-9CB5-4CA7-AC4E-A7A8166D651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9F0828-2EC1-4171-8A36-FD319E8E60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45714A3-5F07-4B4B-A421-B89E0AF0D818}">
      <dgm:prSet phldrT="[Текст]" custT="1"/>
      <dgm:spPr/>
      <dgm:t>
        <a:bodyPr/>
        <a:lstStyle/>
        <a:p>
          <a:r>
            <a:rPr lang="uk-UA" sz="1400" dirty="0" smtClean="0">
              <a:latin typeface="Times New Roman" pitchFamily="18" charset="0"/>
              <a:cs typeface="Times New Roman" pitchFamily="18" charset="0"/>
            </a:rPr>
            <a:t>позиціонувати свої товари, спираючись на специфічні властивості</a:t>
          </a:r>
          <a:r>
            <a:rPr lang="en-US" sz="140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(характеристики) товару;</a:t>
          </a:r>
          <a:endParaRPr lang="ru-RU" sz="1400" dirty="0">
            <a:latin typeface="Times New Roman" pitchFamily="18" charset="0"/>
            <a:cs typeface="Times New Roman" pitchFamily="18" charset="0"/>
          </a:endParaRPr>
        </a:p>
      </dgm:t>
    </dgm:pt>
    <dgm:pt modelId="{19818D6D-2D81-479D-8D81-49C86D176B7A}" type="parTrans" cxnId="{2CE9EE5D-FA9C-4835-9AE9-46A9E2CAF449}">
      <dgm:prSet/>
      <dgm:spPr/>
      <dgm:t>
        <a:bodyPr/>
        <a:lstStyle/>
        <a:p>
          <a:endParaRPr lang="ru-RU"/>
        </a:p>
      </dgm:t>
    </dgm:pt>
    <dgm:pt modelId="{3342E48F-15A0-45A3-BF0F-3EDF2BF985BE}" type="sibTrans" cxnId="{2CE9EE5D-FA9C-4835-9AE9-46A9E2CAF449}">
      <dgm:prSet/>
      <dgm:spPr/>
      <dgm:t>
        <a:bodyPr/>
        <a:lstStyle/>
        <a:p>
          <a:endParaRPr lang="ru-RU"/>
        </a:p>
      </dgm:t>
    </dgm:pt>
    <dgm:pt modelId="{46C0E73F-C876-46C3-9712-D54FAF6CFA3C}">
      <dgm:prSet phldrT="[Текст]" custT="1"/>
      <dgm:spPr/>
      <dgm:t>
        <a:bodyPr/>
        <a:lstStyle/>
        <a:p>
          <a:r>
            <a:rPr lang="uk-UA" sz="1400" b="1" i="1" u="heavy" dirty="0" smtClean="0">
              <a:latin typeface="Times New Roman" pitchFamily="18" charset="0"/>
              <a:cs typeface="Times New Roman" pitchFamily="18" charset="0"/>
            </a:rPr>
            <a:t>Приклад:</a:t>
          </a:r>
          <a:r>
            <a:rPr lang="uk-UA" sz="1400" b="1" i="1"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При рекламі автомобіля </a:t>
          </a:r>
          <a:r>
            <a:rPr lang="uk-UA" sz="1400" dirty="0" err="1" smtClean="0">
              <a:latin typeface="Times New Roman" pitchFamily="18" charset="0"/>
              <a:cs typeface="Times New Roman" pitchFamily="18" charset="0"/>
            </a:rPr>
            <a:t>Honda</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Civic</a:t>
          </a:r>
          <a:r>
            <a:rPr lang="uk-UA" sz="1400" dirty="0" smtClean="0">
              <a:latin typeface="Times New Roman" pitchFamily="18" charset="0"/>
              <a:cs typeface="Times New Roman" pitchFamily="18" charset="0"/>
            </a:rPr>
            <a:t> наголос зроблено на низьку ціну; BMW висуває на перший план представницькі властивості. Позиція багатьох товарів базується на тих вигодах, які вони дають, або тих потребах, задоволенню яких вони слугують.</a:t>
          </a:r>
          <a:endParaRPr lang="ru-RU" sz="1400" dirty="0">
            <a:latin typeface="Times New Roman" pitchFamily="18" charset="0"/>
            <a:cs typeface="Times New Roman" pitchFamily="18" charset="0"/>
          </a:endParaRPr>
        </a:p>
      </dgm:t>
    </dgm:pt>
    <dgm:pt modelId="{FAB44B0A-6103-4A5F-912E-9EA69E96FABD}" type="parTrans" cxnId="{AEC81D60-239F-4B10-B455-3C369F0DEF55}">
      <dgm:prSet/>
      <dgm:spPr/>
      <dgm:t>
        <a:bodyPr/>
        <a:lstStyle/>
        <a:p>
          <a:endParaRPr lang="ru-RU"/>
        </a:p>
      </dgm:t>
    </dgm:pt>
    <dgm:pt modelId="{86324BC2-F566-41D5-BAEF-3E104D3AFAFE}" type="sibTrans" cxnId="{AEC81D60-239F-4B10-B455-3C369F0DEF55}">
      <dgm:prSet/>
      <dgm:spPr/>
      <dgm:t>
        <a:bodyPr/>
        <a:lstStyle/>
        <a:p>
          <a:endParaRPr lang="ru-RU"/>
        </a:p>
      </dgm:t>
    </dgm:pt>
    <dgm:pt modelId="{F7C499AD-B019-4313-9780-8946958F9421}">
      <dgm:prSet phldrT="[Текст]" custT="1"/>
      <dgm:spPr/>
      <dgm:t>
        <a:bodyPr/>
        <a:lstStyle/>
        <a:p>
          <a:r>
            <a:rPr lang="uk-UA" sz="1400" dirty="0" smtClean="0">
              <a:latin typeface="Times New Roman" pitchFamily="18" charset="0"/>
              <a:cs typeface="Times New Roman" pitchFamily="18" charset="0"/>
            </a:rPr>
            <a:t>позиціонування за низькою ціною;</a:t>
          </a:r>
          <a:endParaRPr lang="ru-RU" sz="1400" dirty="0">
            <a:latin typeface="Times New Roman" pitchFamily="18" charset="0"/>
            <a:cs typeface="Times New Roman" pitchFamily="18" charset="0"/>
          </a:endParaRPr>
        </a:p>
      </dgm:t>
    </dgm:pt>
    <dgm:pt modelId="{BDEB25F6-D00B-4C0E-BCC9-788CF68F3F06}" type="parTrans" cxnId="{8C544E12-DDCE-42AF-9A13-1A8C1795CF87}">
      <dgm:prSet/>
      <dgm:spPr/>
      <dgm:t>
        <a:bodyPr/>
        <a:lstStyle/>
        <a:p>
          <a:endParaRPr lang="ru-RU"/>
        </a:p>
      </dgm:t>
    </dgm:pt>
    <dgm:pt modelId="{ACE69F9E-6A52-4846-A01F-EC73702D2330}" type="sibTrans" cxnId="{8C544E12-DDCE-42AF-9A13-1A8C1795CF87}">
      <dgm:prSet/>
      <dgm:spPr/>
      <dgm:t>
        <a:bodyPr/>
        <a:lstStyle/>
        <a:p>
          <a:endParaRPr lang="ru-RU"/>
        </a:p>
      </dgm:t>
    </dgm:pt>
    <dgm:pt modelId="{93B2AFC0-CE09-4647-A3D3-97637553CABC}">
      <dgm:prSet phldrT="[Текст]" custT="1"/>
      <dgm:spPr/>
      <dgm:t>
        <a:bodyPr/>
        <a:lstStyle/>
        <a:p>
          <a:r>
            <a:rPr lang="uk-UA" sz="1400" b="1" i="1" u="heavy" dirty="0" smtClean="0">
              <a:latin typeface="Times New Roman" pitchFamily="18" charset="0"/>
              <a:cs typeface="Times New Roman" pitchFamily="18" charset="0"/>
            </a:rPr>
            <a:t>Приклад:</a:t>
          </a:r>
          <a:r>
            <a:rPr lang="uk-UA" sz="1400" b="1" i="1"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Жувальна гумка, яка запобігає карієсу.</a:t>
          </a:r>
          <a:endParaRPr lang="ru-RU" sz="1400" dirty="0">
            <a:latin typeface="Times New Roman" pitchFamily="18" charset="0"/>
            <a:cs typeface="Times New Roman" pitchFamily="18" charset="0"/>
          </a:endParaRPr>
        </a:p>
      </dgm:t>
    </dgm:pt>
    <dgm:pt modelId="{C8066ED5-BB47-4B59-8FE3-444794EEE77B}" type="parTrans" cxnId="{FB8346D3-EDA9-454F-AB24-6ADE80BC7CF6}">
      <dgm:prSet/>
      <dgm:spPr/>
      <dgm:t>
        <a:bodyPr/>
        <a:lstStyle/>
        <a:p>
          <a:endParaRPr lang="ru-RU"/>
        </a:p>
      </dgm:t>
    </dgm:pt>
    <dgm:pt modelId="{9A4D595E-350C-4C46-89BC-CE62F1F8D7A2}" type="sibTrans" cxnId="{FB8346D3-EDA9-454F-AB24-6ADE80BC7CF6}">
      <dgm:prSet/>
      <dgm:spPr/>
      <dgm:t>
        <a:bodyPr/>
        <a:lstStyle/>
        <a:p>
          <a:endParaRPr lang="ru-RU"/>
        </a:p>
      </dgm:t>
    </dgm:pt>
    <dgm:pt modelId="{4B5D44EB-3FFB-4E49-838B-0EA7457CAC8A}">
      <dgm:prSet custT="1"/>
      <dgm:spPr/>
      <dgm:t>
        <a:bodyPr/>
        <a:lstStyle/>
        <a:p>
          <a:r>
            <a:rPr lang="uk-UA" sz="1400" smtClean="0">
              <a:latin typeface="Times New Roman" pitchFamily="18" charset="0"/>
              <a:cs typeface="Times New Roman" pitchFamily="18" charset="0"/>
            </a:rPr>
            <a:t>позиціонування за співвідношення «ціна-якість»;</a:t>
          </a:r>
          <a:endParaRPr lang="ru-RU" sz="1400">
            <a:latin typeface="Times New Roman" pitchFamily="18" charset="0"/>
            <a:cs typeface="Times New Roman" pitchFamily="18" charset="0"/>
          </a:endParaRPr>
        </a:p>
      </dgm:t>
    </dgm:pt>
    <dgm:pt modelId="{C132B618-CF08-4005-A31A-EBFF4EEC678E}" type="parTrans" cxnId="{154DB277-7B04-4AFB-8107-827E3E280A8B}">
      <dgm:prSet/>
      <dgm:spPr/>
      <dgm:t>
        <a:bodyPr/>
        <a:lstStyle/>
        <a:p>
          <a:endParaRPr lang="ru-RU"/>
        </a:p>
      </dgm:t>
    </dgm:pt>
    <dgm:pt modelId="{76BBD40D-4603-4094-87F4-D155A5E33711}" type="sibTrans" cxnId="{154DB277-7B04-4AFB-8107-827E3E280A8B}">
      <dgm:prSet/>
      <dgm:spPr/>
      <dgm:t>
        <a:bodyPr/>
        <a:lstStyle/>
        <a:p>
          <a:endParaRPr lang="ru-RU"/>
        </a:p>
      </dgm:t>
    </dgm:pt>
    <dgm:pt modelId="{95B1B3FE-77CD-4302-A9B4-ADCF75D6545D}">
      <dgm:prSet custT="1"/>
      <dgm:spPr/>
      <dgm:t>
        <a:bodyPr/>
        <a:lstStyle/>
        <a:p>
          <a:r>
            <a:rPr lang="uk-UA" sz="1400" smtClean="0">
              <a:latin typeface="Times New Roman" pitchFamily="18" charset="0"/>
              <a:cs typeface="Times New Roman" pitchFamily="18" charset="0"/>
            </a:rPr>
            <a:t>позиціонування на сервісі;</a:t>
          </a:r>
          <a:endParaRPr lang="ru-RU" sz="1400">
            <a:latin typeface="Times New Roman" pitchFamily="18" charset="0"/>
            <a:cs typeface="Times New Roman" pitchFamily="18" charset="0"/>
          </a:endParaRPr>
        </a:p>
      </dgm:t>
    </dgm:pt>
    <dgm:pt modelId="{035A9E81-3BAB-449F-A830-16A294817B2B}" type="parTrans" cxnId="{02E29033-BAEF-479C-8AD3-644263D18246}">
      <dgm:prSet/>
      <dgm:spPr/>
      <dgm:t>
        <a:bodyPr/>
        <a:lstStyle/>
        <a:p>
          <a:endParaRPr lang="ru-RU"/>
        </a:p>
      </dgm:t>
    </dgm:pt>
    <dgm:pt modelId="{A6EED1C0-F8A7-4591-89A4-33D2226CBE3E}" type="sibTrans" cxnId="{02E29033-BAEF-479C-8AD3-644263D18246}">
      <dgm:prSet/>
      <dgm:spPr/>
      <dgm:t>
        <a:bodyPr/>
        <a:lstStyle/>
        <a:p>
          <a:endParaRPr lang="ru-RU"/>
        </a:p>
      </dgm:t>
    </dgm:pt>
    <dgm:pt modelId="{90D28BDA-1B80-4515-B4AA-D05EBF1DAF56}">
      <dgm:prSet custT="1"/>
      <dgm:spPr/>
      <dgm:t>
        <a:bodyPr/>
        <a:lstStyle/>
        <a:p>
          <a:r>
            <a:rPr lang="uk-UA" sz="1400" smtClean="0">
              <a:latin typeface="Times New Roman" pitchFamily="18" charset="0"/>
              <a:cs typeface="Times New Roman" pitchFamily="18" charset="0"/>
            </a:rPr>
            <a:t>позиціонування на вигодах, які надають товари або на вирішенні проблеми споживачів.</a:t>
          </a:r>
          <a:endParaRPr lang="ru-RU" sz="1400">
            <a:latin typeface="Times New Roman" pitchFamily="18" charset="0"/>
            <a:cs typeface="Times New Roman" pitchFamily="18" charset="0"/>
          </a:endParaRPr>
        </a:p>
      </dgm:t>
    </dgm:pt>
    <dgm:pt modelId="{90075181-EB01-452A-AAF9-86FF75F7CC6B}" type="parTrans" cxnId="{B6D1F324-DD35-41DE-850B-E182389E27AA}">
      <dgm:prSet/>
      <dgm:spPr/>
      <dgm:t>
        <a:bodyPr/>
        <a:lstStyle/>
        <a:p>
          <a:endParaRPr lang="ru-RU"/>
        </a:p>
      </dgm:t>
    </dgm:pt>
    <dgm:pt modelId="{4190FE95-24C1-4AF0-A1CC-257B720CE9F7}" type="sibTrans" cxnId="{B6D1F324-DD35-41DE-850B-E182389E27AA}">
      <dgm:prSet/>
      <dgm:spPr/>
      <dgm:t>
        <a:bodyPr/>
        <a:lstStyle/>
        <a:p>
          <a:endParaRPr lang="ru-RU"/>
        </a:p>
      </dgm:t>
    </dgm:pt>
    <dgm:pt modelId="{C0C72175-DEAD-401B-9368-DBD4B9081753}">
      <dgm:prSet phldrT="[Текст]" custT="1"/>
      <dgm:spPr/>
      <dgm:t>
        <a:bodyPr/>
        <a:lstStyle/>
        <a:p>
          <a:r>
            <a:rPr lang="uk-UA" sz="1400" dirty="0" smtClean="0">
              <a:latin typeface="Times New Roman" pitchFamily="18" charset="0"/>
              <a:cs typeface="Times New Roman" pitchFamily="18" charset="0"/>
            </a:rPr>
            <a:t>позиціонування відповідно до ситуації;</a:t>
          </a:r>
          <a:endParaRPr lang="ru-RU" sz="1400" dirty="0">
            <a:latin typeface="Times New Roman" pitchFamily="18" charset="0"/>
            <a:cs typeface="Times New Roman" pitchFamily="18" charset="0"/>
          </a:endParaRPr>
        </a:p>
      </dgm:t>
    </dgm:pt>
    <dgm:pt modelId="{DC340C52-66F1-4336-BE6D-105AA6914E13}" type="parTrans" cxnId="{FD4A940E-250C-4BEC-976C-755922ECE97D}">
      <dgm:prSet/>
      <dgm:spPr/>
      <dgm:t>
        <a:bodyPr/>
        <a:lstStyle/>
        <a:p>
          <a:endParaRPr lang="ru-RU"/>
        </a:p>
      </dgm:t>
    </dgm:pt>
    <dgm:pt modelId="{05F8E012-8E6B-459F-BDE0-80F92E48CEED}" type="sibTrans" cxnId="{FD4A940E-250C-4BEC-976C-755922ECE97D}">
      <dgm:prSet/>
      <dgm:spPr/>
      <dgm:t>
        <a:bodyPr/>
        <a:lstStyle/>
        <a:p>
          <a:endParaRPr lang="ru-RU"/>
        </a:p>
      </dgm:t>
    </dgm:pt>
    <dgm:pt modelId="{B8899999-0255-480A-81E3-50799843F0E6}">
      <dgm:prSet phldrT="[Текст]" custT="1"/>
      <dgm:spPr/>
      <dgm:t>
        <a:bodyPr/>
        <a:lstStyle/>
        <a:p>
          <a:r>
            <a:rPr lang="uk-UA" sz="1400" b="1" i="1" u="heavy" dirty="0" smtClean="0">
              <a:latin typeface="Times New Roman" pitchFamily="18" charset="0"/>
              <a:cs typeface="Times New Roman" pitchFamily="18" charset="0"/>
            </a:rPr>
            <a:t>Приклад:</a:t>
          </a:r>
          <a:r>
            <a:rPr lang="uk-UA" sz="1400" b="1" i="1"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Лікарські засоби.</a:t>
          </a:r>
          <a:endParaRPr lang="ru-RU" sz="1400" dirty="0">
            <a:latin typeface="Times New Roman" pitchFamily="18" charset="0"/>
            <a:cs typeface="Times New Roman" pitchFamily="18" charset="0"/>
          </a:endParaRPr>
        </a:p>
      </dgm:t>
    </dgm:pt>
    <dgm:pt modelId="{A4A43D4D-AD96-48EE-8F87-0CAF7B0C11D7}" type="parTrans" cxnId="{9E9733A1-1CB6-47C8-BB7A-D87A79ED2EDB}">
      <dgm:prSet/>
      <dgm:spPr/>
      <dgm:t>
        <a:bodyPr/>
        <a:lstStyle/>
        <a:p>
          <a:endParaRPr lang="ru-RU"/>
        </a:p>
      </dgm:t>
    </dgm:pt>
    <dgm:pt modelId="{E187CDDB-17FF-432F-A3A3-F1D499D3CF5E}" type="sibTrans" cxnId="{9E9733A1-1CB6-47C8-BB7A-D87A79ED2EDB}">
      <dgm:prSet/>
      <dgm:spPr/>
      <dgm:t>
        <a:bodyPr/>
        <a:lstStyle/>
        <a:p>
          <a:endParaRPr lang="ru-RU"/>
        </a:p>
      </dgm:t>
    </dgm:pt>
    <dgm:pt modelId="{D02B46FA-0F69-4673-8F74-6527E220BA43}">
      <dgm:prSet phldrT="[Текст]" custT="1"/>
      <dgm:spPr/>
      <dgm:t>
        <a:bodyPr/>
        <a:lstStyle/>
        <a:p>
          <a:r>
            <a:rPr lang="uk-UA" sz="1400" dirty="0" err="1" smtClean="0">
              <a:latin typeface="Times New Roman" pitchFamily="18" charset="0"/>
              <a:cs typeface="Times New Roman" pitchFamily="18" charset="0"/>
            </a:rPr>
            <a:t>позиціювання</a:t>
          </a:r>
          <a:r>
            <a:rPr lang="uk-UA" sz="1400" dirty="0" smtClean="0">
              <a:latin typeface="Times New Roman" pitchFamily="18" charset="0"/>
              <a:cs typeface="Times New Roman" pitchFamily="18" charset="0"/>
            </a:rPr>
            <a:t> за походженням;</a:t>
          </a:r>
          <a:endParaRPr lang="ru-RU" sz="1400" dirty="0">
            <a:latin typeface="Times New Roman" pitchFamily="18" charset="0"/>
            <a:cs typeface="Times New Roman" pitchFamily="18" charset="0"/>
          </a:endParaRPr>
        </a:p>
      </dgm:t>
    </dgm:pt>
    <dgm:pt modelId="{8B5BE6CD-8815-4BCF-85AD-A97C5F20CAD6}" type="parTrans" cxnId="{403B5FB6-675D-4073-8F7D-05BCA39CF4BF}">
      <dgm:prSet/>
      <dgm:spPr/>
      <dgm:t>
        <a:bodyPr/>
        <a:lstStyle/>
        <a:p>
          <a:endParaRPr lang="ru-RU"/>
        </a:p>
      </dgm:t>
    </dgm:pt>
    <dgm:pt modelId="{CA876080-8630-4B82-B10D-D221C099CF95}" type="sibTrans" cxnId="{403B5FB6-675D-4073-8F7D-05BCA39CF4BF}">
      <dgm:prSet/>
      <dgm:spPr/>
      <dgm:t>
        <a:bodyPr/>
        <a:lstStyle/>
        <a:p>
          <a:endParaRPr lang="ru-RU"/>
        </a:p>
      </dgm:t>
    </dgm:pt>
    <dgm:pt modelId="{84ADFFB7-6648-496E-993F-F44F2BC80153}">
      <dgm:prSet phldrT="[Текст]" custT="1"/>
      <dgm:spPr/>
      <dgm:t>
        <a:bodyPr/>
        <a:lstStyle/>
        <a:p>
          <a:r>
            <a:rPr lang="uk-UA" sz="1400" b="1" i="1" u="heavy" dirty="0" smtClean="0">
              <a:latin typeface="Times New Roman" pitchFamily="18" charset="0"/>
              <a:cs typeface="Times New Roman" pitchFamily="18" charset="0"/>
            </a:rPr>
            <a:t>Приклад:</a:t>
          </a:r>
          <a:r>
            <a:rPr lang="uk-UA" sz="1400" b="1" i="1"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Зв'язок	товару	з	місцем	його	виготовлення	(«німецька надійність». «японська якість»).</a:t>
          </a:r>
          <a:endParaRPr lang="en-US"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dgm:t>
    </dgm:pt>
    <dgm:pt modelId="{DC79E8AF-0FB2-47BD-BD3D-AC34DCD3BF69}" type="parTrans" cxnId="{523DE104-1E9B-42DB-AE0B-3F7970A34299}">
      <dgm:prSet/>
      <dgm:spPr/>
      <dgm:t>
        <a:bodyPr/>
        <a:lstStyle/>
        <a:p>
          <a:endParaRPr lang="ru-RU"/>
        </a:p>
      </dgm:t>
    </dgm:pt>
    <dgm:pt modelId="{73F59BA6-5A21-477D-86F4-D8556228C9A7}" type="sibTrans" cxnId="{523DE104-1E9B-42DB-AE0B-3F7970A34299}">
      <dgm:prSet/>
      <dgm:spPr/>
      <dgm:t>
        <a:bodyPr/>
        <a:lstStyle/>
        <a:p>
          <a:endParaRPr lang="ru-RU"/>
        </a:p>
      </dgm:t>
    </dgm:pt>
    <dgm:pt modelId="{2F3E0A12-629B-45F6-9AA1-4349A265D243}" type="pres">
      <dgm:prSet presAssocID="{ED9F0828-2EC1-4171-8A36-FD319E8E6035}" presName="linear" presStyleCnt="0">
        <dgm:presLayoutVars>
          <dgm:animLvl val="lvl"/>
          <dgm:resizeHandles val="exact"/>
        </dgm:presLayoutVars>
      </dgm:prSet>
      <dgm:spPr/>
      <dgm:t>
        <a:bodyPr/>
        <a:lstStyle/>
        <a:p>
          <a:endParaRPr lang="uk-UA"/>
        </a:p>
      </dgm:t>
    </dgm:pt>
    <dgm:pt modelId="{CB60E467-F9D1-4405-A17C-5FD165D502C9}" type="pres">
      <dgm:prSet presAssocID="{945714A3-5F07-4B4B-A421-B89E0AF0D818}" presName="parentText" presStyleLbl="node1" presStyleIdx="0" presStyleCnt="7">
        <dgm:presLayoutVars>
          <dgm:chMax val="0"/>
          <dgm:bulletEnabled val="1"/>
        </dgm:presLayoutVars>
      </dgm:prSet>
      <dgm:spPr/>
      <dgm:t>
        <a:bodyPr/>
        <a:lstStyle/>
        <a:p>
          <a:endParaRPr lang="ru-RU"/>
        </a:p>
      </dgm:t>
    </dgm:pt>
    <dgm:pt modelId="{2CF2B47D-AB18-4D4F-BFC7-55ABB6ACF7F9}" type="pres">
      <dgm:prSet presAssocID="{945714A3-5F07-4B4B-A421-B89E0AF0D818}" presName="childText" presStyleLbl="revTx" presStyleIdx="0" presStyleCnt="4">
        <dgm:presLayoutVars>
          <dgm:bulletEnabled val="1"/>
        </dgm:presLayoutVars>
      </dgm:prSet>
      <dgm:spPr/>
      <dgm:t>
        <a:bodyPr/>
        <a:lstStyle/>
        <a:p>
          <a:endParaRPr lang="ru-RU"/>
        </a:p>
      </dgm:t>
    </dgm:pt>
    <dgm:pt modelId="{B952C36E-4D04-4A92-A408-247B081ADF0C}" type="pres">
      <dgm:prSet presAssocID="{F7C499AD-B019-4313-9780-8946958F9421}" presName="parentText" presStyleLbl="node1" presStyleIdx="1" presStyleCnt="7" custLinFactNeighborX="-1624" custLinFactNeighborY="-5491">
        <dgm:presLayoutVars>
          <dgm:chMax val="0"/>
          <dgm:bulletEnabled val="1"/>
        </dgm:presLayoutVars>
      </dgm:prSet>
      <dgm:spPr/>
      <dgm:t>
        <a:bodyPr/>
        <a:lstStyle/>
        <a:p>
          <a:endParaRPr lang="ru-RU"/>
        </a:p>
      </dgm:t>
    </dgm:pt>
    <dgm:pt modelId="{60BC591A-B621-44FC-B913-4403CE014088}" type="pres">
      <dgm:prSet presAssocID="{ACE69F9E-6A52-4846-A01F-EC73702D2330}" presName="spacer" presStyleCnt="0"/>
      <dgm:spPr/>
    </dgm:pt>
    <dgm:pt modelId="{D6AAE969-1237-4B9A-83C1-78C78F470282}" type="pres">
      <dgm:prSet presAssocID="{4B5D44EB-3FFB-4E49-838B-0EA7457CAC8A}" presName="parentText" presStyleLbl="node1" presStyleIdx="2" presStyleCnt="7">
        <dgm:presLayoutVars>
          <dgm:chMax val="0"/>
          <dgm:bulletEnabled val="1"/>
        </dgm:presLayoutVars>
      </dgm:prSet>
      <dgm:spPr/>
      <dgm:t>
        <a:bodyPr/>
        <a:lstStyle/>
        <a:p>
          <a:endParaRPr lang="uk-UA"/>
        </a:p>
      </dgm:t>
    </dgm:pt>
    <dgm:pt modelId="{5CEC318A-3217-4142-A4E5-06A8AA730621}" type="pres">
      <dgm:prSet presAssocID="{76BBD40D-4603-4094-87F4-D155A5E33711}" presName="spacer" presStyleCnt="0"/>
      <dgm:spPr/>
    </dgm:pt>
    <dgm:pt modelId="{55527C4A-6B8C-4F46-B86B-C6E7BC03F3C1}" type="pres">
      <dgm:prSet presAssocID="{95B1B3FE-77CD-4302-A9B4-ADCF75D6545D}" presName="parentText" presStyleLbl="node1" presStyleIdx="3" presStyleCnt="7">
        <dgm:presLayoutVars>
          <dgm:chMax val="0"/>
          <dgm:bulletEnabled val="1"/>
        </dgm:presLayoutVars>
      </dgm:prSet>
      <dgm:spPr/>
      <dgm:t>
        <a:bodyPr/>
        <a:lstStyle/>
        <a:p>
          <a:endParaRPr lang="uk-UA"/>
        </a:p>
      </dgm:t>
    </dgm:pt>
    <dgm:pt modelId="{6635519D-4957-4E1E-8A33-E79605A7F4AC}" type="pres">
      <dgm:prSet presAssocID="{A6EED1C0-F8A7-4591-89A4-33D2226CBE3E}" presName="spacer" presStyleCnt="0"/>
      <dgm:spPr/>
    </dgm:pt>
    <dgm:pt modelId="{6F2E05C9-D7F2-49FF-BAA2-470F47847EE1}" type="pres">
      <dgm:prSet presAssocID="{90D28BDA-1B80-4515-B4AA-D05EBF1DAF56}" presName="parentText" presStyleLbl="node1" presStyleIdx="4" presStyleCnt="7">
        <dgm:presLayoutVars>
          <dgm:chMax val="0"/>
          <dgm:bulletEnabled val="1"/>
        </dgm:presLayoutVars>
      </dgm:prSet>
      <dgm:spPr/>
      <dgm:t>
        <a:bodyPr/>
        <a:lstStyle/>
        <a:p>
          <a:endParaRPr lang="uk-UA"/>
        </a:p>
      </dgm:t>
    </dgm:pt>
    <dgm:pt modelId="{F0908286-5905-43F9-818D-F8BAC87ACCC4}" type="pres">
      <dgm:prSet presAssocID="{90D28BDA-1B80-4515-B4AA-D05EBF1DAF56}" presName="childText" presStyleLbl="revTx" presStyleIdx="1" presStyleCnt="4">
        <dgm:presLayoutVars>
          <dgm:bulletEnabled val="1"/>
        </dgm:presLayoutVars>
      </dgm:prSet>
      <dgm:spPr/>
      <dgm:t>
        <a:bodyPr/>
        <a:lstStyle/>
        <a:p>
          <a:endParaRPr lang="ru-RU"/>
        </a:p>
      </dgm:t>
    </dgm:pt>
    <dgm:pt modelId="{76526ABD-F39F-4206-8838-5CF2ECBFDB68}" type="pres">
      <dgm:prSet presAssocID="{C0C72175-DEAD-401B-9368-DBD4B9081753}" presName="parentText" presStyleLbl="node1" presStyleIdx="5" presStyleCnt="7">
        <dgm:presLayoutVars>
          <dgm:chMax val="0"/>
          <dgm:bulletEnabled val="1"/>
        </dgm:presLayoutVars>
      </dgm:prSet>
      <dgm:spPr/>
      <dgm:t>
        <a:bodyPr/>
        <a:lstStyle/>
        <a:p>
          <a:endParaRPr lang="uk-UA"/>
        </a:p>
      </dgm:t>
    </dgm:pt>
    <dgm:pt modelId="{C4B2954A-7D2D-49CB-8F7F-66EEB4FB9AAF}" type="pres">
      <dgm:prSet presAssocID="{C0C72175-DEAD-401B-9368-DBD4B9081753}" presName="childText" presStyleLbl="revTx" presStyleIdx="2" presStyleCnt="4">
        <dgm:presLayoutVars>
          <dgm:bulletEnabled val="1"/>
        </dgm:presLayoutVars>
      </dgm:prSet>
      <dgm:spPr/>
      <dgm:t>
        <a:bodyPr/>
        <a:lstStyle/>
        <a:p>
          <a:endParaRPr lang="ru-RU"/>
        </a:p>
      </dgm:t>
    </dgm:pt>
    <dgm:pt modelId="{30D837F3-A31C-46A2-8A79-82307700208D}" type="pres">
      <dgm:prSet presAssocID="{D02B46FA-0F69-4673-8F74-6527E220BA43}" presName="parentText" presStyleLbl="node1" presStyleIdx="6" presStyleCnt="7" custLinFactNeighborX="-2078" custLinFactNeighborY="3810">
        <dgm:presLayoutVars>
          <dgm:chMax val="0"/>
          <dgm:bulletEnabled val="1"/>
        </dgm:presLayoutVars>
      </dgm:prSet>
      <dgm:spPr/>
      <dgm:t>
        <a:bodyPr/>
        <a:lstStyle/>
        <a:p>
          <a:endParaRPr lang="ru-RU"/>
        </a:p>
      </dgm:t>
    </dgm:pt>
    <dgm:pt modelId="{D9092C5C-3009-4CB1-93C6-078D075610D5}" type="pres">
      <dgm:prSet presAssocID="{D02B46FA-0F69-4673-8F74-6527E220BA43}" presName="childText" presStyleLbl="revTx" presStyleIdx="3" presStyleCnt="4">
        <dgm:presLayoutVars>
          <dgm:bulletEnabled val="1"/>
        </dgm:presLayoutVars>
      </dgm:prSet>
      <dgm:spPr/>
      <dgm:t>
        <a:bodyPr/>
        <a:lstStyle/>
        <a:p>
          <a:endParaRPr lang="uk-UA"/>
        </a:p>
      </dgm:t>
    </dgm:pt>
  </dgm:ptLst>
  <dgm:cxnLst>
    <dgm:cxn modelId="{9E9733A1-1CB6-47C8-BB7A-D87A79ED2EDB}" srcId="{C0C72175-DEAD-401B-9368-DBD4B9081753}" destId="{B8899999-0255-480A-81E3-50799843F0E6}" srcOrd="0" destOrd="0" parTransId="{A4A43D4D-AD96-48EE-8F87-0CAF7B0C11D7}" sibTransId="{E187CDDB-17FF-432F-A3A3-F1D499D3CF5E}"/>
    <dgm:cxn modelId="{523DE104-1E9B-42DB-AE0B-3F7970A34299}" srcId="{D02B46FA-0F69-4673-8F74-6527E220BA43}" destId="{84ADFFB7-6648-496E-993F-F44F2BC80153}" srcOrd="0" destOrd="0" parTransId="{DC79E8AF-0FB2-47BD-BD3D-AC34DCD3BF69}" sibTransId="{73F59BA6-5A21-477D-86F4-D8556228C9A7}"/>
    <dgm:cxn modelId="{983DEAC3-166B-4EF6-8F34-6CD6BB4733EA}" type="presOf" srcId="{90D28BDA-1B80-4515-B4AA-D05EBF1DAF56}" destId="{6F2E05C9-D7F2-49FF-BAA2-470F47847EE1}" srcOrd="0" destOrd="0" presId="urn:microsoft.com/office/officeart/2005/8/layout/vList2"/>
    <dgm:cxn modelId="{B6D1F324-DD35-41DE-850B-E182389E27AA}" srcId="{ED9F0828-2EC1-4171-8A36-FD319E8E6035}" destId="{90D28BDA-1B80-4515-B4AA-D05EBF1DAF56}" srcOrd="4" destOrd="0" parTransId="{90075181-EB01-452A-AAF9-86FF75F7CC6B}" sibTransId="{4190FE95-24C1-4AF0-A1CC-257B720CE9F7}"/>
    <dgm:cxn modelId="{AEC81D60-239F-4B10-B455-3C369F0DEF55}" srcId="{945714A3-5F07-4B4B-A421-B89E0AF0D818}" destId="{46C0E73F-C876-46C3-9712-D54FAF6CFA3C}" srcOrd="0" destOrd="0" parTransId="{FAB44B0A-6103-4A5F-912E-9EA69E96FABD}" sibTransId="{86324BC2-F566-41D5-BAEF-3E104D3AFAFE}"/>
    <dgm:cxn modelId="{02E29033-BAEF-479C-8AD3-644263D18246}" srcId="{ED9F0828-2EC1-4171-8A36-FD319E8E6035}" destId="{95B1B3FE-77CD-4302-A9B4-ADCF75D6545D}" srcOrd="3" destOrd="0" parTransId="{035A9E81-3BAB-449F-A830-16A294817B2B}" sibTransId="{A6EED1C0-F8A7-4591-89A4-33D2226CBE3E}"/>
    <dgm:cxn modelId="{FB8346D3-EDA9-454F-AB24-6ADE80BC7CF6}" srcId="{90D28BDA-1B80-4515-B4AA-D05EBF1DAF56}" destId="{93B2AFC0-CE09-4647-A3D3-97637553CABC}" srcOrd="0" destOrd="0" parTransId="{C8066ED5-BB47-4B59-8FE3-444794EEE77B}" sibTransId="{9A4D595E-350C-4C46-89BC-CE62F1F8D7A2}"/>
    <dgm:cxn modelId="{FD4A940E-250C-4BEC-976C-755922ECE97D}" srcId="{ED9F0828-2EC1-4171-8A36-FD319E8E6035}" destId="{C0C72175-DEAD-401B-9368-DBD4B9081753}" srcOrd="5" destOrd="0" parTransId="{DC340C52-66F1-4336-BE6D-105AA6914E13}" sibTransId="{05F8E012-8E6B-459F-BDE0-80F92E48CEED}"/>
    <dgm:cxn modelId="{2F5606E7-0985-48FD-8546-5343BDD99C7F}" type="presOf" srcId="{84ADFFB7-6648-496E-993F-F44F2BC80153}" destId="{D9092C5C-3009-4CB1-93C6-078D075610D5}" srcOrd="0" destOrd="0" presId="urn:microsoft.com/office/officeart/2005/8/layout/vList2"/>
    <dgm:cxn modelId="{403B5FB6-675D-4073-8F7D-05BCA39CF4BF}" srcId="{ED9F0828-2EC1-4171-8A36-FD319E8E6035}" destId="{D02B46FA-0F69-4673-8F74-6527E220BA43}" srcOrd="6" destOrd="0" parTransId="{8B5BE6CD-8815-4BCF-85AD-A97C5F20CAD6}" sibTransId="{CA876080-8630-4B82-B10D-D221C099CF95}"/>
    <dgm:cxn modelId="{5D103AD5-2F9B-4145-8337-7EA7859DFB4F}" type="presOf" srcId="{4B5D44EB-3FFB-4E49-838B-0EA7457CAC8A}" destId="{D6AAE969-1237-4B9A-83C1-78C78F470282}" srcOrd="0" destOrd="0" presId="urn:microsoft.com/office/officeart/2005/8/layout/vList2"/>
    <dgm:cxn modelId="{401FBA5C-F6E6-4D93-B903-7E7909C59AE7}" type="presOf" srcId="{945714A3-5F07-4B4B-A421-B89E0AF0D818}" destId="{CB60E467-F9D1-4405-A17C-5FD165D502C9}" srcOrd="0" destOrd="0" presId="urn:microsoft.com/office/officeart/2005/8/layout/vList2"/>
    <dgm:cxn modelId="{A100E8B6-4F19-422F-9673-B58CB79D7D27}" type="presOf" srcId="{D02B46FA-0F69-4673-8F74-6527E220BA43}" destId="{30D837F3-A31C-46A2-8A79-82307700208D}" srcOrd="0" destOrd="0" presId="urn:microsoft.com/office/officeart/2005/8/layout/vList2"/>
    <dgm:cxn modelId="{8C544E12-DDCE-42AF-9A13-1A8C1795CF87}" srcId="{ED9F0828-2EC1-4171-8A36-FD319E8E6035}" destId="{F7C499AD-B019-4313-9780-8946958F9421}" srcOrd="1" destOrd="0" parTransId="{BDEB25F6-D00B-4C0E-BCC9-788CF68F3F06}" sibTransId="{ACE69F9E-6A52-4846-A01F-EC73702D2330}"/>
    <dgm:cxn modelId="{2CE9EE5D-FA9C-4835-9AE9-46A9E2CAF449}" srcId="{ED9F0828-2EC1-4171-8A36-FD319E8E6035}" destId="{945714A3-5F07-4B4B-A421-B89E0AF0D818}" srcOrd="0" destOrd="0" parTransId="{19818D6D-2D81-479D-8D81-49C86D176B7A}" sibTransId="{3342E48F-15A0-45A3-BF0F-3EDF2BF985BE}"/>
    <dgm:cxn modelId="{B0D7DAC0-2FD7-4512-8147-24F267103352}" type="presOf" srcId="{95B1B3FE-77CD-4302-A9B4-ADCF75D6545D}" destId="{55527C4A-6B8C-4F46-B86B-C6E7BC03F3C1}" srcOrd="0" destOrd="0" presId="urn:microsoft.com/office/officeart/2005/8/layout/vList2"/>
    <dgm:cxn modelId="{EB64F20F-BC9F-412D-96F3-30AA5FAABD31}" type="presOf" srcId="{93B2AFC0-CE09-4647-A3D3-97637553CABC}" destId="{F0908286-5905-43F9-818D-F8BAC87ACCC4}" srcOrd="0" destOrd="0" presId="urn:microsoft.com/office/officeart/2005/8/layout/vList2"/>
    <dgm:cxn modelId="{35446E10-4D70-466D-9A94-22AC6E8050D6}" type="presOf" srcId="{C0C72175-DEAD-401B-9368-DBD4B9081753}" destId="{76526ABD-F39F-4206-8838-5CF2ECBFDB68}" srcOrd="0" destOrd="0" presId="urn:microsoft.com/office/officeart/2005/8/layout/vList2"/>
    <dgm:cxn modelId="{154DB277-7B04-4AFB-8107-827E3E280A8B}" srcId="{ED9F0828-2EC1-4171-8A36-FD319E8E6035}" destId="{4B5D44EB-3FFB-4E49-838B-0EA7457CAC8A}" srcOrd="2" destOrd="0" parTransId="{C132B618-CF08-4005-A31A-EBFF4EEC678E}" sibTransId="{76BBD40D-4603-4094-87F4-D155A5E33711}"/>
    <dgm:cxn modelId="{52D021B4-1147-4660-86D0-BE38009F837E}" type="presOf" srcId="{46C0E73F-C876-46C3-9712-D54FAF6CFA3C}" destId="{2CF2B47D-AB18-4D4F-BFC7-55ABB6ACF7F9}" srcOrd="0" destOrd="0" presId="urn:microsoft.com/office/officeart/2005/8/layout/vList2"/>
    <dgm:cxn modelId="{DC875532-766C-466E-A284-A42457ABBA1F}" type="presOf" srcId="{B8899999-0255-480A-81E3-50799843F0E6}" destId="{C4B2954A-7D2D-49CB-8F7F-66EEB4FB9AAF}" srcOrd="0" destOrd="0" presId="urn:microsoft.com/office/officeart/2005/8/layout/vList2"/>
    <dgm:cxn modelId="{64D1D8DC-4167-415B-9ADA-2274BC4AF2BA}" type="presOf" srcId="{ED9F0828-2EC1-4171-8A36-FD319E8E6035}" destId="{2F3E0A12-629B-45F6-9AA1-4349A265D243}" srcOrd="0" destOrd="0" presId="urn:microsoft.com/office/officeart/2005/8/layout/vList2"/>
    <dgm:cxn modelId="{943EB17F-5E3F-4D9D-907E-663E166A886A}" type="presOf" srcId="{F7C499AD-B019-4313-9780-8946958F9421}" destId="{B952C36E-4D04-4A92-A408-247B081ADF0C}" srcOrd="0" destOrd="0" presId="urn:microsoft.com/office/officeart/2005/8/layout/vList2"/>
    <dgm:cxn modelId="{6B8CCA2F-EC03-448E-886B-FA7ED96C740B}" type="presParOf" srcId="{2F3E0A12-629B-45F6-9AA1-4349A265D243}" destId="{CB60E467-F9D1-4405-A17C-5FD165D502C9}" srcOrd="0" destOrd="0" presId="urn:microsoft.com/office/officeart/2005/8/layout/vList2"/>
    <dgm:cxn modelId="{E09F41DE-721A-419B-A27E-15E012705E9C}" type="presParOf" srcId="{2F3E0A12-629B-45F6-9AA1-4349A265D243}" destId="{2CF2B47D-AB18-4D4F-BFC7-55ABB6ACF7F9}" srcOrd="1" destOrd="0" presId="urn:microsoft.com/office/officeart/2005/8/layout/vList2"/>
    <dgm:cxn modelId="{CBB327BF-2434-418D-845B-D78E4CEEBAC3}" type="presParOf" srcId="{2F3E0A12-629B-45F6-9AA1-4349A265D243}" destId="{B952C36E-4D04-4A92-A408-247B081ADF0C}" srcOrd="2" destOrd="0" presId="urn:microsoft.com/office/officeart/2005/8/layout/vList2"/>
    <dgm:cxn modelId="{E7C6FE99-FE11-47AF-95DE-B2D1CFA6BCAD}" type="presParOf" srcId="{2F3E0A12-629B-45F6-9AA1-4349A265D243}" destId="{60BC591A-B621-44FC-B913-4403CE014088}" srcOrd="3" destOrd="0" presId="urn:microsoft.com/office/officeart/2005/8/layout/vList2"/>
    <dgm:cxn modelId="{AEF3B7A7-60E2-4FE0-95C9-0AC849B42DB4}" type="presParOf" srcId="{2F3E0A12-629B-45F6-9AA1-4349A265D243}" destId="{D6AAE969-1237-4B9A-83C1-78C78F470282}" srcOrd="4" destOrd="0" presId="urn:microsoft.com/office/officeart/2005/8/layout/vList2"/>
    <dgm:cxn modelId="{9D69791B-4745-443A-9E16-4B30635EEEFA}" type="presParOf" srcId="{2F3E0A12-629B-45F6-9AA1-4349A265D243}" destId="{5CEC318A-3217-4142-A4E5-06A8AA730621}" srcOrd="5" destOrd="0" presId="urn:microsoft.com/office/officeart/2005/8/layout/vList2"/>
    <dgm:cxn modelId="{DAA8032B-B7BF-4239-8B7A-7D0D98F5F11F}" type="presParOf" srcId="{2F3E0A12-629B-45F6-9AA1-4349A265D243}" destId="{55527C4A-6B8C-4F46-B86B-C6E7BC03F3C1}" srcOrd="6" destOrd="0" presId="urn:microsoft.com/office/officeart/2005/8/layout/vList2"/>
    <dgm:cxn modelId="{097B722E-8CEE-455B-B10E-280301D79D5C}" type="presParOf" srcId="{2F3E0A12-629B-45F6-9AA1-4349A265D243}" destId="{6635519D-4957-4E1E-8A33-E79605A7F4AC}" srcOrd="7" destOrd="0" presId="urn:microsoft.com/office/officeart/2005/8/layout/vList2"/>
    <dgm:cxn modelId="{4BAB73D5-7D1E-44D3-91A8-2D9F97287460}" type="presParOf" srcId="{2F3E0A12-629B-45F6-9AA1-4349A265D243}" destId="{6F2E05C9-D7F2-49FF-BAA2-470F47847EE1}" srcOrd="8" destOrd="0" presId="urn:microsoft.com/office/officeart/2005/8/layout/vList2"/>
    <dgm:cxn modelId="{76AABEAE-5673-4685-8A0D-3930178D348C}" type="presParOf" srcId="{2F3E0A12-629B-45F6-9AA1-4349A265D243}" destId="{F0908286-5905-43F9-818D-F8BAC87ACCC4}" srcOrd="9" destOrd="0" presId="urn:microsoft.com/office/officeart/2005/8/layout/vList2"/>
    <dgm:cxn modelId="{24105A36-63CB-4D72-A82E-623A7271850E}" type="presParOf" srcId="{2F3E0A12-629B-45F6-9AA1-4349A265D243}" destId="{76526ABD-F39F-4206-8838-5CF2ECBFDB68}" srcOrd="10" destOrd="0" presId="urn:microsoft.com/office/officeart/2005/8/layout/vList2"/>
    <dgm:cxn modelId="{BBDD709C-925B-41F5-8AC0-323714D488D5}" type="presParOf" srcId="{2F3E0A12-629B-45F6-9AA1-4349A265D243}" destId="{C4B2954A-7D2D-49CB-8F7F-66EEB4FB9AAF}" srcOrd="11" destOrd="0" presId="urn:microsoft.com/office/officeart/2005/8/layout/vList2"/>
    <dgm:cxn modelId="{53FD7FA4-7FE6-4471-B30D-CB1CE8C0B189}" type="presParOf" srcId="{2F3E0A12-629B-45F6-9AA1-4349A265D243}" destId="{30D837F3-A31C-46A2-8A79-82307700208D}" srcOrd="12" destOrd="0" presId="urn:microsoft.com/office/officeart/2005/8/layout/vList2"/>
    <dgm:cxn modelId="{78EC8272-A4DF-453A-B9C4-73E30994158C}" type="presParOf" srcId="{2F3E0A12-629B-45F6-9AA1-4349A265D243}" destId="{D9092C5C-3009-4CB1-93C6-078D075610D5}"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6A89DB-3184-4DA4-AB01-DAA1EF26FA62}" type="doc">
      <dgm:prSet loTypeId="urn:microsoft.com/office/officeart/2005/8/layout/process4" loCatId="process" qsTypeId="urn:microsoft.com/office/officeart/2005/8/quickstyle/simple1" qsCatId="simple" csTypeId="urn:microsoft.com/office/officeart/2005/8/colors/accent1_2" csCatId="accent1" phldr="1"/>
      <dgm:spPr/>
    </dgm:pt>
    <dgm:pt modelId="{B097DD0D-2BA7-4AB6-949F-444E4125A186}">
      <dgm:prSet phldrT="[Текст]"/>
      <dgm:spPr/>
      <dgm:t>
        <a:bodyPr/>
        <a:lstStyle/>
        <a:p>
          <a:r>
            <a:rPr lang="uk-UA" dirty="0" smtClean="0">
              <a:latin typeface="Times New Roman" pitchFamily="18" charset="0"/>
              <a:cs typeface="Times New Roman" pitchFamily="18" charset="0"/>
            </a:rPr>
            <a:t>визначення потенційних конкурентних переваг; які можна було б використати при позиціонуванні;</a:t>
          </a:r>
          <a:endParaRPr lang="ru-RU" dirty="0">
            <a:latin typeface="Times New Roman" pitchFamily="18" charset="0"/>
            <a:cs typeface="Times New Roman" pitchFamily="18" charset="0"/>
          </a:endParaRPr>
        </a:p>
      </dgm:t>
    </dgm:pt>
    <dgm:pt modelId="{64C01594-79E9-4387-97F9-B0AB90A87119}" type="parTrans" cxnId="{920F59D8-767C-49A9-AA05-B34F308C4C0E}">
      <dgm:prSet/>
      <dgm:spPr/>
      <dgm:t>
        <a:bodyPr/>
        <a:lstStyle/>
        <a:p>
          <a:endParaRPr lang="ru-RU"/>
        </a:p>
      </dgm:t>
    </dgm:pt>
    <dgm:pt modelId="{1C23CAD7-6D67-4857-B09F-05B1C3605588}" type="sibTrans" cxnId="{920F59D8-767C-49A9-AA05-B34F308C4C0E}">
      <dgm:prSet/>
      <dgm:spPr/>
      <dgm:t>
        <a:bodyPr/>
        <a:lstStyle/>
        <a:p>
          <a:endParaRPr lang="ru-RU"/>
        </a:p>
      </dgm:t>
    </dgm:pt>
    <dgm:pt modelId="{E7216616-06A0-416C-AC92-F96E097A0190}">
      <dgm:prSet/>
      <dgm:spPr/>
      <dgm:t>
        <a:bodyPr/>
        <a:lstStyle/>
        <a:p>
          <a:r>
            <a:rPr lang="uk-UA" smtClean="0">
              <a:latin typeface="Times New Roman" pitchFamily="18" charset="0"/>
              <a:cs typeface="Times New Roman" pitchFamily="18" charset="0"/>
            </a:rPr>
            <a:t>відбір конкурентних переваг, які найбільше відповідають цілям компанії; і нарешті,</a:t>
          </a:r>
          <a:endParaRPr lang="ru-RU">
            <a:latin typeface="Times New Roman" pitchFamily="18" charset="0"/>
            <a:cs typeface="Times New Roman" pitchFamily="18" charset="0"/>
          </a:endParaRPr>
        </a:p>
      </dgm:t>
    </dgm:pt>
    <dgm:pt modelId="{029693C3-26F3-4531-BBFD-A9B2A38BF835}" type="parTrans" cxnId="{72AA30F0-8887-4F6C-9F06-86F736C48871}">
      <dgm:prSet/>
      <dgm:spPr/>
      <dgm:t>
        <a:bodyPr/>
        <a:lstStyle/>
        <a:p>
          <a:endParaRPr lang="ru-RU"/>
        </a:p>
      </dgm:t>
    </dgm:pt>
    <dgm:pt modelId="{736C9E6D-BF1A-4773-B00A-A25B84D44D3D}" type="sibTrans" cxnId="{72AA30F0-8887-4F6C-9F06-86F736C48871}">
      <dgm:prSet/>
      <dgm:spPr/>
      <dgm:t>
        <a:bodyPr/>
        <a:lstStyle/>
        <a:p>
          <a:endParaRPr lang="ru-RU"/>
        </a:p>
      </dgm:t>
    </dgm:pt>
    <dgm:pt modelId="{9790D1ED-2A4B-49D7-8E99-A13D34526188}">
      <dgm:prSet/>
      <dgm:spPr/>
      <dgm:t>
        <a:bodyPr/>
        <a:lstStyle/>
        <a:p>
          <a:r>
            <a:rPr lang="uk-UA" dirty="0" smtClean="0">
              <a:latin typeface="Times New Roman" pitchFamily="18" charset="0"/>
              <a:cs typeface="Times New Roman" pitchFamily="18" charset="0"/>
            </a:rPr>
            <a:t>здійснення	конкретних	заходів	для	формування	і	закріплення обраної позиції на ринку.</a:t>
          </a:r>
          <a:endParaRPr lang="ru-RU" dirty="0">
            <a:latin typeface="Times New Roman" pitchFamily="18" charset="0"/>
            <a:cs typeface="Times New Roman" pitchFamily="18" charset="0"/>
          </a:endParaRPr>
        </a:p>
      </dgm:t>
    </dgm:pt>
    <dgm:pt modelId="{F115A641-E145-4F57-9208-6ACEA16F2E60}" type="parTrans" cxnId="{6A359E34-2460-484C-91D2-7DA0CAE54573}">
      <dgm:prSet/>
      <dgm:spPr/>
      <dgm:t>
        <a:bodyPr/>
        <a:lstStyle/>
        <a:p>
          <a:endParaRPr lang="ru-RU"/>
        </a:p>
      </dgm:t>
    </dgm:pt>
    <dgm:pt modelId="{D25A7DAA-33D4-4F18-80E7-B680F4CD5B60}" type="sibTrans" cxnId="{6A359E34-2460-484C-91D2-7DA0CAE54573}">
      <dgm:prSet/>
      <dgm:spPr/>
      <dgm:t>
        <a:bodyPr/>
        <a:lstStyle/>
        <a:p>
          <a:endParaRPr lang="ru-RU"/>
        </a:p>
      </dgm:t>
    </dgm:pt>
    <dgm:pt modelId="{857FABB6-1B1D-4DD2-B1A6-DE0013948678}" type="pres">
      <dgm:prSet presAssocID="{8A6A89DB-3184-4DA4-AB01-DAA1EF26FA62}" presName="Name0" presStyleCnt="0">
        <dgm:presLayoutVars>
          <dgm:dir/>
          <dgm:animLvl val="lvl"/>
          <dgm:resizeHandles val="exact"/>
        </dgm:presLayoutVars>
      </dgm:prSet>
      <dgm:spPr/>
    </dgm:pt>
    <dgm:pt modelId="{E611E98D-6D00-448A-9B64-229874A8C75C}" type="pres">
      <dgm:prSet presAssocID="{9790D1ED-2A4B-49D7-8E99-A13D34526188}" presName="boxAndChildren" presStyleCnt="0"/>
      <dgm:spPr/>
    </dgm:pt>
    <dgm:pt modelId="{2C2EC17F-A7E2-44CC-8BDE-7A13E20942D3}" type="pres">
      <dgm:prSet presAssocID="{9790D1ED-2A4B-49D7-8E99-A13D34526188}" presName="parentTextBox" presStyleLbl="node1" presStyleIdx="0" presStyleCnt="3"/>
      <dgm:spPr/>
      <dgm:t>
        <a:bodyPr/>
        <a:lstStyle/>
        <a:p>
          <a:endParaRPr lang="uk-UA"/>
        </a:p>
      </dgm:t>
    </dgm:pt>
    <dgm:pt modelId="{E5CF17D1-2E74-428B-8BBC-4D8C39B6ECEF}" type="pres">
      <dgm:prSet presAssocID="{736C9E6D-BF1A-4773-B00A-A25B84D44D3D}" presName="sp" presStyleCnt="0"/>
      <dgm:spPr/>
    </dgm:pt>
    <dgm:pt modelId="{499E97FC-52BC-4ACF-B316-37620E2EC336}" type="pres">
      <dgm:prSet presAssocID="{E7216616-06A0-416C-AC92-F96E097A0190}" presName="arrowAndChildren" presStyleCnt="0"/>
      <dgm:spPr/>
    </dgm:pt>
    <dgm:pt modelId="{7ABF7E51-4E0C-48D2-B2D6-918BE932CFBA}" type="pres">
      <dgm:prSet presAssocID="{E7216616-06A0-416C-AC92-F96E097A0190}" presName="parentTextArrow" presStyleLbl="node1" presStyleIdx="1" presStyleCnt="3"/>
      <dgm:spPr/>
      <dgm:t>
        <a:bodyPr/>
        <a:lstStyle/>
        <a:p>
          <a:endParaRPr lang="uk-UA"/>
        </a:p>
      </dgm:t>
    </dgm:pt>
    <dgm:pt modelId="{E2221016-5E45-45FB-A41D-1DA0290DC571}" type="pres">
      <dgm:prSet presAssocID="{1C23CAD7-6D67-4857-B09F-05B1C3605588}" presName="sp" presStyleCnt="0"/>
      <dgm:spPr/>
    </dgm:pt>
    <dgm:pt modelId="{21260095-5BA6-45D1-9D25-94E7BB301869}" type="pres">
      <dgm:prSet presAssocID="{B097DD0D-2BA7-4AB6-949F-444E4125A186}" presName="arrowAndChildren" presStyleCnt="0"/>
      <dgm:spPr/>
    </dgm:pt>
    <dgm:pt modelId="{58409E52-B3D3-413F-A023-4EB77D6432D7}" type="pres">
      <dgm:prSet presAssocID="{B097DD0D-2BA7-4AB6-949F-444E4125A186}" presName="parentTextArrow" presStyleLbl="node1" presStyleIdx="2" presStyleCnt="3"/>
      <dgm:spPr/>
      <dgm:t>
        <a:bodyPr/>
        <a:lstStyle/>
        <a:p>
          <a:endParaRPr lang="uk-UA"/>
        </a:p>
      </dgm:t>
    </dgm:pt>
  </dgm:ptLst>
  <dgm:cxnLst>
    <dgm:cxn modelId="{72AA30F0-8887-4F6C-9F06-86F736C48871}" srcId="{8A6A89DB-3184-4DA4-AB01-DAA1EF26FA62}" destId="{E7216616-06A0-416C-AC92-F96E097A0190}" srcOrd="1" destOrd="0" parTransId="{029693C3-26F3-4531-BBFD-A9B2A38BF835}" sibTransId="{736C9E6D-BF1A-4773-B00A-A25B84D44D3D}"/>
    <dgm:cxn modelId="{CFC72D15-0A22-422B-BF2D-0DCDBA504EFE}" type="presOf" srcId="{B097DD0D-2BA7-4AB6-949F-444E4125A186}" destId="{58409E52-B3D3-413F-A023-4EB77D6432D7}" srcOrd="0" destOrd="0" presId="urn:microsoft.com/office/officeart/2005/8/layout/process4"/>
    <dgm:cxn modelId="{6A359E34-2460-484C-91D2-7DA0CAE54573}" srcId="{8A6A89DB-3184-4DA4-AB01-DAA1EF26FA62}" destId="{9790D1ED-2A4B-49D7-8E99-A13D34526188}" srcOrd="2" destOrd="0" parTransId="{F115A641-E145-4F57-9208-6ACEA16F2E60}" sibTransId="{D25A7DAA-33D4-4F18-80E7-B680F4CD5B60}"/>
    <dgm:cxn modelId="{F39779BC-AB00-4430-9FFC-BD739115CCE5}" type="presOf" srcId="{8A6A89DB-3184-4DA4-AB01-DAA1EF26FA62}" destId="{857FABB6-1B1D-4DD2-B1A6-DE0013948678}" srcOrd="0" destOrd="0" presId="urn:microsoft.com/office/officeart/2005/8/layout/process4"/>
    <dgm:cxn modelId="{DB1B7133-C33C-4299-B62F-8F4205E54DD1}" type="presOf" srcId="{E7216616-06A0-416C-AC92-F96E097A0190}" destId="{7ABF7E51-4E0C-48D2-B2D6-918BE932CFBA}" srcOrd="0" destOrd="0" presId="urn:microsoft.com/office/officeart/2005/8/layout/process4"/>
    <dgm:cxn modelId="{920F59D8-767C-49A9-AA05-B34F308C4C0E}" srcId="{8A6A89DB-3184-4DA4-AB01-DAA1EF26FA62}" destId="{B097DD0D-2BA7-4AB6-949F-444E4125A186}" srcOrd="0" destOrd="0" parTransId="{64C01594-79E9-4387-97F9-B0AB90A87119}" sibTransId="{1C23CAD7-6D67-4857-B09F-05B1C3605588}"/>
    <dgm:cxn modelId="{212F02AE-3018-4171-A25E-BE77F06F6088}" type="presOf" srcId="{9790D1ED-2A4B-49D7-8E99-A13D34526188}" destId="{2C2EC17F-A7E2-44CC-8BDE-7A13E20942D3}" srcOrd="0" destOrd="0" presId="urn:microsoft.com/office/officeart/2005/8/layout/process4"/>
    <dgm:cxn modelId="{4451A37A-4F90-4358-BDDF-4652347510D8}" type="presParOf" srcId="{857FABB6-1B1D-4DD2-B1A6-DE0013948678}" destId="{E611E98D-6D00-448A-9B64-229874A8C75C}" srcOrd="0" destOrd="0" presId="urn:microsoft.com/office/officeart/2005/8/layout/process4"/>
    <dgm:cxn modelId="{0F97B171-A3D9-477C-85CA-E0F69B539EA4}" type="presParOf" srcId="{E611E98D-6D00-448A-9B64-229874A8C75C}" destId="{2C2EC17F-A7E2-44CC-8BDE-7A13E20942D3}" srcOrd="0" destOrd="0" presId="urn:microsoft.com/office/officeart/2005/8/layout/process4"/>
    <dgm:cxn modelId="{F2EBEBDE-38BC-4668-9EED-2744E3236967}" type="presParOf" srcId="{857FABB6-1B1D-4DD2-B1A6-DE0013948678}" destId="{E5CF17D1-2E74-428B-8BBC-4D8C39B6ECEF}" srcOrd="1" destOrd="0" presId="urn:microsoft.com/office/officeart/2005/8/layout/process4"/>
    <dgm:cxn modelId="{09EBE451-33C4-483E-A61E-5F80C94DA51C}" type="presParOf" srcId="{857FABB6-1B1D-4DD2-B1A6-DE0013948678}" destId="{499E97FC-52BC-4ACF-B316-37620E2EC336}" srcOrd="2" destOrd="0" presId="urn:microsoft.com/office/officeart/2005/8/layout/process4"/>
    <dgm:cxn modelId="{C7A8E7ED-6D89-457E-83AF-1F9706EC5A64}" type="presParOf" srcId="{499E97FC-52BC-4ACF-B316-37620E2EC336}" destId="{7ABF7E51-4E0C-48D2-B2D6-918BE932CFBA}" srcOrd="0" destOrd="0" presId="urn:microsoft.com/office/officeart/2005/8/layout/process4"/>
    <dgm:cxn modelId="{17CBA411-FBC5-4A57-BE07-A359E0557EFE}" type="presParOf" srcId="{857FABB6-1B1D-4DD2-B1A6-DE0013948678}" destId="{E2221016-5E45-45FB-A41D-1DA0290DC571}" srcOrd="3" destOrd="0" presId="urn:microsoft.com/office/officeart/2005/8/layout/process4"/>
    <dgm:cxn modelId="{FDDD1478-35C3-41BE-B710-B6AD889CD7C9}" type="presParOf" srcId="{857FABB6-1B1D-4DD2-B1A6-DE0013948678}" destId="{21260095-5BA6-45D1-9D25-94E7BB301869}" srcOrd="4" destOrd="0" presId="urn:microsoft.com/office/officeart/2005/8/layout/process4"/>
    <dgm:cxn modelId="{8617911A-8731-4111-B1FD-2BC813AE1A4A}" type="presParOf" srcId="{21260095-5BA6-45D1-9D25-94E7BB301869}" destId="{58409E52-B3D3-413F-A023-4EB77D6432D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396A2-9B95-49F2-AC2F-55EFEE1A73CA}">
      <dsp:nvSpPr>
        <dsp:cNvPr id="0" name=""/>
        <dsp:cNvSpPr/>
      </dsp:nvSpPr>
      <dsp:spPr>
        <a:xfrm>
          <a:off x="15" y="388217"/>
          <a:ext cx="7345468" cy="12600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smtClean="0"/>
            <a:t>Сегментування ринку </a:t>
          </a:r>
          <a:r>
            <a:rPr lang="uk-UA" sz="1600" kern="1200" dirty="0" smtClean="0"/>
            <a:t>– розподіл споживачів на групи – сегменти, які відрізняються відносною однорідністю попиту, смаків, уподобань або на ті чи інші види маркетингової діяльності.</a:t>
          </a:r>
          <a:endParaRPr lang="ru-RU" sz="1600" kern="1200" dirty="0"/>
        </a:p>
      </dsp:txBody>
      <dsp:txXfrm>
        <a:off x="15" y="388217"/>
        <a:ext cx="7345468" cy="1260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C6B76-D81D-4684-9C2B-630A63F647F7}">
      <dsp:nvSpPr>
        <dsp:cNvPr id="0" name=""/>
        <dsp:cNvSpPr/>
      </dsp:nvSpPr>
      <dsp:spPr>
        <a:xfrm>
          <a:off x="0" y="617061"/>
          <a:ext cx="8229600" cy="3291840"/>
        </a:xfrm>
        <a:prstGeom prst="leftRightRibb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30258A-FBAD-486B-B69E-D17724130FA2}">
      <dsp:nvSpPr>
        <dsp:cNvPr id="0" name=""/>
        <dsp:cNvSpPr/>
      </dsp:nvSpPr>
      <dsp:spPr>
        <a:xfrm>
          <a:off x="987552" y="1193133"/>
          <a:ext cx="2715768"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lvl="0" algn="ctr" defTabSz="1600200">
            <a:lnSpc>
              <a:spcPct val="90000"/>
            </a:lnSpc>
            <a:spcBef>
              <a:spcPct val="0"/>
            </a:spcBef>
            <a:spcAft>
              <a:spcPct val="35000"/>
            </a:spcAft>
          </a:pPr>
          <a:r>
            <a:rPr lang="uk-UA" sz="3600" kern="1200" dirty="0" smtClean="0"/>
            <a:t>об’єктивними</a:t>
          </a:r>
          <a:r>
            <a:rPr lang="en-US" sz="3600" kern="1200" dirty="0" smtClean="0"/>
            <a:t> </a:t>
          </a:r>
          <a:r>
            <a:rPr lang="uk-UA" sz="3600" kern="1200" dirty="0" smtClean="0"/>
            <a:t>ознаками</a:t>
          </a:r>
          <a:endParaRPr lang="ru-RU" sz="3600" kern="1200" dirty="0"/>
        </a:p>
      </dsp:txBody>
      <dsp:txXfrm>
        <a:off x="987552" y="1193133"/>
        <a:ext cx="2715768" cy="1613001"/>
      </dsp:txXfrm>
    </dsp:sp>
    <dsp:sp modelId="{F02F2D0E-41DE-4B1A-8DD3-573CE9D4D5E9}">
      <dsp:nvSpPr>
        <dsp:cNvPr id="0" name=""/>
        <dsp:cNvSpPr/>
      </dsp:nvSpPr>
      <dsp:spPr>
        <a:xfrm>
          <a:off x="4114800" y="1719827"/>
          <a:ext cx="3209544"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lvl="0" algn="ctr" defTabSz="1600200">
            <a:lnSpc>
              <a:spcPct val="90000"/>
            </a:lnSpc>
            <a:spcBef>
              <a:spcPct val="0"/>
            </a:spcBef>
            <a:spcAft>
              <a:spcPct val="35000"/>
            </a:spcAft>
          </a:pPr>
          <a:r>
            <a:rPr lang="uk-UA" sz="3600" kern="1200" dirty="0" smtClean="0"/>
            <a:t>суб’єктивними ознаками</a:t>
          </a:r>
          <a:endParaRPr lang="ru-RU" sz="3600" kern="1200" dirty="0"/>
        </a:p>
      </dsp:txBody>
      <dsp:txXfrm>
        <a:off x="4114800" y="1719827"/>
        <a:ext cx="3209544" cy="1613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7798B-D5B5-4ACE-937A-BF24171E8232}">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C6857D-E4F9-409B-9728-D3797B530015}">
      <dsp:nvSpPr>
        <dsp:cNvPr id="0" name=""/>
        <dsp:cNvSpPr/>
      </dsp:nvSpPr>
      <dsp:spPr>
        <a:xfrm>
          <a:off x="411480" y="62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kern="1200" dirty="0" smtClean="0">
              <a:latin typeface="Times New Roman" pitchFamily="18" charset="0"/>
              <a:cs typeface="Times New Roman" pitchFamily="18" charset="0"/>
            </a:rPr>
            <a:t>географічні (розміщення підприємства, його складів);</a:t>
          </a:r>
          <a:endParaRPr lang="ru-RU" sz="2000" kern="1200" dirty="0">
            <a:latin typeface="Times New Roman" pitchFamily="18" charset="0"/>
            <a:cs typeface="Times New Roman" pitchFamily="18" charset="0"/>
          </a:endParaRPr>
        </a:p>
      </dsp:txBody>
      <dsp:txXfrm>
        <a:off x="447506" y="98507"/>
        <a:ext cx="5688668" cy="665948"/>
      </dsp:txXfrm>
    </dsp:sp>
    <dsp:sp modelId="{6821E5AE-B367-4EB0-9BBA-07BF2E50E09C}">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8298CA-149B-4E42-A9B9-09B26705748B}">
      <dsp:nvSpPr>
        <dsp:cNvPr id="0" name=""/>
        <dsp:cNvSpPr/>
      </dsp:nvSpPr>
      <dsp:spPr>
        <a:xfrm>
          <a:off x="411480" y="1196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kern="1200" smtClean="0">
              <a:latin typeface="Times New Roman" pitchFamily="18" charset="0"/>
              <a:cs typeface="Times New Roman" pitchFamily="18" charset="0"/>
            </a:rPr>
            <a:t>соціально-економічні (розмір підприємства, його організаційні форми);</a:t>
          </a:r>
          <a:endParaRPr lang="ru-RU" sz="2000" kern="1200">
            <a:latin typeface="Times New Roman" pitchFamily="18" charset="0"/>
            <a:cs typeface="Times New Roman" pitchFamily="18" charset="0"/>
          </a:endParaRPr>
        </a:p>
      </dsp:txBody>
      <dsp:txXfrm>
        <a:off x="447506" y="1232507"/>
        <a:ext cx="5688668" cy="665948"/>
      </dsp:txXfrm>
    </dsp:sp>
    <dsp:sp modelId="{E752D659-30CF-4003-89A3-431E8407538C}">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3B90B2-5454-42CA-8CC8-16623A027F61}">
      <dsp:nvSpPr>
        <dsp:cNvPr id="0" name=""/>
        <dsp:cNvSpPr/>
      </dsp:nvSpPr>
      <dsp:spPr>
        <a:xfrm>
          <a:off x="411480" y="2330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kern="1200" smtClean="0">
              <a:latin typeface="Times New Roman" pitchFamily="18" charset="0"/>
              <a:cs typeface="Times New Roman" pitchFamily="18" charset="0"/>
            </a:rPr>
            <a:t>мета закупівель;</a:t>
          </a:r>
          <a:endParaRPr lang="ru-RU" sz="2000" kern="1200">
            <a:latin typeface="Times New Roman" pitchFamily="18" charset="0"/>
            <a:cs typeface="Times New Roman" pitchFamily="18" charset="0"/>
          </a:endParaRPr>
        </a:p>
      </dsp:txBody>
      <dsp:txXfrm>
        <a:off x="447506" y="2366507"/>
        <a:ext cx="5688668" cy="665948"/>
      </dsp:txXfrm>
    </dsp:sp>
    <dsp:sp modelId="{FC8E9129-E156-4EEB-9AB3-231F9C165B94}">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81398-0864-4D76-8D7B-F60FA0CCA9A6}">
      <dsp:nvSpPr>
        <dsp:cNvPr id="0" name=""/>
        <dsp:cNvSpPr/>
      </dsp:nvSpPr>
      <dsp:spPr>
        <a:xfrm>
          <a:off x="411480" y="3464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kern="1200" dirty="0" smtClean="0">
              <a:latin typeface="Times New Roman" pitchFamily="18" charset="0"/>
              <a:cs typeface="Times New Roman" pitchFamily="18" charset="0"/>
            </a:rPr>
            <a:t>фактори що визначають рішення щодо закупівель.</a:t>
          </a:r>
          <a:endParaRPr lang="ru-RU" sz="2000" kern="1200" dirty="0">
            <a:latin typeface="Times New Roman" pitchFamily="18" charset="0"/>
            <a:cs typeface="Times New Roman" pitchFamily="18" charset="0"/>
          </a:endParaRPr>
        </a:p>
      </dsp:txBody>
      <dsp:txXfrm>
        <a:off x="447506" y="3500507"/>
        <a:ext cx="5688668"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D87CD-E43A-447A-B8ED-2931E925F772}">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352BC9-E5BB-4526-9B3B-7862031130A3}">
      <dsp:nvSpPr>
        <dsp:cNvPr id="0" name=""/>
        <dsp:cNvSpPr/>
      </dsp:nvSpPr>
      <dsp:spPr>
        <a:xfrm>
          <a:off x="411480" y="4142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kern="1200" smtClean="0">
              <a:latin typeface="Times New Roman" pitchFamily="18" charset="0"/>
              <a:cs typeface="Times New Roman" pitchFamily="18" charset="0"/>
            </a:rPr>
            <a:t>демографічні (вік, стать);</a:t>
          </a:r>
          <a:endParaRPr lang="ru-RU" sz="2000" kern="1200">
            <a:latin typeface="Times New Roman" pitchFamily="18" charset="0"/>
            <a:cs typeface="Times New Roman" pitchFamily="18" charset="0"/>
          </a:endParaRPr>
        </a:p>
      </dsp:txBody>
      <dsp:txXfrm>
        <a:off x="460476" y="90417"/>
        <a:ext cx="5662728" cy="905688"/>
      </dsp:txXfrm>
    </dsp:sp>
    <dsp:sp modelId="{CD96FF63-F237-436A-A1FD-D43D87CFFE71}">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5EE29-8815-4751-AD36-CA38335B9BE4}">
      <dsp:nvSpPr>
        <dsp:cNvPr id="0" name=""/>
        <dsp:cNvSpPr/>
      </dsp:nvSpPr>
      <dsp:spPr>
        <a:xfrm>
          <a:off x="411480" y="158366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kern="1200" smtClean="0">
              <a:latin typeface="Times New Roman" pitchFamily="18" charset="0"/>
              <a:cs typeface="Times New Roman" pitchFamily="18" charset="0"/>
            </a:rPr>
            <a:t>національно-культурні (освіта, культура);</a:t>
          </a:r>
          <a:endParaRPr lang="ru-RU" sz="2000" kern="1200">
            <a:latin typeface="Times New Roman" pitchFamily="18" charset="0"/>
            <a:cs typeface="Times New Roman" pitchFamily="18" charset="0"/>
          </a:endParaRPr>
        </a:p>
      </dsp:txBody>
      <dsp:txXfrm>
        <a:off x="460476" y="1632657"/>
        <a:ext cx="5662728" cy="905688"/>
      </dsp:txXfrm>
    </dsp:sp>
    <dsp:sp modelId="{5F63E0E6-7725-4909-A63D-00F5C2AB83CF}">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11DA3-EFB2-4C18-9CFF-9C7C3C1310E0}">
      <dsp:nvSpPr>
        <dsp:cNvPr id="0" name=""/>
        <dsp:cNvSpPr/>
      </dsp:nvSpPr>
      <dsp:spPr>
        <a:xfrm>
          <a:off x="411480" y="312590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uk-UA" sz="2000" kern="1200" dirty="0" smtClean="0">
              <a:latin typeface="Times New Roman" pitchFamily="18" charset="0"/>
              <a:cs typeface="Times New Roman" pitchFamily="18" charset="0"/>
            </a:rPr>
            <a:t>особистісні та поведінкові.</a:t>
          </a:r>
          <a:endParaRPr lang="ru-RU" sz="2000" kern="1200" dirty="0">
            <a:latin typeface="Times New Roman" pitchFamily="18" charset="0"/>
            <a:cs typeface="Times New Roman" pitchFamily="18" charset="0"/>
          </a:endParaRPr>
        </a:p>
      </dsp:txBody>
      <dsp:txXfrm>
        <a:off x="460476" y="3174897"/>
        <a:ext cx="5662728"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2CF25-6388-4366-B75A-D45BD80A925A}">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C60F7E-FD48-4667-A9F7-AF2D6887E05C}">
      <dsp:nvSpPr>
        <dsp:cNvPr id="0" name=""/>
        <dsp:cNvSpPr/>
      </dsp:nvSpPr>
      <dsp:spPr>
        <a:xfrm>
          <a:off x="411480" y="62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uk-UA" sz="1800" kern="1200" dirty="0" smtClean="0">
              <a:latin typeface="Times New Roman" pitchFamily="18" charset="0"/>
              <a:cs typeface="Times New Roman" pitchFamily="18" charset="0"/>
            </a:rPr>
            <a:t>реальна можливість визначення сегмента за цією ознакою;</a:t>
          </a:r>
          <a:endParaRPr lang="ru-RU" sz="1800" kern="1200" dirty="0">
            <a:latin typeface="Times New Roman" pitchFamily="18" charset="0"/>
            <a:cs typeface="Times New Roman" pitchFamily="18" charset="0"/>
          </a:endParaRPr>
        </a:p>
      </dsp:txBody>
      <dsp:txXfrm>
        <a:off x="447506" y="98507"/>
        <a:ext cx="5688668" cy="665948"/>
      </dsp:txXfrm>
    </dsp:sp>
    <dsp:sp modelId="{CD5CC827-0203-4CD9-948C-DE0DFB6E4BA5}">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DCEC90-660A-42E1-9B9A-461AAA0F389F}">
      <dsp:nvSpPr>
        <dsp:cNvPr id="0" name=""/>
        <dsp:cNvSpPr/>
      </dsp:nvSpPr>
      <dsp:spPr>
        <a:xfrm>
          <a:off x="411480" y="1196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доступність	обслуговування	споживачів,	що	входять	в	даний сегмент;</a:t>
          </a:r>
          <a:endParaRPr lang="ru-RU" sz="1800" kern="1200">
            <a:latin typeface="Times New Roman" pitchFamily="18" charset="0"/>
            <a:cs typeface="Times New Roman" pitchFamily="18" charset="0"/>
          </a:endParaRPr>
        </a:p>
      </dsp:txBody>
      <dsp:txXfrm>
        <a:off x="447506" y="1232507"/>
        <a:ext cx="5688668" cy="665948"/>
      </dsp:txXfrm>
    </dsp:sp>
    <dsp:sp modelId="{A020636F-F961-475A-B475-C8B1F781E37F}">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1135B8-A6A2-4A93-8D95-F10EFF10241E}">
      <dsp:nvSpPr>
        <dsp:cNvPr id="0" name=""/>
        <dsp:cNvSpPr/>
      </dsp:nvSpPr>
      <dsp:spPr>
        <a:xfrm>
          <a:off x="411480" y="2330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достатня рентабельність виробництва товарів, орієнтованих на цей сегмент;</a:t>
          </a:r>
          <a:endParaRPr lang="ru-RU" sz="1800" kern="1200">
            <a:latin typeface="Times New Roman" pitchFamily="18" charset="0"/>
            <a:cs typeface="Times New Roman" pitchFamily="18" charset="0"/>
          </a:endParaRPr>
        </a:p>
      </dsp:txBody>
      <dsp:txXfrm>
        <a:off x="447506" y="2366507"/>
        <a:ext cx="5688668" cy="665948"/>
      </dsp:txXfrm>
    </dsp:sp>
    <dsp:sp modelId="{EB0505C3-13DA-4FA0-959D-4BB92ABA9B5C}">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E04EDF-0D4A-43D8-9B98-5A6E063CF4DE}">
      <dsp:nvSpPr>
        <dsp:cNvPr id="0" name=""/>
        <dsp:cNvSpPr/>
      </dsp:nvSpPr>
      <dsp:spPr>
        <a:xfrm>
          <a:off x="411480" y="3464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uk-UA" sz="1800" kern="1200" dirty="0" smtClean="0">
              <a:latin typeface="Times New Roman" pitchFamily="18" charset="0"/>
              <a:cs typeface="Times New Roman" pitchFamily="18" charset="0"/>
            </a:rPr>
            <a:t>реальність ресурсного забезпечення маркетингової програми згідно з сегментом, що рекомендується.</a:t>
          </a:r>
          <a:endParaRPr lang="ru-RU" sz="1800" kern="1200" dirty="0">
            <a:latin typeface="Times New Roman" pitchFamily="18" charset="0"/>
            <a:cs typeface="Times New Roman" pitchFamily="18" charset="0"/>
          </a:endParaRPr>
        </a:p>
      </dsp:txBody>
      <dsp:txXfrm>
        <a:off x="447506" y="3500507"/>
        <a:ext cx="5688668"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808DCF-A9B1-41FA-9502-4F1E0C015A21}"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22F126-FEC4-43EE-A4DB-6927570A7811}" type="slidenum">
              <a:rPr lang="ru-RU" smtClean="0"/>
              <a:t>‹#›</a:t>
            </a:fld>
            <a:endParaRPr lang="ru-RU"/>
          </a:p>
        </p:txBody>
      </p:sp>
    </p:spTree>
    <p:extLst>
      <p:ext uri="{BB962C8B-B14F-4D97-AF65-F5344CB8AC3E}">
        <p14:creationId xmlns:p14="http://schemas.microsoft.com/office/powerpoint/2010/main" val="96950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808DCF-A9B1-41FA-9502-4F1E0C015A21}"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22F126-FEC4-43EE-A4DB-6927570A7811}" type="slidenum">
              <a:rPr lang="ru-RU" smtClean="0"/>
              <a:t>‹#›</a:t>
            </a:fld>
            <a:endParaRPr lang="ru-RU"/>
          </a:p>
        </p:txBody>
      </p:sp>
    </p:spTree>
    <p:extLst>
      <p:ext uri="{BB962C8B-B14F-4D97-AF65-F5344CB8AC3E}">
        <p14:creationId xmlns:p14="http://schemas.microsoft.com/office/powerpoint/2010/main" val="74621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808DCF-A9B1-41FA-9502-4F1E0C015A21}"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22F126-FEC4-43EE-A4DB-6927570A7811}" type="slidenum">
              <a:rPr lang="ru-RU" smtClean="0"/>
              <a:t>‹#›</a:t>
            </a:fld>
            <a:endParaRPr lang="ru-RU"/>
          </a:p>
        </p:txBody>
      </p:sp>
    </p:spTree>
    <p:extLst>
      <p:ext uri="{BB962C8B-B14F-4D97-AF65-F5344CB8AC3E}">
        <p14:creationId xmlns:p14="http://schemas.microsoft.com/office/powerpoint/2010/main" val="282114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808DCF-A9B1-41FA-9502-4F1E0C015A21}"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22F126-FEC4-43EE-A4DB-6927570A7811}" type="slidenum">
              <a:rPr lang="ru-RU" smtClean="0"/>
              <a:t>‹#›</a:t>
            </a:fld>
            <a:endParaRPr lang="ru-RU"/>
          </a:p>
        </p:txBody>
      </p:sp>
    </p:spTree>
    <p:extLst>
      <p:ext uri="{BB962C8B-B14F-4D97-AF65-F5344CB8AC3E}">
        <p14:creationId xmlns:p14="http://schemas.microsoft.com/office/powerpoint/2010/main" val="412955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E808DCF-A9B1-41FA-9502-4F1E0C015A21}"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22F126-FEC4-43EE-A4DB-6927570A7811}" type="slidenum">
              <a:rPr lang="ru-RU" smtClean="0"/>
              <a:t>‹#›</a:t>
            </a:fld>
            <a:endParaRPr lang="ru-RU"/>
          </a:p>
        </p:txBody>
      </p:sp>
    </p:spTree>
    <p:extLst>
      <p:ext uri="{BB962C8B-B14F-4D97-AF65-F5344CB8AC3E}">
        <p14:creationId xmlns:p14="http://schemas.microsoft.com/office/powerpoint/2010/main" val="87542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E808DCF-A9B1-41FA-9502-4F1E0C015A21}"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22F126-FEC4-43EE-A4DB-6927570A7811}" type="slidenum">
              <a:rPr lang="ru-RU" smtClean="0"/>
              <a:t>‹#›</a:t>
            </a:fld>
            <a:endParaRPr lang="ru-RU"/>
          </a:p>
        </p:txBody>
      </p:sp>
    </p:spTree>
    <p:extLst>
      <p:ext uri="{BB962C8B-B14F-4D97-AF65-F5344CB8AC3E}">
        <p14:creationId xmlns:p14="http://schemas.microsoft.com/office/powerpoint/2010/main" val="164071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808DCF-A9B1-41FA-9502-4F1E0C015A21}" type="datetimeFigureOut">
              <a:rPr lang="ru-RU" smtClean="0"/>
              <a:t>16.04.2022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22F126-FEC4-43EE-A4DB-6927570A7811}" type="slidenum">
              <a:rPr lang="ru-RU" smtClean="0"/>
              <a:t>‹#›</a:t>
            </a:fld>
            <a:endParaRPr lang="ru-RU"/>
          </a:p>
        </p:txBody>
      </p:sp>
    </p:spTree>
    <p:extLst>
      <p:ext uri="{BB962C8B-B14F-4D97-AF65-F5344CB8AC3E}">
        <p14:creationId xmlns:p14="http://schemas.microsoft.com/office/powerpoint/2010/main" val="291421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808DCF-A9B1-41FA-9502-4F1E0C015A21}" type="datetimeFigureOut">
              <a:rPr lang="ru-RU" smtClean="0"/>
              <a:t>16.04.2022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22F126-FEC4-43EE-A4DB-6927570A7811}" type="slidenum">
              <a:rPr lang="ru-RU" smtClean="0"/>
              <a:t>‹#›</a:t>
            </a:fld>
            <a:endParaRPr lang="ru-RU"/>
          </a:p>
        </p:txBody>
      </p:sp>
    </p:spTree>
    <p:extLst>
      <p:ext uri="{BB962C8B-B14F-4D97-AF65-F5344CB8AC3E}">
        <p14:creationId xmlns:p14="http://schemas.microsoft.com/office/powerpoint/2010/main" val="185505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808DCF-A9B1-41FA-9502-4F1E0C015A21}" type="datetimeFigureOut">
              <a:rPr lang="ru-RU" smtClean="0"/>
              <a:t>16.04.2022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22F126-FEC4-43EE-A4DB-6927570A7811}" type="slidenum">
              <a:rPr lang="ru-RU" smtClean="0"/>
              <a:t>‹#›</a:t>
            </a:fld>
            <a:endParaRPr lang="ru-RU"/>
          </a:p>
        </p:txBody>
      </p:sp>
    </p:spTree>
    <p:extLst>
      <p:ext uri="{BB962C8B-B14F-4D97-AF65-F5344CB8AC3E}">
        <p14:creationId xmlns:p14="http://schemas.microsoft.com/office/powerpoint/2010/main" val="6653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E808DCF-A9B1-41FA-9502-4F1E0C015A21}"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22F126-FEC4-43EE-A4DB-6927570A7811}" type="slidenum">
              <a:rPr lang="ru-RU" smtClean="0"/>
              <a:t>‹#›</a:t>
            </a:fld>
            <a:endParaRPr lang="ru-RU"/>
          </a:p>
        </p:txBody>
      </p:sp>
    </p:spTree>
    <p:extLst>
      <p:ext uri="{BB962C8B-B14F-4D97-AF65-F5344CB8AC3E}">
        <p14:creationId xmlns:p14="http://schemas.microsoft.com/office/powerpoint/2010/main" val="322998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E808DCF-A9B1-41FA-9502-4F1E0C015A21}"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22F126-FEC4-43EE-A4DB-6927570A7811}" type="slidenum">
              <a:rPr lang="ru-RU" smtClean="0"/>
              <a:t>‹#›</a:t>
            </a:fld>
            <a:endParaRPr lang="ru-RU"/>
          </a:p>
        </p:txBody>
      </p:sp>
    </p:spTree>
    <p:extLst>
      <p:ext uri="{BB962C8B-B14F-4D97-AF65-F5344CB8AC3E}">
        <p14:creationId xmlns:p14="http://schemas.microsoft.com/office/powerpoint/2010/main" val="157940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08DCF-A9B1-41FA-9502-4F1E0C015A21}" type="datetimeFigureOut">
              <a:rPr lang="ru-RU" smtClean="0"/>
              <a:t>16.04.2022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2F126-FEC4-43EE-A4DB-6927570A7811}" type="slidenum">
              <a:rPr lang="ru-RU" smtClean="0"/>
              <a:t>‹#›</a:t>
            </a:fld>
            <a:endParaRPr lang="ru-RU"/>
          </a:p>
        </p:txBody>
      </p:sp>
    </p:spTree>
    <p:extLst>
      <p:ext uri="{BB962C8B-B14F-4D97-AF65-F5344CB8AC3E}">
        <p14:creationId xmlns:p14="http://schemas.microsoft.com/office/powerpoint/2010/main" val="1380900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8.png"/><Relationship Id="rId4" Type="http://schemas.openxmlformats.org/officeDocument/2006/relationships/diagramQuickStyle" Target="../diagrams/quickStyle10.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128" y="1772816"/>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539552" y="404664"/>
            <a:ext cx="7772400" cy="1470025"/>
          </a:xfrm>
        </p:spPr>
        <p:txBody>
          <a:bodyPr>
            <a:noAutofit/>
          </a:bodyPr>
          <a:lstStyle/>
          <a:p>
            <a:r>
              <a:rPr lang="uk-UA" sz="3500" dirty="0">
                <a:latin typeface="Times New Roman" pitchFamily="18" charset="0"/>
                <a:cs typeface="Times New Roman" pitchFamily="18" charset="0"/>
              </a:rPr>
              <a:t>ТЕМА </a:t>
            </a:r>
            <a:r>
              <a:rPr lang="uk-UA" sz="3500" dirty="0" smtClean="0">
                <a:latin typeface="Times New Roman" pitchFamily="18" charset="0"/>
                <a:cs typeface="Times New Roman" pitchFamily="18" charset="0"/>
              </a:rPr>
              <a:t>6. </a:t>
            </a:r>
            <a:r>
              <a:rPr lang="uk-UA" sz="3500" dirty="0">
                <a:latin typeface="Times New Roman" pitchFamily="18" charset="0"/>
                <a:cs typeface="Times New Roman" pitchFamily="18" charset="0"/>
              </a:rPr>
              <a:t>СЕГМЕНТУВАННЯ РИНКУ, ВІДБІР ЦІЛЬОВИХ СЕГМЕНТІВ І ПОЗИЦІОНУВАННЯ ТОВАРУ</a:t>
            </a:r>
            <a:endParaRPr lang="ru-RU" sz="35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95536" y="5013176"/>
            <a:ext cx="8496944" cy="1752600"/>
          </a:xfrm>
        </p:spPr>
        <p:txBody>
          <a:bodyPr>
            <a:normAutofit fontScale="70000" lnSpcReduction="20000"/>
          </a:bodyPr>
          <a:lstStyle/>
          <a:p>
            <a:pPr marL="514350" lvl="0" indent="-514350" algn="l">
              <a:buFont typeface="+mj-lt"/>
              <a:buAutoNum type="arabicPeriod"/>
            </a:pPr>
            <a:r>
              <a:rPr lang="uk-UA" b="1" i="1" dirty="0"/>
              <a:t>Основні принципи сегментування споживчого </a:t>
            </a:r>
            <a:r>
              <a:rPr lang="uk-UA" b="1" i="1" dirty="0" smtClean="0"/>
              <a:t>ринку</a:t>
            </a:r>
            <a:endParaRPr lang="en-US" b="1" i="1" dirty="0" smtClean="0"/>
          </a:p>
          <a:p>
            <a:pPr marL="514350" indent="-514350" algn="l">
              <a:buFont typeface="+mj-lt"/>
              <a:buAutoNum type="arabicPeriod"/>
            </a:pPr>
            <a:r>
              <a:rPr lang="uk-UA" b="1" i="1" dirty="0"/>
              <a:t>Особливості сегментування ринку товарів промислового </a:t>
            </a:r>
            <a:r>
              <a:rPr lang="uk-UA" b="1" i="1" dirty="0" smtClean="0"/>
              <a:t>призначення</a:t>
            </a:r>
            <a:endParaRPr lang="en-US" b="1" i="1" dirty="0" smtClean="0"/>
          </a:p>
          <a:p>
            <a:pPr marL="514350" lvl="0" indent="-514350" algn="l">
              <a:buFont typeface="+mj-lt"/>
              <a:buAutoNum type="arabicPeriod"/>
            </a:pPr>
            <a:r>
              <a:rPr lang="uk-UA" b="1" i="1" dirty="0"/>
              <a:t>Вибір цільових сегментів ринку</a:t>
            </a:r>
            <a:endParaRPr lang="ru-RU" b="1" i="1" dirty="0"/>
          </a:p>
          <a:p>
            <a:pPr marL="514350" lvl="0" indent="-514350" algn="l">
              <a:buFont typeface="+mj-lt"/>
              <a:buAutoNum type="arabicPeriod"/>
            </a:pPr>
            <a:r>
              <a:rPr lang="uk-UA" b="1" i="1" dirty="0"/>
              <a:t>Позиціонування товару на ринку</a:t>
            </a:r>
            <a:endParaRPr lang="ru-RU" b="1" i="1" dirty="0"/>
          </a:p>
          <a:p>
            <a:pPr marL="514350" indent="-514350" algn="l">
              <a:buFont typeface="+mj-lt"/>
              <a:buAutoNum type="arabicPeriod"/>
            </a:pPr>
            <a:endParaRPr lang="ru-RU" b="1" i="1" dirty="0"/>
          </a:p>
          <a:p>
            <a:pPr lvl="0"/>
            <a:endParaRPr lang="ru-RU" b="1" i="1" dirty="0"/>
          </a:p>
        </p:txBody>
      </p:sp>
    </p:spTree>
    <p:extLst>
      <p:ext uri="{BB962C8B-B14F-4D97-AF65-F5344CB8AC3E}">
        <p14:creationId xmlns:p14="http://schemas.microsoft.com/office/powerpoint/2010/main" val="330360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760"/>
            <a:ext cx="8229600" cy="1143000"/>
          </a:xfrm>
        </p:spPr>
        <p:txBody>
          <a:bodyPr>
            <a:normAutofit fontScale="90000"/>
          </a:bodyPr>
          <a:lstStyle/>
          <a:p>
            <a:r>
              <a:rPr lang="uk-UA" dirty="0">
                <a:latin typeface="Times New Roman" pitchFamily="18" charset="0"/>
                <a:cs typeface="Times New Roman" pitchFamily="18" charset="0"/>
              </a:rPr>
              <a:t>Зокрема:</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21767622"/>
              </p:ext>
            </p:extLst>
          </p:nvPr>
        </p:nvGraphicFramePr>
        <p:xfrm>
          <a:off x="395536" y="836712"/>
          <a:ext cx="8424936"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283488" y="3645024"/>
            <a:ext cx="8496944" cy="2308324"/>
          </a:xfrm>
          <a:prstGeom prst="rect">
            <a:avLst/>
          </a:prstGeom>
        </p:spPr>
        <p:txBody>
          <a:bodyPr wrap="square">
            <a:spAutoFit/>
          </a:bodyPr>
          <a:lstStyle/>
          <a:p>
            <a:pPr indent="365125" algn="just"/>
            <a:r>
              <a:rPr lang="uk-UA" dirty="0">
                <a:latin typeface="Times New Roman" pitchFamily="18" charset="0"/>
                <a:cs typeface="Times New Roman" pitchFamily="18" charset="0"/>
              </a:rPr>
              <a:t>Для того щоб обрати найвигідніший сегмент ринку, компанія повинна оцінити привабливість кожного сегменту, враховуючи три фактори: розмір сегменту, потенціал його росту, структуру сегменту та можливості компанії стосовно цього сегменту.</a:t>
            </a:r>
            <a:endParaRPr lang="ru-RU" dirty="0">
              <a:latin typeface="Times New Roman" pitchFamily="18" charset="0"/>
              <a:cs typeface="Times New Roman" pitchFamily="18" charset="0"/>
            </a:endParaRPr>
          </a:p>
          <a:p>
            <a:pPr indent="365125" algn="just"/>
            <a:r>
              <a:rPr lang="uk-UA" dirty="0">
                <a:latin typeface="Times New Roman" pitchFamily="18" charset="0"/>
                <a:cs typeface="Times New Roman" pitchFamily="18" charset="0"/>
              </a:rPr>
              <a:t>Після оцінки різних сегментів компанія повинна прийняти рішення, скільки і які сегменти вона буде обслуговувати. Тобто вибрати цільовий ринок. Цільовий ринок складається з сукупності покупців зі спільними потребами або характеристиками, яких компанія прийняла рішення обслуговувати.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3548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686800" cy="1143000"/>
          </a:xfrm>
        </p:spPr>
        <p:txBody>
          <a:bodyPr>
            <a:noAutofit/>
          </a:bodyPr>
          <a:lstStyle/>
          <a:p>
            <a:r>
              <a:rPr lang="uk-UA" sz="2500" b="1" dirty="0">
                <a:latin typeface="Times New Roman" pitchFamily="18" charset="0"/>
                <a:cs typeface="Times New Roman" pitchFamily="18" charset="0"/>
              </a:rPr>
              <a:t>На практиці використовують три види стратегії охоплення ринку:</a:t>
            </a:r>
            <a:r>
              <a:rPr lang="ru-RU" sz="2500" b="1" dirty="0">
                <a:latin typeface="Times New Roman" pitchFamily="18" charset="0"/>
                <a:cs typeface="Times New Roman" pitchFamily="18" charset="0"/>
              </a:rPr>
              <a:t/>
            </a:r>
            <a:br>
              <a:rPr lang="ru-RU" sz="2500" b="1" dirty="0">
                <a:latin typeface="Times New Roman" pitchFamily="18" charset="0"/>
                <a:cs typeface="Times New Roman" pitchFamily="18" charset="0"/>
              </a:rPr>
            </a:br>
            <a:endParaRPr lang="ru-RU" sz="25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907770414"/>
              </p:ext>
            </p:extLst>
          </p:nvPr>
        </p:nvGraphicFramePr>
        <p:xfrm>
          <a:off x="457200" y="1196752"/>
          <a:ext cx="8507288"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691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latin typeface="Times New Roman" pitchFamily="18" charset="0"/>
                <a:cs typeface="Times New Roman" pitchFamily="18" charset="0"/>
              </a:rPr>
              <a:t>Недиференційований маркетинг</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pPr marL="0" indent="365125" algn="just">
              <a:buNone/>
            </a:pPr>
            <a:r>
              <a:rPr lang="uk-UA" sz="2500" dirty="0">
                <a:latin typeface="Times New Roman" pitchFamily="18" charset="0"/>
                <a:cs typeface="Times New Roman" pitchFamily="18" charset="0"/>
              </a:rPr>
              <a:t>Вибір </a:t>
            </a:r>
            <a:r>
              <a:rPr lang="uk-UA" sz="2500" i="1" dirty="0">
                <a:latin typeface="Times New Roman" pitchFamily="18" charset="0"/>
                <a:cs typeface="Times New Roman" pitchFamily="18" charset="0"/>
              </a:rPr>
              <a:t>стратегії недиференційованого маркетингу </a:t>
            </a:r>
            <a:r>
              <a:rPr lang="uk-UA" sz="2500" dirty="0">
                <a:latin typeface="Times New Roman" pitchFamily="18" charset="0"/>
                <a:cs typeface="Times New Roman" pitchFamily="18" charset="0"/>
              </a:rPr>
              <a:t>означає, що компанія вирішує вийти на весь ринок з єдиною пропозицією, </a:t>
            </a:r>
            <a:r>
              <a:rPr lang="uk-UA" sz="2500" dirty="0" smtClean="0">
                <a:latin typeface="Times New Roman" pitchFamily="18" charset="0"/>
                <a:cs typeface="Times New Roman" pitchFamily="18" charset="0"/>
              </a:rPr>
              <a:t>ігноруючи</a:t>
            </a:r>
            <a:r>
              <a:rPr lang="en-US" sz="2500" dirty="0" smtClean="0">
                <a:latin typeface="Times New Roman" pitchFamily="18" charset="0"/>
                <a:cs typeface="Times New Roman" pitchFamily="18" charset="0"/>
              </a:rPr>
              <a:t> </a:t>
            </a:r>
            <a:r>
              <a:rPr lang="uk-UA" sz="2500" dirty="0" smtClean="0">
                <a:latin typeface="Times New Roman" pitchFamily="18" charset="0"/>
                <a:cs typeface="Times New Roman" pitchFamily="18" charset="0"/>
              </a:rPr>
              <a:t>розбіжності </a:t>
            </a:r>
            <a:r>
              <a:rPr lang="uk-UA" sz="2500" dirty="0">
                <a:latin typeface="Times New Roman" pitchFamily="18" charset="0"/>
                <a:cs typeface="Times New Roman" pitchFamily="18" charset="0"/>
              </a:rPr>
              <a:t>між сегментами ринку, сконцентровуючи свої зусилля на загальному для споживачів попиті. Застосування цієї стратегії зумовлено невеликими розбіжностями між сегментами ринку або впевненістю у тому, що товар буде привабливим для всіх сегментів. Компанія розробляє привабливі для більшості покупців товари. Вона покладається на високу якість товару, його широке розповсюдження та масову рекламу, її ціль – переконати споживача у надзвичайній якості товару, що пропонується.</a:t>
            </a:r>
            <a:endParaRPr lang="ru-RU" sz="2500" dirty="0">
              <a:latin typeface="Times New Roman" pitchFamily="18" charset="0"/>
              <a:cs typeface="Times New Roman" pitchFamily="18" charset="0"/>
            </a:endParaRPr>
          </a:p>
          <a:p>
            <a:pPr marL="0" indent="365125" algn="just"/>
            <a:endParaRPr lang="ru-RU" sz="2500" dirty="0">
              <a:latin typeface="Times New Roman" pitchFamily="18" charset="0"/>
              <a:cs typeface="Times New Roman" pitchFamily="18" charset="0"/>
            </a:endParaRPr>
          </a:p>
        </p:txBody>
      </p:sp>
    </p:spTree>
    <p:extLst>
      <p:ext uri="{BB962C8B-B14F-4D97-AF65-F5344CB8AC3E}">
        <p14:creationId xmlns:p14="http://schemas.microsoft.com/office/powerpoint/2010/main" val="1592983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normAutofit/>
          </a:bodyPr>
          <a:lstStyle/>
          <a:p>
            <a:r>
              <a:rPr lang="uk-UA" sz="2500" b="1" dirty="0">
                <a:latin typeface="Times New Roman" pitchFamily="18" charset="0"/>
                <a:cs typeface="Times New Roman" pitchFamily="18" charset="0"/>
              </a:rPr>
              <a:t>Диференційований маркетинг</a:t>
            </a:r>
            <a:r>
              <a:rPr lang="ru-RU" sz="2500" dirty="0">
                <a:latin typeface="Times New Roman" pitchFamily="18" charset="0"/>
                <a:cs typeface="Times New Roman" pitchFamily="18" charset="0"/>
              </a:rPr>
              <a:t/>
            </a:r>
            <a:br>
              <a:rPr lang="ru-RU" sz="2500" dirty="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sp>
        <p:nvSpPr>
          <p:cNvPr id="3" name="Объект 2"/>
          <p:cNvSpPr>
            <a:spLocks noGrp="1"/>
          </p:cNvSpPr>
          <p:nvPr>
            <p:ph idx="1"/>
          </p:nvPr>
        </p:nvSpPr>
        <p:spPr>
          <a:xfrm>
            <a:off x="467544" y="260648"/>
            <a:ext cx="8229600" cy="2381304"/>
          </a:xfrm>
        </p:spPr>
        <p:txBody>
          <a:bodyPr>
            <a:normAutofit/>
          </a:bodyPr>
          <a:lstStyle/>
          <a:p>
            <a:pPr marL="0" indent="0" algn="just">
              <a:buNone/>
            </a:pPr>
            <a:r>
              <a:rPr lang="uk-UA" sz="2000" dirty="0">
                <a:latin typeface="Times New Roman" pitchFamily="18" charset="0"/>
                <a:cs typeface="Times New Roman" pitchFamily="18" charset="0"/>
              </a:rPr>
              <a:t>Використовуючи </a:t>
            </a:r>
            <a:r>
              <a:rPr lang="uk-UA" sz="2000" i="1" dirty="0">
                <a:latin typeface="Times New Roman" pitchFamily="18" charset="0"/>
                <a:cs typeface="Times New Roman" pitchFamily="18" charset="0"/>
              </a:rPr>
              <a:t>стратегію диференційованого маркетингу</a:t>
            </a:r>
            <a:r>
              <a:rPr lang="uk-UA" sz="2000" dirty="0">
                <a:latin typeface="Times New Roman" pitchFamily="18" charset="0"/>
                <a:cs typeface="Times New Roman" pitchFamily="18" charset="0"/>
              </a:rPr>
              <a:t>, компанія приймає рішення про те, що буде орієнтуватися одразу на кілька ринкових сегментів і для кожного з них розроблятиме окремий товар і використовуватиме відповідний комплекс маркетингу.</a:t>
            </a:r>
            <a:endParaRPr lang="ru-RU" sz="2000" dirty="0">
              <a:latin typeface="Times New Roman" pitchFamily="18" charset="0"/>
              <a:cs typeface="Times New Roman" pitchFamily="18" charset="0"/>
            </a:endParaRPr>
          </a:p>
          <a:p>
            <a:pPr marL="0" indent="0" algn="just">
              <a:buNone/>
            </a:pPr>
            <a:r>
              <a:rPr lang="uk-UA" sz="2000" dirty="0" smtClean="0">
                <a:latin typeface="Times New Roman" pitchFamily="18" charset="0"/>
                <a:cs typeface="Times New Roman" pitchFamily="18" charset="0"/>
              </a:rPr>
              <a:t>Диференційований маркетинг, як правило, забезпечує досягнення високих обсягів продажу, порівняно з недиференційованим маркетингом, тому все більше компаній використовують саме цю стратегію.</a:t>
            </a:r>
            <a:endParaRPr lang="ru-RU" sz="2000" dirty="0">
              <a:latin typeface="Times New Roman" pitchFamily="18" charset="0"/>
              <a:cs typeface="Times New Roman" pitchFamily="18" charset="0"/>
            </a:endParaRPr>
          </a:p>
        </p:txBody>
      </p:sp>
      <p:sp>
        <p:nvSpPr>
          <p:cNvPr id="4" name="Прямоугольник 3"/>
          <p:cNvSpPr/>
          <p:nvPr/>
        </p:nvSpPr>
        <p:spPr>
          <a:xfrm>
            <a:off x="3101019" y="2423210"/>
            <a:ext cx="4259692" cy="861774"/>
          </a:xfrm>
          <a:prstGeom prst="rect">
            <a:avLst/>
          </a:prstGeom>
        </p:spPr>
        <p:txBody>
          <a:bodyPr wrap="none">
            <a:spAutoFit/>
          </a:bodyPr>
          <a:lstStyle/>
          <a:p>
            <a:r>
              <a:rPr lang="uk-UA" sz="2500" b="1" dirty="0">
                <a:latin typeface="Times New Roman" pitchFamily="18" charset="0"/>
                <a:cs typeface="Times New Roman" pitchFamily="18" charset="0"/>
              </a:rPr>
              <a:t>Концентрований </a:t>
            </a:r>
            <a:r>
              <a:rPr lang="uk-UA" sz="2500" b="1" dirty="0" smtClean="0">
                <a:latin typeface="Times New Roman" pitchFamily="18" charset="0"/>
                <a:cs typeface="Times New Roman" pitchFamily="18" charset="0"/>
              </a:rPr>
              <a:t>маркетинг</a:t>
            </a:r>
            <a:endParaRPr lang="en-US" sz="2500" b="1" dirty="0" smtClean="0">
              <a:latin typeface="Times New Roman" pitchFamily="18" charset="0"/>
              <a:cs typeface="Times New Roman" pitchFamily="18" charset="0"/>
            </a:endParaRPr>
          </a:p>
          <a:p>
            <a:endParaRPr lang="ru-RU" sz="2500" b="1" dirty="0">
              <a:latin typeface="Times New Roman" pitchFamily="18" charset="0"/>
              <a:cs typeface="Times New Roman" pitchFamily="18" charset="0"/>
            </a:endParaRPr>
          </a:p>
        </p:txBody>
      </p:sp>
      <p:sp>
        <p:nvSpPr>
          <p:cNvPr id="5" name="Прямоугольник 4"/>
          <p:cNvSpPr/>
          <p:nvPr/>
        </p:nvSpPr>
        <p:spPr>
          <a:xfrm>
            <a:off x="395536" y="2780928"/>
            <a:ext cx="8568952" cy="2308324"/>
          </a:xfrm>
          <a:prstGeom prst="rect">
            <a:avLst/>
          </a:prstGeom>
        </p:spPr>
        <p:txBody>
          <a:bodyPr wrap="square">
            <a:spAutoFit/>
          </a:bodyPr>
          <a:lstStyle/>
          <a:p>
            <a:pPr algn="just">
              <a:spcBef>
                <a:spcPct val="20000"/>
              </a:spcBef>
            </a:pPr>
            <a:r>
              <a:rPr lang="uk-UA" sz="2000" dirty="0" smtClean="0">
                <a:latin typeface="Times New Roman" pitchFamily="18" charset="0"/>
                <a:cs typeface="Times New Roman" pitchFamily="18" charset="0"/>
              </a:rPr>
              <a:t>Стратегія концентрованого маркетингу, особливо приваблива в тих випадках, коли ресурси компанії вельми обмежені Замість того, щоб ганятися за невеликою часткою великого ринку, компанія може спрямувати свої зусилля на отримання значної частки одного або декількох </a:t>
            </a:r>
            <a:r>
              <a:rPr lang="uk-UA" sz="2000" dirty="0" err="1" smtClean="0">
                <a:latin typeface="Times New Roman" pitchFamily="18" charset="0"/>
                <a:cs typeface="Times New Roman" pitchFamily="18" charset="0"/>
              </a:rPr>
              <a:t>субринків</a:t>
            </a:r>
            <a:r>
              <a:rPr lang="uk-UA"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spcBef>
                <a:spcPct val="20000"/>
              </a:spcBef>
            </a:pPr>
            <a:r>
              <a:rPr lang="uk-UA" sz="2000" dirty="0" smtClean="0">
                <a:latin typeface="Times New Roman" pitchFamily="18" charset="0"/>
                <a:cs typeface="Times New Roman" pitchFamily="18" charset="0"/>
              </a:rPr>
              <a:t>Концентрований маркетинг забезпечує для невеликих компаній, що тільки-но розпочинають свою діяльність, чудову можливість знайти точку опори відносно крупніших та краще забезпечених ресурсами конкурентів.</a:t>
            </a:r>
            <a:endParaRPr lang="ru-RU" sz="2000" dirty="0">
              <a:latin typeface="Times New Roman" pitchFamily="18" charset="0"/>
              <a:cs typeface="Times New Roman" pitchFamily="18" charset="0"/>
            </a:endParaRPr>
          </a:p>
        </p:txBody>
      </p:sp>
      <p:sp>
        <p:nvSpPr>
          <p:cNvPr id="7" name="Прямоугольник 6"/>
          <p:cNvSpPr/>
          <p:nvPr/>
        </p:nvSpPr>
        <p:spPr>
          <a:xfrm>
            <a:off x="3275856" y="5089252"/>
            <a:ext cx="4643579" cy="477054"/>
          </a:xfrm>
          <a:prstGeom prst="rect">
            <a:avLst/>
          </a:prstGeom>
        </p:spPr>
        <p:txBody>
          <a:bodyPr wrap="none">
            <a:spAutoFit/>
          </a:bodyPr>
          <a:lstStyle/>
          <a:p>
            <a:r>
              <a:rPr lang="uk-UA" sz="2500" b="1" dirty="0">
                <a:latin typeface="Times New Roman" pitchFamily="18" charset="0"/>
                <a:cs typeface="Times New Roman" pitchFamily="18" charset="0"/>
              </a:rPr>
              <a:t>Індивідуалізований маркетинг</a:t>
            </a:r>
            <a:endParaRPr lang="ru-RU" sz="2500" b="1" dirty="0">
              <a:latin typeface="Times New Roman" pitchFamily="18" charset="0"/>
              <a:cs typeface="Times New Roman" pitchFamily="18" charset="0"/>
            </a:endParaRPr>
          </a:p>
        </p:txBody>
      </p:sp>
      <p:sp>
        <p:nvSpPr>
          <p:cNvPr id="8" name="Прямоугольник 7"/>
          <p:cNvSpPr/>
          <p:nvPr/>
        </p:nvSpPr>
        <p:spPr>
          <a:xfrm>
            <a:off x="420688" y="5499839"/>
            <a:ext cx="8399784" cy="707886"/>
          </a:xfrm>
          <a:prstGeom prst="rect">
            <a:avLst/>
          </a:prstGeom>
        </p:spPr>
        <p:txBody>
          <a:bodyPr wrap="square">
            <a:spAutoFit/>
          </a:bodyPr>
          <a:lstStyle/>
          <a:p>
            <a:pPr algn="just">
              <a:spcBef>
                <a:spcPct val="20000"/>
              </a:spcBef>
            </a:pPr>
            <a:r>
              <a:rPr lang="uk-UA" sz="2000" dirty="0">
                <a:latin typeface="Times New Roman" pitchFamily="18" charset="0"/>
                <a:cs typeface="Times New Roman" pitchFamily="18" charset="0"/>
              </a:rPr>
              <a:t>Індивідуалізований маркетинг передбачає розробку окремого комплексу маркетингу для кожного споживача</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38639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8280920" cy="663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71400"/>
            <a:ext cx="8229600" cy="1143000"/>
          </a:xfrm>
        </p:spPr>
        <p:txBody>
          <a:bodyPr>
            <a:normAutofit/>
          </a:bodyPr>
          <a:lstStyle/>
          <a:p>
            <a:pPr lvl="0"/>
            <a:r>
              <a:rPr lang="en-US" sz="2500" b="1" dirty="0" smtClean="0">
                <a:latin typeface="Times New Roman" pitchFamily="18" charset="0"/>
                <a:cs typeface="Times New Roman" pitchFamily="18" charset="0"/>
              </a:rPr>
              <a:t>4. </a:t>
            </a:r>
            <a:r>
              <a:rPr lang="uk-UA" sz="2500" b="1" dirty="0" smtClean="0">
                <a:latin typeface="Times New Roman" pitchFamily="18" charset="0"/>
                <a:cs typeface="Times New Roman" pitchFamily="18" charset="0"/>
              </a:rPr>
              <a:t>Позиціонування </a:t>
            </a:r>
            <a:r>
              <a:rPr lang="uk-UA" sz="2500" b="1" dirty="0">
                <a:latin typeface="Times New Roman" pitchFamily="18" charset="0"/>
                <a:cs typeface="Times New Roman" pitchFamily="18" charset="0"/>
              </a:rPr>
              <a:t>товару на ринку</a:t>
            </a:r>
            <a:r>
              <a:rPr lang="ru-RU" sz="2500" b="1" dirty="0">
                <a:latin typeface="Times New Roman" pitchFamily="18" charset="0"/>
                <a:cs typeface="Times New Roman" pitchFamily="18" charset="0"/>
              </a:rPr>
              <a:t/>
            </a:r>
            <a:br>
              <a:rPr lang="ru-RU" sz="2500" b="1" dirty="0">
                <a:latin typeface="Times New Roman" pitchFamily="18" charset="0"/>
                <a:cs typeface="Times New Roman" pitchFamily="18" charset="0"/>
              </a:rPr>
            </a:br>
            <a:endParaRPr lang="ru-RU" sz="2500" b="1" dirty="0">
              <a:latin typeface="Times New Roman" pitchFamily="18" charset="0"/>
              <a:cs typeface="Times New Roman" pitchFamily="18" charset="0"/>
            </a:endParaRPr>
          </a:p>
        </p:txBody>
      </p:sp>
      <p:sp>
        <p:nvSpPr>
          <p:cNvPr id="3" name="Объект 2"/>
          <p:cNvSpPr>
            <a:spLocks noGrp="1"/>
          </p:cNvSpPr>
          <p:nvPr>
            <p:ph idx="1"/>
          </p:nvPr>
        </p:nvSpPr>
        <p:spPr>
          <a:xfrm>
            <a:off x="467544" y="980728"/>
            <a:ext cx="8229600" cy="4525963"/>
          </a:xfrm>
        </p:spPr>
        <p:txBody>
          <a:bodyPr>
            <a:normAutofit fontScale="77500" lnSpcReduction="20000"/>
          </a:bodyPr>
          <a:lstStyle/>
          <a:p>
            <a:pPr marL="0" indent="365125" algn="just">
              <a:buNone/>
            </a:pPr>
            <a:r>
              <a:rPr lang="uk-UA" dirty="0">
                <a:latin typeface="Times New Roman" pitchFamily="18" charset="0"/>
                <a:cs typeface="Times New Roman" pitchFamily="18" charset="0"/>
              </a:rPr>
              <a:t>Коли компанія визначилась з тим, на які саме сегменти ринку вона збирається вийти, їй необхідно прийняти рішення відносно того, які “позиції” їй бажано було б зайняти в цих сегментах. Чим саме відрізнятиметься товар фірми від аналогів, тобто визначення позицій товару фірми на ринку щодо товарів-конкурентів.</a:t>
            </a:r>
            <a:endParaRPr lang="ru-RU" dirty="0">
              <a:latin typeface="Times New Roman" pitchFamily="18" charset="0"/>
              <a:cs typeface="Times New Roman" pitchFamily="18" charset="0"/>
            </a:endParaRPr>
          </a:p>
          <a:p>
            <a:pPr marL="0" indent="365125" algn="just">
              <a:buNone/>
            </a:pPr>
            <a:r>
              <a:rPr lang="uk-UA" b="1" dirty="0">
                <a:latin typeface="Times New Roman" pitchFamily="18" charset="0"/>
                <a:cs typeface="Times New Roman" pitchFamily="18" charset="0"/>
              </a:rPr>
              <a:t>Позиція товару </a:t>
            </a:r>
            <a:r>
              <a:rPr lang="uk-UA" dirty="0">
                <a:latin typeface="Times New Roman" pitchFamily="18" charset="0"/>
                <a:cs typeface="Times New Roman" pitchFamily="18" charset="0"/>
              </a:rPr>
              <a:t>– місце, що займає даний товар у свідомості споживачів порівняно з аналогічними конкуруючими товарами.</a:t>
            </a:r>
            <a:endParaRPr lang="ru-RU" dirty="0">
              <a:latin typeface="Times New Roman" pitchFamily="18" charset="0"/>
              <a:cs typeface="Times New Roman" pitchFamily="18" charset="0"/>
            </a:endParaRPr>
          </a:p>
          <a:p>
            <a:pPr marL="0" indent="365125" algn="just">
              <a:buNone/>
            </a:pPr>
            <a:r>
              <a:rPr lang="uk-UA" b="1" dirty="0">
                <a:latin typeface="Times New Roman" pitchFamily="18" charset="0"/>
                <a:cs typeface="Times New Roman" pitchFamily="18" charset="0"/>
              </a:rPr>
              <a:t>Позиціонування товару </a:t>
            </a:r>
            <a:r>
              <a:rPr lang="uk-UA" dirty="0">
                <a:latin typeface="Times New Roman" pitchFamily="18" charset="0"/>
                <a:cs typeface="Times New Roman" pitchFamily="18" charset="0"/>
              </a:rPr>
              <a:t>– це комплекс маркетингових заходів, завдяки яким споживачі ідентифікують цей товар порівняно з </a:t>
            </a:r>
            <a:r>
              <a:rPr lang="uk-UA" dirty="0" err="1">
                <a:latin typeface="Times New Roman" pitchFamily="18" charset="0"/>
                <a:cs typeface="Times New Roman" pitchFamily="18" charset="0"/>
              </a:rPr>
              <a:t>товарами-</a:t>
            </a:r>
            <a:r>
              <a:rPr lang="uk-UA" dirty="0">
                <a:latin typeface="Times New Roman" pitchFamily="18" charset="0"/>
                <a:cs typeface="Times New Roman" pitchFamily="18" charset="0"/>
              </a:rPr>
              <a:t> конкурентами.</a:t>
            </a:r>
            <a:endParaRPr lang="ru-RU" dirty="0">
              <a:latin typeface="Times New Roman" pitchFamily="18" charset="0"/>
              <a:cs typeface="Times New Roman" pitchFamily="18" charset="0"/>
            </a:endParaRPr>
          </a:p>
          <a:p>
            <a:pPr marL="0" indent="365125"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03944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7424"/>
            <a:ext cx="8229600" cy="1143000"/>
          </a:xfrm>
        </p:spPr>
        <p:txBody>
          <a:bodyPr>
            <a:normAutofit/>
          </a:bodyPr>
          <a:lstStyle/>
          <a:p>
            <a:r>
              <a:rPr lang="uk-UA" sz="2000" b="1" dirty="0">
                <a:latin typeface="Times New Roman" pitchFamily="18" charset="0"/>
                <a:cs typeface="Times New Roman" pitchFamily="18" charset="0"/>
              </a:rPr>
              <a:t>Стратегії позиціонування</a:t>
            </a:r>
            <a:endParaRPr lang="ru-RU" sz="2000" b="1" dirty="0">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41596279"/>
              </p:ext>
            </p:extLst>
          </p:nvPr>
        </p:nvGraphicFramePr>
        <p:xfrm>
          <a:off x="72008" y="476672"/>
          <a:ext cx="903649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00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Процес позиціонування складається з трьох етапів: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5718787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1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a:bodyPr>
          <a:lstStyle/>
          <a:p>
            <a:r>
              <a:rPr lang="uk-UA" sz="2500" b="1" dirty="0">
                <a:latin typeface="Times New Roman" pitchFamily="18" charset="0"/>
                <a:cs typeface="Times New Roman" pitchFamily="18" charset="0"/>
              </a:rPr>
              <a:t>Визначення потенційних конкурентних переваг</a:t>
            </a:r>
            <a:r>
              <a:rPr lang="ru-RU" sz="2500" b="1" dirty="0">
                <a:latin typeface="Times New Roman" pitchFamily="18" charset="0"/>
                <a:cs typeface="Times New Roman" pitchFamily="18" charset="0"/>
              </a:rPr>
              <a:t/>
            </a:r>
            <a:br>
              <a:rPr lang="ru-RU" sz="2500" b="1" dirty="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sp>
        <p:nvSpPr>
          <p:cNvPr id="3" name="Объект 2"/>
          <p:cNvSpPr>
            <a:spLocks noGrp="1"/>
          </p:cNvSpPr>
          <p:nvPr>
            <p:ph idx="1"/>
          </p:nvPr>
        </p:nvSpPr>
        <p:spPr>
          <a:xfrm>
            <a:off x="179512" y="764704"/>
            <a:ext cx="8424936" cy="4608512"/>
          </a:xfrm>
        </p:spPr>
        <p:txBody>
          <a:bodyPr>
            <a:noAutofit/>
          </a:bodyPr>
          <a:lstStyle/>
          <a:p>
            <a:pPr marL="0" indent="0" algn="just">
              <a:buNone/>
            </a:pPr>
            <a:r>
              <a:rPr lang="uk-UA" sz="1800" dirty="0">
                <a:latin typeface="Times New Roman" pitchFamily="18" charset="0"/>
                <a:cs typeface="Times New Roman" pitchFamily="18" charset="0"/>
              </a:rPr>
              <a:t>Зазвичай споживачі обирають ті товари та послуги, які є для них найціннішими. Тому, щоб завоювати та утримати споживачів, компанії необхідно глибше, ніж конкурентам, зрозуміти потреби споживачів, а також самі процеси здійснення купівлі й надавати споживачам ті товари та послуги, що представляють для них більшу цінність, ніж аналогічні товари та послуги конкурентів Компанія досягає конкурентної перевага в тому випадку, коли вона може зайняти таку позицію, щоб забезпечувати споживачам цільового ринку найвищу цінність за рахунок пропозиції товарів та послуг за нижчими цінами, ніж у конкурентів, або за рахунок надання споживачам більших вигод, які достатньо компенсують вищі ціни на товари та послуги. </a:t>
            </a:r>
            <a:endParaRPr lang="en-US" sz="1800" dirty="0" smtClean="0">
              <a:latin typeface="Times New Roman" pitchFamily="18" charset="0"/>
              <a:cs typeface="Times New Roman" pitchFamily="18" charset="0"/>
            </a:endParaRPr>
          </a:p>
          <a:p>
            <a:pPr marL="0" indent="0" algn="just">
              <a:buNone/>
            </a:pPr>
            <a:endParaRPr lang="en-US" sz="1800" dirty="0">
              <a:latin typeface="Times New Roman" pitchFamily="18" charset="0"/>
              <a:cs typeface="Times New Roman" pitchFamily="18" charset="0"/>
            </a:endParaRPr>
          </a:p>
          <a:p>
            <a:pPr marL="0" indent="0" algn="just">
              <a:buNone/>
            </a:pPr>
            <a:r>
              <a:rPr lang="uk-UA" sz="1800" dirty="0" smtClean="0">
                <a:latin typeface="Times New Roman" pitchFamily="18" charset="0"/>
                <a:cs typeface="Times New Roman" pitchFamily="18" charset="0"/>
              </a:rPr>
              <a:t>Міцну </a:t>
            </a:r>
            <a:r>
              <a:rPr lang="uk-UA" sz="1800" dirty="0">
                <a:latin typeface="Times New Roman" pitchFamily="18" charset="0"/>
                <a:cs typeface="Times New Roman" pitchFamily="18" charset="0"/>
              </a:rPr>
              <a:t>позицію не можна завоювати пустими обіцянками. Якщо компанія позиціонує свій товар за допомогою пропозиції вищої якості або більшого обсягу послуг, то вона повинна надати обіцяні якість та послуги. Таким чином, позиціонування починається з диференціації маркетингової пропозиції компанії з тим, щоб вона несла більшу цінність для споживачів, ніж пропозиції конкурентів і справа тут не в тому, щоб просто </a:t>
            </a:r>
            <a:r>
              <a:rPr lang="uk-UA" sz="1800" dirty="0" smtClean="0">
                <a:latin typeface="Times New Roman" pitchFamily="18" charset="0"/>
                <a:cs typeface="Times New Roman" pitchFamily="18" charset="0"/>
              </a:rPr>
              <a:t>відрізнятися</a:t>
            </a:r>
            <a:r>
              <a:rPr lang="en-US" sz="18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від </a:t>
            </a:r>
            <a:r>
              <a:rPr lang="uk-UA" sz="1800" dirty="0">
                <a:latin typeface="Times New Roman" pitchFamily="18" charset="0"/>
                <a:cs typeface="Times New Roman" pitchFamily="18" charset="0"/>
              </a:rPr>
              <a:t>конкурентів; успішною може бути пропозиція, що акцентує увагу саме на тих відмінних ознаках, які бажає бачити споживач. Не всі компанії можуть віднайти кращі можливості для диференціації своєї пропозиції і отримати тим самим додаткову конкурентну перевагу.</a:t>
            </a:r>
            <a:endParaRPr lang="ru-RU" sz="1800" dirty="0">
              <a:latin typeface="Times New Roman" pitchFamily="18" charset="0"/>
              <a:cs typeface="Times New Roman" pitchFamily="18" charset="0"/>
            </a:endParaRPr>
          </a:p>
          <a:p>
            <a:pPr algn="just"/>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2129958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60"/>
            <a:ext cx="8229600" cy="1143000"/>
          </a:xfrm>
        </p:spPr>
        <p:txBody>
          <a:bodyPr>
            <a:normAutofit/>
          </a:bodyPr>
          <a:lstStyle/>
          <a:p>
            <a:r>
              <a:rPr lang="uk-UA" sz="2500" b="1" i="1" dirty="0">
                <a:latin typeface="Times New Roman" pitchFamily="18" charset="0"/>
                <a:cs typeface="Times New Roman" pitchFamily="18" charset="0"/>
              </a:rPr>
              <a:t>Кожну ринкову пропозицію або ж пропозицію компанії можна диференціювати </a:t>
            </a:r>
            <a:r>
              <a:rPr lang="uk-UA" sz="2500" b="1" i="1" dirty="0" smtClean="0">
                <a:latin typeface="Times New Roman" pitchFamily="18" charset="0"/>
                <a:cs typeface="Times New Roman" pitchFamily="18" charset="0"/>
              </a:rPr>
              <a:t>за</a:t>
            </a:r>
            <a:endParaRPr lang="ru-RU" sz="25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795063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4437112"/>
            <a:ext cx="307657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1185351"/>
            <a:ext cx="18002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6589" y="4446962"/>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047" y="1412776"/>
            <a:ext cx="28384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57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39552" y="188640"/>
            <a:ext cx="8229600" cy="4525963"/>
          </a:xfrm>
        </p:spPr>
        <p:txBody>
          <a:bodyPr>
            <a:noAutofit/>
          </a:bodyPr>
          <a:lstStyle/>
          <a:p>
            <a:pPr algn="just"/>
            <a:r>
              <a:rPr lang="uk-UA" sz="2000" b="1" i="1" dirty="0">
                <a:latin typeface="Times New Roman" pitchFamily="18" charset="0"/>
                <a:cs typeface="Times New Roman" pitchFamily="18" charset="0"/>
              </a:rPr>
              <a:t>Диференціація за товаром</a:t>
            </a:r>
            <a:endParaRPr lang="ru-RU" sz="2000" b="1" i="1" dirty="0">
              <a:latin typeface="Times New Roman" pitchFamily="18" charset="0"/>
              <a:cs typeface="Times New Roman" pitchFamily="18" charset="0"/>
            </a:endParaRPr>
          </a:p>
          <a:p>
            <a:pPr marL="0" indent="0" algn="just">
              <a:buNone/>
            </a:pPr>
            <a:r>
              <a:rPr lang="uk-UA" sz="2000" dirty="0">
                <a:latin typeface="Times New Roman" pitchFamily="18" charset="0"/>
                <a:cs typeface="Times New Roman" pitchFamily="18" charset="0"/>
              </a:rPr>
              <a:t>Компанія може диференціювати свій фізичний товар. Деякі компанії пропонують товари, що відрізняються високим рівнем стандартизації, характеристики яких лише несуттєво відрізняються від прийнятого стандарту, наприклад – курчата, сталь, аспірин. Однак навіть в цьому випадку можлива певна диференціація.</a:t>
            </a:r>
            <a:endParaRPr lang="ru-RU" sz="2000" dirty="0">
              <a:latin typeface="Times New Roman" pitchFamily="18" charset="0"/>
              <a:cs typeface="Times New Roman" pitchFamily="18" charset="0"/>
            </a:endParaRPr>
          </a:p>
          <a:p>
            <a:pPr algn="just"/>
            <a:r>
              <a:rPr lang="uk-UA" sz="2000" b="1" i="1" dirty="0">
                <a:latin typeface="Times New Roman" pitchFamily="18" charset="0"/>
                <a:cs typeface="Times New Roman" pitchFamily="18" charset="0"/>
              </a:rPr>
              <a:t>Диференціація за послугами</a:t>
            </a:r>
            <a:endParaRPr lang="ru-RU" sz="2000" b="1" i="1" dirty="0">
              <a:latin typeface="Times New Roman" pitchFamily="18" charset="0"/>
              <a:cs typeface="Times New Roman" pitchFamily="18" charset="0"/>
            </a:endParaRPr>
          </a:p>
          <a:p>
            <a:pPr marL="0" indent="0" algn="just">
              <a:buNone/>
            </a:pPr>
            <a:r>
              <a:rPr lang="uk-UA" sz="2000" dirty="0">
                <a:latin typeface="Times New Roman" pitchFamily="18" charset="0"/>
                <a:cs typeface="Times New Roman" pitchFamily="18" charset="0"/>
              </a:rPr>
              <a:t>Крім диференціації свого товару, компанія може також диференціювати послуги, що супроводжують даний товар.</a:t>
            </a:r>
            <a:endParaRPr lang="ru-RU" sz="2000" dirty="0">
              <a:latin typeface="Times New Roman" pitchFamily="18" charset="0"/>
              <a:cs typeface="Times New Roman" pitchFamily="18" charset="0"/>
            </a:endParaRPr>
          </a:p>
          <a:p>
            <a:pPr algn="just"/>
            <a:r>
              <a:rPr lang="uk-UA" sz="2000" b="1" i="1" dirty="0">
                <a:latin typeface="Times New Roman" pitchFamily="18" charset="0"/>
                <a:cs typeface="Times New Roman" pitchFamily="18" charset="0"/>
              </a:rPr>
              <a:t>Диференціація за персоналом</a:t>
            </a:r>
            <a:endParaRPr lang="ru-RU" sz="2000" b="1" i="1" dirty="0">
              <a:latin typeface="Times New Roman" pitchFamily="18" charset="0"/>
              <a:cs typeface="Times New Roman" pitchFamily="18" charset="0"/>
            </a:endParaRPr>
          </a:p>
          <a:p>
            <a:pPr marL="0" indent="0" algn="just">
              <a:buNone/>
            </a:pPr>
            <a:r>
              <a:rPr lang="uk-UA" sz="2000" dirty="0">
                <a:latin typeface="Times New Roman" pitchFamily="18" charset="0"/>
                <a:cs typeface="Times New Roman" pitchFamily="18" charset="0"/>
              </a:rPr>
              <a:t>Компанія може досягти значної конкурентної переваги за допомогою найму та підготовки </a:t>
            </a:r>
            <a:r>
              <a:rPr lang="uk-UA" sz="2000" dirty="0" err="1">
                <a:latin typeface="Times New Roman" pitchFamily="18" charset="0"/>
                <a:cs typeface="Times New Roman" pitchFamily="18" charset="0"/>
              </a:rPr>
              <a:t>кваліфікованіших</a:t>
            </a:r>
            <a:r>
              <a:rPr lang="uk-UA" sz="2000" dirty="0">
                <a:latin typeface="Times New Roman" pitchFamily="18" charset="0"/>
                <a:cs typeface="Times New Roman" pitchFamily="18" charset="0"/>
              </a:rPr>
              <a:t> працівників.</a:t>
            </a:r>
            <a:endParaRPr lang="ru-RU" sz="2000" dirty="0">
              <a:latin typeface="Times New Roman" pitchFamily="18" charset="0"/>
              <a:cs typeface="Times New Roman" pitchFamily="18" charset="0"/>
            </a:endParaRPr>
          </a:p>
          <a:p>
            <a:pPr algn="just"/>
            <a:r>
              <a:rPr lang="uk-UA" sz="2000" b="1" i="1" dirty="0">
                <a:latin typeface="Times New Roman" pitchFamily="18" charset="0"/>
                <a:cs typeface="Times New Roman" pitchFamily="18" charset="0"/>
              </a:rPr>
              <a:t>Диференціація за іміджем</a:t>
            </a:r>
            <a:endParaRPr lang="ru-RU" sz="2000" b="1" i="1" dirty="0">
              <a:latin typeface="Times New Roman" pitchFamily="18" charset="0"/>
              <a:cs typeface="Times New Roman" pitchFamily="18" charset="0"/>
            </a:endParaRPr>
          </a:p>
          <a:p>
            <a:pPr marL="0" indent="0" algn="just">
              <a:buNone/>
            </a:pPr>
            <a:r>
              <a:rPr lang="uk-UA" sz="2000" dirty="0">
                <a:latin typeface="Times New Roman" pitchFamily="18" charset="0"/>
                <a:cs typeface="Times New Roman" pitchFamily="18" charset="0"/>
              </a:rPr>
              <a:t>Навіть коли пропозиції кожного з конкурентів мало відрізняються одна від одної, розбіжності, що стосуються іміджу самої компанії або даної марки товару, бувають досить відчутними для покупців. Так, компанії багато працюють над тим, щоб створити собі імідж, який дозволить їм виділятися серед конкурентів. Імідж компанії або товарної марки повинен слугувати втіленням всіх переваг даного товару, а також позиції, яку вони займають на ринку.</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85330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pPr lvl="0"/>
            <a:r>
              <a:rPr lang="en-US" sz="2500" b="1" i="1" dirty="0" smtClean="0"/>
              <a:t>1. </a:t>
            </a:r>
            <a:r>
              <a:rPr lang="uk-UA" sz="2500" b="1" i="1" dirty="0" smtClean="0"/>
              <a:t>Основні </a:t>
            </a:r>
            <a:r>
              <a:rPr lang="uk-UA" sz="2500" b="1" i="1" dirty="0"/>
              <a:t>принципи сегментування споживчого ринку</a:t>
            </a:r>
            <a:r>
              <a:rPr lang="ru-RU" sz="2500" b="1" i="1" dirty="0"/>
              <a:t/>
            </a:r>
            <a:br>
              <a:rPr lang="ru-RU" sz="2500" b="1" i="1" dirty="0"/>
            </a:br>
            <a:endParaRPr lang="ru-RU" sz="2500" dirty="0"/>
          </a:p>
        </p:txBody>
      </p:sp>
      <p:sp>
        <p:nvSpPr>
          <p:cNvPr id="4" name="Прямоугольник 3"/>
          <p:cNvSpPr/>
          <p:nvPr/>
        </p:nvSpPr>
        <p:spPr>
          <a:xfrm>
            <a:off x="605056" y="764704"/>
            <a:ext cx="8136904" cy="2308324"/>
          </a:xfrm>
          <a:prstGeom prst="rect">
            <a:avLst/>
          </a:prstGeom>
        </p:spPr>
        <p:txBody>
          <a:bodyPr wrap="square">
            <a:spAutoFit/>
          </a:bodyPr>
          <a:lstStyle/>
          <a:p>
            <a:pPr algn="just"/>
            <a:r>
              <a:rPr lang="uk-UA" dirty="0"/>
              <a:t>Будь-яка фірма, яка працює на ринку визнає, що товари, які вона виробляє не можуть подобатися всім покупцям. Тому, що ринки складаються з покупців, а покупці відрізняються один від одного за найрізноманітнішими параметрами: за своїми потребами, фінансовими та іншими можливостями, місцем розташування та поглядами. Виходячи з товаром на ринок виробник повинен розуміти, що він не може обслуговувати всіх його покупців навіть за умови достатньої виробничої потужності. Тому товаровиробник повинен виявити найбільш привабливі сегменти ринку, які вона може ефективно обслуговувати.</a:t>
            </a:r>
            <a:endParaRPr lang="ru-RU" dirty="0"/>
          </a:p>
        </p:txBody>
      </p:sp>
      <p:graphicFrame>
        <p:nvGraphicFramePr>
          <p:cNvPr id="5" name="Схема 4"/>
          <p:cNvGraphicFramePr/>
          <p:nvPr>
            <p:extLst>
              <p:ext uri="{D42A27DB-BD31-4B8C-83A1-F6EECF244321}">
                <p14:modId xmlns:p14="http://schemas.microsoft.com/office/powerpoint/2010/main" val="2156210212"/>
              </p:ext>
            </p:extLst>
          </p:nvPr>
        </p:nvGraphicFramePr>
        <p:xfrm>
          <a:off x="970932" y="2780928"/>
          <a:ext cx="7345484"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395536" y="4581128"/>
            <a:ext cx="8208912" cy="1477328"/>
          </a:xfrm>
          <a:prstGeom prst="rect">
            <a:avLst/>
          </a:prstGeom>
        </p:spPr>
        <p:txBody>
          <a:bodyPr wrap="square">
            <a:spAutoFit/>
          </a:bodyPr>
          <a:lstStyle/>
          <a:p>
            <a:pPr indent="365125" algn="just"/>
            <a:r>
              <a:rPr lang="uk-UA" dirty="0"/>
              <a:t>Кінцева мета сегментування цільового ринку – вибір сегмента (або сегментів) споживачів, на задоволення потреб якого буде зорієнтована діяльність фірми.</a:t>
            </a:r>
            <a:endParaRPr lang="ru-RU" dirty="0"/>
          </a:p>
          <a:p>
            <a:pPr indent="365125" algn="just"/>
            <a:r>
              <a:rPr lang="uk-UA" dirty="0"/>
              <a:t>На сьогодні не існує універсального підходу до сегментування ринку. Щоб з максимальною об’єктивністю оцінити структуру ринку, маркетологу необхідно дослідити різноманітні варіанти сегментування ринку на основі певних ознак.</a:t>
            </a:r>
            <a:endParaRPr lang="ru-RU" dirty="0"/>
          </a:p>
        </p:txBody>
      </p:sp>
    </p:spTree>
    <p:extLst>
      <p:ext uri="{BB962C8B-B14F-4D97-AF65-F5344CB8AC3E}">
        <p14:creationId xmlns:p14="http://schemas.microsoft.com/office/powerpoint/2010/main" val="2214592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949" y="3954016"/>
            <a:ext cx="4355976" cy="290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Объект 5"/>
          <p:cNvGraphicFramePr>
            <a:graphicFrameLocks noGrp="1"/>
          </p:cNvGraphicFramePr>
          <p:nvPr>
            <p:ph idx="1"/>
            <p:extLst>
              <p:ext uri="{D42A27DB-BD31-4B8C-83A1-F6EECF244321}">
                <p14:modId xmlns:p14="http://schemas.microsoft.com/office/powerpoint/2010/main" val="2556163090"/>
              </p:ext>
            </p:extLst>
          </p:nvPr>
        </p:nvGraphicFramePr>
        <p:xfrm>
          <a:off x="539552" y="33265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591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009197"/>
            <a:ext cx="777686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uk-UA" b="1" dirty="0" smtClean="0">
                <a:latin typeface="Times New Roman" pitchFamily="18" charset="0"/>
                <a:cs typeface="Times New Roman" pitchFamily="18" charset="0"/>
              </a:rPr>
              <a:t>ДЯКУЮ ЗА УВАГУ!!!</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75027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Autofit/>
          </a:bodyPr>
          <a:lstStyle/>
          <a:p>
            <a:r>
              <a:rPr lang="uk-UA" sz="2500" b="1" dirty="0"/>
              <a:t>Сегментування споживчого ринку за групами споживачів виконують за такими принципами:</a:t>
            </a:r>
            <a:r>
              <a:rPr lang="ru-RU" sz="2500" dirty="0"/>
              <a:t/>
            </a:r>
            <a:br>
              <a:rPr lang="ru-RU" sz="2500" dirty="0"/>
            </a:br>
            <a:endParaRPr lang="ru-RU" sz="2500" dirty="0"/>
          </a:p>
        </p:txBody>
      </p:sp>
      <p:sp>
        <p:nvSpPr>
          <p:cNvPr id="5" name="Объект 4"/>
          <p:cNvSpPr>
            <a:spLocks noGrp="1"/>
          </p:cNvSpPr>
          <p:nvPr>
            <p:ph idx="1"/>
          </p:nvPr>
        </p:nvSpPr>
        <p:spPr>
          <a:xfrm>
            <a:off x="251520" y="980728"/>
            <a:ext cx="8496944" cy="4824536"/>
          </a:xfrm>
        </p:spPr>
        <p:txBody>
          <a:bodyPr>
            <a:noAutofit/>
          </a:bodyPr>
          <a:lstStyle/>
          <a:p>
            <a:pPr marL="0" lvl="0" indent="365125" algn="just"/>
            <a:r>
              <a:rPr lang="uk-UA" sz="1800" b="1" i="1" dirty="0">
                <a:latin typeface="Times New Roman" pitchFamily="18" charset="0"/>
                <a:cs typeface="Times New Roman" pitchFamily="18" charset="0"/>
              </a:rPr>
              <a:t>сегментування за географічним принципом </a:t>
            </a:r>
            <a:r>
              <a:rPr lang="uk-UA" sz="1800" dirty="0">
                <a:latin typeface="Times New Roman" pitchFamily="18" charset="0"/>
                <a:cs typeface="Times New Roman" pitchFamily="18" charset="0"/>
              </a:rPr>
              <a:t>передбачає розподіл ринку на різні географічні об’єкти: країни, регіони, міста, мікрорайони. При цьому перед компанією відкривається дві можливості – або сконцентрувати свою діяльність на одному чи кількох таких географічних сегментах, або діяти одразу на усіх сегментах, але при цьому слід звертати увагу на різницю в потребах клієнтів, яка зумовлена їх географічним розташуванням;</a:t>
            </a:r>
            <a:endParaRPr lang="ru-RU" sz="1800" dirty="0">
              <a:latin typeface="Times New Roman" pitchFamily="18" charset="0"/>
              <a:cs typeface="Times New Roman" pitchFamily="18" charset="0"/>
            </a:endParaRPr>
          </a:p>
          <a:p>
            <a:pPr marL="0" lvl="0" indent="365125" algn="just"/>
            <a:r>
              <a:rPr lang="uk-UA" sz="1800" b="1" i="1" dirty="0">
                <a:latin typeface="Times New Roman" pitchFamily="18" charset="0"/>
                <a:cs typeface="Times New Roman" pitchFamily="18" charset="0"/>
              </a:rPr>
              <a:t>сегментування за демографічним принципом </a:t>
            </a:r>
            <a:r>
              <a:rPr lang="uk-UA" sz="1800" dirty="0">
                <a:latin typeface="Times New Roman" pitchFamily="18" charset="0"/>
                <a:cs typeface="Times New Roman" pitchFamily="18" charset="0"/>
              </a:rPr>
              <a:t>– це розподіл ринку на групи споживачів на основі таких демографічних змінних, як вік, стать, розмір сім’ї, етапи життєвого сім’ї, рівень доходів, види діяльності, освіта, національність. Демографічний принцип частіше за інші використовується при сегментуванні споживчих ринків;</a:t>
            </a:r>
            <a:endParaRPr lang="ru-RU" sz="1800" dirty="0">
              <a:latin typeface="Times New Roman" pitchFamily="18" charset="0"/>
              <a:cs typeface="Times New Roman" pitchFamily="18" charset="0"/>
            </a:endParaRPr>
          </a:p>
          <a:p>
            <a:pPr marL="0" lvl="0" indent="365125" algn="just"/>
            <a:r>
              <a:rPr lang="uk-UA" sz="1800" b="1" i="1" dirty="0">
                <a:latin typeface="Times New Roman" pitchFamily="18" charset="0"/>
                <a:cs typeface="Times New Roman" pitchFamily="18" charset="0"/>
              </a:rPr>
              <a:t>сегментування за </a:t>
            </a:r>
            <a:r>
              <a:rPr lang="uk-UA" sz="1800" b="1" i="1" dirty="0" err="1">
                <a:latin typeface="Times New Roman" pitchFamily="18" charset="0"/>
                <a:cs typeface="Times New Roman" pitchFamily="18" charset="0"/>
              </a:rPr>
              <a:t>психографічним</a:t>
            </a:r>
            <a:r>
              <a:rPr lang="uk-UA" sz="1800" b="1" i="1" dirty="0">
                <a:latin typeface="Times New Roman" pitchFamily="18" charset="0"/>
                <a:cs typeface="Times New Roman" pitchFamily="18" charset="0"/>
              </a:rPr>
              <a:t> принципом </a:t>
            </a:r>
            <a:r>
              <a:rPr lang="uk-UA" sz="1800" dirty="0">
                <a:latin typeface="Times New Roman" pitchFamily="18" charset="0"/>
                <a:cs typeface="Times New Roman" pitchFamily="18" charset="0"/>
              </a:rPr>
              <a:t>– споживачів розподіляють на різні групи за ознаками належності до </a:t>
            </a:r>
            <a:r>
              <a:rPr lang="uk-UA" sz="1800" dirty="0" smtClean="0">
                <a:latin typeface="Times New Roman" pitchFamily="18" charset="0"/>
                <a:cs typeface="Times New Roman" pitchFamily="18" charset="0"/>
              </a:rPr>
              <a:t>певного</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 </a:t>
            </a:r>
            <a:r>
              <a:rPr lang="uk-UA" sz="1800" dirty="0" smtClean="0">
                <a:latin typeface="Times New Roman" pitchFamily="18" charset="0"/>
                <a:cs typeface="Times New Roman" pitchFamily="18" charset="0"/>
              </a:rPr>
              <a:t>суспільного </a:t>
            </a:r>
            <a:r>
              <a:rPr lang="uk-UA" sz="1800" dirty="0">
                <a:latin typeface="Times New Roman" pitchFamily="18" charset="0"/>
                <a:cs typeface="Times New Roman" pitchFamily="18" charset="0"/>
              </a:rPr>
              <a:t>класу, за способом життя або особистими характеристиками. Люди, що попали до цієї демографічної групи, можуть мати зовсім різні </a:t>
            </a:r>
            <a:r>
              <a:rPr lang="uk-UA" sz="1800" dirty="0" err="1">
                <a:latin typeface="Times New Roman" pitchFamily="18" charset="0"/>
                <a:cs typeface="Times New Roman" pitchFamily="18" charset="0"/>
              </a:rPr>
              <a:t>психографічні</a:t>
            </a:r>
            <a:r>
              <a:rPr lang="uk-UA" sz="1800" dirty="0">
                <a:latin typeface="Times New Roman" pitchFamily="18" charset="0"/>
                <a:cs typeface="Times New Roman" pitchFamily="18" charset="0"/>
              </a:rPr>
              <a:t> особливості;</a:t>
            </a:r>
            <a:endParaRPr lang="ru-RU" sz="1800" dirty="0">
              <a:latin typeface="Times New Roman" pitchFamily="18" charset="0"/>
              <a:cs typeface="Times New Roman" pitchFamily="18" charset="0"/>
            </a:endParaRPr>
          </a:p>
          <a:p>
            <a:pPr marL="0" indent="365125" algn="just"/>
            <a:r>
              <a:rPr lang="uk-UA" sz="1800" b="1" i="1" dirty="0">
                <a:solidFill>
                  <a:srgbClr val="FF0000"/>
                </a:solidFill>
                <a:latin typeface="Times New Roman" pitchFamily="18" charset="0"/>
                <a:cs typeface="Times New Roman" pitchFamily="18" charset="0"/>
              </a:rPr>
              <a:t>Спосіб життя споживача залежить від місця роботи, спеціальності, звичок, смаків віку, сімейного стану, інших </a:t>
            </a:r>
            <a:r>
              <a:rPr lang="uk-UA" sz="1800" b="1" i="1" dirty="0" smtClean="0">
                <a:solidFill>
                  <a:srgbClr val="FF0000"/>
                </a:solidFill>
                <a:latin typeface="Times New Roman" pitchFamily="18" charset="0"/>
                <a:cs typeface="Times New Roman" pitchFamily="18" charset="0"/>
              </a:rPr>
              <a:t>факторів.</a:t>
            </a:r>
            <a:endParaRPr lang="en-US" sz="1800" b="1" dirty="0" smtClean="0">
              <a:solidFill>
                <a:srgbClr val="FF0000"/>
              </a:solidFill>
              <a:latin typeface="Times New Roman" pitchFamily="18" charset="0"/>
              <a:cs typeface="Times New Roman" pitchFamily="18" charset="0"/>
            </a:endParaRPr>
          </a:p>
          <a:p>
            <a:pPr marL="0" indent="365125" algn="just"/>
            <a:r>
              <a:rPr lang="uk-UA" sz="1800" b="1" i="1" dirty="0" smtClean="0">
                <a:latin typeface="Times New Roman" pitchFamily="18" charset="0"/>
                <a:cs typeface="Times New Roman" pitchFamily="18" charset="0"/>
              </a:rPr>
              <a:t>сегментування </a:t>
            </a:r>
            <a:r>
              <a:rPr lang="uk-UA" sz="1800" b="1" i="1" dirty="0">
                <a:latin typeface="Times New Roman" pitchFamily="18" charset="0"/>
                <a:cs typeface="Times New Roman" pitchFamily="18" charset="0"/>
              </a:rPr>
              <a:t>за поведінковим принципом </a:t>
            </a:r>
            <a:r>
              <a:rPr lang="uk-UA" sz="1800" dirty="0">
                <a:latin typeface="Times New Roman" pitchFamily="18" charset="0"/>
                <a:cs typeface="Times New Roman" pitchFamily="18" charset="0"/>
              </a:rPr>
              <a:t>– передбачає поділ покупців на групи в залежності від того на скільки добре вони знають товар, як до нього ставляться, як використовують або як реагують на нього.</a:t>
            </a:r>
            <a:endParaRPr lang="ru-RU" sz="1800" dirty="0">
              <a:latin typeface="Times New Roman" pitchFamily="18" charset="0"/>
              <a:cs typeface="Times New Roman" pitchFamily="18" charset="0"/>
            </a:endParaRPr>
          </a:p>
          <a:p>
            <a:pPr marL="0" indent="365125" algn="just"/>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96418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912"/>
            <a:ext cx="8229600" cy="1143000"/>
          </a:xfrm>
        </p:spPr>
        <p:txBody>
          <a:bodyPr>
            <a:noAutofit/>
          </a:bodyPr>
          <a:lstStyle/>
          <a:p>
            <a:r>
              <a:rPr lang="uk-UA" sz="2500" dirty="0"/>
              <a:t> </a:t>
            </a:r>
            <a:r>
              <a:rPr lang="ru-RU" sz="2500" dirty="0"/>
              <a:t/>
            </a:r>
            <a:br>
              <a:rPr lang="ru-RU" sz="2500" dirty="0"/>
            </a:br>
            <a:r>
              <a:rPr lang="en-US" sz="2500" dirty="0" smtClean="0"/>
              <a:t>2. </a:t>
            </a:r>
            <a:r>
              <a:rPr lang="uk-UA" sz="2500" b="1" i="1" dirty="0" smtClean="0"/>
              <a:t>Особливості </a:t>
            </a:r>
            <a:r>
              <a:rPr lang="uk-UA" sz="2500" b="1" i="1" dirty="0"/>
              <a:t>сегментування ринку товарів промислового призначення</a:t>
            </a:r>
            <a:r>
              <a:rPr lang="ru-RU" sz="2500" b="1" i="1" dirty="0"/>
              <a:t/>
            </a:r>
            <a:br>
              <a:rPr lang="ru-RU" sz="2500" b="1" i="1" dirty="0"/>
            </a:br>
            <a:endParaRPr lang="ru-RU" sz="2500" b="1" dirty="0"/>
          </a:p>
        </p:txBody>
      </p:sp>
      <p:sp>
        <p:nvSpPr>
          <p:cNvPr id="4" name="Прямоугольник 3"/>
          <p:cNvSpPr/>
          <p:nvPr/>
        </p:nvSpPr>
        <p:spPr>
          <a:xfrm>
            <a:off x="179512" y="1196752"/>
            <a:ext cx="8640960" cy="4524315"/>
          </a:xfrm>
          <a:prstGeom prst="rect">
            <a:avLst/>
          </a:prstGeom>
        </p:spPr>
        <p:txBody>
          <a:bodyPr wrap="square">
            <a:spAutoFit/>
          </a:bodyPr>
          <a:lstStyle/>
          <a:p>
            <a:pPr indent="365125" algn="just"/>
            <a:r>
              <a:rPr lang="uk-UA" dirty="0"/>
              <a:t>Ринок товарів промислового призначення також сегментують за об’єктивними та суб’єктивними ознаками. Але, на відміну від споживчого ринку, ринок товарів промислового призначення сегментують перш за все за географічними та соціально-економічними ознаками (розмір підприємства, форми торгівлі, техніка і технологія закупівель). Другорядного значення набувають демографічні, культурні, особистісні та поведінкові ознаки.</a:t>
            </a:r>
            <a:endParaRPr lang="ru-RU" dirty="0"/>
          </a:p>
          <a:p>
            <a:pPr indent="365125" algn="just"/>
            <a:r>
              <a:rPr lang="uk-UA" dirty="0"/>
              <a:t>На першому етапі сегментації ринку товарів промислового призначення важливо диференціювати покупців залежно від концентрації їх складів і сховищ. Розмір промислового підприємства є вирішальним для визначення частоти і розміру поставок. Велике значення має також техніка, яку застосовують та технологія закупівель. (Наприклад, контейнеризація приведе до збільшення частоти поставок і розширення асортименту).</a:t>
            </a:r>
            <a:endParaRPr lang="ru-RU" dirty="0"/>
          </a:p>
          <a:p>
            <a:pPr indent="365125" algn="just"/>
            <a:r>
              <a:rPr lang="uk-UA" dirty="0"/>
              <a:t>Індивідуальні властивості покупця (вік, стать, освіта) на ринку товарів промислового призначення мають менше значення, ніж на споживчому ринку. Але на перенасиченому ринку і вільному виборі постачальника ці фактори також братимуться до уваги.</a:t>
            </a:r>
            <a:endParaRPr lang="ru-RU" dirty="0"/>
          </a:p>
        </p:txBody>
      </p:sp>
    </p:spTree>
    <p:extLst>
      <p:ext uri="{BB962C8B-B14F-4D97-AF65-F5344CB8AC3E}">
        <p14:creationId xmlns:p14="http://schemas.microsoft.com/office/powerpoint/2010/main" val="161081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412794"/>
            <a:ext cx="3907879" cy="325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404664"/>
            <a:ext cx="8229600" cy="1143000"/>
          </a:xfrm>
        </p:spPr>
        <p:txBody>
          <a:bodyPr>
            <a:noAutofit/>
          </a:bodyPr>
          <a:lstStyle/>
          <a:p>
            <a:r>
              <a:rPr lang="uk-UA" sz="3000" dirty="0">
                <a:latin typeface="Times New Roman" pitchFamily="18" charset="0"/>
                <a:cs typeface="Times New Roman" pitchFamily="18" charset="0"/>
              </a:rPr>
              <a:t>Ринок товарів промислового призначення сегментують </a:t>
            </a:r>
            <a:r>
              <a:rPr lang="uk-UA" sz="3000" dirty="0" smtClean="0">
                <a:latin typeface="Times New Roman" pitchFamily="18" charset="0"/>
                <a:cs typeface="Times New Roman" pitchFamily="18" charset="0"/>
              </a:rPr>
              <a:t>за</a:t>
            </a:r>
            <a:r>
              <a:rPr lang="ru-RU" sz="3000" dirty="0">
                <a:latin typeface="Times New Roman" pitchFamily="18" charset="0"/>
                <a:cs typeface="Times New Roman" pitchFamily="18" charset="0"/>
              </a:rPr>
              <a:t/>
            </a:r>
            <a:br>
              <a:rPr lang="ru-RU" sz="3000" dirty="0">
                <a:latin typeface="Times New Roman" pitchFamily="18" charset="0"/>
                <a:cs typeface="Times New Roman" pitchFamily="18" charset="0"/>
              </a:rPr>
            </a:br>
            <a:endParaRPr lang="ru-RU" sz="30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44814892"/>
              </p:ext>
            </p:extLst>
          </p:nvPr>
        </p:nvGraphicFramePr>
        <p:xfrm>
          <a:off x="457200" y="18864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568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500" b="1" i="1" dirty="0">
                <a:latin typeface="Times New Roman" pitchFamily="18" charset="0"/>
                <a:cs typeface="Times New Roman" pitchFamily="18" charset="0"/>
              </a:rPr>
              <a:t>Об’єктивні ознаки:</a:t>
            </a:r>
            <a:endParaRPr lang="ru-RU" sz="3500" b="1" i="1"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583231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118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latin typeface="Times New Roman" pitchFamily="18" charset="0"/>
                <a:cs typeface="Times New Roman" pitchFamily="18" charset="0"/>
              </a:rPr>
              <a:t>Суб’єктивні  ознаки</a:t>
            </a:r>
            <a:r>
              <a:rPr lang="uk-UA" b="1" i="1" dirty="0" smtClean="0">
                <a:latin typeface="Times New Roman" pitchFamily="18" charset="0"/>
                <a:cs typeface="Times New Roman" pitchFamily="18" charset="0"/>
              </a:rPr>
              <a:t>:</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377773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54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dirty="0">
                <a:latin typeface="Times New Roman" pitchFamily="18" charset="0"/>
                <a:cs typeface="Times New Roman" pitchFamily="18" charset="0"/>
              </a:rPr>
              <a:t>Щоб звести до мінімуму неефективні рішення при сегменту ванні ринку доцільно дотримуватися таких принципів:</a:t>
            </a:r>
            <a:endParaRPr lang="ru-RU" sz="20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1044735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51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05064"/>
            <a:ext cx="4896544" cy="271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pPr lvl="0"/>
            <a:r>
              <a:rPr lang="en-US" b="1" i="1" dirty="0" smtClean="0"/>
              <a:t>3. </a:t>
            </a:r>
            <a:r>
              <a:rPr lang="uk-UA" b="1" i="1" dirty="0" smtClean="0"/>
              <a:t>Вибір </a:t>
            </a:r>
            <a:r>
              <a:rPr lang="uk-UA" b="1" i="1" dirty="0"/>
              <a:t>цільових сегментів ринку</a:t>
            </a:r>
            <a:r>
              <a:rPr lang="ru-RU" b="1" i="1" dirty="0"/>
              <a:t/>
            </a:r>
            <a:br>
              <a:rPr lang="ru-RU" b="1" i="1" dirty="0"/>
            </a:br>
            <a:endParaRPr lang="ru-RU" dirty="0"/>
          </a:p>
        </p:txBody>
      </p:sp>
      <p:sp>
        <p:nvSpPr>
          <p:cNvPr id="3" name="Объект 2"/>
          <p:cNvSpPr>
            <a:spLocks noGrp="1"/>
          </p:cNvSpPr>
          <p:nvPr>
            <p:ph idx="1"/>
          </p:nvPr>
        </p:nvSpPr>
        <p:spPr>
          <a:xfrm>
            <a:off x="611560" y="692696"/>
            <a:ext cx="8229600" cy="4525963"/>
          </a:xfrm>
        </p:spPr>
        <p:txBody>
          <a:bodyPr>
            <a:normAutofit/>
          </a:bodyPr>
          <a:lstStyle/>
          <a:p>
            <a:pPr marL="0" indent="365125" algn="just">
              <a:spcBef>
                <a:spcPts val="0"/>
              </a:spcBef>
              <a:buNone/>
            </a:pPr>
            <a:r>
              <a:rPr lang="uk-UA" sz="2500" dirty="0">
                <a:latin typeface="Times New Roman" pitchFamily="18" charset="0"/>
                <a:cs typeface="Times New Roman" pitchFamily="18" charset="0"/>
              </a:rPr>
              <a:t>Сегментування ринку відкриває перед компанією нові можливості з маркетингу. Компанія повинна оцінити різні ринкові сегменти та прийняти рішення відносно того, скільки та які саме сегменти обрати у якості цільових.</a:t>
            </a:r>
            <a:endParaRPr lang="ru-RU" sz="2500" dirty="0">
              <a:latin typeface="Times New Roman" pitchFamily="18" charset="0"/>
              <a:cs typeface="Times New Roman" pitchFamily="18" charset="0"/>
            </a:endParaRPr>
          </a:p>
          <a:p>
            <a:pPr marL="0" indent="365125" algn="just">
              <a:spcBef>
                <a:spcPts val="0"/>
              </a:spcBef>
              <a:buNone/>
            </a:pPr>
            <a:r>
              <a:rPr lang="uk-UA" sz="2500" dirty="0">
                <a:latin typeface="Times New Roman" pitchFamily="18" charset="0"/>
                <a:cs typeface="Times New Roman" pitchFamily="18" charset="0"/>
              </a:rPr>
              <a:t>Здійснюючи оцінку різних сегментів ринку, компанія повинна враховувати такі моменти: розмір сегменту та потенціал його росту, привабливість сегменту та можливості компанії відносно цього сегменту, тобто оцінити потенційну вигідність використання кожного сегмента.</a:t>
            </a:r>
            <a:endParaRPr lang="ru-RU" sz="2500" dirty="0">
              <a:latin typeface="Times New Roman" pitchFamily="18" charset="0"/>
              <a:cs typeface="Times New Roman" pitchFamily="18" charset="0"/>
            </a:endParaRPr>
          </a:p>
          <a:p>
            <a:pPr marL="0" indent="365125" algn="just">
              <a:spcBef>
                <a:spcPts val="0"/>
              </a:spcBef>
            </a:pPr>
            <a:endParaRPr lang="ru-RU" sz="2500" dirty="0">
              <a:latin typeface="Times New Roman" pitchFamily="18" charset="0"/>
              <a:cs typeface="Times New Roman" pitchFamily="18" charset="0"/>
            </a:endParaRPr>
          </a:p>
        </p:txBody>
      </p:sp>
    </p:spTree>
    <p:extLst>
      <p:ext uri="{BB962C8B-B14F-4D97-AF65-F5344CB8AC3E}">
        <p14:creationId xmlns:p14="http://schemas.microsoft.com/office/powerpoint/2010/main" val="4776603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1932</Words>
  <Application>Microsoft Office PowerPoint</Application>
  <PresentationFormat>Экран (4:3)</PresentationFormat>
  <Paragraphs>103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ТЕМА 6. СЕГМЕНТУВАННЯ РИНКУ, ВІДБІР ЦІЛЬОВИХ СЕГМЕНТІВ І ПОЗИЦІОНУВАННЯ ТОВАРУ</vt:lpstr>
      <vt:lpstr>1. Основні принципи сегментування споживчого ринку </vt:lpstr>
      <vt:lpstr>Сегментування споживчого ринку за групами споживачів виконують за такими принципами: </vt:lpstr>
      <vt:lpstr>  2. Особливості сегментування ринку товарів промислового призначення </vt:lpstr>
      <vt:lpstr>Ринок товарів промислового призначення сегментують за </vt:lpstr>
      <vt:lpstr>Об’єктивні ознаки:</vt:lpstr>
      <vt:lpstr>Суб’єктивні  ознаки:</vt:lpstr>
      <vt:lpstr>Щоб звести до мінімуму неефективні рішення при сегменту ванні ринку доцільно дотримуватися таких принципів:</vt:lpstr>
      <vt:lpstr>3. Вибір цільових сегментів ринку </vt:lpstr>
      <vt:lpstr>Зокрема: </vt:lpstr>
      <vt:lpstr>На практиці використовують три види стратегії охоплення ринку: </vt:lpstr>
      <vt:lpstr>Недиференційований маркетинг </vt:lpstr>
      <vt:lpstr>Диференційований маркетинг </vt:lpstr>
      <vt:lpstr>4. Позиціонування товару на ринку </vt:lpstr>
      <vt:lpstr>Стратегії позиціонування</vt:lpstr>
      <vt:lpstr>Процес позиціонування складається з трьох етапів:</vt:lpstr>
      <vt:lpstr>Визначення потенційних конкурентних переваг </vt:lpstr>
      <vt:lpstr>Кожну ринкову пропозицію або ж пропозицію компанії можна диференціювати за</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 СЕГМЕНТУВАННЯ РИНКУ, ВІДБІР ЦІЛЬОВИХ СЕГМЕНТІВ І ПОЗИЦІОНУВАННЯ ТОВАРУ</dc:title>
  <dc:creator>Admin</dc:creator>
  <cp:lastModifiedBy>User</cp:lastModifiedBy>
  <cp:revision>5</cp:revision>
  <dcterms:created xsi:type="dcterms:W3CDTF">2022-03-18T14:48:07Z</dcterms:created>
  <dcterms:modified xsi:type="dcterms:W3CDTF">2022-04-16T18:26:19Z</dcterms:modified>
</cp:coreProperties>
</file>