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63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81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456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915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5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602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290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58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18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0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709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1F65-92BE-4620-8159-8B914060512E}" type="datetimeFigureOut">
              <a:rPr lang="uk-UA" smtClean="0"/>
              <a:t>16.11.2023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F179A-93C0-471E-9780-166502268DC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02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і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5656288" y="59961"/>
            <a:ext cx="6535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4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№7 </a:t>
            </a:r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Інформатизація</a:t>
            </a:r>
            <a:r>
              <a:rPr lang="ru-RU" sz="4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комплексна система </a:t>
            </a:r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4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4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sz="4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endParaRPr lang="ru-RU" sz="48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8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90-х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БД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загальносистемного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АІПС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загальноукраїнського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Фондового каталогу (ФК);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внутріархівного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фондового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подокументного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(НАІС).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651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тип – 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обліковий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БД, коли в основу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зведені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фондового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(паспорт, лист фонду,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3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8043" y="92621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подокументного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предметно-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міжфондового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внутрішньофондового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подокументного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потреби. 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НДА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97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18082" y="911225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–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обліково-пошуковий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подокументному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подокументного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видового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ЦДАКФФД.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8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3151" y="926215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–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пошуково-видавничий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БД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внутрішньоархівних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структурою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так і на компакт-дисках.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Автоматизація документообігу на підприємств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51" y="3986961"/>
            <a:ext cx="5171606" cy="25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04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 smtClean="0">
                <a:effectLst/>
                <a:latin typeface="Open Sans"/>
              </a:rPr>
              <a:t>Інформатизацією</a:t>
            </a:r>
            <a:r>
              <a:rPr lang="ru-RU" b="1" i="0" dirty="0" smtClean="0">
                <a:effectLst/>
                <a:latin typeface="Open Sans"/>
              </a:rPr>
              <a:t> </a:t>
            </a:r>
            <a:r>
              <a:rPr lang="ru-RU" b="1" i="0" dirty="0" err="1" smtClean="0">
                <a:effectLst/>
                <a:latin typeface="Open Sans"/>
              </a:rPr>
              <a:t>архівної</a:t>
            </a:r>
            <a:r>
              <a:rPr lang="ru-RU" b="1" i="0" dirty="0" smtClean="0">
                <a:effectLst/>
                <a:latin typeface="Open Sans"/>
              </a:rPr>
              <a:t> </a:t>
            </a:r>
            <a:r>
              <a:rPr lang="ru-RU" b="1" i="0" dirty="0" err="1" smtClean="0">
                <a:effectLst/>
                <a:latin typeface="Open Sans"/>
              </a:rPr>
              <a:t>справи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1388177" y="1690688"/>
            <a:ext cx="5172856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система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єдиних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залученням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МОЯ ПРОФЕСІЯ – СПЕЦІАЛІСТ ІНФОРМАЦІЙНОЇ, БІБЛІОТЕЧНОЇ ТА АРХІВНОЇ СПРА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72" y="2065443"/>
            <a:ext cx="4641277" cy="380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4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4108" cy="1325563"/>
          </a:xfrm>
        </p:spPr>
        <p:txBody>
          <a:bodyPr/>
          <a:lstStyle/>
          <a:p>
            <a:r>
              <a:rPr lang="ru-RU" b="0" i="1" dirty="0" err="1" smtClean="0">
                <a:solidFill>
                  <a:srgbClr val="002060"/>
                </a:solidFill>
                <a:effectLst/>
                <a:latin typeface="Open Sans"/>
              </a:rPr>
              <a:t>Процес</a:t>
            </a:r>
            <a:r>
              <a:rPr lang="ru-RU" b="0" i="1" dirty="0" smtClean="0">
                <a:solidFill>
                  <a:srgbClr val="002060"/>
                </a:solidFill>
                <a:effectLst/>
                <a:latin typeface="Open Sans"/>
              </a:rPr>
              <a:t> </a:t>
            </a:r>
            <a:r>
              <a:rPr lang="ru-RU" b="0" i="1" dirty="0" err="1" smtClean="0">
                <a:solidFill>
                  <a:srgbClr val="002060"/>
                </a:solidFill>
                <a:effectLst/>
                <a:latin typeface="Open Sans"/>
              </a:rPr>
              <a:t>інформатизації</a:t>
            </a:r>
            <a:r>
              <a:rPr lang="ru-RU" b="0" i="1" dirty="0" smtClean="0">
                <a:solidFill>
                  <a:srgbClr val="002060"/>
                </a:solidFill>
                <a:effectLst/>
                <a:latin typeface="Open Sans"/>
              </a:rPr>
              <a:t> </a:t>
            </a:r>
            <a:r>
              <a:rPr lang="ru-RU" b="0" i="1" dirty="0" err="1" smtClean="0">
                <a:solidFill>
                  <a:srgbClr val="002060"/>
                </a:solidFill>
                <a:effectLst/>
                <a:latin typeface="Open Sans"/>
              </a:rPr>
              <a:t>складається</a:t>
            </a:r>
            <a:r>
              <a:rPr lang="ru-RU" b="0" i="1" dirty="0" smtClean="0">
                <a:solidFill>
                  <a:srgbClr val="002060"/>
                </a:solidFill>
                <a:effectLst/>
                <a:latin typeface="Open Sans"/>
              </a:rPr>
              <a:t> з: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(БД)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міжвідомчої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(НАІС).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3596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Архіви і архівна справа мають усі передумови для швидкого переходу до інформаційних технологій та зайняття важливого ареалу в інформаційній інфраструктурі й національних автоматизованих ресурсах. Цьому сприяє те, що вони: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203553"/>
            <a:ext cx="10515600" cy="397340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науково-організаційними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засадами (через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НДА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41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347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9091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оперативного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http://a-ps.com.ua/wp-content/uploads/2018/08/%D0%90%D0%B2%D1%82%D0%BE%D0%BC%D0%B0%D1%82%D0%B8%D0%B7%D0%B0%D1%86%D0%B8%D1%8F-%D0%B8-%D0%B4%D0%B8%D1%81%D0%BF%D0%B5%D1%82%D1%87%D0%B8%D1%80%D0%B8%D0%B7%D0%B0%D1%86%D0%B8%D1%8F-%D1%81%D0%B8%D1%81%D1%82%D0%B5%D0%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741" y="3953280"/>
            <a:ext cx="6830517" cy="252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05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24066"/>
            <a:ext cx="10515600" cy="47668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оптимізацію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рутинними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каталогізації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архівною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справою –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матеріально-технічного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кадрового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документальними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широкого доступу 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електронній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внутріархівних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міжархівних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БД та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дозволять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склад і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з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виведенням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друк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активно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новому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 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страхового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повнотекстових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069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9803"/>
            <a:ext cx="10515600" cy="197870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інформатизації архівної справи та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складається з трьох взаємопов'язаних складових діяльності, що характеризують її в різних аспектах і потребують відповідного кадрового забезпечення для реалізації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665074"/>
            <a:ext cx="10515600" cy="361580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науково-архівознавчої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комп'ютеризації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каталогізації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методики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комп'ютеризованих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уніфікованої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стандартизованої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термінологічного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821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436" y="686373"/>
            <a:ext cx="6252147" cy="5579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інформаційно-технологічної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перед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справою,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uk-UA" dirty="0"/>
          </a:p>
        </p:txBody>
      </p:sp>
      <p:pic>
        <p:nvPicPr>
          <p:cNvPr id="4098" name="Picture 2" descr="http://a-ps.com.ua/wp-content/uploads/2018/08/code-2620118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83" y="1448217"/>
            <a:ext cx="5067923" cy="337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70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48260" y="329784"/>
            <a:ext cx="10794166" cy="3717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науково-організаційної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науково-архівознавчого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інформаційно-технологічного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справою,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  <p:pic>
        <p:nvPicPr>
          <p:cNvPr id="5122" name="Picture 2" descr="https://www.intrumnet.com/wiki/images/2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249" y="3738952"/>
            <a:ext cx="8002188" cy="261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68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316</Words>
  <Application>Microsoft Office PowerPoint</Application>
  <PresentationFormat>Широкий екран</PresentationFormat>
  <Paragraphs>31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Times New Roman</vt:lpstr>
      <vt:lpstr>Wingdings</vt:lpstr>
      <vt:lpstr>Тема Office</vt:lpstr>
      <vt:lpstr>Презентація PowerPoint</vt:lpstr>
      <vt:lpstr>Інформатизацією архівної справи</vt:lpstr>
      <vt:lpstr>Процес інформатизації складається з:</vt:lpstr>
      <vt:lpstr>Архіви і архівна справа мають усі передумови для швидкого переходу до інформаційних технологій та зайняття важливого ареалу в інформаційній інфраструктурі й національних автоматизованих ресурсах. Цьому сприяє те, що вони:</vt:lpstr>
      <vt:lpstr>мета інформатизації </vt:lpstr>
      <vt:lpstr>Головні завдання інформатизації</vt:lpstr>
      <vt:lpstr>Процес інформатизації архівної справи та документної інформації складається з трьох взаємопов'язаних складових діяльності, що характеризують її в різних аспектах і потребують відповідного кадрового забезпечення для реалізації завдань</vt:lpstr>
      <vt:lpstr>Презентація PowerPoint</vt:lpstr>
      <vt:lpstr>Презентація PowerPoint</vt:lpstr>
      <vt:lpstr>На початку 90-х років Україна вже мала певний досвід створення архівних інформаційних ресурсів та локальних БД різних рівнів:</vt:lpstr>
      <vt:lpstr>Типи даних та інформаційних систем.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LIROL5</dc:creator>
  <cp:lastModifiedBy>LIROL5</cp:lastModifiedBy>
  <cp:revision>5</cp:revision>
  <dcterms:created xsi:type="dcterms:W3CDTF">2023-11-16T11:28:21Z</dcterms:created>
  <dcterms:modified xsi:type="dcterms:W3CDTF">2023-11-16T12:06:43Z</dcterms:modified>
</cp:coreProperties>
</file>