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6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4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10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6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9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2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1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3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4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6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1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D45F-4A8C-4303-B065-6E9ACA78007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F8D2-11B3-4BC0-9C44-FC2DC5E0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47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65D46-3B55-4C17-AA66-F89D82D50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1922" y="506895"/>
            <a:ext cx="7835347" cy="824947"/>
          </a:xfrm>
        </p:spPr>
        <p:txBody>
          <a:bodyPr/>
          <a:lstStyle/>
          <a:p>
            <a:pPr algn="ctr"/>
            <a:r>
              <a:rPr lang="uk-UA" dirty="0"/>
              <a:t>Адаптуємося разом!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D9F248-B6C5-4F26-8E10-271858B7E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502" y="3916017"/>
            <a:ext cx="8791575" cy="286246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Тренінгове заняття для студентів першого курсу </a:t>
            </a:r>
          </a:p>
          <a:p>
            <a:pPr algn="ctr"/>
            <a:r>
              <a:rPr lang="uk-UA" dirty="0"/>
              <a:t>За спеціальністю «Психологія»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Навчально-наукова лабораторії кафедри психології </a:t>
            </a:r>
          </a:p>
          <a:p>
            <a:pPr algn="ctr"/>
            <a:r>
              <a:rPr lang="uk-UA" dirty="0"/>
              <a:t>Інституту соціальних технологій </a:t>
            </a:r>
          </a:p>
          <a:p>
            <a:pPr algn="ctr"/>
            <a:r>
              <a:rPr lang="uk-UA" dirty="0"/>
              <a:t>Відкритого міжнародного університету розвитку людини «Україна»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F0CB12-D76C-400E-817B-924D4AC7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3" y="1331842"/>
            <a:ext cx="4180203" cy="2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BA7EF-8AF1-42F1-A5AB-FC153AA5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Вправа «</a:t>
            </a:r>
            <a:r>
              <a:rPr lang="uk-UA" dirty="0" err="1"/>
              <a:t>МоЄ</a:t>
            </a:r>
            <a:r>
              <a:rPr lang="uk-UA" dirty="0"/>
              <a:t> 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BE32A-B546-49AE-9877-1CF9521AB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Мета – знайомство із собою через своє 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я. </a:t>
            </a:r>
          </a:p>
          <a:p>
            <a:pPr marL="0" lvl="0" indent="0">
              <a:buNone/>
            </a:pPr>
            <a:r>
              <a:rPr lang="uk-UA" dirty="0">
                <a:solidFill>
                  <a:prstClr val="white"/>
                </a:solidFill>
              </a:rPr>
              <a:t>Соціально-виховні завдання: розкрити себе перед учасниками групи за допомогою різних версій презентації свого імені. </a:t>
            </a:r>
          </a:p>
          <a:p>
            <a:pPr marL="0" lvl="0" indent="0">
              <a:buNone/>
            </a:pPr>
            <a:r>
              <a:rPr lang="uk-UA" dirty="0">
                <a:solidFill>
                  <a:prstClr val="white"/>
                </a:solidFill>
              </a:rPr>
              <a:t>Хід гри: Кожен учасник згадує до 10 версій свого імені (як його називають вдома, як звертаються до нього друзі, його улюблена версія свого імені і </a:t>
            </a:r>
            <a:r>
              <a:rPr lang="uk-UA" dirty="0" err="1">
                <a:solidFill>
                  <a:prstClr val="white"/>
                </a:solidFill>
              </a:rPr>
              <a:t>т.д</a:t>
            </a:r>
            <a:r>
              <a:rPr lang="uk-UA" dirty="0">
                <a:solidFill>
                  <a:prstClr val="white"/>
                </a:solidFill>
              </a:rPr>
              <a:t>.) по черзі озвучуючи інформацію про себе в групі. </a:t>
            </a:r>
          </a:p>
          <a:p>
            <a:pPr marL="0" lvl="0" indent="0">
              <a:buNone/>
            </a:pPr>
            <a:r>
              <a:rPr lang="uk-UA" dirty="0">
                <a:solidFill>
                  <a:prstClr val="white"/>
                </a:solidFill>
              </a:rPr>
              <a:t>Завершення роботи: краще дізнатися один одного, узнати яка з версій свого імені подобається кожному одногрупнику. </a:t>
            </a:r>
          </a:p>
          <a:p>
            <a:pPr marL="0" lvl="0" indent="0">
              <a:buNone/>
            </a:pPr>
            <a:endParaRPr lang="uk-UA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684F8D-1629-4657-B76A-14E53732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611" y="525462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9A30F-D1C6-4C66-87A9-1D0B814F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3656"/>
            <a:ext cx="9905998" cy="7431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cap="none" dirty="0">
                <a:solidFill>
                  <a:prstClr val="white"/>
                </a:solidFill>
                <a:ea typeface="+mn-ea"/>
                <a:cs typeface="+mn-cs"/>
              </a:rPr>
              <a:t>Вправа "Я пишаюся…"</a:t>
            </a:r>
            <a:endParaRPr lang="uk-UA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B1D78-D464-4ECF-BDF9-A3732E48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82148"/>
            <a:ext cx="9905999" cy="525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Мета – позитивна оцінка своїх рис характеру чи умінь. </a:t>
            </a:r>
          </a:p>
          <a:p>
            <a:pPr marL="0" indent="0">
              <a:buNone/>
            </a:pPr>
            <a:r>
              <a:rPr lang="uk-UA" dirty="0"/>
              <a:t>Соціально-виховні завдання: підвищення самооцінки через репрезентацію своїх позитивних рис характеру чи умінь. </a:t>
            </a:r>
          </a:p>
          <a:p>
            <a:pPr marL="0" indent="0">
              <a:buNone/>
            </a:pPr>
            <a:r>
              <a:rPr lang="uk-UA" dirty="0"/>
              <a:t>Хід гри: Кожен учасник за чергою говорить про себе "я пишаюся" і говорить свою позитивну особистісну рису. Наприклад: " Я пишаюся тим, що у будь-якій ситуації залишаюсь спокійним". </a:t>
            </a:r>
          </a:p>
          <a:p>
            <a:pPr marL="0" indent="0">
              <a:buNone/>
            </a:pPr>
            <a:r>
              <a:rPr lang="uk-UA" dirty="0"/>
              <a:t>Завершення роботи: легко чи складно було виконувати вправу. Якщо були складності, то в чому вони полягали, що почували учасники, коли "пишалися" собою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230C13-DE70-4964-9AA1-64DCE41F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99" y="6957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5D014-2B78-4498-92E2-EAE3F80C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7444"/>
            <a:ext cx="9905998" cy="6493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cap="none" dirty="0">
                <a:solidFill>
                  <a:prstClr val="white"/>
                </a:solidFill>
                <a:ea typeface="+mn-ea"/>
                <a:cs typeface="+mn-cs"/>
              </a:rPr>
              <a:t>Вправа "Комплімент"</a:t>
            </a:r>
            <a:endParaRPr lang="uk-UA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7775D-43B0-4614-A54B-6AFB6744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32452"/>
            <a:ext cx="9905999" cy="4959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Мета – підвищення самооцінки. </a:t>
            </a:r>
          </a:p>
          <a:p>
            <a:pPr marL="0" indent="0">
              <a:buNone/>
            </a:pPr>
            <a:r>
              <a:rPr lang="uk-UA" dirty="0"/>
              <a:t>Соціально-виховні завдання: досягти підвищення самооцінки шляхом свідомого підкреслення позитивної якості іншої людини та створити атмосферу позитивного емоційного комфорту у групі. </a:t>
            </a:r>
          </a:p>
          <a:p>
            <a:pPr marL="0" indent="0">
              <a:buNone/>
            </a:pPr>
            <a:r>
              <a:rPr lang="uk-UA" dirty="0"/>
              <a:t>Хід гри. Комплімент – свідоме підкреслення позитивної якості в людини. Учасники сідають у коло та роблять по черзі комплімент своєму сусідові. Сусід дякує та робить комплімент наступному учаснику. </a:t>
            </a:r>
          </a:p>
          <a:p>
            <a:pPr marL="0" indent="0">
              <a:buNone/>
            </a:pPr>
            <a:r>
              <a:rPr lang="uk-UA" dirty="0"/>
              <a:t>Завершення роботи: Що викликало ускладнення, який комплімент був найбільш вдалим?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63148-C602-4322-8469-476CF28C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564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7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A6548-23A8-4C66-B14B-E7DA7746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3" y="648335"/>
            <a:ext cx="7734231" cy="1329552"/>
          </a:xfrm>
        </p:spPr>
        <p:txBody>
          <a:bodyPr/>
          <a:lstStyle/>
          <a:p>
            <a:r>
              <a:rPr lang="uk-UA" dirty="0"/>
              <a:t>Вправа «нас з тобою об’єднує…»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895D9-E083-46EB-BBD5-A26F3E4D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8" y="1977887"/>
            <a:ext cx="10321854" cy="4061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Мета – підкреслення значущості згуртованості групи. </a:t>
            </a:r>
          </a:p>
          <a:p>
            <a:pPr marL="0" indent="0">
              <a:buNone/>
            </a:pPr>
            <a:r>
              <a:rPr lang="uk-UA" dirty="0"/>
              <a:t>Соціально-виховні завдання: формувати почуття розкутості, позитивного емоційного відношення до членів студентської групи. </a:t>
            </a:r>
          </a:p>
          <a:p>
            <a:pPr marL="0" indent="0">
              <a:buNone/>
            </a:pPr>
            <a:r>
              <a:rPr lang="uk-UA" dirty="0"/>
              <a:t>Хід гри: Один із учасників називає кому та ту психологічну якість, яка об’єднує їх обох. При цьому супроводжує словами: « Я думаю, нас з тобою об’єднує…» і називає певну якість. Наприклад: «Я думаю, нас об’єднує така якість як відвертість», «Мені здається ми з тобою життєрадісним». Той хто отримує м’яч відповідає: «Я згоден», а якщо ні – «Я подумаю». Той до кого потрапив м’яч продовжує завдання, передаючи м’яч іншому.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13073E-F578-42AF-8112-980FC58F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12" y="119269"/>
            <a:ext cx="3948043" cy="22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4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2CDE1F-516E-4FED-816C-2453A4ED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43000"/>
            <a:ext cx="9905999" cy="4648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/>
              <a:t>ДО НАСТУПНОЇ ЗУСТРІЧІ!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F728A-A81C-404C-B8B1-807ED11C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445" y="2539239"/>
            <a:ext cx="3813521" cy="27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44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37</TotalTime>
  <Words>413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Контур</vt:lpstr>
      <vt:lpstr>Адаптуємося разом!</vt:lpstr>
      <vt:lpstr>Вправа «МоЄ ім’я»</vt:lpstr>
      <vt:lpstr>Вправа "Я пишаюся…"</vt:lpstr>
      <vt:lpstr>Вправа "Комплімент"</vt:lpstr>
      <vt:lpstr>Вправа «нас з тобою об’єднує…»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Адаптуємося разом!</dc:title>
  <dc:creator>Ирина Масляникова</dc:creator>
  <cp:lastModifiedBy>Ирина Масляникова</cp:lastModifiedBy>
  <cp:revision>1</cp:revision>
  <dcterms:created xsi:type="dcterms:W3CDTF">2022-09-23T14:54:38Z</dcterms:created>
  <dcterms:modified xsi:type="dcterms:W3CDTF">2022-09-23T15:31:53Z</dcterms:modified>
</cp:coreProperties>
</file>