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56" r:id="rId4"/>
    <p:sldId id="257" r:id="rId5"/>
    <p:sldId id="258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8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932318-BD92-428D-AEC0-4183DC546431}" type="doc">
      <dgm:prSet loTypeId="urn:microsoft.com/office/officeart/2005/8/layout/default" loCatId="list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uk-UA"/>
        </a:p>
      </dgm:t>
    </dgm:pt>
    <dgm:pt modelId="{99D04B03-6E5E-4918-9D1E-1FEC1E082CAC}">
      <dgm:prSet/>
      <dgm:spPr/>
      <dgm:t>
        <a:bodyPr/>
        <a:lstStyle/>
        <a:p>
          <a:pPr rtl="0"/>
          <a:r>
            <a:rPr lang="uk-UA" dirty="0" smtClean="0"/>
            <a:t>У період з 1954 по 1958 рік Берн розвивав такі напрямки трансактного аналізу як:</a:t>
          </a:r>
          <a:endParaRPr lang="uk-UA" dirty="0"/>
        </a:p>
      </dgm:t>
    </dgm:pt>
    <dgm:pt modelId="{351FF9C6-CDA6-414D-93C4-4431E2114C0E}" type="parTrans" cxnId="{2B4E2943-4A51-4029-80C6-2347604F2EEA}">
      <dgm:prSet/>
      <dgm:spPr/>
      <dgm:t>
        <a:bodyPr/>
        <a:lstStyle/>
        <a:p>
          <a:endParaRPr lang="uk-UA"/>
        </a:p>
      </dgm:t>
    </dgm:pt>
    <dgm:pt modelId="{159653DE-F5AD-4B1C-8703-29BE4816FBE7}" type="sibTrans" cxnId="{2B4E2943-4A51-4029-80C6-2347604F2EEA}">
      <dgm:prSet/>
      <dgm:spPr/>
      <dgm:t>
        <a:bodyPr/>
        <a:lstStyle/>
        <a:p>
          <a:endParaRPr lang="uk-UA"/>
        </a:p>
      </dgm:t>
    </dgm:pt>
    <dgm:pt modelId="{4B6267FD-469A-47BF-BA80-8E51130EE866}">
      <dgm:prSet/>
      <dgm:spPr/>
      <dgm:t>
        <a:bodyPr/>
        <a:lstStyle/>
        <a:p>
          <a:pPr rtl="0"/>
          <a:r>
            <a:rPr lang="uk-UA" dirty="0" smtClean="0"/>
            <a:t> - Діагноз Его-станів </a:t>
          </a:r>
          <a:endParaRPr lang="uk-UA" dirty="0"/>
        </a:p>
      </dgm:t>
    </dgm:pt>
    <dgm:pt modelId="{F19C1E1A-4BF5-4A9C-9826-15AD83A232AF}" type="parTrans" cxnId="{DC6B3FEA-6127-48C7-8371-A5CA75F607D7}">
      <dgm:prSet/>
      <dgm:spPr/>
      <dgm:t>
        <a:bodyPr/>
        <a:lstStyle/>
        <a:p>
          <a:endParaRPr lang="uk-UA"/>
        </a:p>
      </dgm:t>
    </dgm:pt>
    <dgm:pt modelId="{9F43F7B4-D692-45D0-8246-9140891A1E67}" type="sibTrans" cxnId="{DC6B3FEA-6127-48C7-8371-A5CA75F607D7}">
      <dgm:prSet/>
      <dgm:spPr/>
      <dgm:t>
        <a:bodyPr/>
        <a:lstStyle/>
        <a:p>
          <a:endParaRPr lang="uk-UA"/>
        </a:p>
      </dgm:t>
    </dgm:pt>
    <dgm:pt modelId="{36A30756-B3C2-4E63-90C1-CDE4424ACEA8}">
      <dgm:prSet/>
      <dgm:spPr/>
      <dgm:t>
        <a:bodyPr/>
        <a:lstStyle/>
        <a:p>
          <a:pPr rtl="0"/>
          <a:r>
            <a:rPr lang="uk-UA" dirty="0" smtClean="0"/>
            <a:t>- Структурний аналіз </a:t>
          </a:r>
          <a:endParaRPr lang="uk-UA" dirty="0"/>
        </a:p>
      </dgm:t>
    </dgm:pt>
    <dgm:pt modelId="{BE0C9D07-BF28-4E3F-BC51-8D54856F0A67}" type="parTrans" cxnId="{AA873BC5-2479-4108-A951-2A8FEA9F67CB}">
      <dgm:prSet/>
      <dgm:spPr/>
      <dgm:t>
        <a:bodyPr/>
        <a:lstStyle/>
        <a:p>
          <a:endParaRPr lang="uk-UA"/>
        </a:p>
      </dgm:t>
    </dgm:pt>
    <dgm:pt modelId="{B2666D2E-A21F-4C8E-869B-CAE1231537E8}" type="sibTrans" cxnId="{AA873BC5-2479-4108-A951-2A8FEA9F67CB}">
      <dgm:prSet/>
      <dgm:spPr/>
      <dgm:t>
        <a:bodyPr/>
        <a:lstStyle/>
        <a:p>
          <a:endParaRPr lang="uk-UA"/>
        </a:p>
      </dgm:t>
    </dgm:pt>
    <dgm:pt modelId="{9A73F44A-BFA3-41FF-9288-1804B7C6C388}">
      <dgm:prSet/>
      <dgm:spPr/>
      <dgm:t>
        <a:bodyPr/>
        <a:lstStyle/>
        <a:p>
          <a:pPr rtl="0"/>
          <a:r>
            <a:rPr lang="uk-UA" dirty="0" smtClean="0"/>
            <a:t>- Аналіз індивідуальних трансакцій</a:t>
          </a:r>
          <a:endParaRPr lang="uk-UA" dirty="0"/>
        </a:p>
      </dgm:t>
    </dgm:pt>
    <dgm:pt modelId="{6D778705-3E48-4735-A49F-CA74C3950B2E}" type="parTrans" cxnId="{B87F4CBB-B156-4780-BBA7-BE6C4EDBAE96}">
      <dgm:prSet/>
      <dgm:spPr/>
      <dgm:t>
        <a:bodyPr/>
        <a:lstStyle/>
        <a:p>
          <a:endParaRPr lang="uk-UA"/>
        </a:p>
      </dgm:t>
    </dgm:pt>
    <dgm:pt modelId="{E7A7B95D-374B-41B7-B707-70B5FE37EAF2}" type="sibTrans" cxnId="{B87F4CBB-B156-4780-BBA7-BE6C4EDBAE96}">
      <dgm:prSet/>
      <dgm:spPr/>
      <dgm:t>
        <a:bodyPr/>
        <a:lstStyle/>
        <a:p>
          <a:endParaRPr lang="uk-UA"/>
        </a:p>
      </dgm:t>
    </dgm:pt>
    <dgm:pt modelId="{BE16FBE6-14D7-430A-8390-D6CE8F2896B5}">
      <dgm:prSet/>
      <dgm:spPr/>
      <dgm:t>
        <a:bodyPr/>
        <a:lstStyle/>
        <a:p>
          <a:pPr rtl="0"/>
          <a:r>
            <a:rPr lang="uk-UA" dirty="0" smtClean="0"/>
            <a:t> - Аналіз серій трансакцій як з прихованим, так і з відкритим змістом, інакше відомий як аналіз гри</a:t>
          </a:r>
          <a:endParaRPr lang="uk-UA" dirty="0"/>
        </a:p>
      </dgm:t>
    </dgm:pt>
    <dgm:pt modelId="{51279502-1C91-4C28-A23A-0BE0863CB53D}" type="parTrans" cxnId="{096D9805-69E8-4896-9DD1-D6A71E17A6F1}">
      <dgm:prSet/>
      <dgm:spPr/>
      <dgm:t>
        <a:bodyPr/>
        <a:lstStyle/>
        <a:p>
          <a:endParaRPr lang="uk-UA"/>
        </a:p>
      </dgm:t>
    </dgm:pt>
    <dgm:pt modelId="{AEE2E638-E934-423A-AA85-ECEE98ED0627}" type="sibTrans" cxnId="{096D9805-69E8-4896-9DD1-D6A71E17A6F1}">
      <dgm:prSet/>
      <dgm:spPr/>
      <dgm:t>
        <a:bodyPr/>
        <a:lstStyle/>
        <a:p>
          <a:endParaRPr lang="uk-UA"/>
        </a:p>
      </dgm:t>
    </dgm:pt>
    <dgm:pt modelId="{7B2C4697-C462-4827-9925-8CF352A351BB}">
      <dgm:prSet/>
      <dgm:spPr/>
      <dgm:t>
        <a:bodyPr/>
        <a:lstStyle/>
        <a:p>
          <a:pPr rtl="0"/>
          <a:r>
            <a:rPr lang="uk-UA" dirty="0" smtClean="0"/>
            <a:t> - Аналіз сценарію (скрипт-аналіз)</a:t>
          </a:r>
          <a:endParaRPr lang="uk-UA" dirty="0"/>
        </a:p>
      </dgm:t>
    </dgm:pt>
    <dgm:pt modelId="{8F03A3E7-4181-442F-87DC-C5E5DDA91F53}" type="parTrans" cxnId="{1CC4A4F3-28EC-4325-89A4-821AAFDECFD4}">
      <dgm:prSet/>
      <dgm:spPr/>
      <dgm:t>
        <a:bodyPr/>
        <a:lstStyle/>
        <a:p>
          <a:endParaRPr lang="uk-UA"/>
        </a:p>
      </dgm:t>
    </dgm:pt>
    <dgm:pt modelId="{404DFFE9-66DD-47D2-AEB0-AD7757275CE7}" type="sibTrans" cxnId="{1CC4A4F3-28EC-4325-89A4-821AAFDECFD4}">
      <dgm:prSet/>
      <dgm:spPr/>
      <dgm:t>
        <a:bodyPr/>
        <a:lstStyle/>
        <a:p>
          <a:endParaRPr lang="uk-UA"/>
        </a:p>
      </dgm:t>
    </dgm:pt>
    <dgm:pt modelId="{622B9C55-820D-48A3-BC46-526B51789E01}" type="pres">
      <dgm:prSet presAssocID="{86932318-BD92-428D-AEC0-4183DC546431}" presName="diagram" presStyleCnt="0">
        <dgm:presLayoutVars>
          <dgm:dir/>
          <dgm:resizeHandles val="exact"/>
        </dgm:presLayoutVars>
      </dgm:prSet>
      <dgm:spPr/>
    </dgm:pt>
    <dgm:pt modelId="{AD687537-9D20-4232-B8F2-979CD252680C}" type="pres">
      <dgm:prSet presAssocID="{99D04B03-6E5E-4918-9D1E-1FEC1E082CAC}" presName="node" presStyleLbl="node1" presStyleIdx="0" presStyleCnt="6">
        <dgm:presLayoutVars>
          <dgm:bulletEnabled val="1"/>
        </dgm:presLayoutVars>
      </dgm:prSet>
      <dgm:spPr/>
    </dgm:pt>
    <dgm:pt modelId="{1F2E4385-A466-45F0-95BF-523864D60AA2}" type="pres">
      <dgm:prSet presAssocID="{159653DE-F5AD-4B1C-8703-29BE4816FBE7}" presName="sibTrans" presStyleCnt="0"/>
      <dgm:spPr/>
    </dgm:pt>
    <dgm:pt modelId="{31538CA8-23BF-41A0-8915-E464841E7556}" type="pres">
      <dgm:prSet presAssocID="{4B6267FD-469A-47BF-BA80-8E51130EE866}" presName="node" presStyleLbl="node1" presStyleIdx="1" presStyleCnt="6" custLinFactNeighborX="-2963" custLinFactNeighborY="-7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A1940D-49DA-41D5-B5F4-8F8F2E1BF3D3}" type="pres">
      <dgm:prSet presAssocID="{9F43F7B4-D692-45D0-8246-9140891A1E67}" presName="sibTrans" presStyleCnt="0"/>
      <dgm:spPr/>
    </dgm:pt>
    <dgm:pt modelId="{D29539C8-6CDF-4823-BDE1-A31021CB398D}" type="pres">
      <dgm:prSet presAssocID="{36A30756-B3C2-4E63-90C1-CDE4424ACEA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68F441C-4716-4BDA-9C53-99A5E7F72C10}" type="pres">
      <dgm:prSet presAssocID="{B2666D2E-A21F-4C8E-869B-CAE1231537E8}" presName="sibTrans" presStyleCnt="0"/>
      <dgm:spPr/>
    </dgm:pt>
    <dgm:pt modelId="{1F73A421-DAC7-4854-B196-C5CE5408B6B8}" type="pres">
      <dgm:prSet presAssocID="{9A73F44A-BFA3-41FF-9288-1804B7C6C38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F54282C-E328-4923-812A-63F19FFBA02A}" type="pres">
      <dgm:prSet presAssocID="{E7A7B95D-374B-41B7-B707-70B5FE37EAF2}" presName="sibTrans" presStyleCnt="0"/>
      <dgm:spPr/>
    </dgm:pt>
    <dgm:pt modelId="{9DED188F-E1DC-4283-AE38-5BB830CCBFF8}" type="pres">
      <dgm:prSet presAssocID="{BE16FBE6-14D7-430A-8390-D6CE8F2896B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849A2E9-F00F-4568-B455-B0A849DBEF6F}" type="pres">
      <dgm:prSet presAssocID="{AEE2E638-E934-423A-AA85-ECEE98ED0627}" presName="sibTrans" presStyleCnt="0"/>
      <dgm:spPr/>
    </dgm:pt>
    <dgm:pt modelId="{465ED7D5-8F10-4439-9A87-EB888E1AAC34}" type="pres">
      <dgm:prSet presAssocID="{7B2C4697-C462-4827-9925-8CF352A351B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2A7BFDB-7189-46EB-AEFE-9011C55F5EEF}" type="presOf" srcId="{7B2C4697-C462-4827-9925-8CF352A351BB}" destId="{465ED7D5-8F10-4439-9A87-EB888E1AAC34}" srcOrd="0" destOrd="0" presId="urn:microsoft.com/office/officeart/2005/8/layout/default"/>
    <dgm:cxn modelId="{492F580D-8938-4E01-AB5C-1285FF15C745}" type="presOf" srcId="{86932318-BD92-428D-AEC0-4183DC546431}" destId="{622B9C55-820D-48A3-BC46-526B51789E01}" srcOrd="0" destOrd="0" presId="urn:microsoft.com/office/officeart/2005/8/layout/default"/>
    <dgm:cxn modelId="{2150D255-3BAB-48B8-9220-4075D64900F8}" type="presOf" srcId="{9A73F44A-BFA3-41FF-9288-1804B7C6C388}" destId="{1F73A421-DAC7-4854-B196-C5CE5408B6B8}" srcOrd="0" destOrd="0" presId="urn:microsoft.com/office/officeart/2005/8/layout/default"/>
    <dgm:cxn modelId="{2B4E2943-4A51-4029-80C6-2347604F2EEA}" srcId="{86932318-BD92-428D-AEC0-4183DC546431}" destId="{99D04B03-6E5E-4918-9D1E-1FEC1E082CAC}" srcOrd="0" destOrd="0" parTransId="{351FF9C6-CDA6-414D-93C4-4431E2114C0E}" sibTransId="{159653DE-F5AD-4B1C-8703-29BE4816FBE7}"/>
    <dgm:cxn modelId="{096D9805-69E8-4896-9DD1-D6A71E17A6F1}" srcId="{86932318-BD92-428D-AEC0-4183DC546431}" destId="{BE16FBE6-14D7-430A-8390-D6CE8F2896B5}" srcOrd="4" destOrd="0" parTransId="{51279502-1C91-4C28-A23A-0BE0863CB53D}" sibTransId="{AEE2E638-E934-423A-AA85-ECEE98ED0627}"/>
    <dgm:cxn modelId="{89B6A76A-C075-494B-8361-C159A6FA772E}" type="presOf" srcId="{4B6267FD-469A-47BF-BA80-8E51130EE866}" destId="{31538CA8-23BF-41A0-8915-E464841E7556}" srcOrd="0" destOrd="0" presId="urn:microsoft.com/office/officeart/2005/8/layout/default"/>
    <dgm:cxn modelId="{E07E5CEB-36DB-406D-B177-1C11A917CB54}" type="presOf" srcId="{BE16FBE6-14D7-430A-8390-D6CE8F2896B5}" destId="{9DED188F-E1DC-4283-AE38-5BB830CCBFF8}" srcOrd="0" destOrd="0" presId="urn:microsoft.com/office/officeart/2005/8/layout/default"/>
    <dgm:cxn modelId="{DC6B3FEA-6127-48C7-8371-A5CA75F607D7}" srcId="{86932318-BD92-428D-AEC0-4183DC546431}" destId="{4B6267FD-469A-47BF-BA80-8E51130EE866}" srcOrd="1" destOrd="0" parTransId="{F19C1E1A-4BF5-4A9C-9826-15AD83A232AF}" sibTransId="{9F43F7B4-D692-45D0-8246-9140891A1E67}"/>
    <dgm:cxn modelId="{1CC4A4F3-28EC-4325-89A4-821AAFDECFD4}" srcId="{86932318-BD92-428D-AEC0-4183DC546431}" destId="{7B2C4697-C462-4827-9925-8CF352A351BB}" srcOrd="5" destOrd="0" parTransId="{8F03A3E7-4181-442F-87DC-C5E5DDA91F53}" sibTransId="{404DFFE9-66DD-47D2-AEB0-AD7757275CE7}"/>
    <dgm:cxn modelId="{AA873BC5-2479-4108-A951-2A8FEA9F67CB}" srcId="{86932318-BD92-428D-AEC0-4183DC546431}" destId="{36A30756-B3C2-4E63-90C1-CDE4424ACEA8}" srcOrd="2" destOrd="0" parTransId="{BE0C9D07-BF28-4E3F-BC51-8D54856F0A67}" sibTransId="{B2666D2E-A21F-4C8E-869B-CAE1231537E8}"/>
    <dgm:cxn modelId="{B87F4CBB-B156-4780-BBA7-BE6C4EDBAE96}" srcId="{86932318-BD92-428D-AEC0-4183DC546431}" destId="{9A73F44A-BFA3-41FF-9288-1804B7C6C388}" srcOrd="3" destOrd="0" parTransId="{6D778705-3E48-4735-A49F-CA74C3950B2E}" sibTransId="{E7A7B95D-374B-41B7-B707-70B5FE37EAF2}"/>
    <dgm:cxn modelId="{C3FB027D-D6AA-4579-B290-F565B0E1F990}" type="presOf" srcId="{36A30756-B3C2-4E63-90C1-CDE4424ACEA8}" destId="{D29539C8-6CDF-4823-BDE1-A31021CB398D}" srcOrd="0" destOrd="0" presId="urn:microsoft.com/office/officeart/2005/8/layout/default"/>
    <dgm:cxn modelId="{F8715567-CDF1-4E6A-8B35-3C3931219381}" type="presOf" srcId="{99D04B03-6E5E-4918-9D1E-1FEC1E082CAC}" destId="{AD687537-9D20-4232-B8F2-979CD252680C}" srcOrd="0" destOrd="0" presId="urn:microsoft.com/office/officeart/2005/8/layout/default"/>
    <dgm:cxn modelId="{BEF4F02D-FBEC-4231-AFF4-B9261777EE37}" type="presParOf" srcId="{622B9C55-820D-48A3-BC46-526B51789E01}" destId="{AD687537-9D20-4232-B8F2-979CD252680C}" srcOrd="0" destOrd="0" presId="urn:microsoft.com/office/officeart/2005/8/layout/default"/>
    <dgm:cxn modelId="{6450AF29-660B-4847-98CB-B91DB49D7EC9}" type="presParOf" srcId="{622B9C55-820D-48A3-BC46-526B51789E01}" destId="{1F2E4385-A466-45F0-95BF-523864D60AA2}" srcOrd="1" destOrd="0" presId="urn:microsoft.com/office/officeart/2005/8/layout/default"/>
    <dgm:cxn modelId="{9A8C312F-892E-4F39-82A0-E214318FB452}" type="presParOf" srcId="{622B9C55-820D-48A3-BC46-526B51789E01}" destId="{31538CA8-23BF-41A0-8915-E464841E7556}" srcOrd="2" destOrd="0" presId="urn:microsoft.com/office/officeart/2005/8/layout/default"/>
    <dgm:cxn modelId="{8562F4C7-E80C-4E6A-9A22-BB13FFB1841F}" type="presParOf" srcId="{622B9C55-820D-48A3-BC46-526B51789E01}" destId="{7FA1940D-49DA-41D5-B5F4-8F8F2E1BF3D3}" srcOrd="3" destOrd="0" presId="urn:microsoft.com/office/officeart/2005/8/layout/default"/>
    <dgm:cxn modelId="{993FC8DC-96E9-4B1E-BD52-84EDE5391CDB}" type="presParOf" srcId="{622B9C55-820D-48A3-BC46-526B51789E01}" destId="{D29539C8-6CDF-4823-BDE1-A31021CB398D}" srcOrd="4" destOrd="0" presId="urn:microsoft.com/office/officeart/2005/8/layout/default"/>
    <dgm:cxn modelId="{C4DD912B-A8B4-44BB-A619-18AF34E9220D}" type="presParOf" srcId="{622B9C55-820D-48A3-BC46-526B51789E01}" destId="{C68F441C-4716-4BDA-9C53-99A5E7F72C10}" srcOrd="5" destOrd="0" presId="urn:microsoft.com/office/officeart/2005/8/layout/default"/>
    <dgm:cxn modelId="{1C50D0D4-8C24-4A47-8763-9D377E62BB54}" type="presParOf" srcId="{622B9C55-820D-48A3-BC46-526B51789E01}" destId="{1F73A421-DAC7-4854-B196-C5CE5408B6B8}" srcOrd="6" destOrd="0" presId="urn:microsoft.com/office/officeart/2005/8/layout/default"/>
    <dgm:cxn modelId="{F4067012-395C-4FD2-9841-536C6FA4AD5F}" type="presParOf" srcId="{622B9C55-820D-48A3-BC46-526B51789E01}" destId="{3F54282C-E328-4923-812A-63F19FFBA02A}" srcOrd="7" destOrd="0" presId="urn:microsoft.com/office/officeart/2005/8/layout/default"/>
    <dgm:cxn modelId="{BB739BB3-FDD7-4692-A90C-68A6B4B15258}" type="presParOf" srcId="{622B9C55-820D-48A3-BC46-526B51789E01}" destId="{9DED188F-E1DC-4283-AE38-5BB830CCBFF8}" srcOrd="8" destOrd="0" presId="urn:microsoft.com/office/officeart/2005/8/layout/default"/>
    <dgm:cxn modelId="{65E53AB5-3F00-419A-ABA7-2A9A4FB28F28}" type="presParOf" srcId="{622B9C55-820D-48A3-BC46-526B51789E01}" destId="{0849A2E9-F00F-4568-B455-B0A849DBEF6F}" srcOrd="9" destOrd="0" presId="urn:microsoft.com/office/officeart/2005/8/layout/default"/>
    <dgm:cxn modelId="{74A76382-6E25-46CD-B334-E1B3201DD230}" type="presParOf" srcId="{622B9C55-820D-48A3-BC46-526B51789E01}" destId="{465ED7D5-8F10-4439-9A87-EB888E1AAC3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6C2203-5875-4133-93FE-9BF02C983228}" type="doc">
      <dgm:prSet loTypeId="urn:microsoft.com/office/officeart/2005/8/layout/vList3" loCatId="list" qsTypeId="urn:microsoft.com/office/officeart/2005/8/quickstyle/simple1" qsCatId="simple" csTypeId="urn:microsoft.com/office/officeart/2005/8/colors/accent0_1" csCatId="mainScheme" phldr="1"/>
      <dgm:spPr/>
    </dgm:pt>
    <dgm:pt modelId="{D87A1819-2D63-41E6-BFDF-A1171DF08727}">
      <dgm:prSet/>
      <dgm:spPr/>
      <dgm:t>
        <a:bodyPr/>
        <a:lstStyle/>
        <a:p>
          <a:r>
            <a:rPr lang="ru-RU" dirty="0" smtClean="0"/>
            <a:t>Перша </a:t>
          </a:r>
          <a:r>
            <a:rPr lang="ru-RU" dirty="0" err="1" smtClean="0"/>
            <a:t>група</a:t>
          </a:r>
          <a:r>
            <a:rPr lang="ru-RU" dirty="0" smtClean="0"/>
            <a:t> трансактного </a:t>
          </a:r>
          <a:r>
            <a:rPr lang="ru-RU" dirty="0" err="1" smtClean="0"/>
            <a:t>аналізу</a:t>
          </a:r>
          <a:r>
            <a:rPr lang="ru-RU" dirty="0" smtClean="0"/>
            <a:t> Берна </a:t>
          </a:r>
          <a:r>
            <a:rPr lang="ru-RU" dirty="0" err="1" smtClean="0"/>
            <a:t>сформувалася</a:t>
          </a:r>
          <a:r>
            <a:rPr lang="ru-RU" dirty="0" smtClean="0"/>
            <a:t> у </a:t>
          </a:r>
          <a:r>
            <a:rPr lang="ru-RU" dirty="0" err="1" smtClean="0"/>
            <a:t>вересні</a:t>
          </a:r>
          <a:r>
            <a:rPr lang="ru-RU" dirty="0" smtClean="0"/>
            <a:t> 1954 року.</a:t>
          </a:r>
          <a:endParaRPr lang="uk-UA" dirty="0"/>
        </a:p>
      </dgm:t>
    </dgm:pt>
    <dgm:pt modelId="{7FCD9B0A-AD3C-44E6-B31B-EBBE12AA31A4}" type="parTrans" cxnId="{EF7140F1-1F02-4E20-AA93-6CBECEC620F1}">
      <dgm:prSet/>
      <dgm:spPr/>
      <dgm:t>
        <a:bodyPr/>
        <a:lstStyle/>
        <a:p>
          <a:endParaRPr lang="uk-UA"/>
        </a:p>
      </dgm:t>
    </dgm:pt>
    <dgm:pt modelId="{C8900EC6-7CCB-409B-A1EB-F4C15054AE9B}" type="sibTrans" cxnId="{EF7140F1-1F02-4E20-AA93-6CBECEC620F1}">
      <dgm:prSet/>
      <dgm:spPr/>
      <dgm:t>
        <a:bodyPr/>
        <a:lstStyle/>
        <a:p>
          <a:endParaRPr lang="uk-UA"/>
        </a:p>
      </dgm:t>
    </dgm:pt>
    <dgm:pt modelId="{5DF16738-012E-48CC-8A30-897AA5A448DC}">
      <dgm:prSet/>
      <dgm:spPr/>
      <dgm:t>
        <a:bodyPr/>
        <a:lstStyle/>
        <a:p>
          <a:r>
            <a:rPr lang="uk-UA" dirty="0" smtClean="0"/>
            <a:t>Книга «Трансактний аналіз в психотерапії» </a:t>
          </a:r>
          <a:r>
            <a:rPr lang="en-US" dirty="0" smtClean="0"/>
            <a:t>- </a:t>
          </a:r>
          <a:r>
            <a:rPr lang="uk-UA" dirty="0" smtClean="0"/>
            <a:t>була видана в 1961 році</a:t>
          </a:r>
          <a:endParaRPr lang="uk-UA" dirty="0"/>
        </a:p>
      </dgm:t>
    </dgm:pt>
    <dgm:pt modelId="{170FD9F3-FA22-4867-8D73-A8530C35E800}" type="parTrans" cxnId="{0760B018-5F5E-4AF5-B58A-B4950661FF85}">
      <dgm:prSet/>
      <dgm:spPr/>
      <dgm:t>
        <a:bodyPr/>
        <a:lstStyle/>
        <a:p>
          <a:endParaRPr lang="uk-UA"/>
        </a:p>
      </dgm:t>
    </dgm:pt>
    <dgm:pt modelId="{8262BB59-CA57-4DF4-9291-28BF97EBF0BD}" type="sibTrans" cxnId="{0760B018-5F5E-4AF5-B58A-B4950661FF85}">
      <dgm:prSet/>
      <dgm:spPr/>
      <dgm:t>
        <a:bodyPr/>
        <a:lstStyle/>
        <a:p>
          <a:endParaRPr lang="uk-UA"/>
        </a:p>
      </dgm:t>
    </dgm:pt>
    <dgm:pt modelId="{0BCB33E7-4159-494B-B88B-BB707B358907}">
      <dgm:prSet/>
      <dgm:spPr/>
      <dgm:t>
        <a:bodyPr/>
        <a:lstStyle/>
        <a:p>
          <a:r>
            <a:rPr lang="ru-RU" dirty="0" smtClean="0"/>
            <a:t>У 1963 році була опублікована робота «Структура і динаміка організацій і груп»</a:t>
          </a:r>
          <a:endParaRPr lang="uk-UA" dirty="0"/>
        </a:p>
      </dgm:t>
    </dgm:pt>
    <dgm:pt modelId="{C6C5CAC0-7C50-45AB-90F1-C60BB1B1124C}" type="parTrans" cxnId="{49FB8DAC-FF7E-48DF-BAD4-732B6DF7DC0F}">
      <dgm:prSet/>
      <dgm:spPr/>
      <dgm:t>
        <a:bodyPr/>
        <a:lstStyle/>
        <a:p>
          <a:endParaRPr lang="uk-UA"/>
        </a:p>
      </dgm:t>
    </dgm:pt>
    <dgm:pt modelId="{3C485B38-9C69-4B29-9B04-87233BC31F00}" type="sibTrans" cxnId="{49FB8DAC-FF7E-48DF-BAD4-732B6DF7DC0F}">
      <dgm:prSet/>
      <dgm:spPr/>
      <dgm:t>
        <a:bodyPr/>
        <a:lstStyle/>
        <a:p>
          <a:endParaRPr lang="uk-UA"/>
        </a:p>
      </dgm:t>
    </dgm:pt>
    <dgm:pt modelId="{8F30A180-3F77-4995-9939-0B6C54C255CB}">
      <dgm:prSet/>
      <dgm:spPr/>
      <dgm:t>
        <a:bodyPr/>
        <a:lstStyle/>
        <a:p>
          <a:r>
            <a:rPr lang="uk-UA" dirty="0" smtClean="0"/>
            <a:t>У 1964 році Берн представив свої ідеї, що стосуються аналізу психологічних ігор, у книзі «Ігри, в які грають люди» приватне видання якої вийшло в 1961 році</a:t>
          </a:r>
          <a:endParaRPr lang="uk-UA" dirty="0"/>
        </a:p>
      </dgm:t>
    </dgm:pt>
    <dgm:pt modelId="{A1E2CEB5-4A23-41BC-8A2F-FA646111416D}" type="parTrans" cxnId="{C06121E3-6F0F-499E-AB18-C758AE420254}">
      <dgm:prSet/>
      <dgm:spPr/>
      <dgm:t>
        <a:bodyPr/>
        <a:lstStyle/>
        <a:p>
          <a:endParaRPr lang="uk-UA"/>
        </a:p>
      </dgm:t>
    </dgm:pt>
    <dgm:pt modelId="{EA146659-EE92-4987-BC02-8E3959D2D6C1}" type="sibTrans" cxnId="{C06121E3-6F0F-499E-AB18-C758AE420254}">
      <dgm:prSet/>
      <dgm:spPr/>
      <dgm:t>
        <a:bodyPr/>
        <a:lstStyle/>
        <a:p>
          <a:endParaRPr lang="uk-UA"/>
        </a:p>
      </dgm:t>
    </dgm:pt>
    <dgm:pt modelId="{6E8B30FA-12CF-4C40-B1E0-F40020D7B133}">
      <dgm:prSet/>
      <dgm:spPr/>
      <dgm:t>
        <a:bodyPr/>
        <a:lstStyle/>
        <a:p>
          <a:r>
            <a:rPr lang="uk-UA" dirty="0" smtClean="0"/>
            <a:t>в 1966 році </a:t>
          </a:r>
          <a:r>
            <a:rPr lang="uk-UA" dirty="0" smtClean="0"/>
            <a:t>Принципи трансактного аналізу були викладені Берном в книзі «Принципи групового лікування»</a:t>
          </a:r>
          <a:endParaRPr lang="uk-UA" dirty="0"/>
        </a:p>
      </dgm:t>
    </dgm:pt>
    <dgm:pt modelId="{A0AE3D54-0B05-4BD7-9CC0-17DE1D3945BA}" type="parTrans" cxnId="{AAB3E912-9069-4C22-A5D6-226FE77518D8}">
      <dgm:prSet/>
      <dgm:spPr/>
      <dgm:t>
        <a:bodyPr/>
        <a:lstStyle/>
        <a:p>
          <a:endParaRPr lang="uk-UA"/>
        </a:p>
      </dgm:t>
    </dgm:pt>
    <dgm:pt modelId="{9DD83E31-88B2-45BD-9A1E-8FC8C284808E}" type="sibTrans" cxnId="{AAB3E912-9069-4C22-A5D6-226FE77518D8}">
      <dgm:prSet/>
      <dgm:spPr/>
      <dgm:t>
        <a:bodyPr/>
        <a:lstStyle/>
        <a:p>
          <a:endParaRPr lang="uk-UA"/>
        </a:p>
      </dgm:t>
    </dgm:pt>
    <dgm:pt modelId="{3087DC04-DF22-4F2A-A007-86F811665105}" type="pres">
      <dgm:prSet presAssocID="{F86C2203-5875-4133-93FE-9BF02C983228}" presName="linearFlow" presStyleCnt="0">
        <dgm:presLayoutVars>
          <dgm:dir/>
          <dgm:resizeHandles val="exact"/>
        </dgm:presLayoutVars>
      </dgm:prSet>
      <dgm:spPr/>
    </dgm:pt>
    <dgm:pt modelId="{08F2ED7C-EAB9-4F57-B82D-B56A19AF0C64}" type="pres">
      <dgm:prSet presAssocID="{D87A1819-2D63-41E6-BFDF-A1171DF08727}" presName="composite" presStyleCnt="0"/>
      <dgm:spPr/>
    </dgm:pt>
    <dgm:pt modelId="{02EA8AB1-FF1A-49D2-9E26-9D8CF0452480}" type="pres">
      <dgm:prSet presAssocID="{D87A1819-2D63-41E6-BFDF-A1171DF08727}" presName="imgShp" presStyleLbl="fgImgPlace1" presStyleIdx="0" presStyleCnt="5"/>
      <dgm:spPr/>
    </dgm:pt>
    <dgm:pt modelId="{D66BA0F2-72FC-4F3F-B711-3C5374925CA2}" type="pres">
      <dgm:prSet presAssocID="{D87A1819-2D63-41E6-BFDF-A1171DF08727}" presName="txShp" presStyleLbl="node1" presStyleIdx="0" presStyleCnt="5">
        <dgm:presLayoutVars>
          <dgm:bulletEnabled val="1"/>
        </dgm:presLayoutVars>
      </dgm:prSet>
      <dgm:spPr/>
    </dgm:pt>
    <dgm:pt modelId="{F7131A7C-3705-48BE-A14A-B6043FBE8BD4}" type="pres">
      <dgm:prSet presAssocID="{C8900EC6-7CCB-409B-A1EB-F4C15054AE9B}" presName="spacing" presStyleCnt="0"/>
      <dgm:spPr/>
    </dgm:pt>
    <dgm:pt modelId="{1F1DD461-0E2A-48CA-8E22-CCE6B301482F}" type="pres">
      <dgm:prSet presAssocID="{5DF16738-012E-48CC-8A30-897AA5A448DC}" presName="composite" presStyleCnt="0"/>
      <dgm:spPr/>
    </dgm:pt>
    <dgm:pt modelId="{7CD67648-9B75-4BAE-B602-69D60F410CE6}" type="pres">
      <dgm:prSet presAssocID="{5DF16738-012E-48CC-8A30-897AA5A448DC}" presName="imgShp" presStyleLbl="fgImgPlace1" presStyleIdx="1" presStyleCnt="5"/>
      <dgm:spPr/>
    </dgm:pt>
    <dgm:pt modelId="{F3C719CF-9A47-4787-9321-86783C0680C5}" type="pres">
      <dgm:prSet presAssocID="{5DF16738-012E-48CC-8A30-897AA5A448DC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EAFD9B3-46E4-4D89-9F51-8A72D839CB12}" type="pres">
      <dgm:prSet presAssocID="{8262BB59-CA57-4DF4-9291-28BF97EBF0BD}" presName="spacing" presStyleCnt="0"/>
      <dgm:spPr/>
    </dgm:pt>
    <dgm:pt modelId="{E94D555B-6CB4-4CF6-9C8E-BC6BE63716DD}" type="pres">
      <dgm:prSet presAssocID="{6E8B30FA-12CF-4C40-B1E0-F40020D7B133}" presName="composite" presStyleCnt="0"/>
      <dgm:spPr/>
    </dgm:pt>
    <dgm:pt modelId="{AF6CDF4F-93B8-4D6F-B7E8-D9B7A3A09AF6}" type="pres">
      <dgm:prSet presAssocID="{6E8B30FA-12CF-4C40-B1E0-F40020D7B133}" presName="imgShp" presStyleLbl="fgImgPlace1" presStyleIdx="2" presStyleCnt="5"/>
      <dgm:spPr/>
    </dgm:pt>
    <dgm:pt modelId="{51250EAB-B6FB-44E8-99FE-8138522741B8}" type="pres">
      <dgm:prSet presAssocID="{6E8B30FA-12CF-4C40-B1E0-F40020D7B133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7AB4B75-3839-48D5-9700-2701B1A15326}" type="pres">
      <dgm:prSet presAssocID="{9DD83E31-88B2-45BD-9A1E-8FC8C284808E}" presName="spacing" presStyleCnt="0"/>
      <dgm:spPr/>
    </dgm:pt>
    <dgm:pt modelId="{5B448705-A30F-423F-93CE-C3A5F0974B24}" type="pres">
      <dgm:prSet presAssocID="{8F30A180-3F77-4995-9939-0B6C54C255CB}" presName="composite" presStyleCnt="0"/>
      <dgm:spPr/>
    </dgm:pt>
    <dgm:pt modelId="{28C354C4-90EB-495C-AB0C-07073269F72D}" type="pres">
      <dgm:prSet presAssocID="{8F30A180-3F77-4995-9939-0B6C54C255CB}" presName="imgShp" presStyleLbl="fgImgPlace1" presStyleIdx="3" presStyleCnt="5"/>
      <dgm:spPr/>
    </dgm:pt>
    <dgm:pt modelId="{E6022AAD-7424-4BAF-AA35-462ECD8AA76A}" type="pres">
      <dgm:prSet presAssocID="{8F30A180-3F77-4995-9939-0B6C54C255CB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007B2D8-D871-49B7-8C16-CF2609E7CDB2}" type="pres">
      <dgm:prSet presAssocID="{EA146659-EE92-4987-BC02-8E3959D2D6C1}" presName="spacing" presStyleCnt="0"/>
      <dgm:spPr/>
    </dgm:pt>
    <dgm:pt modelId="{109F9CD1-FBD2-4095-9993-3314B40AC570}" type="pres">
      <dgm:prSet presAssocID="{0BCB33E7-4159-494B-B88B-BB707B358907}" presName="composite" presStyleCnt="0"/>
      <dgm:spPr/>
    </dgm:pt>
    <dgm:pt modelId="{235F0235-0523-45A5-8237-75A7FC958223}" type="pres">
      <dgm:prSet presAssocID="{0BCB33E7-4159-494B-B88B-BB707B358907}" presName="imgShp" presStyleLbl="fgImgPlace1" presStyleIdx="4" presStyleCnt="5"/>
      <dgm:spPr/>
    </dgm:pt>
    <dgm:pt modelId="{0A6F9D76-9366-4CDC-8110-2ED4CC757E55}" type="pres">
      <dgm:prSet presAssocID="{0BCB33E7-4159-494B-B88B-BB707B358907}" presName="txShp" presStyleLbl="node1" presStyleIdx="4" presStyleCnt="5">
        <dgm:presLayoutVars>
          <dgm:bulletEnabled val="1"/>
        </dgm:presLayoutVars>
      </dgm:prSet>
      <dgm:spPr/>
    </dgm:pt>
  </dgm:ptLst>
  <dgm:cxnLst>
    <dgm:cxn modelId="{D30B17D6-65AE-4DD4-AB44-991EF0BC43C9}" type="presOf" srcId="{F86C2203-5875-4133-93FE-9BF02C983228}" destId="{3087DC04-DF22-4F2A-A007-86F811665105}" srcOrd="0" destOrd="0" presId="urn:microsoft.com/office/officeart/2005/8/layout/vList3"/>
    <dgm:cxn modelId="{C06121E3-6F0F-499E-AB18-C758AE420254}" srcId="{F86C2203-5875-4133-93FE-9BF02C983228}" destId="{8F30A180-3F77-4995-9939-0B6C54C255CB}" srcOrd="3" destOrd="0" parTransId="{A1E2CEB5-4A23-41BC-8A2F-FA646111416D}" sibTransId="{EA146659-EE92-4987-BC02-8E3959D2D6C1}"/>
    <dgm:cxn modelId="{AAB3E912-9069-4C22-A5D6-226FE77518D8}" srcId="{F86C2203-5875-4133-93FE-9BF02C983228}" destId="{6E8B30FA-12CF-4C40-B1E0-F40020D7B133}" srcOrd="2" destOrd="0" parTransId="{A0AE3D54-0B05-4BD7-9CC0-17DE1D3945BA}" sibTransId="{9DD83E31-88B2-45BD-9A1E-8FC8C284808E}"/>
    <dgm:cxn modelId="{49FB8DAC-FF7E-48DF-BAD4-732B6DF7DC0F}" srcId="{F86C2203-5875-4133-93FE-9BF02C983228}" destId="{0BCB33E7-4159-494B-B88B-BB707B358907}" srcOrd="4" destOrd="0" parTransId="{C6C5CAC0-7C50-45AB-90F1-C60BB1B1124C}" sibTransId="{3C485B38-9C69-4B29-9B04-87233BC31F00}"/>
    <dgm:cxn modelId="{EF7140F1-1F02-4E20-AA93-6CBECEC620F1}" srcId="{F86C2203-5875-4133-93FE-9BF02C983228}" destId="{D87A1819-2D63-41E6-BFDF-A1171DF08727}" srcOrd="0" destOrd="0" parTransId="{7FCD9B0A-AD3C-44E6-B31B-EBBE12AA31A4}" sibTransId="{C8900EC6-7CCB-409B-A1EB-F4C15054AE9B}"/>
    <dgm:cxn modelId="{0760B018-5F5E-4AF5-B58A-B4950661FF85}" srcId="{F86C2203-5875-4133-93FE-9BF02C983228}" destId="{5DF16738-012E-48CC-8A30-897AA5A448DC}" srcOrd="1" destOrd="0" parTransId="{170FD9F3-FA22-4867-8D73-A8530C35E800}" sibTransId="{8262BB59-CA57-4DF4-9291-28BF97EBF0BD}"/>
    <dgm:cxn modelId="{1C64983D-7BF3-43DD-B650-3B9C95D0765A}" type="presOf" srcId="{8F30A180-3F77-4995-9939-0B6C54C255CB}" destId="{E6022AAD-7424-4BAF-AA35-462ECD8AA76A}" srcOrd="0" destOrd="0" presId="urn:microsoft.com/office/officeart/2005/8/layout/vList3"/>
    <dgm:cxn modelId="{F6BDA9B2-D95D-471B-A2F2-32388FE1C540}" type="presOf" srcId="{D87A1819-2D63-41E6-BFDF-A1171DF08727}" destId="{D66BA0F2-72FC-4F3F-B711-3C5374925CA2}" srcOrd="0" destOrd="0" presId="urn:microsoft.com/office/officeart/2005/8/layout/vList3"/>
    <dgm:cxn modelId="{096D8171-9FDB-458F-B4AF-D0AF28004337}" type="presOf" srcId="{0BCB33E7-4159-494B-B88B-BB707B358907}" destId="{0A6F9D76-9366-4CDC-8110-2ED4CC757E55}" srcOrd="0" destOrd="0" presId="urn:microsoft.com/office/officeart/2005/8/layout/vList3"/>
    <dgm:cxn modelId="{B3D72915-AAF5-4444-AEA5-05A165B4F2F6}" type="presOf" srcId="{5DF16738-012E-48CC-8A30-897AA5A448DC}" destId="{F3C719CF-9A47-4787-9321-86783C0680C5}" srcOrd="0" destOrd="0" presId="urn:microsoft.com/office/officeart/2005/8/layout/vList3"/>
    <dgm:cxn modelId="{B2933407-1AEE-4DF1-B832-E337F3997EA8}" type="presOf" srcId="{6E8B30FA-12CF-4C40-B1E0-F40020D7B133}" destId="{51250EAB-B6FB-44E8-99FE-8138522741B8}" srcOrd="0" destOrd="0" presId="urn:microsoft.com/office/officeart/2005/8/layout/vList3"/>
    <dgm:cxn modelId="{C942C2FA-D8E2-4B35-8336-16C8A5C5BBE6}" type="presParOf" srcId="{3087DC04-DF22-4F2A-A007-86F811665105}" destId="{08F2ED7C-EAB9-4F57-B82D-B56A19AF0C64}" srcOrd="0" destOrd="0" presId="urn:microsoft.com/office/officeart/2005/8/layout/vList3"/>
    <dgm:cxn modelId="{9326FD7A-A689-4514-9500-C8BBEDBB73CD}" type="presParOf" srcId="{08F2ED7C-EAB9-4F57-B82D-B56A19AF0C64}" destId="{02EA8AB1-FF1A-49D2-9E26-9D8CF0452480}" srcOrd="0" destOrd="0" presId="urn:microsoft.com/office/officeart/2005/8/layout/vList3"/>
    <dgm:cxn modelId="{D0D98084-7AEB-4DD3-BEB3-EC2F007D0C0A}" type="presParOf" srcId="{08F2ED7C-EAB9-4F57-B82D-B56A19AF0C64}" destId="{D66BA0F2-72FC-4F3F-B711-3C5374925CA2}" srcOrd="1" destOrd="0" presId="urn:microsoft.com/office/officeart/2005/8/layout/vList3"/>
    <dgm:cxn modelId="{DEFB2EC4-A01F-483C-989E-E75A850B3F0A}" type="presParOf" srcId="{3087DC04-DF22-4F2A-A007-86F811665105}" destId="{F7131A7C-3705-48BE-A14A-B6043FBE8BD4}" srcOrd="1" destOrd="0" presId="urn:microsoft.com/office/officeart/2005/8/layout/vList3"/>
    <dgm:cxn modelId="{BC498A14-F72E-4CE3-9EF4-2760A67F8CA0}" type="presParOf" srcId="{3087DC04-DF22-4F2A-A007-86F811665105}" destId="{1F1DD461-0E2A-48CA-8E22-CCE6B301482F}" srcOrd="2" destOrd="0" presId="urn:microsoft.com/office/officeart/2005/8/layout/vList3"/>
    <dgm:cxn modelId="{80BE2A48-4347-4F27-9D61-BA796D36F136}" type="presParOf" srcId="{1F1DD461-0E2A-48CA-8E22-CCE6B301482F}" destId="{7CD67648-9B75-4BAE-B602-69D60F410CE6}" srcOrd="0" destOrd="0" presId="urn:microsoft.com/office/officeart/2005/8/layout/vList3"/>
    <dgm:cxn modelId="{2F693BF9-5712-4C24-BF49-69D43D90048F}" type="presParOf" srcId="{1F1DD461-0E2A-48CA-8E22-CCE6B301482F}" destId="{F3C719CF-9A47-4787-9321-86783C0680C5}" srcOrd="1" destOrd="0" presId="urn:microsoft.com/office/officeart/2005/8/layout/vList3"/>
    <dgm:cxn modelId="{356EFBC6-2E55-4017-A4B9-DCC53531580B}" type="presParOf" srcId="{3087DC04-DF22-4F2A-A007-86F811665105}" destId="{9EAFD9B3-46E4-4D89-9F51-8A72D839CB12}" srcOrd="3" destOrd="0" presId="urn:microsoft.com/office/officeart/2005/8/layout/vList3"/>
    <dgm:cxn modelId="{43FB1FCC-C162-4449-8562-CC651A5FBE6D}" type="presParOf" srcId="{3087DC04-DF22-4F2A-A007-86F811665105}" destId="{E94D555B-6CB4-4CF6-9C8E-BC6BE63716DD}" srcOrd="4" destOrd="0" presId="urn:microsoft.com/office/officeart/2005/8/layout/vList3"/>
    <dgm:cxn modelId="{DE10BEA5-665D-4265-98F4-220C6F271786}" type="presParOf" srcId="{E94D555B-6CB4-4CF6-9C8E-BC6BE63716DD}" destId="{AF6CDF4F-93B8-4D6F-B7E8-D9B7A3A09AF6}" srcOrd="0" destOrd="0" presId="urn:microsoft.com/office/officeart/2005/8/layout/vList3"/>
    <dgm:cxn modelId="{CB9BDE6A-E0AB-4F67-A25D-C3472A51040A}" type="presParOf" srcId="{E94D555B-6CB4-4CF6-9C8E-BC6BE63716DD}" destId="{51250EAB-B6FB-44E8-99FE-8138522741B8}" srcOrd="1" destOrd="0" presId="urn:microsoft.com/office/officeart/2005/8/layout/vList3"/>
    <dgm:cxn modelId="{161B38D2-85EA-4525-9B09-34A8117DDC85}" type="presParOf" srcId="{3087DC04-DF22-4F2A-A007-86F811665105}" destId="{C7AB4B75-3839-48D5-9700-2701B1A15326}" srcOrd="5" destOrd="0" presId="urn:microsoft.com/office/officeart/2005/8/layout/vList3"/>
    <dgm:cxn modelId="{89C96F6B-0C30-4E76-B772-C1B270B32EE9}" type="presParOf" srcId="{3087DC04-DF22-4F2A-A007-86F811665105}" destId="{5B448705-A30F-423F-93CE-C3A5F0974B24}" srcOrd="6" destOrd="0" presId="urn:microsoft.com/office/officeart/2005/8/layout/vList3"/>
    <dgm:cxn modelId="{E2467EE5-6861-48E8-B13E-7CD1DB6872BD}" type="presParOf" srcId="{5B448705-A30F-423F-93CE-C3A5F0974B24}" destId="{28C354C4-90EB-495C-AB0C-07073269F72D}" srcOrd="0" destOrd="0" presId="urn:microsoft.com/office/officeart/2005/8/layout/vList3"/>
    <dgm:cxn modelId="{9BB03F7F-EB8A-47EE-96FB-4ED289DA67DA}" type="presParOf" srcId="{5B448705-A30F-423F-93CE-C3A5F0974B24}" destId="{E6022AAD-7424-4BAF-AA35-462ECD8AA76A}" srcOrd="1" destOrd="0" presId="urn:microsoft.com/office/officeart/2005/8/layout/vList3"/>
    <dgm:cxn modelId="{4550809A-0DC3-4D6C-B6B3-F3457B56B1CF}" type="presParOf" srcId="{3087DC04-DF22-4F2A-A007-86F811665105}" destId="{6007B2D8-D871-49B7-8C16-CF2609E7CDB2}" srcOrd="7" destOrd="0" presId="urn:microsoft.com/office/officeart/2005/8/layout/vList3"/>
    <dgm:cxn modelId="{C0FAF635-4A55-4783-9AB6-106132A09C59}" type="presParOf" srcId="{3087DC04-DF22-4F2A-A007-86F811665105}" destId="{109F9CD1-FBD2-4095-9993-3314B40AC570}" srcOrd="8" destOrd="0" presId="urn:microsoft.com/office/officeart/2005/8/layout/vList3"/>
    <dgm:cxn modelId="{429D50E5-8A90-4206-BC76-8D4A2DA2AD0F}" type="presParOf" srcId="{109F9CD1-FBD2-4095-9993-3314B40AC570}" destId="{235F0235-0523-45A5-8237-75A7FC958223}" srcOrd="0" destOrd="0" presId="urn:microsoft.com/office/officeart/2005/8/layout/vList3"/>
    <dgm:cxn modelId="{ADA23ACE-BA08-4751-B4D9-5E2E05206114}" type="presParOf" srcId="{109F9CD1-FBD2-4095-9993-3314B40AC570}" destId="{0A6F9D76-9366-4CDC-8110-2ED4CC757E5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687537-9D20-4232-B8F2-979CD252680C}">
      <dsp:nvSpPr>
        <dsp:cNvPr id="0" name=""/>
        <dsp:cNvSpPr/>
      </dsp:nvSpPr>
      <dsp:spPr>
        <a:xfrm>
          <a:off x="53977" y="1687"/>
          <a:ext cx="2554596" cy="153275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У період з 1954 по 1958 рік Берн розвивав такі напрямки трансактного аналізу як:</a:t>
          </a:r>
          <a:endParaRPr lang="uk-UA" sz="1700" kern="1200" dirty="0"/>
        </a:p>
      </dsp:txBody>
      <dsp:txXfrm>
        <a:off x="53977" y="1687"/>
        <a:ext cx="2554596" cy="1532757"/>
      </dsp:txXfrm>
    </dsp:sp>
    <dsp:sp modelId="{31538CA8-23BF-41A0-8915-E464841E7556}">
      <dsp:nvSpPr>
        <dsp:cNvPr id="0" name=""/>
        <dsp:cNvSpPr/>
      </dsp:nvSpPr>
      <dsp:spPr>
        <a:xfrm>
          <a:off x="2788341" y="599"/>
          <a:ext cx="2554596" cy="153275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 - Діагноз Его-станів </a:t>
          </a:r>
          <a:endParaRPr lang="uk-UA" sz="1700" kern="1200" dirty="0"/>
        </a:p>
      </dsp:txBody>
      <dsp:txXfrm>
        <a:off x="2788341" y="599"/>
        <a:ext cx="2554596" cy="1532757"/>
      </dsp:txXfrm>
    </dsp:sp>
    <dsp:sp modelId="{D29539C8-6CDF-4823-BDE1-A31021CB398D}">
      <dsp:nvSpPr>
        <dsp:cNvPr id="0" name=""/>
        <dsp:cNvSpPr/>
      </dsp:nvSpPr>
      <dsp:spPr>
        <a:xfrm>
          <a:off x="53977" y="1789905"/>
          <a:ext cx="2554596" cy="153275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- Структурний аналіз </a:t>
          </a:r>
          <a:endParaRPr lang="uk-UA" sz="1700" kern="1200" dirty="0"/>
        </a:p>
      </dsp:txBody>
      <dsp:txXfrm>
        <a:off x="53977" y="1789905"/>
        <a:ext cx="2554596" cy="1532757"/>
      </dsp:txXfrm>
    </dsp:sp>
    <dsp:sp modelId="{1F73A421-DAC7-4854-B196-C5CE5408B6B8}">
      <dsp:nvSpPr>
        <dsp:cNvPr id="0" name=""/>
        <dsp:cNvSpPr/>
      </dsp:nvSpPr>
      <dsp:spPr>
        <a:xfrm>
          <a:off x="2864033" y="1789905"/>
          <a:ext cx="2554596" cy="153275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- Аналіз індивідуальних трансакцій</a:t>
          </a:r>
          <a:endParaRPr lang="uk-UA" sz="1700" kern="1200" dirty="0"/>
        </a:p>
      </dsp:txBody>
      <dsp:txXfrm>
        <a:off x="2864033" y="1789905"/>
        <a:ext cx="2554596" cy="1532757"/>
      </dsp:txXfrm>
    </dsp:sp>
    <dsp:sp modelId="{9DED188F-E1DC-4283-AE38-5BB830CCBFF8}">
      <dsp:nvSpPr>
        <dsp:cNvPr id="0" name=""/>
        <dsp:cNvSpPr/>
      </dsp:nvSpPr>
      <dsp:spPr>
        <a:xfrm>
          <a:off x="53977" y="3578122"/>
          <a:ext cx="2554596" cy="153275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 - Аналіз серій трансакцій як з прихованим, так і з відкритим змістом, інакше відомий як аналіз гри</a:t>
          </a:r>
          <a:endParaRPr lang="uk-UA" sz="1700" kern="1200" dirty="0"/>
        </a:p>
      </dsp:txBody>
      <dsp:txXfrm>
        <a:off x="53977" y="3578122"/>
        <a:ext cx="2554596" cy="1532757"/>
      </dsp:txXfrm>
    </dsp:sp>
    <dsp:sp modelId="{465ED7D5-8F10-4439-9A87-EB888E1AAC34}">
      <dsp:nvSpPr>
        <dsp:cNvPr id="0" name=""/>
        <dsp:cNvSpPr/>
      </dsp:nvSpPr>
      <dsp:spPr>
        <a:xfrm>
          <a:off x="2864033" y="3578122"/>
          <a:ext cx="2554596" cy="153275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 - Аналіз сценарію (скрипт-аналіз)</a:t>
          </a:r>
          <a:endParaRPr lang="uk-UA" sz="1700" kern="1200" dirty="0"/>
        </a:p>
      </dsp:txBody>
      <dsp:txXfrm>
        <a:off x="2864033" y="3578122"/>
        <a:ext cx="2554596" cy="153275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6BA0F2-72FC-4F3F-B711-3C5374925CA2}">
      <dsp:nvSpPr>
        <dsp:cNvPr id="0" name=""/>
        <dsp:cNvSpPr/>
      </dsp:nvSpPr>
      <dsp:spPr>
        <a:xfrm rot="10800000">
          <a:off x="1732046" y="1376"/>
          <a:ext cx="6080760" cy="80170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53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Перша </a:t>
          </a:r>
          <a:r>
            <a:rPr lang="ru-RU" sz="1600" kern="1200" dirty="0" err="1" smtClean="0"/>
            <a:t>група</a:t>
          </a:r>
          <a:r>
            <a:rPr lang="ru-RU" sz="1600" kern="1200" dirty="0" smtClean="0"/>
            <a:t> трансактного </a:t>
          </a:r>
          <a:r>
            <a:rPr lang="ru-RU" sz="1600" kern="1200" dirty="0" err="1" smtClean="0"/>
            <a:t>аналізу</a:t>
          </a:r>
          <a:r>
            <a:rPr lang="ru-RU" sz="1600" kern="1200" dirty="0" smtClean="0"/>
            <a:t> Берна </a:t>
          </a:r>
          <a:r>
            <a:rPr lang="ru-RU" sz="1600" kern="1200" dirty="0" err="1" smtClean="0"/>
            <a:t>сформувалася</a:t>
          </a:r>
          <a:r>
            <a:rPr lang="ru-RU" sz="1600" kern="1200" dirty="0" smtClean="0"/>
            <a:t> у </a:t>
          </a:r>
          <a:r>
            <a:rPr lang="ru-RU" sz="1600" kern="1200" dirty="0" err="1" smtClean="0"/>
            <a:t>вересні</a:t>
          </a:r>
          <a:r>
            <a:rPr lang="ru-RU" sz="1600" kern="1200" dirty="0" smtClean="0"/>
            <a:t> 1954 року.</a:t>
          </a:r>
          <a:endParaRPr lang="uk-UA" sz="1600" kern="1200" dirty="0"/>
        </a:p>
      </dsp:txBody>
      <dsp:txXfrm rot="10800000">
        <a:off x="1732046" y="1376"/>
        <a:ext cx="6080760" cy="801707"/>
      </dsp:txXfrm>
    </dsp:sp>
    <dsp:sp modelId="{02EA8AB1-FF1A-49D2-9E26-9D8CF0452480}">
      <dsp:nvSpPr>
        <dsp:cNvPr id="0" name=""/>
        <dsp:cNvSpPr/>
      </dsp:nvSpPr>
      <dsp:spPr>
        <a:xfrm>
          <a:off x="1331193" y="1376"/>
          <a:ext cx="801707" cy="801707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C719CF-9A47-4787-9321-86783C0680C5}">
      <dsp:nvSpPr>
        <dsp:cNvPr id="0" name=""/>
        <dsp:cNvSpPr/>
      </dsp:nvSpPr>
      <dsp:spPr>
        <a:xfrm rot="10800000">
          <a:off x="1732046" y="1042399"/>
          <a:ext cx="6080760" cy="80170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53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Книга «Трансактний аналіз в психотерапії» </a:t>
          </a:r>
          <a:r>
            <a:rPr lang="en-US" sz="1600" kern="1200" dirty="0" smtClean="0"/>
            <a:t>- </a:t>
          </a:r>
          <a:r>
            <a:rPr lang="uk-UA" sz="1600" kern="1200" dirty="0" smtClean="0"/>
            <a:t>була видана в 1961 році</a:t>
          </a:r>
          <a:endParaRPr lang="uk-UA" sz="1600" kern="1200" dirty="0"/>
        </a:p>
      </dsp:txBody>
      <dsp:txXfrm rot="10800000">
        <a:off x="1732046" y="1042399"/>
        <a:ext cx="6080760" cy="801707"/>
      </dsp:txXfrm>
    </dsp:sp>
    <dsp:sp modelId="{7CD67648-9B75-4BAE-B602-69D60F410CE6}">
      <dsp:nvSpPr>
        <dsp:cNvPr id="0" name=""/>
        <dsp:cNvSpPr/>
      </dsp:nvSpPr>
      <dsp:spPr>
        <a:xfrm>
          <a:off x="1331193" y="1042399"/>
          <a:ext cx="801707" cy="801707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250EAB-B6FB-44E8-99FE-8138522741B8}">
      <dsp:nvSpPr>
        <dsp:cNvPr id="0" name=""/>
        <dsp:cNvSpPr/>
      </dsp:nvSpPr>
      <dsp:spPr>
        <a:xfrm rot="10800000">
          <a:off x="1732046" y="2083422"/>
          <a:ext cx="6080760" cy="80170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53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в 1966 році </a:t>
          </a:r>
          <a:r>
            <a:rPr lang="uk-UA" sz="1600" kern="1200" dirty="0" smtClean="0"/>
            <a:t>Принципи трансактного аналізу були викладені Берном в книзі «Принципи групового лікування»</a:t>
          </a:r>
          <a:endParaRPr lang="uk-UA" sz="1600" kern="1200" dirty="0"/>
        </a:p>
      </dsp:txBody>
      <dsp:txXfrm rot="10800000">
        <a:off x="1732046" y="2083422"/>
        <a:ext cx="6080760" cy="801707"/>
      </dsp:txXfrm>
    </dsp:sp>
    <dsp:sp modelId="{AF6CDF4F-93B8-4D6F-B7E8-D9B7A3A09AF6}">
      <dsp:nvSpPr>
        <dsp:cNvPr id="0" name=""/>
        <dsp:cNvSpPr/>
      </dsp:nvSpPr>
      <dsp:spPr>
        <a:xfrm>
          <a:off x="1331193" y="2083422"/>
          <a:ext cx="801707" cy="801707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022AAD-7424-4BAF-AA35-462ECD8AA76A}">
      <dsp:nvSpPr>
        <dsp:cNvPr id="0" name=""/>
        <dsp:cNvSpPr/>
      </dsp:nvSpPr>
      <dsp:spPr>
        <a:xfrm rot="10800000">
          <a:off x="1732046" y="3124445"/>
          <a:ext cx="6080760" cy="80170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53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У 1964 році Берн представив свої ідеї, що стосуються аналізу психологічних ігор, у книзі «Ігри, в які грають люди» приватне видання якої вийшло в 1961 році</a:t>
          </a:r>
          <a:endParaRPr lang="uk-UA" sz="1600" kern="1200" dirty="0"/>
        </a:p>
      </dsp:txBody>
      <dsp:txXfrm rot="10800000">
        <a:off x="1732046" y="3124445"/>
        <a:ext cx="6080760" cy="801707"/>
      </dsp:txXfrm>
    </dsp:sp>
    <dsp:sp modelId="{28C354C4-90EB-495C-AB0C-07073269F72D}">
      <dsp:nvSpPr>
        <dsp:cNvPr id="0" name=""/>
        <dsp:cNvSpPr/>
      </dsp:nvSpPr>
      <dsp:spPr>
        <a:xfrm>
          <a:off x="1331193" y="3124445"/>
          <a:ext cx="801707" cy="801707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6F9D76-9366-4CDC-8110-2ED4CC757E55}">
      <dsp:nvSpPr>
        <dsp:cNvPr id="0" name=""/>
        <dsp:cNvSpPr/>
      </dsp:nvSpPr>
      <dsp:spPr>
        <a:xfrm rot="10800000">
          <a:off x="1732046" y="4165468"/>
          <a:ext cx="6080760" cy="80170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53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 1963 році була опублікована робота «Структура і динаміка організацій і груп»</a:t>
          </a:r>
          <a:endParaRPr lang="uk-UA" sz="1600" kern="1200" dirty="0"/>
        </a:p>
      </dsp:txBody>
      <dsp:txXfrm rot="10800000">
        <a:off x="1732046" y="4165468"/>
        <a:ext cx="6080760" cy="801707"/>
      </dsp:txXfrm>
    </dsp:sp>
    <dsp:sp modelId="{235F0235-0523-45A5-8237-75A7FC958223}">
      <dsp:nvSpPr>
        <dsp:cNvPr id="0" name=""/>
        <dsp:cNvSpPr/>
      </dsp:nvSpPr>
      <dsp:spPr>
        <a:xfrm>
          <a:off x="1331193" y="4165468"/>
          <a:ext cx="801707" cy="801707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7877-6AD3-4083-8140-0BF57359DB8A}" type="datetimeFigureOut">
              <a:rPr lang="uk-UA" smtClean="0"/>
              <a:pPr/>
              <a:t>08.12.2014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513D-2933-4F10-8142-9BDE5EB9B7C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7877-6AD3-4083-8140-0BF57359DB8A}" type="datetimeFigureOut">
              <a:rPr lang="uk-UA" smtClean="0"/>
              <a:pPr/>
              <a:t>08.12.2014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513D-2933-4F10-8142-9BDE5EB9B7C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7877-6AD3-4083-8140-0BF57359DB8A}" type="datetimeFigureOut">
              <a:rPr lang="uk-UA" smtClean="0"/>
              <a:pPr/>
              <a:t>08.12.2014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513D-2933-4F10-8142-9BDE5EB9B7C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7877-6AD3-4083-8140-0BF57359DB8A}" type="datetimeFigureOut">
              <a:rPr lang="uk-UA" smtClean="0"/>
              <a:pPr/>
              <a:t>08.12.2014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513D-2933-4F10-8142-9BDE5EB9B7C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7877-6AD3-4083-8140-0BF57359DB8A}" type="datetimeFigureOut">
              <a:rPr lang="uk-UA" smtClean="0"/>
              <a:pPr/>
              <a:t>08.12.2014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513D-2933-4F10-8142-9BDE5EB9B7C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7877-6AD3-4083-8140-0BF57359DB8A}" type="datetimeFigureOut">
              <a:rPr lang="uk-UA" smtClean="0"/>
              <a:pPr/>
              <a:t>08.12.2014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513D-2933-4F10-8142-9BDE5EB9B7C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7877-6AD3-4083-8140-0BF57359DB8A}" type="datetimeFigureOut">
              <a:rPr lang="uk-UA" smtClean="0"/>
              <a:pPr/>
              <a:t>08.12.2014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513D-2933-4F10-8142-9BDE5EB9B7C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7877-6AD3-4083-8140-0BF57359DB8A}" type="datetimeFigureOut">
              <a:rPr lang="uk-UA" smtClean="0"/>
              <a:pPr/>
              <a:t>08.12.2014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513D-2933-4F10-8142-9BDE5EB9B7C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7877-6AD3-4083-8140-0BF57359DB8A}" type="datetimeFigureOut">
              <a:rPr lang="uk-UA" smtClean="0"/>
              <a:pPr/>
              <a:t>08.12.2014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513D-2933-4F10-8142-9BDE5EB9B7C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7877-6AD3-4083-8140-0BF57359DB8A}" type="datetimeFigureOut">
              <a:rPr lang="uk-UA" smtClean="0"/>
              <a:pPr/>
              <a:t>08.12.2014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513D-2933-4F10-8142-9BDE5EB9B7C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7877-6AD3-4083-8140-0BF57359DB8A}" type="datetimeFigureOut">
              <a:rPr lang="uk-UA" smtClean="0"/>
              <a:pPr/>
              <a:t>08.12.2014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513D-2933-4F10-8142-9BDE5EB9B7C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D7877-6AD3-4083-8140-0BF57359DB8A}" type="datetimeFigureOut">
              <a:rPr lang="uk-UA" smtClean="0"/>
              <a:pPr/>
              <a:t>08.12.2014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E513D-2933-4F10-8142-9BDE5EB9B7C2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uk.wikipedia.org/wiki/%D0%9F%D1%81%D0%B8%D1%85%D1%96%D1%87%D0%BD%D0%B8%D0%B9_%D1%81%D1%82%D0%B0%D0%BD" TargetMode="External"/><Relationship Id="rId4" Type="http://schemas.openxmlformats.org/officeDocument/2006/relationships/hyperlink" Target="http://uk.wikipedia.org/wiki/%D0%9F%D0%BE%D1%82%D1%96%D0%BA_(%D0%BF%D1%81%D0%B8%D1%85%D0%BE%D0%BB%D0%BE%D0%B3%D1%96%D1%8F)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1%D0%A8%D0%90" TargetMode="External"/><Relationship Id="rId13" Type="http://schemas.openxmlformats.org/officeDocument/2006/relationships/hyperlink" Target="https://ru.wikipedia.org/wiki/1977" TargetMode="External"/><Relationship Id="rId3" Type="http://schemas.openxmlformats.org/officeDocument/2006/relationships/image" Target="../media/image17.jpeg"/><Relationship Id="rId7" Type="http://schemas.openxmlformats.org/officeDocument/2006/relationships/hyperlink" Target="https://ru.wikipedia.org/wiki/%D0%91%D0%B0%D0%BB%D1%82%D0%B8%D0%BC%D0%BE%D1%80" TargetMode="External"/><Relationship Id="rId12" Type="http://schemas.openxmlformats.org/officeDocument/2006/relationships/hyperlink" Target="https://ru.wikipedia.org/wiki/%D0%9A%D0%B0%D0%BB%D0%B8%D1%84%D0%BE%D1%80%D0%BD%D0%B8%D1%8F" TargetMode="External"/><Relationship Id="rId2" Type="http://schemas.openxmlformats.org/officeDocument/2006/relationships/image" Target="../media/image5.jpeg"/><Relationship Id="rId16" Type="http://schemas.openxmlformats.org/officeDocument/2006/relationships/hyperlink" Target="https://ru.wikipedia.org/wiki/%D0%9C%D0%BE%D1%81%D0%BA%D0%BE%D0%B2%D1%81%D0%BA%D0%B8%D0%B9_%D0%B3%D0%BE%D1%81%D1%83%D0%B4%D0%B0%D1%80%D1%81%D1%82%D0%B2%D0%B5%D0%BD%D0%BD%D1%8B%D0%B9_%D1%83%D0%BD%D0%B8%D0%B2%D0%B5%D1%80%D1%81%D0%B8%D1%82%D0%B5%D1%82_%D0%B8%D0%BC%D0%B5%D0%BD%D0%B8_%D0%9C._%D0%92._%D0%9B%D0%BE%D0%BC%D0%BE%D0%BD%D0%BE%D1%81%D0%BE%D0%B2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A3%D0%BD%D0%B8%D0%B2%D0%B5%D1%80%D1%81%D0%B8%D1%82%D0%B5%D1%82_%D0%94%D0%B6%D0%BE%D0%BD%D1%81%D0%B0_%D0%A5%D0%BE%D0%BF%D0%BA%D0%B8%D0%BD%D1%81%D0%B0" TargetMode="External"/><Relationship Id="rId11" Type="http://schemas.openxmlformats.org/officeDocument/2006/relationships/hyperlink" Target="https://ru.wikipedia.org/wiki/%D0%98%D0%BD%D1%81%D1%82%D0%B8%D1%82%D1%83%D1%82_%D0%AD%D1%81%D0%B0%D0%BB%D0%B5%D0%BD" TargetMode="External"/><Relationship Id="rId5" Type="http://schemas.openxmlformats.org/officeDocument/2006/relationships/hyperlink" Target="https://ru.wikipedia.org/wiki/1969" TargetMode="External"/><Relationship Id="rId15" Type="http://schemas.openxmlformats.org/officeDocument/2006/relationships/hyperlink" Target="https://ru.wikipedia.org/wiki/%D0%9A%D0%B0%D0%BB%D0%B8%D1%84%D0%BE%D1%80%D0%BD%D0%B8%D0%B9%D1%81%D0%BA%D0%B8%D0%B9_%D0%B8%D0%BD%D1%81%D1%82%D0%B8%D1%82%D1%83%D1%82_%D0%B8%D0%BD%D1%82%D0%B5%D0%B3%D1%80%D0%B0%D0%BB%D1%8C%D0%BD%D1%8B%D1%85_%D0%B8%D1%81%D1%81%D0%BB%D0%B5%D0%B4%D0%BE%D0%B2%D0%B0%D0%BD%D0%B8%D0%B9" TargetMode="External"/><Relationship Id="rId10" Type="http://schemas.openxmlformats.org/officeDocument/2006/relationships/hyperlink" Target="https://ru.wikipedia.org/wiki/1987" TargetMode="External"/><Relationship Id="rId4" Type="http://schemas.openxmlformats.org/officeDocument/2006/relationships/hyperlink" Target="https://ru.wikipedia.org/wiki/1967" TargetMode="External"/><Relationship Id="rId9" Type="http://schemas.openxmlformats.org/officeDocument/2006/relationships/hyperlink" Target="https://ru.wikipedia.org/wiki/1973" TargetMode="External"/><Relationship Id="rId14" Type="http://schemas.openxmlformats.org/officeDocument/2006/relationships/hyperlink" Target="https://ru.wikipedia.org/w/index.php?title=%D0%9C%D0%B5%D0%B6%D0%B4%D1%83%D0%BD%D0%B0%D1%80%D0%BE%D0%B4%D0%BD%D0%B0%D1%8F_%D1%82%D1%80%D0%B0%D0%BD%D1%81%D0%BF%D0%B5%D1%80%D1%81%D0%BE%D0%BD%D0%B0%D0%BB%D1%8C%D0%BD%D0%B0%D1%8F_%D0%B0%D1%81%D1%81%D0%BE%D1%86%D0%B8%D0%B0%D1%86%D0%B8%D1%8F&amp;action=edit&amp;redlink=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62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63688" y="1772816"/>
            <a:ext cx="6264696" cy="160043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Розвиток психологічної думки в США</a:t>
            </a: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4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3648" y="2348880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сьогоденні….</a:t>
            </a:r>
            <a:endParaRPr lang="uk-UA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24528" cy="6858000"/>
          </a:xfrm>
          <a:prstGeom prst="rect">
            <a:avLst/>
          </a:prstGeom>
        </p:spPr>
      </p:pic>
      <p:pic>
        <p:nvPicPr>
          <p:cNvPr id="3" name="Рисунок 2" descr="200px-Mihaly_Csikszentmihaly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268760"/>
            <a:ext cx="3100288" cy="35653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31840" y="260648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Міхай Чіксентміхаї</a:t>
            </a:r>
            <a:endParaRPr lang="uk-UA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9832" y="83671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(29 вересня 1934, Рієка, Хорватія)</a:t>
            </a:r>
            <a:endParaRPr lang="uk-UA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27376" y="1772816"/>
            <a:ext cx="56166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/>
              <a:t>увів поняття </a:t>
            </a:r>
            <a:r>
              <a:rPr lang="uk-UA" b="1" i="1" dirty="0" smtClean="0">
                <a:hlinkClick r:id="rId4" tooltip="Потік (психологія)"/>
              </a:rPr>
              <a:t>«потоку»</a:t>
            </a:r>
            <a:r>
              <a:rPr lang="uk-UA" b="1" i="1" dirty="0" smtClean="0"/>
              <a:t> — потокового </a:t>
            </a:r>
            <a:r>
              <a:rPr lang="uk-UA" b="1" i="1" dirty="0" smtClean="0">
                <a:hlinkClick r:id="rId5" tooltip="Психічний стан"/>
              </a:rPr>
              <a:t>стану</a:t>
            </a:r>
            <a:r>
              <a:rPr lang="uk-UA" b="1" i="1" dirty="0" smtClean="0"/>
              <a:t>, який вивчає впродовж декількох десятиліть. Автор науково-популярних бестселерів і понад 120 статей для журналів і книг про творчість і щастя. Вважається одним з найбільш цитованих психологів сучасності в низці сфер, що стосуються психології та бізнесу.</a:t>
            </a:r>
            <a:endParaRPr lang="uk-UA" b="1" i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artinki--dlya-fonov-prezentaytsiyy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8727" cy="6858000"/>
          </a:xfrm>
          <a:prstGeom prst="rect">
            <a:avLst/>
          </a:prstGeom>
        </p:spPr>
      </p:pic>
      <p:pic>
        <p:nvPicPr>
          <p:cNvPr id="3" name="Рисунок 2" descr="250px-Dr_Robert_Cialdin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980728"/>
            <a:ext cx="4419652" cy="29523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55776" y="0"/>
            <a:ext cx="3923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Роберт Чалдіні</a:t>
            </a:r>
            <a:endParaRPr lang="uk-UA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548680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i="1" dirty="0" smtClean="0"/>
              <a:t>(нар. 24 квітня 1945)</a:t>
            </a:r>
            <a:endParaRPr lang="uk-UA" sz="20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716016" y="1628800"/>
            <a:ext cx="4248472" cy="93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У 1996 році Чалдини був президентом Товариства психології особистості та соціальної психології</a:t>
            </a:r>
            <a:endParaRPr lang="uk-UA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716016" y="2780928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У 2009 році припинив наукову діяльність.</a:t>
            </a:r>
            <a:endParaRPr lang="uk-UA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059832" y="4077072"/>
            <a:ext cx="5832648" cy="2585323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Видання Чалдіні</a:t>
            </a:r>
          </a:p>
          <a:p>
            <a:r>
              <a:rPr lang="uk-UA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Чалдини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Р., Мартін С., </a:t>
            </a:r>
            <a:r>
              <a:rPr lang="uk-UA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Ноа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Гольдштейн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Н. Психологія переконання. 50 доведених способів бути переконливим</a:t>
            </a:r>
          </a:p>
          <a:p>
            <a:r>
              <a:rPr lang="uk-UA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Чалдини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Р., </a:t>
            </a:r>
            <a:r>
              <a:rPr lang="uk-UA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Кенрік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Д., </a:t>
            </a:r>
            <a:r>
              <a:rPr lang="uk-UA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Нейберг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С. Соціальна психологія. Зрозумій себе, щоб зрозуміти інших. ,</a:t>
            </a:r>
          </a:p>
          <a:p>
            <a:r>
              <a:rPr lang="uk-UA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Чалдини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Р. Психологія впливу. Переконуй, впливай, захищайся.</a:t>
            </a:r>
          </a:p>
          <a:p>
            <a:r>
              <a:rPr lang="uk-UA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Чалдини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Р. Б. (2009). Вплив: наука і практика (5-е </a:t>
            </a:r>
            <a:r>
              <a:rPr lang="uk-UA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.). Бостон: </a:t>
            </a:r>
            <a:r>
              <a:rPr lang="uk-UA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Аллін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Бекон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144"/>
            <a:ext cx="9144000" cy="6876288"/>
          </a:xfrm>
          <a:prstGeom prst="rect">
            <a:avLst/>
          </a:prstGeom>
        </p:spPr>
      </p:pic>
      <p:pic>
        <p:nvPicPr>
          <p:cNvPr id="4" name="Рисунок 3" descr="250px-Zimbardo_in_Warsaw_20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692696"/>
            <a:ext cx="3050173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051720" y="188640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Філіп Зімбардо</a:t>
            </a:r>
            <a:endParaRPr lang="uk-UA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1720" y="76470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/>
              <a:t>(23 березня 1933 р)</a:t>
            </a:r>
            <a:endParaRPr lang="uk-UA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1484784"/>
            <a:ext cx="5256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Американський </a:t>
            </a:r>
            <a:r>
              <a:rPr lang="ru-RU" sz="2400" dirty="0" smtClean="0"/>
              <a:t>соціальний психолог, організатор знаменитого Стенфордського тюремного експерименту.</a:t>
            </a:r>
            <a:endParaRPr lang="uk-UA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2996952"/>
            <a:ext cx="49685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Видання Зімбардо:</a:t>
            </a:r>
          </a:p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Зімбардо 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Ф. Сором'язливість. - М .: Педагогіка, 1991.</a:t>
            </a:r>
          </a:p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Зімбардо Ф. Сором'язливість: Що це таке і як з нею справлятися: Дослідження проведені у співпраці з П. А. </a:t>
            </a:r>
            <a:r>
              <a:rPr lang="uk-UA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Пілконісом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- </a:t>
            </a:r>
            <a:r>
              <a:rPr lang="uk-UA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СПб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.: </a:t>
            </a:r>
            <a:r>
              <a:rPr lang="uk-UA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Питер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uk-UA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Пітер-прес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1995.</a:t>
            </a:r>
          </a:p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Зімбардо Ф. Соціальний вплив / [Пер. з англ. Н. </a:t>
            </a:r>
            <a:r>
              <a:rPr lang="uk-UA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Мальгін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А. Федорова]. - </a:t>
            </a:r>
            <a:r>
              <a:rPr lang="uk-UA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СПб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.: </a:t>
            </a:r>
            <a:r>
              <a:rPr lang="uk-UA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Питер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2000.</a:t>
            </a:r>
          </a:p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Зімбардо Ф., Андерсен С. Пояснення контролю свідомості: екзотичні і повсякденні маніпуляції свідомістю // Журнал практичного психолога. - 2000.</a:t>
            </a:r>
            <a:endParaRPr lang="uk-UA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3" name="Рисунок 2" descr="500px-Stanislav_Grof_by_Anton_Nossi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556792"/>
            <a:ext cx="3906928" cy="2594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627784" y="260648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Станіслав Гроф</a:t>
            </a:r>
            <a:endParaRPr lang="uk-UA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836712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(Род.1 липня 1931 Прага, Чехословаччина)</a:t>
            </a:r>
            <a:endParaRPr lang="uk-UA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1960" y="1628800"/>
            <a:ext cx="439248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 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1967"/>
              </a:rPr>
              <a:t>1967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tooltip="1969"/>
              </a:rPr>
              <a:t>1969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прошёл двухлетнюю стажировку в 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tooltip="Университет Джонса Хопкинса"/>
              </a:rPr>
              <a:t>Университете Джонса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tooltip="Университет Джонса Хопкинса"/>
              </a:rPr>
              <a:t>Хопкинса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в 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tooltip="Балтимор"/>
              </a:rPr>
              <a:t>Балтиморе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tooltip="США"/>
              </a:rPr>
              <a:t>США</a:t>
            </a:r>
            <a:endParaRPr lang="uk-UA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1960" y="2852936"/>
            <a:ext cx="4211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С 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tooltip="1973"/>
              </a:rPr>
              <a:t>1973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по 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 tooltip="1987"/>
              </a:rPr>
              <a:t>1987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жил и работал в «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1" tooltip="Институт Эсален"/>
              </a:rPr>
              <a:t>Институте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1" tooltip="Институт Эсален"/>
              </a:rPr>
              <a:t>Эсален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штате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2" tooltip="Калифорния"/>
              </a:rPr>
              <a:t>Калифорния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tooltip="США"/>
              </a:rPr>
              <a:t>США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3923928" y="4293096"/>
            <a:ext cx="5040560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 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3" tooltip="1977"/>
              </a:rPr>
              <a:t>1977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стал одним из основателей 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4" tooltip="Международная трансперсональная ассоциация (страница отсутствует)"/>
              </a:rPr>
              <a:t>Международной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4" tooltip="Международная трансперсональная ассоциация (страница отсутствует)"/>
              </a:rPr>
              <a:t>трансперсональной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4" tooltip="Международная трансперсональная ассоциация (страница отсутствует)"/>
              </a:rPr>
              <a:t> ассоциации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 настоящее время — профессор факультета психологии </a:t>
            </a:r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5" tooltip="Калифорнийский институт интегральных исследований"/>
              </a:rPr>
              <a:t>Калифорнийского института интегральных исследований</a:t>
            </a:r>
            <a:endParaRPr lang="uk-UA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4581128"/>
            <a:ext cx="36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2007 году Станиславу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Грофу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было присвоено звание почётного профессора </a:t>
            </a:r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6" tooltip="Московский государственный университет имени М. В. Ломоносова"/>
              </a:rPr>
              <a:t>Московского государственного университета</a:t>
            </a:r>
            <a:endParaRPr lang="uk-UA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8" grpId="0"/>
      <p:bldP spid="9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artinki--dlya-fonov-prezentaytsiyy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39752" y="2564904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античності….</a:t>
            </a:r>
            <a:endParaRPr lang="uk-UA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200px-Erik_Ber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196752"/>
            <a:ext cx="2534024" cy="3053498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63500"/>
          </a:effectLst>
        </p:spPr>
      </p:pic>
      <p:sp>
        <p:nvSpPr>
          <p:cNvPr id="6" name="TextBox 5"/>
          <p:cNvSpPr txBox="1"/>
          <p:nvPr/>
        </p:nvSpPr>
        <p:spPr>
          <a:xfrm>
            <a:off x="1979712" y="332656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(Леонард Бернстайн, 10 травня 1910, Монреаль, Канада - 15 липня 1970)</a:t>
            </a:r>
            <a:endParaRPr lang="uk-UA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3347864" y="1484784"/>
          <a:ext cx="547260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63888" y="0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Ерік Берн</a:t>
            </a:r>
            <a:endParaRPr lang="uk-UA" sz="32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9" grpId="0">
        <p:bldAsOne/>
      </p:bldGraphic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3999" cy="6884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91680" y="548680"/>
            <a:ext cx="5616624" cy="584775"/>
          </a:xfrm>
          <a:prstGeom prst="rect">
            <a:avLst/>
          </a:prstGeom>
          <a:noFill/>
        </p:spPr>
        <p:txBody>
          <a:bodyPr wrap="square" rtlCol="0">
            <a:prstTxWarp prst="textButton">
              <a:avLst/>
            </a:prstTxWarp>
            <a:spAutoFit/>
          </a:bodyPr>
          <a:lstStyle/>
          <a:p>
            <a:pPr algn="ctr"/>
            <a:r>
              <a:rPr lang="uk-UA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Видання Еріка Берна:</a:t>
            </a:r>
            <a:endParaRPr lang="uk-UA" sz="32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0" y="1196752"/>
          <a:ext cx="91440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02EA8AB1-FF1A-49D2-9E26-9D8CF04524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graphicEl>
                                              <a:dgm id="{02EA8AB1-FF1A-49D2-9E26-9D8CF04524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D66BA0F2-72FC-4F3F-B711-3C5374925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>
                                            <p:graphicEl>
                                              <a:dgm id="{D66BA0F2-72FC-4F3F-B711-3C5374925C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7CD67648-9B75-4BAE-B602-69D60F410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">
                                            <p:graphicEl>
                                              <a:dgm id="{7CD67648-9B75-4BAE-B602-69D60F410C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F3C719CF-9A47-4787-9321-86783C068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">
                                            <p:graphicEl>
                                              <a:dgm id="{F3C719CF-9A47-4787-9321-86783C0680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AF6CDF4F-93B8-4D6F-B7E8-D9B7A3A09A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">
                                            <p:graphicEl>
                                              <a:dgm id="{AF6CDF4F-93B8-4D6F-B7E8-D9B7A3A09A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51250EAB-B6FB-44E8-99FE-813852274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>
                                            <p:graphicEl>
                                              <a:dgm id="{51250EAB-B6FB-44E8-99FE-8138522741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28C354C4-90EB-495C-AB0C-07073269F7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">
                                            <p:graphicEl>
                                              <a:dgm id="{28C354C4-90EB-495C-AB0C-07073269F7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E6022AAD-7424-4BAF-AA35-462ECD8AA7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>
                                            <p:graphicEl>
                                              <a:dgm id="{E6022AAD-7424-4BAF-AA35-462ECD8AA7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235F0235-0523-45A5-8237-75A7FC9582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>
                                            <p:graphicEl>
                                              <a:dgm id="{235F0235-0523-45A5-8237-75A7FC9582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0A6F9D76-9366-4CDC-8110-2ED4CC757E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">
                                            <p:graphicEl>
                                              <a:dgm id="{0A6F9D76-9366-4CDC-8110-2ED4CC757E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13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144"/>
            <a:ext cx="9144000" cy="6876288"/>
          </a:xfrm>
          <a:prstGeom prst="rect">
            <a:avLst/>
          </a:prstGeom>
        </p:spPr>
      </p:pic>
      <p:pic>
        <p:nvPicPr>
          <p:cNvPr id="3" name="Рисунок 2" descr="220px-William_James_b1842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48680"/>
            <a:ext cx="2880320" cy="37313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4067944" y="260648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Вільям Джеймс</a:t>
            </a:r>
            <a:endParaRPr lang="uk-UA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7904" y="908720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(11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січня 1842, Нью-Йорк - 26 серпня 1910,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Чокоруа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округ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Керролл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1880" y="2204864"/>
            <a:ext cx="48965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Джеймс розглядав свідомість як індивідуальний потік, в якому ніколи не з'являються двічі одні й ті ж відчуття чи думки Широке поширення отримала висунута в 1884 р теорія емоцій Джеймса</a:t>
            </a:r>
            <a:r>
              <a:rPr lang="uk-UA" dirty="0" smtClean="0"/>
              <a:t>.</a:t>
            </a:r>
            <a:endParaRPr lang="uk-U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3" name="Рисунок 2" descr="maslow_abraham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20688"/>
            <a:ext cx="3811567" cy="27363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88024" y="692696"/>
            <a:ext cx="3996952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 (1 </a:t>
            </a:r>
            <a:r>
              <a:rPr lang="uk-UA" dirty="0" smtClean="0"/>
              <a:t>апреля 1908, Нью-Йорк — 8 июня 1970, Менло-Парк, Калифорния)</a:t>
            </a: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3275856" y="188640"/>
            <a:ext cx="30243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Абрахам Маслоу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5076056" y="1988840"/>
            <a:ext cx="360040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 1930р, в </a:t>
            </a:r>
            <a:r>
              <a:rPr lang="ru-RU" dirty="0" err="1" smtClean="0"/>
              <a:t>університеті</a:t>
            </a:r>
            <a:r>
              <a:rPr lang="ru-RU" dirty="0" smtClean="0"/>
              <a:t> </a:t>
            </a:r>
            <a:r>
              <a:rPr lang="ru-RU" dirty="0" err="1" smtClean="0"/>
              <a:t>Вісконсіна</a:t>
            </a:r>
            <a:r>
              <a:rPr lang="ru-RU" dirty="0" smtClean="0"/>
              <a:t> став </a:t>
            </a:r>
            <a:r>
              <a:rPr lang="ru-RU" dirty="0" smtClean="0"/>
              <a:t>бакалавром</a:t>
            </a:r>
          </a:p>
          <a:p>
            <a:pPr algn="ctr"/>
            <a:r>
              <a:rPr lang="ru-RU" dirty="0" smtClean="0"/>
              <a:t>в </a:t>
            </a:r>
            <a:r>
              <a:rPr lang="ru-RU" dirty="0" smtClean="0"/>
              <a:t>1931р </a:t>
            </a:r>
            <a:r>
              <a:rPr lang="ru-RU" dirty="0" err="1" smtClean="0"/>
              <a:t>магістром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в </a:t>
            </a:r>
            <a:r>
              <a:rPr lang="ru-RU" dirty="0" smtClean="0"/>
              <a:t>1934р доктором </a:t>
            </a:r>
            <a:r>
              <a:rPr lang="ru-RU" dirty="0" err="1" smtClean="0"/>
              <a:t>філософії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3933056"/>
            <a:ext cx="3564904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видатний американський психолог, засновник гуманістичної психологи широко відомий приписуваною «Піраміда Маслоу» - діаграма, ієрархічно представляє людські потреби</a:t>
            </a:r>
            <a:endParaRPr lang="uk-UA" dirty="0"/>
          </a:p>
        </p:txBody>
      </p:sp>
      <p:pic>
        <p:nvPicPr>
          <p:cNvPr id="8" name="Рисунок 7" descr="700px-Maslowsneeds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3573016"/>
            <a:ext cx="4475567" cy="30689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6288"/>
          </a:xfrm>
          <a:prstGeom prst="rect">
            <a:avLst/>
          </a:prstGeom>
        </p:spPr>
      </p:pic>
      <p:pic>
        <p:nvPicPr>
          <p:cNvPr id="4" name="Рисунок 3" descr="titchener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052736"/>
            <a:ext cx="2644341" cy="35257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63888" y="1124744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(11 січня 1867, Чічестер (Великобританія) - 3 серпня 1927, Ітака, Нью-Йорк (штат), США)</a:t>
            </a:r>
            <a:endParaRPr lang="uk-UA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491880" y="2780928"/>
            <a:ext cx="4752528" cy="3231654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Видання Тітченера:</a:t>
            </a:r>
          </a:p>
          <a:p>
            <a:r>
              <a:rPr lang="uk-UA" dirty="0" smtClean="0"/>
              <a:t>- Експериментальна </a:t>
            </a:r>
            <a:r>
              <a:rPr lang="uk-UA" dirty="0" smtClean="0"/>
              <a:t>психологія (1901-05, 4 томи)</a:t>
            </a:r>
          </a:p>
          <a:p>
            <a:r>
              <a:rPr lang="uk-UA" dirty="0" smtClean="0"/>
              <a:t>- Введення </a:t>
            </a:r>
            <a:r>
              <a:rPr lang="uk-UA" dirty="0" smtClean="0"/>
              <a:t>в психологію (1903)</a:t>
            </a:r>
          </a:p>
          <a:p>
            <a:r>
              <a:rPr lang="uk-UA" dirty="0" smtClean="0"/>
              <a:t>- Лекції </a:t>
            </a:r>
            <a:r>
              <a:rPr lang="uk-UA" dirty="0" smtClean="0"/>
              <a:t>з експериментальної психології відчуття і уваги (1908)</a:t>
            </a:r>
          </a:p>
          <a:p>
            <a:r>
              <a:rPr lang="uk-UA" dirty="0" smtClean="0"/>
              <a:t>- Лекції </a:t>
            </a:r>
            <a:r>
              <a:rPr lang="uk-UA" dirty="0" smtClean="0"/>
              <a:t>з експериментальної психології розумових процесів (1909)</a:t>
            </a:r>
          </a:p>
          <a:p>
            <a:r>
              <a:rPr lang="uk-UA" dirty="0" smtClean="0"/>
              <a:t>- Хрестоматія </a:t>
            </a:r>
            <a:r>
              <a:rPr lang="uk-UA" dirty="0" smtClean="0"/>
              <a:t>з психології (1910)</a:t>
            </a:r>
          </a:p>
          <a:p>
            <a:r>
              <a:rPr lang="uk-UA" dirty="0" smtClean="0"/>
              <a:t>- Системна </a:t>
            </a:r>
            <a:r>
              <a:rPr lang="uk-UA" dirty="0" smtClean="0"/>
              <a:t>психологія: основи (1929 або 1927; видав Х. П. Уелд / </a:t>
            </a:r>
            <a:r>
              <a:rPr lang="en-US" dirty="0" smtClean="0"/>
              <a:t>HPWeld)</a:t>
            </a: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3347864" y="260648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Едвард </a:t>
            </a:r>
            <a:r>
              <a:rPr lang="uk-UA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Тітченер</a:t>
            </a:r>
            <a:endParaRPr lang="uk-UA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4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3" name="Рисунок 2" descr="Allpor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92696"/>
            <a:ext cx="2751360" cy="358434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03848" y="188640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Гордон Олпорт</a:t>
            </a:r>
            <a:endParaRPr lang="uk-UA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908720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(11 листопада 1897 - 9 жовтня 1967)</a:t>
            </a:r>
            <a:endParaRPr lang="uk-U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840" y="1628800"/>
            <a:ext cx="60121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Американський психолог, розробник теорії рис особистості. 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1937-1949 Олпорт був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редактором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«Журналу патологічної та соціальної психології»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1939р обирався президентом Американської психологічної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асоціації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1964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Р.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президентом Товариства Вивчення соціальних проблем, отримав нагороду «За видатний внесок у науку»</a:t>
            </a:r>
            <a:endParaRPr lang="uk-U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artinki--dlya-fonov-prezentaytsiyy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2-53_2_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484784"/>
            <a:ext cx="4371906" cy="24614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15816" y="188640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Карл Роджерс</a:t>
            </a:r>
            <a:endParaRPr lang="uk-UA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836712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(8 січня 1902 - 4 лютого 1987)</a:t>
            </a:r>
            <a:endParaRPr lang="uk-UA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636912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1947 році Президент Американської психологічної асоціації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1412776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Роджерс отримав ступінь магістра в 1928 році і ступінь доктора клінічної психології в 1931 році.</a:t>
            </a:r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4005064"/>
            <a:ext cx="72728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Видання Роджерса:</a:t>
            </a:r>
          </a:p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Психотерапія і зміна особистості" спільно з Р. Даймондом (1954); "Становлення особистості: погляд психотерапевта" (1961); "Від людини до людини: проблема людського буття" спільно з Б. Стівенсом (1967); "Свобода-вчитися: чим може стати освіта" (1969); "Карл Роджерс про групи зустрічей" (1970); "Партнерство: шлюб і його альтернативи" (1972); "Карл Роджерс про людські можливості" (1977); "Спосіб буття" (1980) і "Свобода вчитися: 80-і роки" (1983). </a:t>
            </a:r>
            <a:endParaRPr lang="uk-UA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815</Words>
  <Application>Microsoft Office PowerPoint</Application>
  <PresentationFormat>Экран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50</cp:revision>
  <dcterms:created xsi:type="dcterms:W3CDTF">2014-12-08T00:25:13Z</dcterms:created>
  <dcterms:modified xsi:type="dcterms:W3CDTF">2014-12-08T23:56:26Z</dcterms:modified>
</cp:coreProperties>
</file>