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76239C-1950-4E17-8615-3C0F3871448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23960D-82C9-462C-BB60-D7CBB5F32DF1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649688"/>
          </a:xfrm>
        </p:spPr>
        <p:txBody>
          <a:bodyPr>
            <a:normAutofit fontScale="90000"/>
          </a:bodyPr>
          <a:lstStyle/>
          <a:p>
            <a:r>
              <a:rPr lang="uk-UA" sz="3100" dirty="0">
                <a:effectLst/>
              </a:rPr>
              <a:t>Тема 4. Правове регулювання податку на прибуток підприємств.</a:t>
            </a:r>
            <a:br>
              <a:rPr lang="uk-UA" sz="3100" dirty="0">
                <a:effectLst/>
              </a:rPr>
            </a:br>
            <a:r>
              <a:rPr lang="uk-UA" sz="3100" dirty="0">
                <a:effectLst/>
              </a:rPr>
              <a:t>Платники податку на прибуток підприємств.</a:t>
            </a:r>
            <a:br>
              <a:rPr lang="uk-UA" sz="3100" dirty="0">
                <a:effectLst/>
              </a:rPr>
            </a:br>
            <a:r>
              <a:rPr lang="uk-UA" sz="3100" dirty="0">
                <a:effectLst/>
              </a:rPr>
              <a:t>Об'єкт оподаткування податком на прибуток підприємств.</a:t>
            </a:r>
            <a:br>
              <a:rPr lang="uk-UA" sz="3100" dirty="0">
                <a:effectLst/>
              </a:rPr>
            </a:br>
            <a:r>
              <a:rPr lang="uk-UA" sz="3100" dirty="0">
                <a:effectLst/>
              </a:rPr>
              <a:t>Ставки податку на прибуток підприємств.</a:t>
            </a:r>
            <a:br>
              <a:rPr lang="uk-UA" sz="3100" dirty="0">
                <a:effectLst/>
              </a:rPr>
            </a:br>
            <a:r>
              <a:rPr lang="uk-UA" sz="3100" dirty="0">
                <a:effectLst/>
              </a:rPr>
              <a:t>Порядок обчислення податку на прибуток підприємств.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990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uk-UA" dirty="0"/>
              <a:t>Платниками податку - резидентами є:</a:t>
            </a:r>
          </a:p>
          <a:p>
            <a:r>
              <a:rPr lang="uk-UA" dirty="0"/>
              <a:t>суб'єкти господарювання - юридичні особи, які провадять господарську діяльність як на території України, так і за її межами, крім:</a:t>
            </a:r>
          </a:p>
          <a:p>
            <a:r>
              <a:rPr lang="uk-UA" dirty="0"/>
              <a:t>1) бюджетних установ;</a:t>
            </a:r>
          </a:p>
          <a:p>
            <a:r>
              <a:rPr lang="uk-UA" dirty="0"/>
              <a:t>2) громадських об'єднань, політичних партій, релігійних, благодійних організацій, пенсійних фондів, метою яких не може бути одержання і розподіл прибутку серед засновників, членів органів управління, інших пов'язаних з ними осіб, а також серед працівників таких організацій;</a:t>
            </a:r>
          </a:p>
          <a:p>
            <a:r>
              <a:rPr lang="uk-UA" dirty="0"/>
              <a:t>3) суб'єктів господарювання, які застосовують спрощену систему оподаткування, обліку та звітності, визначені главою 1 розділу XIV </a:t>
            </a:r>
            <a:r>
              <a:rPr lang="uk-UA" dirty="0" smtClean="0"/>
              <a:t>Податкового кодексу України.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144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uk-UA" sz="5000" dirty="0"/>
              <a:t>Об'єктом оподаткування є:</a:t>
            </a:r>
          </a:p>
          <a:p>
            <a:r>
              <a:rPr lang="uk-UA" sz="5000" dirty="0"/>
              <a:t>прибуток із джерелом походження з України та за її межами, який визначається шляхом коригування (збільшення або зменшення) фінансового результату до оподаткування (прибутку або збитку), визначеного у фінансовій звітності підприємства відповідно до національних положень (стандартів) бухгалтерського обліку або міжнародних стандартів фінансової звітності, на різниці, які виникають відповідно до положень цього розділу.</a:t>
            </a:r>
          </a:p>
          <a:p>
            <a:r>
              <a:rPr lang="uk-UA" sz="5000" dirty="0"/>
              <a:t>Якщо відповідно до цього розділу передбачено здійснення коригування шляхом збільшення фінансового результату до оподаткування, то в цьому разі відбувається:</a:t>
            </a:r>
          </a:p>
          <a:p>
            <a:r>
              <a:rPr lang="uk-UA" sz="5000" dirty="0"/>
              <a:t>зменшення від'ємного значення фінансового результату до оподаткування (збитку);</a:t>
            </a:r>
          </a:p>
          <a:p>
            <a:r>
              <a:rPr lang="uk-UA" sz="5000" dirty="0"/>
              <a:t>збільшення позитивного значення фінансового результату до оподаткування (прибутку).</a:t>
            </a:r>
          </a:p>
          <a:p>
            <a:r>
              <a:rPr lang="uk-UA" sz="5000" dirty="0"/>
              <a:t>Якщо відповідно до цього розділу передбачено здійснення коригування шляхом зменшення фінансового результату до оподаткування, то в цьому разі відбувається:</a:t>
            </a:r>
          </a:p>
          <a:p>
            <a:r>
              <a:rPr lang="uk-UA" sz="5000" dirty="0"/>
              <a:t>збільшення від'ємного значення фінансового результату до оподаткування (збитку);</a:t>
            </a:r>
          </a:p>
          <a:p>
            <a:r>
              <a:rPr lang="uk-UA" sz="5000" dirty="0"/>
              <a:t>зменшення позитивного значення фінансового результату до оподаткування (прибутку).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725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uk-UA" dirty="0">
                <a:effectLst/>
              </a:rPr>
              <a:t>Базова (основна) ставка податку становить 18 відсотків.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90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269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Тема 4. Правове регулювання податку на прибуток підприємств. Платники податку на прибуток підприємств. Об'єкт оподаткування податком на прибуток підприємств. Ставки податку на прибуток підприємств. Порядок обчислення податку на прибуток підприємств. </vt:lpstr>
      <vt:lpstr>Презентация PowerPoint</vt:lpstr>
      <vt:lpstr>Презентация PowerPoint</vt:lpstr>
      <vt:lpstr>Базова (основна) ставка податку становить 18 відсотків.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Правове регулювання податку на прибуток підприємств. Платники податку на прибуток підприємств. Об'єкт оподаткування податком на прибуток підприємств. Ставки податку на прибуток підприємств. Порядок обчислення податку на прибуток підприємств. </dc:title>
  <dc:creator>Fox</dc:creator>
  <cp:lastModifiedBy>Fox</cp:lastModifiedBy>
  <cp:revision>1</cp:revision>
  <dcterms:created xsi:type="dcterms:W3CDTF">2015-04-13T13:13:09Z</dcterms:created>
  <dcterms:modified xsi:type="dcterms:W3CDTF">2015-04-13T13:16:23Z</dcterms:modified>
</cp:coreProperties>
</file>