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9" r:id="rId32"/>
    <p:sldId id="290" r:id="rId33"/>
    <p:sldId id="286" r:id="rId34"/>
    <p:sldId id="287" r:id="rId35"/>
    <p:sldId id="288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500" t="20640" r="10200" b="7840"/>
          <a:stretch>
            <a:fillRect/>
          </a:stretch>
        </p:blipFill>
        <p:spPr bwMode="auto">
          <a:xfrm>
            <a:off x="707136" y="938784"/>
            <a:ext cx="8961120" cy="498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66849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8200" t="18720" r="19200" b="6720"/>
          <a:stretch>
            <a:fillRect/>
          </a:stretch>
        </p:blipFill>
        <p:spPr bwMode="auto">
          <a:xfrm>
            <a:off x="451103" y="146304"/>
            <a:ext cx="8754091" cy="65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9500" t="32320" r="20100" b="14080"/>
          <a:stretch>
            <a:fillRect/>
          </a:stretch>
        </p:blipFill>
        <p:spPr bwMode="auto">
          <a:xfrm>
            <a:off x="277479" y="508000"/>
            <a:ext cx="9239765" cy="512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6900" t="28160" r="27700" b="8000"/>
          <a:stretch>
            <a:fillRect/>
          </a:stretch>
        </p:blipFill>
        <p:spPr bwMode="auto">
          <a:xfrm>
            <a:off x="682752" y="139698"/>
            <a:ext cx="7644384" cy="671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6300" t="23680" r="28800" b="5920"/>
          <a:stretch>
            <a:fillRect/>
          </a:stretch>
        </p:blipFill>
        <p:spPr bwMode="auto">
          <a:xfrm>
            <a:off x="780288" y="0"/>
            <a:ext cx="6839712" cy="670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4500" t="48480" r="21900" b="7200"/>
          <a:stretch>
            <a:fillRect/>
          </a:stretch>
        </p:blipFill>
        <p:spPr bwMode="auto">
          <a:xfrm>
            <a:off x="487680" y="1109472"/>
            <a:ext cx="8375068" cy="432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19600" t="24960" r="19600" b="15840"/>
          <a:stretch>
            <a:fillRect/>
          </a:stretch>
        </p:blipFill>
        <p:spPr bwMode="auto">
          <a:xfrm>
            <a:off x="304800" y="299707"/>
            <a:ext cx="8863584" cy="539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 l="18400" t="17160" r="19600" b="7000"/>
          <a:stretch>
            <a:fillRect/>
          </a:stretch>
        </p:blipFill>
        <p:spPr bwMode="auto">
          <a:xfrm>
            <a:off x="548640" y="285568"/>
            <a:ext cx="8253984" cy="631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364736" y="6230112"/>
            <a:ext cx="780288" cy="414528"/>
          </a:xfrm>
          <a:prstGeom prst="rect">
            <a:avLst/>
          </a:prstGeom>
          <a:solidFill>
            <a:schemeClr val="bg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6300" t="16320" r="28300" b="8000"/>
          <a:stretch>
            <a:fillRect/>
          </a:stretch>
        </p:blipFill>
        <p:spPr bwMode="auto">
          <a:xfrm>
            <a:off x="1292352" y="252836"/>
            <a:ext cx="6339840" cy="660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6900" t="17520" r="27800" b="6720"/>
          <a:stretch>
            <a:fillRect/>
          </a:stretch>
        </p:blipFill>
        <p:spPr bwMode="auto">
          <a:xfrm>
            <a:off x="1414272" y="65589"/>
            <a:ext cx="6498336" cy="679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6200" t="15360" r="27900" b="5600"/>
          <a:stretch>
            <a:fillRect/>
          </a:stretch>
        </p:blipFill>
        <p:spPr bwMode="auto">
          <a:xfrm>
            <a:off x="1292352" y="0"/>
            <a:ext cx="6376416" cy="686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7600" t="16520" r="18300" b="7320"/>
          <a:stretch>
            <a:fillRect/>
          </a:stretch>
        </p:blipFill>
        <p:spPr bwMode="auto">
          <a:xfrm>
            <a:off x="536448" y="77489"/>
            <a:ext cx="8400288" cy="623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26300" t="17280" r="28200" b="8000"/>
          <a:stretch>
            <a:fillRect/>
          </a:stretch>
        </p:blipFill>
        <p:spPr bwMode="auto">
          <a:xfrm>
            <a:off x="1231392" y="-11937"/>
            <a:ext cx="6693408" cy="68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15200" t="33440" r="18100" b="18240"/>
          <a:stretch>
            <a:fillRect/>
          </a:stretch>
        </p:blipFill>
        <p:spPr bwMode="auto">
          <a:xfrm>
            <a:off x="231648" y="597408"/>
            <a:ext cx="9076338" cy="436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25400" t="27520" r="27400" b="10000"/>
          <a:stretch>
            <a:fillRect/>
          </a:stretch>
        </p:blipFill>
        <p:spPr bwMode="auto">
          <a:xfrm>
            <a:off x="792480" y="156494"/>
            <a:ext cx="7790688" cy="644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26200" t="15360" r="28300" b="6400"/>
          <a:stretch>
            <a:fillRect/>
          </a:stretch>
        </p:blipFill>
        <p:spPr bwMode="auto">
          <a:xfrm>
            <a:off x="1402080" y="0"/>
            <a:ext cx="6193536" cy="66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18600" t="33760" r="21100" b="24000"/>
          <a:stretch>
            <a:fillRect/>
          </a:stretch>
        </p:blipFill>
        <p:spPr bwMode="auto">
          <a:xfrm>
            <a:off x="319624" y="1327542"/>
            <a:ext cx="9383176" cy="410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17700" t="18400" r="17900" b="5600"/>
          <a:stretch>
            <a:fillRect/>
          </a:stretch>
        </p:blipFill>
        <p:spPr bwMode="auto">
          <a:xfrm>
            <a:off x="816864" y="489327"/>
            <a:ext cx="8229600" cy="606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26600" t="15360" r="28000" b="5280"/>
          <a:stretch>
            <a:fillRect/>
          </a:stretch>
        </p:blipFill>
        <p:spPr bwMode="auto">
          <a:xfrm>
            <a:off x="1450848" y="0"/>
            <a:ext cx="6144768" cy="671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26700" t="15680" r="29700" b="4960"/>
          <a:stretch>
            <a:fillRect/>
          </a:stretch>
        </p:blipFill>
        <p:spPr bwMode="auto">
          <a:xfrm>
            <a:off x="1572768" y="0"/>
            <a:ext cx="5839968" cy="664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17800" t="34880" r="18100" b="10000"/>
          <a:stretch>
            <a:fillRect/>
          </a:stretch>
        </p:blipFill>
        <p:spPr bwMode="auto">
          <a:xfrm>
            <a:off x="279400" y="736600"/>
            <a:ext cx="9436100" cy="507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16800" t="18400" r="18100" b="5600"/>
          <a:stretch>
            <a:fillRect/>
          </a:stretch>
        </p:blipFill>
        <p:spPr bwMode="auto">
          <a:xfrm>
            <a:off x="788348" y="256032"/>
            <a:ext cx="8538532" cy="623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8100" t="20960" r="21200" b="7840"/>
          <a:stretch>
            <a:fillRect/>
          </a:stretch>
        </p:blipFill>
        <p:spPr bwMode="auto">
          <a:xfrm>
            <a:off x="609600" y="208288"/>
            <a:ext cx="8363712" cy="613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26600" t="25280" r="27500" b="7200"/>
          <a:stretch>
            <a:fillRect/>
          </a:stretch>
        </p:blipFill>
        <p:spPr bwMode="auto">
          <a:xfrm>
            <a:off x="816864" y="69169"/>
            <a:ext cx="7059168" cy="649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18400" t="16480" r="20100" b="5600"/>
          <a:stretch>
            <a:fillRect/>
          </a:stretch>
        </p:blipFill>
        <p:spPr bwMode="auto">
          <a:xfrm>
            <a:off x="366574" y="0"/>
            <a:ext cx="8167826" cy="646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l="19600" t="28160" r="19800" b="22080"/>
          <a:stretch>
            <a:fillRect/>
          </a:stretch>
        </p:blipFill>
        <p:spPr bwMode="auto">
          <a:xfrm>
            <a:off x="460228" y="961644"/>
            <a:ext cx="9003812" cy="462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19600" t="41920" r="19800" b="8000"/>
          <a:stretch>
            <a:fillRect/>
          </a:stretch>
        </p:blipFill>
        <p:spPr bwMode="auto">
          <a:xfrm>
            <a:off x="265355" y="1008380"/>
            <a:ext cx="9394773" cy="485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20100" t="15840" r="19600" b="7200"/>
          <a:stretch>
            <a:fillRect/>
          </a:stretch>
        </p:blipFill>
        <p:spPr bwMode="auto">
          <a:xfrm>
            <a:off x="739770" y="329184"/>
            <a:ext cx="8184774" cy="652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17300" t="27680" r="19800" b="16480"/>
          <a:stretch>
            <a:fillRect/>
          </a:stretch>
        </p:blipFill>
        <p:spPr bwMode="auto">
          <a:xfrm>
            <a:off x="180644" y="646176"/>
            <a:ext cx="9426652" cy="523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12200" t="28320" r="10400" b="10000"/>
          <a:stretch>
            <a:fillRect/>
          </a:stretch>
        </p:blipFill>
        <p:spPr bwMode="auto">
          <a:xfrm>
            <a:off x="182880" y="743712"/>
            <a:ext cx="9436608" cy="470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18000" t="16000" r="20100" b="5920"/>
          <a:stretch>
            <a:fillRect/>
          </a:stretch>
        </p:blipFill>
        <p:spPr bwMode="auto">
          <a:xfrm>
            <a:off x="438912" y="241063"/>
            <a:ext cx="7936992" cy="625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26500" t="16000" r="28361" b="5574"/>
          <a:stretch>
            <a:fillRect/>
          </a:stretch>
        </p:blipFill>
        <p:spPr bwMode="auto">
          <a:xfrm>
            <a:off x="1341120" y="0"/>
            <a:ext cx="63154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l="26800" t="17760" r="28600" b="7040"/>
          <a:stretch>
            <a:fillRect/>
          </a:stretch>
        </p:blipFill>
        <p:spPr bwMode="auto">
          <a:xfrm>
            <a:off x="1280160" y="0"/>
            <a:ext cx="6522720" cy="687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7300" t="16640" r="22000" b="7680"/>
          <a:stretch>
            <a:fillRect/>
          </a:stretch>
        </p:blipFill>
        <p:spPr bwMode="auto">
          <a:xfrm>
            <a:off x="865632" y="170829"/>
            <a:ext cx="8229600" cy="641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5900" t="19840" r="28300" b="18880"/>
          <a:stretch>
            <a:fillRect/>
          </a:stretch>
        </p:blipFill>
        <p:spPr bwMode="auto">
          <a:xfrm>
            <a:off x="548640" y="0"/>
            <a:ext cx="7827264" cy="654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7700" t="37440" r="21900" b="50560"/>
          <a:stretch>
            <a:fillRect/>
          </a:stretch>
        </p:blipFill>
        <p:spPr bwMode="auto">
          <a:xfrm>
            <a:off x="1036319" y="841248"/>
            <a:ext cx="7953085" cy="98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19000" t="34600" r="20400" b="14200"/>
          <a:stretch>
            <a:fillRect/>
          </a:stretch>
        </p:blipFill>
        <p:spPr bwMode="auto">
          <a:xfrm>
            <a:off x="1182624" y="1816608"/>
            <a:ext cx="7780858" cy="410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9800" t="23840" r="20400" b="12160"/>
          <a:stretch>
            <a:fillRect/>
          </a:stretch>
        </p:blipFill>
        <p:spPr bwMode="auto">
          <a:xfrm>
            <a:off x="475487" y="316992"/>
            <a:ext cx="8748979" cy="585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9700" t="27680" r="25100" b="7520"/>
          <a:stretch>
            <a:fillRect/>
          </a:stretch>
        </p:blipFill>
        <p:spPr bwMode="auto">
          <a:xfrm>
            <a:off x="548640" y="292608"/>
            <a:ext cx="8258770" cy="605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7500" t="39360" r="19400" b="10000"/>
          <a:stretch>
            <a:fillRect/>
          </a:stretch>
        </p:blipFill>
        <p:spPr bwMode="auto">
          <a:xfrm>
            <a:off x="170688" y="914400"/>
            <a:ext cx="9321718" cy="467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247</TotalTime>
  <Words>0</Words>
  <Application>Microsoft Office PowerPoint</Application>
  <PresentationFormat>Произвольный</PresentationFormat>
  <Paragraphs>0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Грань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Анна</cp:lastModifiedBy>
  <cp:revision>31</cp:revision>
  <dcterms:created xsi:type="dcterms:W3CDTF">2022-09-04T19:44:14Z</dcterms:created>
  <dcterms:modified xsi:type="dcterms:W3CDTF">2022-09-22T08:09:01Z</dcterms:modified>
</cp:coreProperties>
</file>