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91" r:id="rId4"/>
    <p:sldId id="257" r:id="rId5"/>
    <p:sldId id="296" r:id="rId6"/>
    <p:sldId id="258" r:id="rId7"/>
    <p:sldId id="259" r:id="rId8"/>
    <p:sldId id="29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43" autoAdjust="0"/>
    <p:restoredTop sz="94622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503AD9F-CB51-478E-9082-AA37475D9A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8B5DD7-3174-4D82-9F0B-F9B9DA2C9022}" type="datetimeFigureOut">
              <a:rPr lang="ru-RU" smtClean="0"/>
              <a:pPr/>
              <a:t>22.04.2024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Тема: Елементи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ландшафтного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дизайну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71999"/>
            <a:ext cx="6680016" cy="195198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Підготувала:</a:t>
            </a:r>
          </a:p>
          <a:p>
            <a:r>
              <a:rPr lang="uk-UA" sz="3200" b="1" dirty="0" err="1">
                <a:solidFill>
                  <a:srgbClr val="0070C0"/>
                </a:solidFill>
              </a:rPr>
              <a:t>к</a:t>
            </a:r>
            <a:r>
              <a:rPr lang="uk-UA" sz="3200" b="1" dirty="0" err="1" smtClean="0">
                <a:solidFill>
                  <a:srgbClr val="0070C0"/>
                </a:solidFill>
              </a:rPr>
              <a:t>.п.н</a:t>
            </a:r>
            <a:r>
              <a:rPr lang="uk-UA" sz="3200" b="1" dirty="0" smtClean="0">
                <a:solidFill>
                  <a:srgbClr val="0070C0"/>
                </a:solidFill>
              </a:rPr>
              <a:t>. </a:t>
            </a:r>
            <a:r>
              <a:rPr lang="uk-UA" sz="3200" b="1" dirty="0" err="1" smtClean="0">
                <a:solidFill>
                  <a:srgbClr val="0070C0"/>
                </a:solidFill>
              </a:rPr>
              <a:t>Гервас</a:t>
            </a:r>
            <a:r>
              <a:rPr lang="uk-UA" sz="3200" b="1" dirty="0" smtClean="0">
                <a:solidFill>
                  <a:srgbClr val="0070C0"/>
                </a:solidFill>
              </a:rPr>
              <a:t> О.Г.</a:t>
            </a:r>
          </a:p>
          <a:p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27" y="3573016"/>
            <a:ext cx="3121427" cy="29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Струмок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3415"/>
            <a:ext cx="7848872" cy="52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4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«Сухий струмок»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7" y="1404938"/>
            <a:ext cx="7845132" cy="497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4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Доріжки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6" y="1700809"/>
            <a:ext cx="7532120" cy="486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73144" cy="59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7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Газон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8170"/>
            <a:ext cx="5909642" cy="590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0795"/>
            <a:ext cx="7659687" cy="1168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Рабатка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274787" y="5085184"/>
            <a:ext cx="6135687" cy="1633538"/>
          </a:xfrm>
        </p:spPr>
        <p:txBody>
          <a:bodyPr/>
          <a:lstStyle/>
          <a:p>
            <a:r>
              <a:rPr lang="ru-RU" dirty="0" err="1"/>
              <a:t>Простіше</a:t>
            </a:r>
            <a:r>
              <a:rPr lang="ru-RU" dirty="0"/>
              <a:t> </a:t>
            </a:r>
            <a:r>
              <a:rPr lang="ru-RU" dirty="0" err="1"/>
              <a:t>кажучи</a:t>
            </a:r>
            <a:r>
              <a:rPr lang="ru-RU" dirty="0"/>
              <a:t>, це </a:t>
            </a:r>
            <a:r>
              <a:rPr lang="ru-RU" dirty="0" err="1"/>
              <a:t>квітковий</a:t>
            </a:r>
            <a:r>
              <a:rPr lang="ru-RU" dirty="0"/>
              <a:t> бордюр,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огороджує</a:t>
            </a:r>
            <a:r>
              <a:rPr lang="ru-RU" dirty="0"/>
              <a:t> </a:t>
            </a:r>
            <a:r>
              <a:rPr lang="ru-RU" dirty="0" err="1"/>
              <a:t>садову</a:t>
            </a:r>
            <a:r>
              <a:rPr lang="ru-RU" dirty="0"/>
              <a:t> </a:t>
            </a:r>
            <a:r>
              <a:rPr lang="ru-RU" dirty="0" err="1"/>
              <a:t>доріжку</a:t>
            </a:r>
            <a:r>
              <a:rPr lang="ru-RU" dirty="0"/>
              <a:t>, газон.</a:t>
            </a:r>
          </a:p>
          <a:p>
            <a:endParaRPr lang="uk-UA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5247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6"/>
            <a:ext cx="7222182" cy="54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8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іжність">
  <a:themeElements>
    <a:clrScheme name="Суміжність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уміжність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397</TotalTime>
  <Words>32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Суміжність</vt:lpstr>
      <vt:lpstr>Тема: Елементи  ландшафтного  дизайну</vt:lpstr>
      <vt:lpstr>Струмок</vt:lpstr>
      <vt:lpstr>«Сухий струмок»</vt:lpstr>
      <vt:lpstr>Доріжки</vt:lpstr>
      <vt:lpstr>Презентация PowerPoint</vt:lpstr>
      <vt:lpstr>Газон</vt:lpstr>
      <vt:lpstr>Рабатка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 ландшафтного  дизайна</dc:title>
  <dc:creator>user</dc:creator>
  <cp:lastModifiedBy>AdmiNN</cp:lastModifiedBy>
  <cp:revision>24</cp:revision>
  <dcterms:created xsi:type="dcterms:W3CDTF">2012-01-12T06:11:18Z</dcterms:created>
  <dcterms:modified xsi:type="dcterms:W3CDTF">2024-04-22T20:56:09Z</dcterms:modified>
</cp:coreProperties>
</file>