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  <p:sldId id="280" r:id="rId28"/>
    <p:sldId id="281" r:id="rId29"/>
    <p:sldId id="282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132" t="23200" r="10653" b="6880"/>
          <a:stretch>
            <a:fillRect/>
          </a:stretch>
        </p:blipFill>
        <p:spPr bwMode="auto">
          <a:xfrm>
            <a:off x="780288" y="890016"/>
            <a:ext cx="8936736" cy="493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684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2600" t="21600" r="10500" b="6880"/>
          <a:stretch>
            <a:fillRect/>
          </a:stretch>
        </p:blipFill>
        <p:spPr bwMode="auto">
          <a:xfrm>
            <a:off x="316992" y="414528"/>
            <a:ext cx="9123953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08832" y="5218176"/>
            <a:ext cx="5766816" cy="6827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1000" t="15040" r="22700" b="7360"/>
          <a:stretch>
            <a:fillRect/>
          </a:stretch>
        </p:blipFill>
        <p:spPr bwMode="auto">
          <a:xfrm>
            <a:off x="834523" y="182881"/>
            <a:ext cx="7748645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38784" y="243840"/>
            <a:ext cx="2365248" cy="3901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3100" t="34240" r="11700" b="7680"/>
          <a:stretch>
            <a:fillRect/>
          </a:stretch>
        </p:blipFill>
        <p:spPr bwMode="auto">
          <a:xfrm>
            <a:off x="268224" y="877824"/>
            <a:ext cx="9168384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8900" t="18720" r="21100" b="10000"/>
          <a:stretch>
            <a:fillRect/>
          </a:stretch>
        </p:blipFill>
        <p:spPr bwMode="auto">
          <a:xfrm>
            <a:off x="734352" y="268224"/>
            <a:ext cx="8251152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2700" t="20000" r="23000" b="4960"/>
          <a:stretch>
            <a:fillRect/>
          </a:stretch>
        </p:blipFill>
        <p:spPr bwMode="auto">
          <a:xfrm>
            <a:off x="1048512" y="170688"/>
            <a:ext cx="7400544" cy="639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21408" y="146304"/>
            <a:ext cx="5718048" cy="195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2500" t="18720" r="24700" b="21440"/>
          <a:stretch>
            <a:fillRect/>
          </a:stretch>
        </p:blipFill>
        <p:spPr bwMode="auto">
          <a:xfrm>
            <a:off x="493417" y="256032"/>
            <a:ext cx="8674967" cy="614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0200" t="24960" r="21700" b="10000"/>
          <a:stretch>
            <a:fillRect/>
          </a:stretch>
        </p:blipFill>
        <p:spPr bwMode="auto">
          <a:xfrm>
            <a:off x="418953" y="231648"/>
            <a:ext cx="871285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9800" t="33280" r="19500" b="15360"/>
          <a:stretch>
            <a:fillRect/>
          </a:stretch>
        </p:blipFill>
        <p:spPr bwMode="auto">
          <a:xfrm>
            <a:off x="359863" y="904240"/>
            <a:ext cx="9000922" cy="475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9800" t="16640" r="21800" b="10000"/>
          <a:stretch>
            <a:fillRect/>
          </a:stretch>
        </p:blipFill>
        <p:spPr bwMode="auto">
          <a:xfrm>
            <a:off x="682752" y="396918"/>
            <a:ext cx="8229600" cy="646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2200" t="15360" r="23000" b="4960"/>
          <a:stretch>
            <a:fillRect/>
          </a:stretch>
        </p:blipFill>
        <p:spPr bwMode="auto">
          <a:xfrm>
            <a:off x="1020847" y="0"/>
            <a:ext cx="7318481" cy="665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900" t="18720" r="10900" b="8000"/>
          <a:stretch>
            <a:fillRect/>
          </a:stretch>
        </p:blipFill>
        <p:spPr bwMode="auto">
          <a:xfrm>
            <a:off x="646176" y="605568"/>
            <a:ext cx="8485632" cy="51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1900" t="50880" r="10900" b="10000"/>
          <a:stretch>
            <a:fillRect/>
          </a:stretch>
        </p:blipFill>
        <p:spPr bwMode="auto">
          <a:xfrm>
            <a:off x="256032" y="2121408"/>
            <a:ext cx="9412224" cy="298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13100" t="49480" r="13000" b="38200"/>
          <a:stretch>
            <a:fillRect/>
          </a:stretch>
        </p:blipFill>
        <p:spPr bwMode="auto">
          <a:xfrm>
            <a:off x="402336" y="1194816"/>
            <a:ext cx="9009888" cy="93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2500" t="17600" r="10800" b="6720"/>
          <a:stretch>
            <a:fillRect/>
          </a:stretch>
        </p:blipFill>
        <p:spPr bwMode="auto">
          <a:xfrm>
            <a:off x="548640" y="707136"/>
            <a:ext cx="8875776" cy="54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9900" t="17120" r="19600" b="12320"/>
          <a:stretch>
            <a:fillRect/>
          </a:stretch>
        </p:blipFill>
        <p:spPr bwMode="auto">
          <a:xfrm>
            <a:off x="902208" y="1292352"/>
            <a:ext cx="7376160" cy="53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l="15800" t="33640" r="19700" b="56280"/>
          <a:stretch>
            <a:fillRect/>
          </a:stretch>
        </p:blipFill>
        <p:spPr bwMode="auto">
          <a:xfrm>
            <a:off x="402336" y="548640"/>
            <a:ext cx="7863840" cy="7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6800" t="28320" r="18900" b="10000"/>
          <a:stretch>
            <a:fillRect/>
          </a:stretch>
        </p:blipFill>
        <p:spPr bwMode="auto">
          <a:xfrm>
            <a:off x="505670" y="542544"/>
            <a:ext cx="8876582" cy="532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9900" t="15840" r="20800" b="14240"/>
          <a:stretch>
            <a:fillRect/>
          </a:stretch>
        </p:blipFill>
        <p:spPr bwMode="auto">
          <a:xfrm>
            <a:off x="680269" y="341376"/>
            <a:ext cx="8305235" cy="612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9200" t="21280" r="19500" b="4640"/>
          <a:stretch>
            <a:fillRect/>
          </a:stretch>
        </p:blipFill>
        <p:spPr bwMode="auto">
          <a:xfrm>
            <a:off x="683937" y="304800"/>
            <a:ext cx="8216223" cy="620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8400" t="16480" r="18800" b="21760"/>
          <a:stretch>
            <a:fillRect/>
          </a:stretch>
        </p:blipFill>
        <p:spPr bwMode="auto">
          <a:xfrm>
            <a:off x="512064" y="1609344"/>
            <a:ext cx="7656576" cy="470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17800" t="46600" r="24300" b="44600"/>
          <a:stretch>
            <a:fillRect/>
          </a:stretch>
        </p:blipFill>
        <p:spPr bwMode="auto">
          <a:xfrm>
            <a:off x="451104" y="963168"/>
            <a:ext cx="7059168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0800" t="17120" r="10200" b="22560"/>
          <a:stretch>
            <a:fillRect/>
          </a:stretch>
        </p:blipFill>
        <p:spPr bwMode="auto">
          <a:xfrm>
            <a:off x="475488" y="1170432"/>
            <a:ext cx="9018523" cy="430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9600" t="21600" r="20700" b="10000"/>
          <a:stretch>
            <a:fillRect/>
          </a:stretch>
        </p:blipFill>
        <p:spPr bwMode="auto">
          <a:xfrm>
            <a:off x="665769" y="402337"/>
            <a:ext cx="8283159" cy="593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8700" t="19520" r="18327" b="23356"/>
          <a:stretch>
            <a:fillRect/>
          </a:stretch>
        </p:blipFill>
        <p:spPr bwMode="auto">
          <a:xfrm>
            <a:off x="353568" y="771260"/>
            <a:ext cx="8875776" cy="503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000" t="16480" r="10800" b="16800"/>
          <a:stretch>
            <a:fillRect/>
          </a:stretch>
        </p:blipFill>
        <p:spPr bwMode="auto">
          <a:xfrm>
            <a:off x="256031" y="496032"/>
            <a:ext cx="9096811" cy="49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9500" t="19840" r="20000" b="5760"/>
          <a:stretch>
            <a:fillRect/>
          </a:stretch>
        </p:blipFill>
        <p:spPr bwMode="auto">
          <a:xfrm>
            <a:off x="450907" y="170688"/>
            <a:ext cx="8351717" cy="64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9300" t="23040" r="19200" b="26240"/>
          <a:stretch>
            <a:fillRect/>
          </a:stretch>
        </p:blipFill>
        <p:spPr bwMode="auto">
          <a:xfrm>
            <a:off x="841248" y="1389888"/>
            <a:ext cx="7498080" cy="386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16800" t="55560" r="20600" b="36120"/>
          <a:stretch>
            <a:fillRect/>
          </a:stretch>
        </p:blipFill>
        <p:spPr bwMode="auto">
          <a:xfrm>
            <a:off x="536448" y="768096"/>
            <a:ext cx="7632192" cy="63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8800" t="31360" r="19700" b="13920"/>
          <a:stretch>
            <a:fillRect/>
          </a:stretch>
        </p:blipFill>
        <p:spPr bwMode="auto">
          <a:xfrm>
            <a:off x="365759" y="530142"/>
            <a:ext cx="9131809" cy="507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8800" t="25120" r="19600" b="24480"/>
          <a:stretch>
            <a:fillRect/>
          </a:stretch>
        </p:blipFill>
        <p:spPr bwMode="auto">
          <a:xfrm>
            <a:off x="365759" y="1840992"/>
            <a:ext cx="8797747" cy="44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18300" t="36840" r="19700" b="53400"/>
          <a:stretch>
            <a:fillRect/>
          </a:stretch>
        </p:blipFill>
        <p:spPr bwMode="auto">
          <a:xfrm>
            <a:off x="304800" y="1060704"/>
            <a:ext cx="9046064" cy="89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800" t="16800" r="11300" b="7680"/>
          <a:stretch>
            <a:fillRect/>
          </a:stretch>
        </p:blipFill>
        <p:spPr bwMode="auto">
          <a:xfrm>
            <a:off x="316992" y="377952"/>
            <a:ext cx="9155700" cy="56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3000" t="16800" r="13900" b="5280"/>
          <a:stretch>
            <a:fillRect/>
          </a:stretch>
        </p:blipFill>
        <p:spPr bwMode="auto">
          <a:xfrm>
            <a:off x="316992" y="182880"/>
            <a:ext cx="8912352" cy="593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900" t="24800" r="13000" b="16000"/>
          <a:stretch>
            <a:fillRect/>
          </a:stretch>
        </p:blipFill>
        <p:spPr bwMode="auto">
          <a:xfrm>
            <a:off x="365760" y="804672"/>
            <a:ext cx="9034272" cy="45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900" t="17120" r="22300" b="6080"/>
          <a:stretch>
            <a:fillRect/>
          </a:stretch>
        </p:blipFill>
        <p:spPr bwMode="auto">
          <a:xfrm>
            <a:off x="573024" y="172111"/>
            <a:ext cx="7363968" cy="645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3100" t="25280" r="12100" b="10000"/>
          <a:stretch>
            <a:fillRect/>
          </a:stretch>
        </p:blipFill>
        <p:spPr bwMode="auto">
          <a:xfrm>
            <a:off x="487680" y="768096"/>
            <a:ext cx="9119616" cy="493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1800" t="16160" r="12000" b="5280"/>
          <a:stretch>
            <a:fillRect/>
          </a:stretch>
        </p:blipFill>
        <p:spPr bwMode="auto">
          <a:xfrm>
            <a:off x="390144" y="377952"/>
            <a:ext cx="9070848" cy="584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447</TotalTime>
  <Words>0</Words>
  <Application>Microsoft Office PowerPoint</Application>
  <PresentationFormat>Произвольный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Анна</cp:lastModifiedBy>
  <cp:revision>73</cp:revision>
  <dcterms:created xsi:type="dcterms:W3CDTF">2022-09-04T19:44:14Z</dcterms:created>
  <dcterms:modified xsi:type="dcterms:W3CDTF">2022-10-21T07:02:44Z</dcterms:modified>
</cp:coreProperties>
</file>