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760" y="-10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2496F-61F1-4163-9E35-2912D9BB58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1985124-4AC0-4A8A-A1EB-5448D2606483}">
      <dgm:prSet phldrT="[Текст]" custT="1"/>
      <dgm:spPr/>
      <dgm:t>
        <a:bodyPr/>
        <a:lstStyle/>
        <a:p>
          <a:r>
            <a:rPr lang="uk-UA" sz="3000" b="1" dirty="0" smtClean="0">
              <a:latin typeface="Times New Roman" pitchFamily="18" charset="0"/>
              <a:cs typeface="Times New Roman" pitchFamily="18" charset="0"/>
            </a:rPr>
            <a:t>Маркетингова товарна політика </a:t>
          </a:r>
          <a:r>
            <a:rPr lang="uk-UA" sz="3000" dirty="0" smtClean="0">
              <a:latin typeface="Times New Roman" pitchFamily="18" charset="0"/>
              <a:cs typeface="Times New Roman" pitchFamily="18" charset="0"/>
            </a:rPr>
            <a:t>– це комплекс заходів зі створення товарів (послуг) і управління ними для задоволення потреб споживачів і отримання підприємством прибутку.</a:t>
          </a:r>
          <a:endParaRPr lang="ru-RU" sz="3000" dirty="0">
            <a:latin typeface="Times New Roman" pitchFamily="18" charset="0"/>
            <a:cs typeface="Times New Roman" pitchFamily="18" charset="0"/>
          </a:endParaRPr>
        </a:p>
      </dgm:t>
    </dgm:pt>
    <dgm:pt modelId="{1467F054-ED01-445C-BEC4-5727EA28AD43}" type="parTrans" cxnId="{14828FE0-A26B-47CE-BF0E-096A0AD318C3}">
      <dgm:prSet/>
      <dgm:spPr/>
      <dgm:t>
        <a:bodyPr/>
        <a:lstStyle/>
        <a:p>
          <a:endParaRPr lang="ru-RU"/>
        </a:p>
      </dgm:t>
    </dgm:pt>
    <dgm:pt modelId="{D6BED36F-8B96-4D38-B341-506685D99F34}" type="sibTrans" cxnId="{14828FE0-A26B-47CE-BF0E-096A0AD318C3}">
      <dgm:prSet/>
      <dgm:spPr/>
      <dgm:t>
        <a:bodyPr/>
        <a:lstStyle/>
        <a:p>
          <a:endParaRPr lang="ru-RU"/>
        </a:p>
      </dgm:t>
    </dgm:pt>
    <dgm:pt modelId="{740FAA02-5434-44E2-B511-ECB9A37C67A0}" type="pres">
      <dgm:prSet presAssocID="{E152496F-61F1-4163-9E35-2912D9BB581D}" presName="diagram" presStyleCnt="0">
        <dgm:presLayoutVars>
          <dgm:dir/>
          <dgm:resizeHandles val="exact"/>
        </dgm:presLayoutVars>
      </dgm:prSet>
      <dgm:spPr/>
      <dgm:t>
        <a:bodyPr/>
        <a:lstStyle/>
        <a:p>
          <a:endParaRPr lang="ru-RU"/>
        </a:p>
      </dgm:t>
    </dgm:pt>
    <dgm:pt modelId="{EDF01E96-1BB1-406D-9885-3A2CF8BE1494}" type="pres">
      <dgm:prSet presAssocID="{81985124-4AC0-4A8A-A1EB-5448D2606483}" presName="node" presStyleLbl="node1" presStyleIdx="0" presStyleCnt="1" custScaleY="56661" custLinFactNeighborX="624" custLinFactNeighborY="13338">
        <dgm:presLayoutVars>
          <dgm:bulletEnabled val="1"/>
        </dgm:presLayoutVars>
      </dgm:prSet>
      <dgm:spPr/>
      <dgm:t>
        <a:bodyPr/>
        <a:lstStyle/>
        <a:p>
          <a:endParaRPr lang="ru-RU"/>
        </a:p>
      </dgm:t>
    </dgm:pt>
  </dgm:ptLst>
  <dgm:cxnLst>
    <dgm:cxn modelId="{ED23A2B3-6E36-41B7-99FA-B7B06B3676B7}" type="presOf" srcId="{E152496F-61F1-4163-9E35-2912D9BB581D}" destId="{740FAA02-5434-44E2-B511-ECB9A37C67A0}" srcOrd="0" destOrd="0" presId="urn:microsoft.com/office/officeart/2005/8/layout/default"/>
    <dgm:cxn modelId="{D1691C34-4C6B-4B8C-AD64-F72FFD05C339}" type="presOf" srcId="{81985124-4AC0-4A8A-A1EB-5448D2606483}" destId="{EDF01E96-1BB1-406D-9885-3A2CF8BE1494}" srcOrd="0" destOrd="0" presId="urn:microsoft.com/office/officeart/2005/8/layout/default"/>
    <dgm:cxn modelId="{14828FE0-A26B-47CE-BF0E-096A0AD318C3}" srcId="{E152496F-61F1-4163-9E35-2912D9BB581D}" destId="{81985124-4AC0-4A8A-A1EB-5448D2606483}" srcOrd="0" destOrd="0" parTransId="{1467F054-ED01-445C-BEC4-5727EA28AD43}" sibTransId="{D6BED36F-8B96-4D38-B341-506685D99F34}"/>
    <dgm:cxn modelId="{39E22CB2-6F1D-4587-A6C2-E472CC119497}" type="presParOf" srcId="{740FAA02-5434-44E2-B511-ECB9A37C67A0}" destId="{EDF01E96-1BB1-406D-9885-3A2CF8BE149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7FE29F-117B-4806-9CFC-DF0F02DEB56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67C8FCEF-042E-4A2E-9080-E9EBC7DB57EF}">
      <dgm:prSet phldrT="[Текст]" custT="1"/>
      <dgm:spPr/>
      <dgm:t>
        <a:bodyPr/>
        <a:lstStyle/>
        <a:p>
          <a:r>
            <a:rPr lang="uk-UA" sz="1500" b="1" dirty="0" smtClean="0">
              <a:latin typeface="Times New Roman" pitchFamily="18" charset="0"/>
              <a:cs typeface="Times New Roman" pitchFamily="18" charset="0"/>
            </a:rPr>
            <a:t>Необхідність товарної марки.</a:t>
          </a:r>
          <a:endParaRPr lang="ru-RU" sz="1500" dirty="0">
            <a:latin typeface="Times New Roman" pitchFamily="18" charset="0"/>
            <a:cs typeface="Times New Roman" pitchFamily="18" charset="0"/>
          </a:endParaRPr>
        </a:p>
      </dgm:t>
    </dgm:pt>
    <dgm:pt modelId="{27569E98-8BBE-430C-93A0-1D4DCDF0969D}" type="parTrans" cxnId="{E2147336-660A-4B4A-88EB-D47D0C4FFBCD}">
      <dgm:prSet/>
      <dgm:spPr/>
      <dgm:t>
        <a:bodyPr/>
        <a:lstStyle/>
        <a:p>
          <a:endParaRPr lang="ru-RU"/>
        </a:p>
      </dgm:t>
    </dgm:pt>
    <dgm:pt modelId="{612834BA-6982-4166-98B1-C6336BD26D9F}" type="sibTrans" cxnId="{E2147336-660A-4B4A-88EB-D47D0C4FFBCD}">
      <dgm:prSet/>
      <dgm:spPr/>
      <dgm:t>
        <a:bodyPr/>
        <a:lstStyle/>
        <a:p>
          <a:endParaRPr lang="ru-RU"/>
        </a:p>
      </dgm:t>
    </dgm:pt>
    <dgm:pt modelId="{820079CC-1FD9-4A22-B643-3AA73ABC9687}">
      <dgm:prSet phldrT="[Текст]" custT="1"/>
      <dgm:spPr/>
      <dgm:t>
        <a:bodyPr/>
        <a:lstStyle/>
        <a:p>
          <a:r>
            <a:rPr lang="uk-UA" sz="1500" b="1" dirty="0" smtClean="0">
              <a:latin typeface="Times New Roman" pitchFamily="18" charset="0"/>
              <a:cs typeface="Times New Roman" pitchFamily="18" charset="0"/>
            </a:rPr>
            <a:t>Визначення власника (господаря) товарної марки.</a:t>
          </a:r>
          <a:r>
            <a:rPr lang="en-US" sz="1500" b="1"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Товар може продаватися:</a:t>
          </a:r>
          <a:endParaRPr lang="ru-RU" sz="1500" dirty="0">
            <a:latin typeface="Times New Roman" pitchFamily="18" charset="0"/>
            <a:cs typeface="Times New Roman" pitchFamily="18" charset="0"/>
          </a:endParaRPr>
        </a:p>
      </dgm:t>
    </dgm:pt>
    <dgm:pt modelId="{5FCBC898-8F69-4832-BE1D-EC03690B694A}" type="parTrans" cxnId="{973FC886-0069-445B-91F0-3438BDF38D83}">
      <dgm:prSet/>
      <dgm:spPr/>
      <dgm:t>
        <a:bodyPr/>
        <a:lstStyle/>
        <a:p>
          <a:endParaRPr lang="ru-RU"/>
        </a:p>
      </dgm:t>
    </dgm:pt>
    <dgm:pt modelId="{F51C18B5-BD0B-4692-902D-BBE60F0B91F0}" type="sibTrans" cxnId="{973FC886-0069-445B-91F0-3438BDF38D83}">
      <dgm:prSet/>
      <dgm:spPr/>
      <dgm:t>
        <a:bodyPr/>
        <a:lstStyle/>
        <a:p>
          <a:endParaRPr lang="ru-RU"/>
        </a:p>
      </dgm:t>
    </dgm:pt>
    <dgm:pt modelId="{07416EE9-6F71-4387-8560-78F90B1404CC}">
      <dgm:prSet phldrT="[Текст]" custT="1"/>
      <dgm:spPr/>
      <dgm:t>
        <a:bodyPr/>
        <a:lstStyle/>
        <a:p>
          <a:r>
            <a:rPr lang="uk-UA" sz="1500" b="1" dirty="0" smtClean="0">
              <a:latin typeface="Times New Roman" pitchFamily="18" charset="0"/>
              <a:cs typeface="Times New Roman" pitchFamily="18" charset="0"/>
            </a:rPr>
            <a:t>Рішення про якість марочного товару.</a:t>
          </a:r>
          <a:r>
            <a:rPr lang="en-US" sz="1500" b="1" dirty="0" smtClean="0">
              <a:latin typeface="Times New Roman" pitchFamily="18" charset="0"/>
              <a:cs typeface="Times New Roman" pitchFamily="18" charset="0"/>
            </a:rPr>
            <a:t> </a:t>
          </a:r>
          <a:endParaRPr lang="ru-RU" sz="1500" dirty="0">
            <a:latin typeface="Times New Roman" pitchFamily="18" charset="0"/>
            <a:cs typeface="Times New Roman" pitchFamily="18" charset="0"/>
          </a:endParaRPr>
        </a:p>
      </dgm:t>
    </dgm:pt>
    <dgm:pt modelId="{73DB5A99-A442-4BE8-B837-C0F7F71B9822}" type="parTrans" cxnId="{4A39FB25-766B-468B-BAFF-4FF152B5FAA7}">
      <dgm:prSet/>
      <dgm:spPr/>
      <dgm:t>
        <a:bodyPr/>
        <a:lstStyle/>
        <a:p>
          <a:endParaRPr lang="ru-RU"/>
        </a:p>
      </dgm:t>
    </dgm:pt>
    <dgm:pt modelId="{5605E911-5C22-4A6A-ADD5-CCE433AA2D37}" type="sibTrans" cxnId="{4A39FB25-766B-468B-BAFF-4FF152B5FAA7}">
      <dgm:prSet/>
      <dgm:spPr/>
      <dgm:t>
        <a:bodyPr/>
        <a:lstStyle/>
        <a:p>
          <a:endParaRPr lang="ru-RU"/>
        </a:p>
      </dgm:t>
    </dgm:pt>
    <dgm:pt modelId="{14167724-1C6D-49BF-B8F6-8E58A517FA46}">
      <dgm:prSet custT="1"/>
      <dgm:spPr/>
      <dgm:t>
        <a:bodyPr/>
        <a:lstStyle/>
        <a:p>
          <a:r>
            <a:rPr lang="uk-UA" sz="1500" smtClean="0">
              <a:latin typeface="Times New Roman" pitchFamily="18" charset="0"/>
              <a:cs typeface="Times New Roman" pitchFamily="18" charset="0"/>
            </a:rPr>
            <a:t>як власність виробника (товарна марка виробника);</a:t>
          </a:r>
          <a:endParaRPr lang="ru-RU" sz="1500">
            <a:latin typeface="Times New Roman" pitchFamily="18" charset="0"/>
            <a:cs typeface="Times New Roman" pitchFamily="18" charset="0"/>
          </a:endParaRPr>
        </a:p>
      </dgm:t>
    </dgm:pt>
    <dgm:pt modelId="{1944252B-F9E9-4C3F-AB87-18B82181BD14}" type="parTrans" cxnId="{7FDCB9DC-8C05-4888-894D-93871402747B}">
      <dgm:prSet/>
      <dgm:spPr/>
      <dgm:t>
        <a:bodyPr/>
        <a:lstStyle/>
        <a:p>
          <a:endParaRPr lang="ru-RU"/>
        </a:p>
      </dgm:t>
    </dgm:pt>
    <dgm:pt modelId="{E374D8AD-9262-45E5-9BE5-4F7CB4719969}" type="sibTrans" cxnId="{7FDCB9DC-8C05-4888-894D-93871402747B}">
      <dgm:prSet/>
      <dgm:spPr/>
      <dgm:t>
        <a:bodyPr/>
        <a:lstStyle/>
        <a:p>
          <a:endParaRPr lang="ru-RU"/>
        </a:p>
      </dgm:t>
    </dgm:pt>
    <dgm:pt modelId="{2EB0E369-19A8-4FC5-99AF-1242D1D5B172}">
      <dgm:prSet custT="1"/>
      <dgm:spPr/>
      <dgm:t>
        <a:bodyPr/>
        <a:lstStyle/>
        <a:p>
          <a:r>
            <a:rPr lang="uk-UA" sz="1500" smtClean="0">
              <a:latin typeface="Times New Roman" pitchFamily="18" charset="0"/>
              <a:cs typeface="Times New Roman" pitchFamily="18" charset="0"/>
            </a:rPr>
            <a:t>за ліцензією;</a:t>
          </a:r>
          <a:endParaRPr lang="ru-RU" sz="1500">
            <a:latin typeface="Times New Roman" pitchFamily="18" charset="0"/>
            <a:cs typeface="Times New Roman" pitchFamily="18" charset="0"/>
          </a:endParaRPr>
        </a:p>
      </dgm:t>
    </dgm:pt>
    <dgm:pt modelId="{869582F6-8489-4793-8877-2450C79EE924}" type="parTrans" cxnId="{0994C6B7-70D7-4724-A123-9464D5B38307}">
      <dgm:prSet/>
      <dgm:spPr/>
      <dgm:t>
        <a:bodyPr/>
        <a:lstStyle/>
        <a:p>
          <a:endParaRPr lang="ru-RU"/>
        </a:p>
      </dgm:t>
    </dgm:pt>
    <dgm:pt modelId="{9296600E-C1B2-47B8-B350-7BA748DDD14C}" type="sibTrans" cxnId="{0994C6B7-70D7-4724-A123-9464D5B38307}">
      <dgm:prSet/>
      <dgm:spPr/>
      <dgm:t>
        <a:bodyPr/>
        <a:lstStyle/>
        <a:p>
          <a:endParaRPr lang="ru-RU"/>
        </a:p>
      </dgm:t>
    </dgm:pt>
    <dgm:pt modelId="{21F9F297-A1F6-4CEB-A2CE-377A4A0AB65F}">
      <dgm:prSet custT="1"/>
      <dgm:spPr/>
      <dgm:t>
        <a:bodyPr/>
        <a:lstStyle/>
        <a:p>
          <a:r>
            <a:rPr lang="uk-UA" sz="1500" smtClean="0">
              <a:latin typeface="Times New Roman" pitchFamily="18" charset="0"/>
              <a:cs typeface="Times New Roman" pitchFamily="18" charset="0"/>
            </a:rPr>
            <a:t>як власність посередника (товарна марка посередника).</a:t>
          </a:r>
          <a:endParaRPr lang="ru-RU" sz="1500">
            <a:latin typeface="Times New Roman" pitchFamily="18" charset="0"/>
            <a:cs typeface="Times New Roman" pitchFamily="18" charset="0"/>
          </a:endParaRPr>
        </a:p>
      </dgm:t>
    </dgm:pt>
    <dgm:pt modelId="{9D9813F1-894F-4DB2-8CAC-A0E327CBF352}" type="parTrans" cxnId="{6796D84C-6904-4DE7-A434-63148D0C7352}">
      <dgm:prSet/>
      <dgm:spPr/>
      <dgm:t>
        <a:bodyPr/>
        <a:lstStyle/>
        <a:p>
          <a:endParaRPr lang="ru-RU"/>
        </a:p>
      </dgm:t>
    </dgm:pt>
    <dgm:pt modelId="{1C815CCE-87DA-4B9B-AE3C-809FE21A0A26}" type="sibTrans" cxnId="{6796D84C-6904-4DE7-A434-63148D0C7352}">
      <dgm:prSet/>
      <dgm:spPr/>
      <dgm:t>
        <a:bodyPr/>
        <a:lstStyle/>
        <a:p>
          <a:endParaRPr lang="ru-RU"/>
        </a:p>
      </dgm:t>
    </dgm:pt>
    <dgm:pt modelId="{953C0A06-9AB3-4B47-AF75-93AE0E3B3375}">
      <dgm:prSet phldrT="[Текст]" custT="1"/>
      <dgm:spPr/>
      <dgm:t>
        <a:bodyPr/>
        <a:lstStyle/>
        <a:p>
          <a:r>
            <a:rPr lang="uk-UA" sz="1500" dirty="0" smtClean="0">
              <a:latin typeface="Times New Roman" pitchFamily="18" charset="0"/>
              <a:cs typeface="Times New Roman" pitchFamily="18" charset="0"/>
            </a:rPr>
            <a:t>На цьому етапі вирішують які унікальні властивості товару буде захищати товарна марка.</a:t>
          </a:r>
          <a:endParaRPr lang="ru-RU" sz="1500" dirty="0">
            <a:latin typeface="Times New Roman" pitchFamily="18" charset="0"/>
            <a:cs typeface="Times New Roman" pitchFamily="18" charset="0"/>
          </a:endParaRPr>
        </a:p>
      </dgm:t>
    </dgm:pt>
    <dgm:pt modelId="{BE267D8D-B33B-46FC-BEBC-B2020CFFFC42}" type="parTrans" cxnId="{638ADEB3-4677-4626-A774-D25946F4077A}">
      <dgm:prSet/>
      <dgm:spPr/>
      <dgm:t>
        <a:bodyPr/>
        <a:lstStyle/>
        <a:p>
          <a:endParaRPr lang="ru-RU"/>
        </a:p>
      </dgm:t>
    </dgm:pt>
    <dgm:pt modelId="{FACA02DC-8D19-4FC6-8264-1A6E04699DA2}" type="sibTrans" cxnId="{638ADEB3-4677-4626-A774-D25946F4077A}">
      <dgm:prSet/>
      <dgm:spPr/>
      <dgm:t>
        <a:bodyPr/>
        <a:lstStyle/>
        <a:p>
          <a:endParaRPr lang="ru-RU"/>
        </a:p>
      </dgm:t>
    </dgm:pt>
    <dgm:pt modelId="{8F6F08FB-AE06-4117-8DFC-1F68560B817B}">
      <dgm:prSet phldrT="[Текст]" custT="1"/>
      <dgm:spPr/>
      <dgm:t>
        <a:bodyPr/>
        <a:lstStyle/>
        <a:p>
          <a:r>
            <a:rPr lang="uk-UA" sz="1500" dirty="0" smtClean="0">
              <a:latin typeface="Times New Roman" pitchFamily="18" charset="0"/>
              <a:cs typeface="Times New Roman" pitchFamily="18" charset="0"/>
            </a:rPr>
            <a:t>Виробники і продавці товарів прагнуть мати товарну марку на товарах, що продають, хоч це і вимагає додаткових витрат (пакування, маркування, правові питання) і певного ризику в тому випадку, що покупець залишиться не задоволеним.</a:t>
          </a:r>
          <a:endParaRPr lang="ru-RU" sz="1500" dirty="0">
            <a:latin typeface="Times New Roman" pitchFamily="18" charset="0"/>
            <a:cs typeface="Times New Roman" pitchFamily="18" charset="0"/>
          </a:endParaRPr>
        </a:p>
      </dgm:t>
    </dgm:pt>
    <dgm:pt modelId="{69CD43F4-FEF9-4B5A-89B8-15BED4E79A8F}" type="parTrans" cxnId="{080238DE-D7E6-465E-844B-6813CF674C8E}">
      <dgm:prSet/>
      <dgm:spPr/>
      <dgm:t>
        <a:bodyPr/>
        <a:lstStyle/>
        <a:p>
          <a:endParaRPr lang="ru-RU"/>
        </a:p>
      </dgm:t>
    </dgm:pt>
    <dgm:pt modelId="{B7EF7B1B-B99B-4D62-B402-9FA22619341A}" type="sibTrans" cxnId="{080238DE-D7E6-465E-844B-6813CF674C8E}">
      <dgm:prSet/>
      <dgm:spPr/>
      <dgm:t>
        <a:bodyPr/>
        <a:lstStyle/>
        <a:p>
          <a:endParaRPr lang="ru-RU"/>
        </a:p>
      </dgm:t>
    </dgm:pt>
    <dgm:pt modelId="{1898F720-EA5B-43DA-8D29-437EABCEDEE7}" type="pres">
      <dgm:prSet presAssocID="{5B7FE29F-117B-4806-9CFC-DF0F02DEB56F}" presName="Name0" presStyleCnt="0">
        <dgm:presLayoutVars>
          <dgm:dir/>
          <dgm:animLvl val="lvl"/>
          <dgm:resizeHandles val="exact"/>
        </dgm:presLayoutVars>
      </dgm:prSet>
      <dgm:spPr/>
      <dgm:t>
        <a:bodyPr/>
        <a:lstStyle/>
        <a:p>
          <a:endParaRPr lang="ru-RU"/>
        </a:p>
      </dgm:t>
    </dgm:pt>
    <dgm:pt modelId="{6641589D-DFE9-4BF3-A669-AF1728C851DC}" type="pres">
      <dgm:prSet presAssocID="{07416EE9-6F71-4387-8560-78F90B1404CC}" presName="boxAndChildren" presStyleCnt="0"/>
      <dgm:spPr/>
    </dgm:pt>
    <dgm:pt modelId="{CC544808-253B-4CF6-B1AA-825365D2E5BD}" type="pres">
      <dgm:prSet presAssocID="{07416EE9-6F71-4387-8560-78F90B1404CC}" presName="parentTextBox" presStyleLbl="node1" presStyleIdx="0" presStyleCnt="3"/>
      <dgm:spPr/>
      <dgm:t>
        <a:bodyPr/>
        <a:lstStyle/>
        <a:p>
          <a:endParaRPr lang="ru-RU"/>
        </a:p>
      </dgm:t>
    </dgm:pt>
    <dgm:pt modelId="{7A5D6952-5D5A-469C-88DE-04A1A914720C}" type="pres">
      <dgm:prSet presAssocID="{07416EE9-6F71-4387-8560-78F90B1404CC}" presName="entireBox" presStyleLbl="node1" presStyleIdx="0" presStyleCnt="3"/>
      <dgm:spPr/>
      <dgm:t>
        <a:bodyPr/>
        <a:lstStyle/>
        <a:p>
          <a:endParaRPr lang="ru-RU"/>
        </a:p>
      </dgm:t>
    </dgm:pt>
    <dgm:pt modelId="{F1E6283D-BA75-4663-8B7A-845C78E725D6}" type="pres">
      <dgm:prSet presAssocID="{07416EE9-6F71-4387-8560-78F90B1404CC}" presName="descendantBox" presStyleCnt="0"/>
      <dgm:spPr/>
    </dgm:pt>
    <dgm:pt modelId="{E9821048-FBB8-4520-9F5E-64C672AFFB3A}" type="pres">
      <dgm:prSet presAssocID="{953C0A06-9AB3-4B47-AF75-93AE0E3B3375}" presName="childTextBox" presStyleLbl="fgAccFollowNode1" presStyleIdx="0" presStyleCnt="5">
        <dgm:presLayoutVars>
          <dgm:bulletEnabled val="1"/>
        </dgm:presLayoutVars>
      </dgm:prSet>
      <dgm:spPr/>
      <dgm:t>
        <a:bodyPr/>
        <a:lstStyle/>
        <a:p>
          <a:endParaRPr lang="ru-RU"/>
        </a:p>
      </dgm:t>
    </dgm:pt>
    <dgm:pt modelId="{77060DF1-4BBD-43CB-B7B0-DDCB2C610321}" type="pres">
      <dgm:prSet presAssocID="{F51C18B5-BD0B-4692-902D-BBE60F0B91F0}" presName="sp" presStyleCnt="0"/>
      <dgm:spPr/>
    </dgm:pt>
    <dgm:pt modelId="{3D3B3E72-ADBA-48F3-99FE-451F9D8A14DD}" type="pres">
      <dgm:prSet presAssocID="{820079CC-1FD9-4A22-B643-3AA73ABC9687}" presName="arrowAndChildren" presStyleCnt="0"/>
      <dgm:spPr/>
    </dgm:pt>
    <dgm:pt modelId="{ABFF798D-DF4C-48EA-8FDA-E3CDA8309A88}" type="pres">
      <dgm:prSet presAssocID="{820079CC-1FD9-4A22-B643-3AA73ABC9687}" presName="parentTextArrow" presStyleLbl="node1" presStyleIdx="0" presStyleCnt="3"/>
      <dgm:spPr/>
      <dgm:t>
        <a:bodyPr/>
        <a:lstStyle/>
        <a:p>
          <a:endParaRPr lang="ru-RU"/>
        </a:p>
      </dgm:t>
    </dgm:pt>
    <dgm:pt modelId="{E61D386D-7CEA-4F42-9567-0BB3FAB60BBD}" type="pres">
      <dgm:prSet presAssocID="{820079CC-1FD9-4A22-B643-3AA73ABC9687}" presName="arrow" presStyleLbl="node1" presStyleIdx="1" presStyleCnt="3"/>
      <dgm:spPr/>
      <dgm:t>
        <a:bodyPr/>
        <a:lstStyle/>
        <a:p>
          <a:endParaRPr lang="ru-RU"/>
        </a:p>
      </dgm:t>
    </dgm:pt>
    <dgm:pt modelId="{8B31480A-0C75-4F6C-9EC6-E713008C0CF9}" type="pres">
      <dgm:prSet presAssocID="{820079CC-1FD9-4A22-B643-3AA73ABC9687}" presName="descendantArrow" presStyleCnt="0"/>
      <dgm:spPr/>
    </dgm:pt>
    <dgm:pt modelId="{B4A05914-8F48-49DE-BDCB-FF3D7E03B2F1}" type="pres">
      <dgm:prSet presAssocID="{14167724-1C6D-49BF-B8F6-8E58A517FA46}" presName="childTextArrow" presStyleLbl="fgAccFollowNode1" presStyleIdx="1" presStyleCnt="5">
        <dgm:presLayoutVars>
          <dgm:bulletEnabled val="1"/>
        </dgm:presLayoutVars>
      </dgm:prSet>
      <dgm:spPr/>
      <dgm:t>
        <a:bodyPr/>
        <a:lstStyle/>
        <a:p>
          <a:endParaRPr lang="ru-RU"/>
        </a:p>
      </dgm:t>
    </dgm:pt>
    <dgm:pt modelId="{C0423290-6B0B-4003-B645-4D1EE41663F0}" type="pres">
      <dgm:prSet presAssocID="{2EB0E369-19A8-4FC5-99AF-1242D1D5B172}" presName="childTextArrow" presStyleLbl="fgAccFollowNode1" presStyleIdx="2" presStyleCnt="5">
        <dgm:presLayoutVars>
          <dgm:bulletEnabled val="1"/>
        </dgm:presLayoutVars>
      </dgm:prSet>
      <dgm:spPr/>
      <dgm:t>
        <a:bodyPr/>
        <a:lstStyle/>
        <a:p>
          <a:endParaRPr lang="ru-RU"/>
        </a:p>
      </dgm:t>
    </dgm:pt>
    <dgm:pt modelId="{27D42037-A85A-4697-87A5-E3F9A98793CF}" type="pres">
      <dgm:prSet presAssocID="{21F9F297-A1F6-4CEB-A2CE-377A4A0AB65F}" presName="childTextArrow" presStyleLbl="fgAccFollowNode1" presStyleIdx="3" presStyleCnt="5">
        <dgm:presLayoutVars>
          <dgm:bulletEnabled val="1"/>
        </dgm:presLayoutVars>
      </dgm:prSet>
      <dgm:spPr/>
      <dgm:t>
        <a:bodyPr/>
        <a:lstStyle/>
        <a:p>
          <a:endParaRPr lang="ru-RU"/>
        </a:p>
      </dgm:t>
    </dgm:pt>
    <dgm:pt modelId="{D1BD14B9-E33E-4341-8ABC-E0477518B3F3}" type="pres">
      <dgm:prSet presAssocID="{612834BA-6982-4166-98B1-C6336BD26D9F}" presName="sp" presStyleCnt="0"/>
      <dgm:spPr/>
    </dgm:pt>
    <dgm:pt modelId="{001C354A-1215-4E22-AFBE-C34C734009A9}" type="pres">
      <dgm:prSet presAssocID="{67C8FCEF-042E-4A2E-9080-E9EBC7DB57EF}" presName="arrowAndChildren" presStyleCnt="0"/>
      <dgm:spPr/>
    </dgm:pt>
    <dgm:pt modelId="{279B33C9-0019-4FED-92CF-012C94C01B4C}" type="pres">
      <dgm:prSet presAssocID="{67C8FCEF-042E-4A2E-9080-E9EBC7DB57EF}" presName="parentTextArrow" presStyleLbl="node1" presStyleIdx="1" presStyleCnt="3"/>
      <dgm:spPr/>
      <dgm:t>
        <a:bodyPr/>
        <a:lstStyle/>
        <a:p>
          <a:endParaRPr lang="ru-RU"/>
        </a:p>
      </dgm:t>
    </dgm:pt>
    <dgm:pt modelId="{37718562-21C0-42DF-A711-12AC4097AC2E}" type="pres">
      <dgm:prSet presAssocID="{67C8FCEF-042E-4A2E-9080-E9EBC7DB57EF}" presName="arrow" presStyleLbl="node1" presStyleIdx="2" presStyleCnt="3"/>
      <dgm:spPr/>
      <dgm:t>
        <a:bodyPr/>
        <a:lstStyle/>
        <a:p>
          <a:endParaRPr lang="ru-RU"/>
        </a:p>
      </dgm:t>
    </dgm:pt>
    <dgm:pt modelId="{51274B0C-D6DD-4497-AB9C-3AEA7293485F}" type="pres">
      <dgm:prSet presAssocID="{67C8FCEF-042E-4A2E-9080-E9EBC7DB57EF}" presName="descendantArrow" presStyleCnt="0"/>
      <dgm:spPr/>
    </dgm:pt>
    <dgm:pt modelId="{F6FA8881-D2BA-467E-A042-12BA4040BD4A}" type="pres">
      <dgm:prSet presAssocID="{8F6F08FB-AE06-4117-8DFC-1F68560B817B}" presName="childTextArrow" presStyleLbl="fgAccFollowNode1" presStyleIdx="4" presStyleCnt="5">
        <dgm:presLayoutVars>
          <dgm:bulletEnabled val="1"/>
        </dgm:presLayoutVars>
      </dgm:prSet>
      <dgm:spPr/>
      <dgm:t>
        <a:bodyPr/>
        <a:lstStyle/>
        <a:p>
          <a:endParaRPr lang="ru-RU"/>
        </a:p>
      </dgm:t>
    </dgm:pt>
  </dgm:ptLst>
  <dgm:cxnLst>
    <dgm:cxn modelId="{4606829A-C3E7-4A6B-9672-8955AE87819B}" type="presOf" srcId="{07416EE9-6F71-4387-8560-78F90B1404CC}" destId="{7A5D6952-5D5A-469C-88DE-04A1A914720C}" srcOrd="1" destOrd="0" presId="urn:microsoft.com/office/officeart/2005/8/layout/process4"/>
    <dgm:cxn modelId="{0994C6B7-70D7-4724-A123-9464D5B38307}" srcId="{820079CC-1FD9-4A22-B643-3AA73ABC9687}" destId="{2EB0E369-19A8-4FC5-99AF-1242D1D5B172}" srcOrd="1" destOrd="0" parTransId="{869582F6-8489-4793-8877-2450C79EE924}" sibTransId="{9296600E-C1B2-47B8-B350-7BA748DDD14C}"/>
    <dgm:cxn modelId="{896A1AD9-046D-42D1-B835-99BC88BF0A56}" type="presOf" srcId="{820079CC-1FD9-4A22-B643-3AA73ABC9687}" destId="{E61D386D-7CEA-4F42-9567-0BB3FAB60BBD}" srcOrd="1" destOrd="0" presId="urn:microsoft.com/office/officeart/2005/8/layout/process4"/>
    <dgm:cxn modelId="{080238DE-D7E6-465E-844B-6813CF674C8E}" srcId="{67C8FCEF-042E-4A2E-9080-E9EBC7DB57EF}" destId="{8F6F08FB-AE06-4117-8DFC-1F68560B817B}" srcOrd="0" destOrd="0" parTransId="{69CD43F4-FEF9-4B5A-89B8-15BED4E79A8F}" sibTransId="{B7EF7B1B-B99B-4D62-B402-9FA22619341A}"/>
    <dgm:cxn modelId="{638ADEB3-4677-4626-A774-D25946F4077A}" srcId="{07416EE9-6F71-4387-8560-78F90B1404CC}" destId="{953C0A06-9AB3-4B47-AF75-93AE0E3B3375}" srcOrd="0" destOrd="0" parTransId="{BE267D8D-B33B-46FC-BEBC-B2020CFFFC42}" sibTransId="{FACA02DC-8D19-4FC6-8264-1A6E04699DA2}"/>
    <dgm:cxn modelId="{37063B1E-7CC1-4A4F-80ED-EC015DA0B436}" type="presOf" srcId="{14167724-1C6D-49BF-B8F6-8E58A517FA46}" destId="{B4A05914-8F48-49DE-BDCB-FF3D7E03B2F1}" srcOrd="0" destOrd="0" presId="urn:microsoft.com/office/officeart/2005/8/layout/process4"/>
    <dgm:cxn modelId="{7DD548DB-EA82-4B40-8578-593B8DB098BF}" type="presOf" srcId="{820079CC-1FD9-4A22-B643-3AA73ABC9687}" destId="{ABFF798D-DF4C-48EA-8FDA-E3CDA8309A88}" srcOrd="0" destOrd="0" presId="urn:microsoft.com/office/officeart/2005/8/layout/process4"/>
    <dgm:cxn modelId="{7FDCB9DC-8C05-4888-894D-93871402747B}" srcId="{820079CC-1FD9-4A22-B643-3AA73ABC9687}" destId="{14167724-1C6D-49BF-B8F6-8E58A517FA46}" srcOrd="0" destOrd="0" parTransId="{1944252B-F9E9-4C3F-AB87-18B82181BD14}" sibTransId="{E374D8AD-9262-45E5-9BE5-4F7CB4719969}"/>
    <dgm:cxn modelId="{E9148E41-63B3-4B2D-A04E-33E408B90C99}" type="presOf" srcId="{67C8FCEF-042E-4A2E-9080-E9EBC7DB57EF}" destId="{37718562-21C0-42DF-A711-12AC4097AC2E}" srcOrd="1" destOrd="0" presId="urn:microsoft.com/office/officeart/2005/8/layout/process4"/>
    <dgm:cxn modelId="{6796D84C-6904-4DE7-A434-63148D0C7352}" srcId="{820079CC-1FD9-4A22-B643-3AA73ABC9687}" destId="{21F9F297-A1F6-4CEB-A2CE-377A4A0AB65F}" srcOrd="2" destOrd="0" parTransId="{9D9813F1-894F-4DB2-8CAC-A0E327CBF352}" sibTransId="{1C815CCE-87DA-4B9B-AE3C-809FE21A0A26}"/>
    <dgm:cxn modelId="{973FC886-0069-445B-91F0-3438BDF38D83}" srcId="{5B7FE29F-117B-4806-9CFC-DF0F02DEB56F}" destId="{820079CC-1FD9-4A22-B643-3AA73ABC9687}" srcOrd="1" destOrd="0" parTransId="{5FCBC898-8F69-4832-BE1D-EC03690B694A}" sibTransId="{F51C18B5-BD0B-4692-902D-BBE60F0B91F0}"/>
    <dgm:cxn modelId="{073E9734-C766-464D-82D2-DEF3AE9BAF26}" type="presOf" srcId="{5B7FE29F-117B-4806-9CFC-DF0F02DEB56F}" destId="{1898F720-EA5B-43DA-8D29-437EABCEDEE7}" srcOrd="0" destOrd="0" presId="urn:microsoft.com/office/officeart/2005/8/layout/process4"/>
    <dgm:cxn modelId="{6240D3CD-8E29-4985-9E2B-732F87E92AF0}" type="presOf" srcId="{21F9F297-A1F6-4CEB-A2CE-377A4A0AB65F}" destId="{27D42037-A85A-4697-87A5-E3F9A98793CF}" srcOrd="0" destOrd="0" presId="urn:microsoft.com/office/officeart/2005/8/layout/process4"/>
    <dgm:cxn modelId="{3EC8FC39-34A0-4CB8-A162-95A1B52F1FBD}" type="presOf" srcId="{07416EE9-6F71-4387-8560-78F90B1404CC}" destId="{CC544808-253B-4CF6-B1AA-825365D2E5BD}" srcOrd="0" destOrd="0" presId="urn:microsoft.com/office/officeart/2005/8/layout/process4"/>
    <dgm:cxn modelId="{E2147336-660A-4B4A-88EB-D47D0C4FFBCD}" srcId="{5B7FE29F-117B-4806-9CFC-DF0F02DEB56F}" destId="{67C8FCEF-042E-4A2E-9080-E9EBC7DB57EF}" srcOrd="0" destOrd="0" parTransId="{27569E98-8BBE-430C-93A0-1D4DCDF0969D}" sibTransId="{612834BA-6982-4166-98B1-C6336BD26D9F}"/>
    <dgm:cxn modelId="{01D25666-1052-45C6-86F9-C3E2E0FF62BC}" type="presOf" srcId="{2EB0E369-19A8-4FC5-99AF-1242D1D5B172}" destId="{C0423290-6B0B-4003-B645-4D1EE41663F0}" srcOrd="0" destOrd="0" presId="urn:microsoft.com/office/officeart/2005/8/layout/process4"/>
    <dgm:cxn modelId="{4A39FB25-766B-468B-BAFF-4FF152B5FAA7}" srcId="{5B7FE29F-117B-4806-9CFC-DF0F02DEB56F}" destId="{07416EE9-6F71-4387-8560-78F90B1404CC}" srcOrd="2" destOrd="0" parTransId="{73DB5A99-A442-4BE8-B837-C0F7F71B9822}" sibTransId="{5605E911-5C22-4A6A-ADD5-CCE433AA2D37}"/>
    <dgm:cxn modelId="{A4D6D918-A62B-4FA4-9FC9-677E099A2C23}" type="presOf" srcId="{8F6F08FB-AE06-4117-8DFC-1F68560B817B}" destId="{F6FA8881-D2BA-467E-A042-12BA4040BD4A}" srcOrd="0" destOrd="0" presId="urn:microsoft.com/office/officeart/2005/8/layout/process4"/>
    <dgm:cxn modelId="{02280018-33C7-4C29-9592-291E0B83606D}" type="presOf" srcId="{67C8FCEF-042E-4A2E-9080-E9EBC7DB57EF}" destId="{279B33C9-0019-4FED-92CF-012C94C01B4C}" srcOrd="0" destOrd="0" presId="urn:microsoft.com/office/officeart/2005/8/layout/process4"/>
    <dgm:cxn modelId="{F13BE67F-DA0B-4FB6-8B23-11DE59C28E3B}" type="presOf" srcId="{953C0A06-9AB3-4B47-AF75-93AE0E3B3375}" destId="{E9821048-FBB8-4520-9F5E-64C672AFFB3A}" srcOrd="0" destOrd="0" presId="urn:microsoft.com/office/officeart/2005/8/layout/process4"/>
    <dgm:cxn modelId="{A6287615-2618-4E08-B335-058F1C7BB475}" type="presParOf" srcId="{1898F720-EA5B-43DA-8D29-437EABCEDEE7}" destId="{6641589D-DFE9-4BF3-A669-AF1728C851DC}" srcOrd="0" destOrd="0" presId="urn:microsoft.com/office/officeart/2005/8/layout/process4"/>
    <dgm:cxn modelId="{B1AEC837-5962-4B31-8C46-27980A680551}" type="presParOf" srcId="{6641589D-DFE9-4BF3-A669-AF1728C851DC}" destId="{CC544808-253B-4CF6-B1AA-825365D2E5BD}" srcOrd="0" destOrd="0" presId="urn:microsoft.com/office/officeart/2005/8/layout/process4"/>
    <dgm:cxn modelId="{DCE7FD1A-A321-4BF9-9BAB-E6498F3CBFF4}" type="presParOf" srcId="{6641589D-DFE9-4BF3-A669-AF1728C851DC}" destId="{7A5D6952-5D5A-469C-88DE-04A1A914720C}" srcOrd="1" destOrd="0" presId="urn:microsoft.com/office/officeart/2005/8/layout/process4"/>
    <dgm:cxn modelId="{978DACA9-B372-4F4E-9D29-9057432B14D6}" type="presParOf" srcId="{6641589D-DFE9-4BF3-A669-AF1728C851DC}" destId="{F1E6283D-BA75-4663-8B7A-845C78E725D6}" srcOrd="2" destOrd="0" presId="urn:microsoft.com/office/officeart/2005/8/layout/process4"/>
    <dgm:cxn modelId="{9556AC14-8071-4B32-B5AC-4243DD6B3C37}" type="presParOf" srcId="{F1E6283D-BA75-4663-8B7A-845C78E725D6}" destId="{E9821048-FBB8-4520-9F5E-64C672AFFB3A}" srcOrd="0" destOrd="0" presId="urn:microsoft.com/office/officeart/2005/8/layout/process4"/>
    <dgm:cxn modelId="{C2393021-ACB8-40AE-AE32-72621EFD2AA4}" type="presParOf" srcId="{1898F720-EA5B-43DA-8D29-437EABCEDEE7}" destId="{77060DF1-4BBD-43CB-B7B0-DDCB2C610321}" srcOrd="1" destOrd="0" presId="urn:microsoft.com/office/officeart/2005/8/layout/process4"/>
    <dgm:cxn modelId="{238CDB6A-76A8-4476-A085-A128F908E792}" type="presParOf" srcId="{1898F720-EA5B-43DA-8D29-437EABCEDEE7}" destId="{3D3B3E72-ADBA-48F3-99FE-451F9D8A14DD}" srcOrd="2" destOrd="0" presId="urn:microsoft.com/office/officeart/2005/8/layout/process4"/>
    <dgm:cxn modelId="{9E88DE7F-C70B-45CB-B64E-CD7182108018}" type="presParOf" srcId="{3D3B3E72-ADBA-48F3-99FE-451F9D8A14DD}" destId="{ABFF798D-DF4C-48EA-8FDA-E3CDA8309A88}" srcOrd="0" destOrd="0" presId="urn:microsoft.com/office/officeart/2005/8/layout/process4"/>
    <dgm:cxn modelId="{6CAED72B-5AD9-4557-882A-EBA348E81EE0}" type="presParOf" srcId="{3D3B3E72-ADBA-48F3-99FE-451F9D8A14DD}" destId="{E61D386D-7CEA-4F42-9567-0BB3FAB60BBD}" srcOrd="1" destOrd="0" presId="urn:microsoft.com/office/officeart/2005/8/layout/process4"/>
    <dgm:cxn modelId="{BE1573A4-FC18-42A1-82DA-A06011E84A99}" type="presParOf" srcId="{3D3B3E72-ADBA-48F3-99FE-451F9D8A14DD}" destId="{8B31480A-0C75-4F6C-9EC6-E713008C0CF9}" srcOrd="2" destOrd="0" presId="urn:microsoft.com/office/officeart/2005/8/layout/process4"/>
    <dgm:cxn modelId="{731D6B30-9EFC-44BF-B897-4ECDDD49F8C8}" type="presParOf" srcId="{8B31480A-0C75-4F6C-9EC6-E713008C0CF9}" destId="{B4A05914-8F48-49DE-BDCB-FF3D7E03B2F1}" srcOrd="0" destOrd="0" presId="urn:microsoft.com/office/officeart/2005/8/layout/process4"/>
    <dgm:cxn modelId="{48BFE0A1-FEFD-4D11-99B7-2695B46D7C15}" type="presParOf" srcId="{8B31480A-0C75-4F6C-9EC6-E713008C0CF9}" destId="{C0423290-6B0B-4003-B645-4D1EE41663F0}" srcOrd="1" destOrd="0" presId="urn:microsoft.com/office/officeart/2005/8/layout/process4"/>
    <dgm:cxn modelId="{91184BB3-F324-44AC-9978-C82C7EAEC143}" type="presParOf" srcId="{8B31480A-0C75-4F6C-9EC6-E713008C0CF9}" destId="{27D42037-A85A-4697-87A5-E3F9A98793CF}" srcOrd="2" destOrd="0" presId="urn:microsoft.com/office/officeart/2005/8/layout/process4"/>
    <dgm:cxn modelId="{0E8F1FFC-19E6-4FC3-99CE-433B3D979296}" type="presParOf" srcId="{1898F720-EA5B-43DA-8D29-437EABCEDEE7}" destId="{D1BD14B9-E33E-4341-8ABC-E0477518B3F3}" srcOrd="3" destOrd="0" presId="urn:microsoft.com/office/officeart/2005/8/layout/process4"/>
    <dgm:cxn modelId="{E6F6BBE2-75AB-4659-BE42-69AAD396E135}" type="presParOf" srcId="{1898F720-EA5B-43DA-8D29-437EABCEDEE7}" destId="{001C354A-1215-4E22-AFBE-C34C734009A9}" srcOrd="4" destOrd="0" presId="urn:microsoft.com/office/officeart/2005/8/layout/process4"/>
    <dgm:cxn modelId="{824DF1BD-CC8C-49FE-A230-8DB02A1D1BB4}" type="presParOf" srcId="{001C354A-1215-4E22-AFBE-C34C734009A9}" destId="{279B33C9-0019-4FED-92CF-012C94C01B4C}" srcOrd="0" destOrd="0" presId="urn:microsoft.com/office/officeart/2005/8/layout/process4"/>
    <dgm:cxn modelId="{6B9D443E-9E12-4A3E-A62F-DD19BEBF9ECC}" type="presParOf" srcId="{001C354A-1215-4E22-AFBE-C34C734009A9}" destId="{37718562-21C0-42DF-A711-12AC4097AC2E}" srcOrd="1" destOrd="0" presId="urn:microsoft.com/office/officeart/2005/8/layout/process4"/>
    <dgm:cxn modelId="{2A004D69-CA45-49B2-9D91-26AE8B91E445}" type="presParOf" srcId="{001C354A-1215-4E22-AFBE-C34C734009A9}" destId="{51274B0C-D6DD-4497-AB9C-3AEA7293485F}" srcOrd="2" destOrd="0" presId="urn:microsoft.com/office/officeart/2005/8/layout/process4"/>
    <dgm:cxn modelId="{5E7CB4F9-237F-4F12-8503-CD265EDD4E3B}" type="presParOf" srcId="{51274B0C-D6DD-4497-AB9C-3AEA7293485F}" destId="{F6FA8881-D2BA-467E-A042-12BA4040BD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AC3FB8-77E2-44B9-BD1C-E7A086560C1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95286897-CA86-4255-B0C2-FCC7BB7CFD2B}">
      <dgm:prSet phldrT="[Текст]" custT="1"/>
      <dgm:spPr/>
      <dgm:t>
        <a:bodyPr/>
        <a:lstStyle/>
        <a:p>
          <a:r>
            <a:rPr lang="uk-UA" sz="1200" b="1" dirty="0" smtClean="0">
              <a:latin typeface="Times New Roman" pitchFamily="18" charset="0"/>
              <a:cs typeface="Times New Roman" pitchFamily="18" charset="0"/>
            </a:rPr>
            <a:t>Вибір імені товарної марки.</a:t>
          </a:r>
          <a:r>
            <a:rPr lang="en-US" sz="1200" b="1" dirty="0" smtClean="0">
              <a:latin typeface="Times New Roman" pitchFamily="18" charset="0"/>
              <a:cs typeface="Times New Roman" pitchFamily="18" charset="0"/>
            </a:rPr>
            <a:t> </a:t>
          </a:r>
          <a:r>
            <a:rPr lang="uk-UA" sz="1200" dirty="0" smtClean="0">
              <a:latin typeface="Times New Roman" pitchFamily="18" charset="0"/>
              <a:cs typeface="Times New Roman" pitchFamily="18" charset="0"/>
            </a:rPr>
            <a:t>Назва торгової марки повинна мати такі якості.</a:t>
          </a:r>
          <a:endParaRPr lang="ru-RU" sz="1200" dirty="0"/>
        </a:p>
      </dgm:t>
    </dgm:pt>
    <dgm:pt modelId="{9520F16F-1F3C-4771-AC2C-DB7347B11C18}" type="parTrans" cxnId="{F89A89DD-13D9-42E9-8B67-9B347FCA60ED}">
      <dgm:prSet/>
      <dgm:spPr/>
      <dgm:t>
        <a:bodyPr/>
        <a:lstStyle/>
        <a:p>
          <a:endParaRPr lang="ru-RU"/>
        </a:p>
      </dgm:t>
    </dgm:pt>
    <dgm:pt modelId="{C42D9189-4705-4413-9DE8-F5DA901186F8}" type="sibTrans" cxnId="{F89A89DD-13D9-42E9-8B67-9B347FCA60ED}">
      <dgm:prSet/>
      <dgm:spPr/>
      <dgm:t>
        <a:bodyPr/>
        <a:lstStyle/>
        <a:p>
          <a:endParaRPr lang="ru-RU"/>
        </a:p>
      </dgm:t>
    </dgm:pt>
    <dgm:pt modelId="{F4CDC87C-8930-4F20-B2C4-5E5E33136350}">
      <dgm:prSet custT="1"/>
      <dgm:spPr/>
      <dgm:t>
        <a:bodyPr/>
        <a:lstStyle/>
        <a:p>
          <a:r>
            <a:rPr lang="uk-UA" sz="1200" smtClean="0">
              <a:latin typeface="Times New Roman" pitchFamily="18" charset="0"/>
              <a:cs typeface="Times New Roman" pitchFamily="18" charset="0"/>
            </a:rPr>
            <a:t>повинна злегка натякати на переваги та якості товару;</a:t>
          </a:r>
          <a:endParaRPr lang="ru-RU" sz="1200" dirty="0">
            <a:latin typeface="Times New Roman" pitchFamily="18" charset="0"/>
            <a:cs typeface="Times New Roman" pitchFamily="18" charset="0"/>
          </a:endParaRPr>
        </a:p>
      </dgm:t>
    </dgm:pt>
    <dgm:pt modelId="{DA889528-B0F7-4046-BA3E-0DC1F57CD08E}" type="parTrans" cxnId="{88FBC5C4-F354-4E8B-BDCD-597AE72DC050}">
      <dgm:prSet/>
      <dgm:spPr/>
      <dgm:t>
        <a:bodyPr/>
        <a:lstStyle/>
        <a:p>
          <a:endParaRPr lang="ru-RU"/>
        </a:p>
      </dgm:t>
    </dgm:pt>
    <dgm:pt modelId="{60B1E3EC-355A-4B83-8DF9-0CDF873DBF82}" type="sibTrans" cxnId="{88FBC5C4-F354-4E8B-BDCD-597AE72DC050}">
      <dgm:prSet/>
      <dgm:spPr/>
      <dgm:t>
        <a:bodyPr/>
        <a:lstStyle/>
        <a:p>
          <a:endParaRPr lang="ru-RU"/>
        </a:p>
      </dgm:t>
    </dgm:pt>
    <dgm:pt modelId="{8DB563C6-A9B4-41A8-BEC4-2AA37E930781}">
      <dgm:prSet custT="1"/>
      <dgm:spPr/>
      <dgm:t>
        <a:bodyPr/>
        <a:lstStyle/>
        <a:p>
          <a:r>
            <a:rPr lang="uk-UA" sz="1200" dirty="0" smtClean="0">
              <a:latin typeface="Times New Roman" pitchFamily="18" charset="0"/>
              <a:cs typeface="Times New Roman" pitchFamily="18" charset="0"/>
            </a:rPr>
            <a:t>вона	повинна	легко	вимовлятися,	добре	</a:t>
          </a:r>
          <a:r>
            <a:rPr lang="uk-UA" sz="1200" dirty="0" err="1" smtClean="0">
              <a:latin typeface="Times New Roman" pitchFamily="18" charset="0"/>
              <a:cs typeface="Times New Roman" pitchFamily="18" charset="0"/>
            </a:rPr>
            <a:t>розпізнаватися</a:t>
          </a:r>
          <a:r>
            <a:rPr lang="uk-UA" sz="1200" dirty="0" smtClean="0">
              <a:latin typeface="Times New Roman" pitchFamily="18" charset="0"/>
              <a:cs typeface="Times New Roman" pitchFamily="18" charset="0"/>
            </a:rPr>
            <a:t>	та запам’ятовуватися;</a:t>
          </a:r>
          <a:endParaRPr lang="ru-RU" sz="1200" dirty="0">
            <a:latin typeface="Times New Roman" pitchFamily="18" charset="0"/>
            <a:cs typeface="Times New Roman" pitchFamily="18" charset="0"/>
          </a:endParaRPr>
        </a:p>
      </dgm:t>
    </dgm:pt>
    <dgm:pt modelId="{64C908D8-E9BC-4864-90A6-E90EDFBB1438}" type="parTrans" cxnId="{88AC0C65-605A-4FFC-A18A-8319A8A449CC}">
      <dgm:prSet/>
      <dgm:spPr/>
      <dgm:t>
        <a:bodyPr/>
        <a:lstStyle/>
        <a:p>
          <a:endParaRPr lang="ru-RU"/>
        </a:p>
      </dgm:t>
    </dgm:pt>
    <dgm:pt modelId="{2203B798-2434-407F-896D-7D3EF621233A}" type="sibTrans" cxnId="{88AC0C65-605A-4FFC-A18A-8319A8A449CC}">
      <dgm:prSet/>
      <dgm:spPr/>
      <dgm:t>
        <a:bodyPr/>
        <a:lstStyle/>
        <a:p>
          <a:endParaRPr lang="ru-RU"/>
        </a:p>
      </dgm:t>
    </dgm:pt>
    <dgm:pt modelId="{514D275B-A1A1-41B6-8937-D2D0594EFF31}">
      <dgm:prSet custT="1"/>
      <dgm:spPr/>
      <dgm:t>
        <a:bodyPr/>
        <a:lstStyle/>
        <a:p>
          <a:r>
            <a:rPr lang="uk-UA" sz="1200" dirty="0" smtClean="0">
              <a:latin typeface="Times New Roman" pitchFamily="18" charset="0"/>
              <a:cs typeface="Times New Roman" pitchFamily="18" charset="0"/>
            </a:rPr>
            <a:t>вона повинна бути індивідуальною;</a:t>
          </a:r>
          <a:endParaRPr lang="ru-RU" sz="1200" dirty="0">
            <a:latin typeface="Times New Roman" pitchFamily="18" charset="0"/>
            <a:cs typeface="Times New Roman" pitchFamily="18" charset="0"/>
          </a:endParaRPr>
        </a:p>
      </dgm:t>
    </dgm:pt>
    <dgm:pt modelId="{879F48E7-7A30-4472-B063-68F54009932E}" type="parTrans" cxnId="{7F9D07BB-5C80-4466-A43F-F3BB26270367}">
      <dgm:prSet/>
      <dgm:spPr/>
      <dgm:t>
        <a:bodyPr/>
        <a:lstStyle/>
        <a:p>
          <a:endParaRPr lang="ru-RU"/>
        </a:p>
      </dgm:t>
    </dgm:pt>
    <dgm:pt modelId="{FC93F850-6B8D-42DF-82D5-C65CFBB30ED2}" type="sibTrans" cxnId="{7F9D07BB-5C80-4466-A43F-F3BB26270367}">
      <dgm:prSet/>
      <dgm:spPr/>
      <dgm:t>
        <a:bodyPr/>
        <a:lstStyle/>
        <a:p>
          <a:endParaRPr lang="ru-RU"/>
        </a:p>
      </dgm:t>
    </dgm:pt>
    <dgm:pt modelId="{BB920CAD-EDA4-42CC-BBB7-9DA37C803C3C}">
      <dgm:prSet custT="1"/>
      <dgm:spPr/>
      <dgm:t>
        <a:bodyPr/>
        <a:lstStyle/>
        <a:p>
          <a:r>
            <a:rPr lang="uk-UA" sz="1200" smtClean="0">
              <a:latin typeface="Times New Roman" pitchFamily="18" charset="0"/>
              <a:cs typeface="Times New Roman" pitchFamily="18" charset="0"/>
            </a:rPr>
            <a:t>вона повинна легко перекладатися на іноземні мови;</a:t>
          </a:r>
          <a:endParaRPr lang="ru-RU" sz="1200" dirty="0">
            <a:latin typeface="Times New Roman" pitchFamily="18" charset="0"/>
            <a:cs typeface="Times New Roman" pitchFamily="18" charset="0"/>
          </a:endParaRPr>
        </a:p>
      </dgm:t>
    </dgm:pt>
    <dgm:pt modelId="{3A6F9C3C-5F43-42EF-BB44-0CA5B4F70775}" type="parTrans" cxnId="{7B1470D2-E67A-4DF0-A75F-FCBF2CD514DF}">
      <dgm:prSet/>
      <dgm:spPr/>
      <dgm:t>
        <a:bodyPr/>
        <a:lstStyle/>
        <a:p>
          <a:endParaRPr lang="ru-RU"/>
        </a:p>
      </dgm:t>
    </dgm:pt>
    <dgm:pt modelId="{2864BDED-0914-4ED6-A9D0-F8BC25A656B5}" type="sibTrans" cxnId="{7B1470D2-E67A-4DF0-A75F-FCBF2CD514DF}">
      <dgm:prSet/>
      <dgm:spPr/>
      <dgm:t>
        <a:bodyPr/>
        <a:lstStyle/>
        <a:p>
          <a:endParaRPr lang="ru-RU"/>
        </a:p>
      </dgm:t>
    </dgm:pt>
    <dgm:pt modelId="{DE2C7CCE-7353-4F9D-AEC7-463D1688443D}">
      <dgm:prSet custT="1"/>
      <dgm:spPr/>
      <dgm:t>
        <a:bodyPr/>
        <a:lstStyle/>
        <a:p>
          <a:r>
            <a:rPr lang="uk-UA" sz="1200" dirty="0" smtClean="0">
              <a:latin typeface="Times New Roman" pitchFamily="18" charset="0"/>
              <a:cs typeface="Times New Roman" pitchFamily="18" charset="0"/>
            </a:rPr>
            <a:t>назва повинна бути такою, щоб її можна було зареєструвати та забезпечити юридичний захист.</a:t>
          </a:r>
          <a:r>
            <a:rPr lang="en-US"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dgm:t>
    </dgm:pt>
    <dgm:pt modelId="{946F8AC2-FB55-4962-8D36-B1340FC8352A}" type="parTrans" cxnId="{CF0F8BC6-B37F-4D78-B591-52E2C9FE7CFC}">
      <dgm:prSet/>
      <dgm:spPr/>
      <dgm:t>
        <a:bodyPr/>
        <a:lstStyle/>
        <a:p>
          <a:endParaRPr lang="ru-RU"/>
        </a:p>
      </dgm:t>
    </dgm:pt>
    <dgm:pt modelId="{D55A4DF6-3E90-489D-8927-462A38571FE0}" type="sibTrans" cxnId="{CF0F8BC6-B37F-4D78-B591-52E2C9FE7CFC}">
      <dgm:prSet/>
      <dgm:spPr/>
      <dgm:t>
        <a:bodyPr/>
        <a:lstStyle/>
        <a:p>
          <a:endParaRPr lang="ru-RU"/>
        </a:p>
      </dgm:t>
    </dgm:pt>
    <dgm:pt modelId="{D6932A7D-6E09-4C70-93B0-D63809C47BB0}">
      <dgm:prSet custT="1"/>
      <dgm:spPr/>
      <dgm:t>
        <a:bodyPr/>
        <a:lstStyle/>
        <a:p>
          <a:r>
            <a:rPr lang="uk-UA" sz="1200" smtClean="0">
              <a:latin typeface="Times New Roman" pitchFamily="18" charset="0"/>
              <a:cs typeface="Times New Roman" pitchFamily="18" charset="0"/>
            </a:rPr>
            <a:t>споживачі хочуть спробувати нові товари;</a:t>
          </a:r>
          <a:endParaRPr lang="ru-RU" sz="1200" dirty="0">
            <a:latin typeface="Times New Roman" pitchFamily="18" charset="0"/>
            <a:cs typeface="Times New Roman" pitchFamily="18" charset="0"/>
          </a:endParaRPr>
        </a:p>
      </dgm:t>
    </dgm:pt>
    <dgm:pt modelId="{0FEE5CCE-06DF-4BC7-8577-A91C9B38ECBB}" type="parTrans" cxnId="{EF1E1406-D0B4-49B8-A668-EBDEAA8EF6C7}">
      <dgm:prSet/>
      <dgm:spPr/>
      <dgm:t>
        <a:bodyPr/>
        <a:lstStyle/>
        <a:p>
          <a:endParaRPr lang="ru-RU"/>
        </a:p>
      </dgm:t>
    </dgm:pt>
    <dgm:pt modelId="{0D40111F-D623-4B36-86C2-C58F326A6C4E}" type="sibTrans" cxnId="{EF1E1406-D0B4-49B8-A668-EBDEAA8EF6C7}">
      <dgm:prSet/>
      <dgm:spPr/>
      <dgm:t>
        <a:bodyPr/>
        <a:lstStyle/>
        <a:p>
          <a:endParaRPr lang="ru-RU"/>
        </a:p>
      </dgm:t>
    </dgm:pt>
    <dgm:pt modelId="{D589E0EF-51D6-4802-A459-221D6461225E}">
      <dgm:prSet custT="1"/>
      <dgm:spPr/>
      <dgm:t>
        <a:bodyPr/>
        <a:lstStyle/>
        <a:p>
          <a:r>
            <a:rPr lang="uk-UA" sz="1200" dirty="0" smtClean="0">
              <a:latin typeface="Times New Roman" pitchFamily="18" charset="0"/>
              <a:cs typeface="Times New Roman" pitchFamily="18" charset="0"/>
            </a:rPr>
            <a:t>нове ім’я стимулює виробників до ефективної організації свого виробництва;</a:t>
          </a:r>
          <a:endParaRPr lang="ru-RU" sz="1200" dirty="0">
            <a:latin typeface="Times New Roman" pitchFamily="18" charset="0"/>
            <a:cs typeface="Times New Roman" pitchFamily="18" charset="0"/>
          </a:endParaRPr>
        </a:p>
      </dgm:t>
    </dgm:pt>
    <dgm:pt modelId="{7631E59B-057C-4BA8-B0EA-2E35229880E7}" type="parTrans" cxnId="{2B2DBD69-27A7-4EF5-AEEC-B5956A26F4EC}">
      <dgm:prSet/>
      <dgm:spPr/>
      <dgm:t>
        <a:bodyPr/>
        <a:lstStyle/>
        <a:p>
          <a:endParaRPr lang="ru-RU"/>
        </a:p>
      </dgm:t>
    </dgm:pt>
    <dgm:pt modelId="{80314968-4763-49FA-B654-A0BB0E4C9D64}" type="sibTrans" cxnId="{2B2DBD69-27A7-4EF5-AEEC-B5956A26F4EC}">
      <dgm:prSet/>
      <dgm:spPr/>
      <dgm:t>
        <a:bodyPr/>
        <a:lstStyle/>
        <a:p>
          <a:endParaRPr lang="ru-RU"/>
        </a:p>
      </dgm:t>
    </dgm:pt>
    <dgm:pt modelId="{A4CDB504-ED0B-433F-B728-C5259DCDC1C6}">
      <dgm:prSet custT="1"/>
      <dgm:spPr/>
      <dgm:t>
        <a:bodyPr/>
        <a:lstStyle/>
        <a:p>
          <a:r>
            <a:rPr lang="uk-UA" sz="1200" smtClean="0">
              <a:latin typeface="Times New Roman" pitchFamily="18" charset="0"/>
              <a:cs typeface="Times New Roman" pitchFamily="18" charset="0"/>
            </a:rPr>
            <a:t>багатомарочний підхід дозволяє зосереджувати увагу на окремих особливостях кожного товару.</a:t>
          </a:r>
          <a:endParaRPr lang="ru-RU" sz="1200" dirty="0">
            <a:latin typeface="Times New Roman" pitchFamily="18" charset="0"/>
            <a:cs typeface="Times New Roman" pitchFamily="18" charset="0"/>
          </a:endParaRPr>
        </a:p>
      </dgm:t>
    </dgm:pt>
    <dgm:pt modelId="{F605FD90-A5F1-4EAA-8740-B39877E7CB59}" type="parTrans" cxnId="{55408BE0-CDD1-4A25-942A-8EE40955C127}">
      <dgm:prSet/>
      <dgm:spPr/>
      <dgm:t>
        <a:bodyPr/>
        <a:lstStyle/>
        <a:p>
          <a:endParaRPr lang="ru-RU"/>
        </a:p>
      </dgm:t>
    </dgm:pt>
    <dgm:pt modelId="{4E0D79CA-205A-418B-9F72-0B97649CFFF5}" type="sibTrans" cxnId="{55408BE0-CDD1-4A25-942A-8EE40955C127}">
      <dgm:prSet/>
      <dgm:spPr/>
      <dgm:t>
        <a:bodyPr/>
        <a:lstStyle/>
        <a:p>
          <a:endParaRPr lang="ru-RU"/>
        </a:p>
      </dgm:t>
    </dgm:pt>
    <dgm:pt modelId="{D45227F4-E976-44AE-9D35-5BEF3979E353}">
      <dgm:prSet custT="1"/>
      <dgm:spPr/>
      <dgm:t>
        <a:bodyPr/>
        <a:lstStyle/>
        <a:p>
          <a:r>
            <a:rPr lang="uk-UA" sz="1200" b="1" dirty="0" smtClean="0">
              <a:latin typeface="Times New Roman" pitchFamily="18" charset="0"/>
              <a:cs typeface="Times New Roman" pitchFamily="18" charset="0"/>
            </a:rPr>
            <a:t>Рішення про </a:t>
          </a:r>
          <a:r>
            <a:rPr lang="uk-UA" sz="1200" b="1" dirty="0" err="1" smtClean="0">
              <a:latin typeface="Times New Roman" pitchFamily="18" charset="0"/>
              <a:cs typeface="Times New Roman" pitchFamily="18" charset="0"/>
            </a:rPr>
            <a:t>багатомарочний</a:t>
          </a:r>
          <a:r>
            <a:rPr lang="uk-UA" sz="1200" b="1" dirty="0" smtClean="0">
              <a:latin typeface="Times New Roman" pitchFamily="18" charset="0"/>
              <a:cs typeface="Times New Roman" pitchFamily="18" charset="0"/>
            </a:rPr>
            <a:t> підхід</a:t>
          </a:r>
          <a:r>
            <a:rPr lang="en-US" sz="1200" b="1"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В</a:t>
          </a:r>
          <a:r>
            <a:rPr lang="uk-UA" sz="1200" dirty="0" err="1" smtClean="0">
              <a:latin typeface="Times New Roman" pitchFamily="18" charset="0"/>
              <a:cs typeface="Times New Roman" pitchFamily="18" charset="0"/>
            </a:rPr>
            <a:t>иробник</a:t>
          </a:r>
          <a:r>
            <a:rPr lang="uk-UA" sz="1200" dirty="0" smtClean="0">
              <a:latin typeface="Times New Roman" pitchFamily="18" charset="0"/>
              <a:cs typeface="Times New Roman" pitchFamily="18" charset="0"/>
            </a:rPr>
            <a:t> може отримати більше торгової площі в магазинах для викладки своїх товарів;</a:t>
          </a:r>
          <a:endParaRPr lang="ru-RU" sz="1200" dirty="0">
            <a:latin typeface="Times New Roman" pitchFamily="18" charset="0"/>
            <a:cs typeface="Times New Roman" pitchFamily="18" charset="0"/>
          </a:endParaRPr>
        </a:p>
      </dgm:t>
    </dgm:pt>
    <dgm:pt modelId="{1E395268-11F8-4494-910D-F979510266B8}" type="parTrans" cxnId="{2E2B2E37-E8CD-4BEA-AACD-C11908071640}">
      <dgm:prSet/>
      <dgm:spPr/>
      <dgm:t>
        <a:bodyPr/>
        <a:lstStyle/>
        <a:p>
          <a:endParaRPr lang="ru-RU"/>
        </a:p>
      </dgm:t>
    </dgm:pt>
    <dgm:pt modelId="{BE5FEFBA-4978-4114-B9FA-D1118CDFCF22}" type="sibTrans" cxnId="{2E2B2E37-E8CD-4BEA-AACD-C11908071640}">
      <dgm:prSet/>
      <dgm:spPr/>
      <dgm:t>
        <a:bodyPr/>
        <a:lstStyle/>
        <a:p>
          <a:endParaRPr lang="ru-RU"/>
        </a:p>
      </dgm:t>
    </dgm:pt>
    <dgm:pt modelId="{ABF7E906-8D17-462F-AC64-EE610F1FD53D}" type="pres">
      <dgm:prSet presAssocID="{71AC3FB8-77E2-44B9-BD1C-E7A086560C1D}" presName="Name0" presStyleCnt="0">
        <dgm:presLayoutVars>
          <dgm:dir/>
          <dgm:animLvl val="lvl"/>
          <dgm:resizeHandles val="exact"/>
        </dgm:presLayoutVars>
      </dgm:prSet>
      <dgm:spPr/>
      <dgm:t>
        <a:bodyPr/>
        <a:lstStyle/>
        <a:p>
          <a:endParaRPr lang="ru-RU"/>
        </a:p>
      </dgm:t>
    </dgm:pt>
    <dgm:pt modelId="{DACA8C64-2CBE-40A4-9E9A-E448306F3B84}" type="pres">
      <dgm:prSet presAssocID="{D45227F4-E976-44AE-9D35-5BEF3979E353}" presName="boxAndChildren" presStyleCnt="0"/>
      <dgm:spPr/>
    </dgm:pt>
    <dgm:pt modelId="{F022A67D-A579-4EA7-BCC1-F02EB84C5FA9}" type="pres">
      <dgm:prSet presAssocID="{D45227F4-E976-44AE-9D35-5BEF3979E353}" presName="parentTextBox" presStyleLbl="node1" presStyleIdx="0" presStyleCnt="2"/>
      <dgm:spPr/>
      <dgm:t>
        <a:bodyPr/>
        <a:lstStyle/>
        <a:p>
          <a:endParaRPr lang="ru-RU"/>
        </a:p>
      </dgm:t>
    </dgm:pt>
    <dgm:pt modelId="{2E051E4C-1854-446A-9C1E-547C24D05315}" type="pres">
      <dgm:prSet presAssocID="{D45227F4-E976-44AE-9D35-5BEF3979E353}" presName="entireBox" presStyleLbl="node1" presStyleIdx="0" presStyleCnt="2"/>
      <dgm:spPr/>
      <dgm:t>
        <a:bodyPr/>
        <a:lstStyle/>
        <a:p>
          <a:endParaRPr lang="ru-RU"/>
        </a:p>
      </dgm:t>
    </dgm:pt>
    <dgm:pt modelId="{0209663D-9D4B-499B-AC43-598795EFD535}" type="pres">
      <dgm:prSet presAssocID="{D45227F4-E976-44AE-9D35-5BEF3979E353}" presName="descendantBox" presStyleCnt="0"/>
      <dgm:spPr/>
    </dgm:pt>
    <dgm:pt modelId="{7F871C35-274D-42A5-9BFF-31642536CBF1}" type="pres">
      <dgm:prSet presAssocID="{D6932A7D-6E09-4C70-93B0-D63809C47BB0}" presName="childTextBox" presStyleLbl="fgAccFollowNode1" presStyleIdx="0" presStyleCnt="8">
        <dgm:presLayoutVars>
          <dgm:bulletEnabled val="1"/>
        </dgm:presLayoutVars>
      </dgm:prSet>
      <dgm:spPr/>
      <dgm:t>
        <a:bodyPr/>
        <a:lstStyle/>
        <a:p>
          <a:endParaRPr lang="ru-RU"/>
        </a:p>
      </dgm:t>
    </dgm:pt>
    <dgm:pt modelId="{0C1B1604-5DDD-4A2B-AC4E-F68B02E7EF6E}" type="pres">
      <dgm:prSet presAssocID="{D589E0EF-51D6-4802-A459-221D6461225E}" presName="childTextBox" presStyleLbl="fgAccFollowNode1" presStyleIdx="1" presStyleCnt="8">
        <dgm:presLayoutVars>
          <dgm:bulletEnabled val="1"/>
        </dgm:presLayoutVars>
      </dgm:prSet>
      <dgm:spPr/>
      <dgm:t>
        <a:bodyPr/>
        <a:lstStyle/>
        <a:p>
          <a:endParaRPr lang="ru-RU"/>
        </a:p>
      </dgm:t>
    </dgm:pt>
    <dgm:pt modelId="{B7A5AC60-0E0C-4C58-B45E-DEE66211AE83}" type="pres">
      <dgm:prSet presAssocID="{A4CDB504-ED0B-433F-B728-C5259DCDC1C6}" presName="childTextBox" presStyleLbl="fgAccFollowNode1" presStyleIdx="2" presStyleCnt="8">
        <dgm:presLayoutVars>
          <dgm:bulletEnabled val="1"/>
        </dgm:presLayoutVars>
      </dgm:prSet>
      <dgm:spPr/>
      <dgm:t>
        <a:bodyPr/>
        <a:lstStyle/>
        <a:p>
          <a:endParaRPr lang="ru-RU"/>
        </a:p>
      </dgm:t>
    </dgm:pt>
    <dgm:pt modelId="{AD8C5484-085D-40A9-B8D0-171ECE3178DF}" type="pres">
      <dgm:prSet presAssocID="{C42D9189-4705-4413-9DE8-F5DA901186F8}" presName="sp" presStyleCnt="0"/>
      <dgm:spPr/>
    </dgm:pt>
    <dgm:pt modelId="{2866B8F6-35FD-40DB-A12C-8A776278F8ED}" type="pres">
      <dgm:prSet presAssocID="{95286897-CA86-4255-B0C2-FCC7BB7CFD2B}" presName="arrowAndChildren" presStyleCnt="0"/>
      <dgm:spPr/>
    </dgm:pt>
    <dgm:pt modelId="{9B7C9719-85CF-4A3F-86AE-17F9EE87C847}" type="pres">
      <dgm:prSet presAssocID="{95286897-CA86-4255-B0C2-FCC7BB7CFD2B}" presName="parentTextArrow" presStyleLbl="node1" presStyleIdx="0" presStyleCnt="2"/>
      <dgm:spPr/>
      <dgm:t>
        <a:bodyPr/>
        <a:lstStyle/>
        <a:p>
          <a:endParaRPr lang="ru-RU"/>
        </a:p>
      </dgm:t>
    </dgm:pt>
    <dgm:pt modelId="{729381D4-778B-431D-A4C7-ED44C67B8860}" type="pres">
      <dgm:prSet presAssocID="{95286897-CA86-4255-B0C2-FCC7BB7CFD2B}" presName="arrow" presStyleLbl="node1" presStyleIdx="1" presStyleCnt="2"/>
      <dgm:spPr/>
      <dgm:t>
        <a:bodyPr/>
        <a:lstStyle/>
        <a:p>
          <a:endParaRPr lang="ru-RU"/>
        </a:p>
      </dgm:t>
    </dgm:pt>
    <dgm:pt modelId="{FEB55167-0E26-400D-9A24-63FE46625B97}" type="pres">
      <dgm:prSet presAssocID="{95286897-CA86-4255-B0C2-FCC7BB7CFD2B}" presName="descendantArrow" presStyleCnt="0"/>
      <dgm:spPr/>
    </dgm:pt>
    <dgm:pt modelId="{BD80E67F-9E1B-4FE7-9D28-EF8F0ADA1F34}" type="pres">
      <dgm:prSet presAssocID="{F4CDC87C-8930-4F20-B2C4-5E5E33136350}" presName="childTextArrow" presStyleLbl="fgAccFollowNode1" presStyleIdx="3" presStyleCnt="8">
        <dgm:presLayoutVars>
          <dgm:bulletEnabled val="1"/>
        </dgm:presLayoutVars>
      </dgm:prSet>
      <dgm:spPr/>
      <dgm:t>
        <a:bodyPr/>
        <a:lstStyle/>
        <a:p>
          <a:endParaRPr lang="ru-RU"/>
        </a:p>
      </dgm:t>
    </dgm:pt>
    <dgm:pt modelId="{92CD2957-C76E-4BC2-BDEB-1837B4006664}" type="pres">
      <dgm:prSet presAssocID="{8DB563C6-A9B4-41A8-BEC4-2AA37E930781}" presName="childTextArrow" presStyleLbl="fgAccFollowNode1" presStyleIdx="4" presStyleCnt="8">
        <dgm:presLayoutVars>
          <dgm:bulletEnabled val="1"/>
        </dgm:presLayoutVars>
      </dgm:prSet>
      <dgm:spPr/>
      <dgm:t>
        <a:bodyPr/>
        <a:lstStyle/>
        <a:p>
          <a:endParaRPr lang="ru-RU"/>
        </a:p>
      </dgm:t>
    </dgm:pt>
    <dgm:pt modelId="{3FE65CAA-2121-4CAB-BE6C-EFE4DCE7C0A9}" type="pres">
      <dgm:prSet presAssocID="{514D275B-A1A1-41B6-8937-D2D0594EFF31}" presName="childTextArrow" presStyleLbl="fgAccFollowNode1" presStyleIdx="5" presStyleCnt="8">
        <dgm:presLayoutVars>
          <dgm:bulletEnabled val="1"/>
        </dgm:presLayoutVars>
      </dgm:prSet>
      <dgm:spPr/>
      <dgm:t>
        <a:bodyPr/>
        <a:lstStyle/>
        <a:p>
          <a:endParaRPr lang="ru-RU"/>
        </a:p>
      </dgm:t>
    </dgm:pt>
    <dgm:pt modelId="{C6C77CD8-7090-485C-8717-4DF9DC7717CD}" type="pres">
      <dgm:prSet presAssocID="{BB920CAD-EDA4-42CC-BBB7-9DA37C803C3C}" presName="childTextArrow" presStyleLbl="fgAccFollowNode1" presStyleIdx="6" presStyleCnt="8">
        <dgm:presLayoutVars>
          <dgm:bulletEnabled val="1"/>
        </dgm:presLayoutVars>
      </dgm:prSet>
      <dgm:spPr/>
      <dgm:t>
        <a:bodyPr/>
        <a:lstStyle/>
        <a:p>
          <a:endParaRPr lang="ru-RU"/>
        </a:p>
      </dgm:t>
    </dgm:pt>
    <dgm:pt modelId="{CD4E5037-796D-4FC2-B20A-E0D6E86DF871}" type="pres">
      <dgm:prSet presAssocID="{DE2C7CCE-7353-4F9D-AEC7-463D1688443D}" presName="childTextArrow" presStyleLbl="fgAccFollowNode1" presStyleIdx="7" presStyleCnt="8">
        <dgm:presLayoutVars>
          <dgm:bulletEnabled val="1"/>
        </dgm:presLayoutVars>
      </dgm:prSet>
      <dgm:spPr/>
      <dgm:t>
        <a:bodyPr/>
        <a:lstStyle/>
        <a:p>
          <a:endParaRPr lang="ru-RU"/>
        </a:p>
      </dgm:t>
    </dgm:pt>
  </dgm:ptLst>
  <dgm:cxnLst>
    <dgm:cxn modelId="{7F9D07BB-5C80-4466-A43F-F3BB26270367}" srcId="{95286897-CA86-4255-B0C2-FCC7BB7CFD2B}" destId="{514D275B-A1A1-41B6-8937-D2D0594EFF31}" srcOrd="2" destOrd="0" parTransId="{879F48E7-7A30-4472-B063-68F54009932E}" sibTransId="{FC93F850-6B8D-42DF-82D5-C65CFBB30ED2}"/>
    <dgm:cxn modelId="{CF0F8BC6-B37F-4D78-B591-52E2C9FE7CFC}" srcId="{95286897-CA86-4255-B0C2-FCC7BB7CFD2B}" destId="{DE2C7CCE-7353-4F9D-AEC7-463D1688443D}" srcOrd="4" destOrd="0" parTransId="{946F8AC2-FB55-4962-8D36-B1340FC8352A}" sibTransId="{D55A4DF6-3E90-489D-8927-462A38571FE0}"/>
    <dgm:cxn modelId="{A3CA906B-A846-4D2D-95CF-EF4C1CAE00C4}" type="presOf" srcId="{A4CDB504-ED0B-433F-B728-C5259DCDC1C6}" destId="{B7A5AC60-0E0C-4C58-B45E-DEE66211AE83}" srcOrd="0" destOrd="0" presId="urn:microsoft.com/office/officeart/2005/8/layout/process4"/>
    <dgm:cxn modelId="{D370DF40-4F49-4830-8096-667D13CE15C3}" type="presOf" srcId="{DE2C7CCE-7353-4F9D-AEC7-463D1688443D}" destId="{CD4E5037-796D-4FC2-B20A-E0D6E86DF871}" srcOrd="0" destOrd="0" presId="urn:microsoft.com/office/officeart/2005/8/layout/process4"/>
    <dgm:cxn modelId="{7E24AE15-60C2-4ADF-8A0F-CB669BACDF9E}" type="presOf" srcId="{D589E0EF-51D6-4802-A459-221D6461225E}" destId="{0C1B1604-5DDD-4A2B-AC4E-F68B02E7EF6E}" srcOrd="0" destOrd="0" presId="urn:microsoft.com/office/officeart/2005/8/layout/process4"/>
    <dgm:cxn modelId="{136B9F63-D66C-4437-8960-A83F7B45368D}" type="presOf" srcId="{95286897-CA86-4255-B0C2-FCC7BB7CFD2B}" destId="{9B7C9719-85CF-4A3F-86AE-17F9EE87C847}" srcOrd="0" destOrd="0" presId="urn:microsoft.com/office/officeart/2005/8/layout/process4"/>
    <dgm:cxn modelId="{88FBC5C4-F354-4E8B-BDCD-597AE72DC050}" srcId="{95286897-CA86-4255-B0C2-FCC7BB7CFD2B}" destId="{F4CDC87C-8930-4F20-B2C4-5E5E33136350}" srcOrd="0" destOrd="0" parTransId="{DA889528-B0F7-4046-BA3E-0DC1F57CD08E}" sibTransId="{60B1E3EC-355A-4B83-8DF9-0CDF873DBF82}"/>
    <dgm:cxn modelId="{88AC0C65-605A-4FFC-A18A-8319A8A449CC}" srcId="{95286897-CA86-4255-B0C2-FCC7BB7CFD2B}" destId="{8DB563C6-A9B4-41A8-BEC4-2AA37E930781}" srcOrd="1" destOrd="0" parTransId="{64C908D8-E9BC-4864-90A6-E90EDFBB1438}" sibTransId="{2203B798-2434-407F-896D-7D3EF621233A}"/>
    <dgm:cxn modelId="{220BE91B-7CF1-4B26-87B8-76FA0DDB6FBA}" type="presOf" srcId="{F4CDC87C-8930-4F20-B2C4-5E5E33136350}" destId="{BD80E67F-9E1B-4FE7-9D28-EF8F0ADA1F34}" srcOrd="0" destOrd="0" presId="urn:microsoft.com/office/officeart/2005/8/layout/process4"/>
    <dgm:cxn modelId="{EF1E1406-D0B4-49B8-A668-EBDEAA8EF6C7}" srcId="{D45227F4-E976-44AE-9D35-5BEF3979E353}" destId="{D6932A7D-6E09-4C70-93B0-D63809C47BB0}" srcOrd="0" destOrd="0" parTransId="{0FEE5CCE-06DF-4BC7-8577-A91C9B38ECBB}" sibTransId="{0D40111F-D623-4B36-86C2-C58F326A6C4E}"/>
    <dgm:cxn modelId="{6C5F1F35-293D-41D4-ADD7-3A241288D367}" type="presOf" srcId="{D45227F4-E976-44AE-9D35-5BEF3979E353}" destId="{F022A67D-A579-4EA7-BCC1-F02EB84C5FA9}" srcOrd="0" destOrd="0" presId="urn:microsoft.com/office/officeart/2005/8/layout/process4"/>
    <dgm:cxn modelId="{22CFCA02-0F4F-4527-829C-05A0CA73B904}" type="presOf" srcId="{514D275B-A1A1-41B6-8937-D2D0594EFF31}" destId="{3FE65CAA-2121-4CAB-BE6C-EFE4DCE7C0A9}" srcOrd="0" destOrd="0" presId="urn:microsoft.com/office/officeart/2005/8/layout/process4"/>
    <dgm:cxn modelId="{2E2B2E37-E8CD-4BEA-AACD-C11908071640}" srcId="{71AC3FB8-77E2-44B9-BD1C-E7A086560C1D}" destId="{D45227F4-E976-44AE-9D35-5BEF3979E353}" srcOrd="1" destOrd="0" parTransId="{1E395268-11F8-4494-910D-F979510266B8}" sibTransId="{BE5FEFBA-4978-4114-B9FA-D1118CDFCF22}"/>
    <dgm:cxn modelId="{7D85553E-E42F-4433-BA59-3197D6783C47}" type="presOf" srcId="{BB920CAD-EDA4-42CC-BBB7-9DA37C803C3C}" destId="{C6C77CD8-7090-485C-8717-4DF9DC7717CD}" srcOrd="0" destOrd="0" presId="urn:microsoft.com/office/officeart/2005/8/layout/process4"/>
    <dgm:cxn modelId="{7B1470D2-E67A-4DF0-A75F-FCBF2CD514DF}" srcId="{95286897-CA86-4255-B0C2-FCC7BB7CFD2B}" destId="{BB920CAD-EDA4-42CC-BBB7-9DA37C803C3C}" srcOrd="3" destOrd="0" parTransId="{3A6F9C3C-5F43-42EF-BB44-0CA5B4F70775}" sibTransId="{2864BDED-0914-4ED6-A9D0-F8BC25A656B5}"/>
    <dgm:cxn modelId="{0491E2C2-80CE-4190-AF52-18DAF69271B0}" type="presOf" srcId="{71AC3FB8-77E2-44B9-BD1C-E7A086560C1D}" destId="{ABF7E906-8D17-462F-AC64-EE610F1FD53D}" srcOrd="0" destOrd="0" presId="urn:microsoft.com/office/officeart/2005/8/layout/process4"/>
    <dgm:cxn modelId="{19A315E1-8B58-48F1-BDC5-CFF4A5C87825}" type="presOf" srcId="{D45227F4-E976-44AE-9D35-5BEF3979E353}" destId="{2E051E4C-1854-446A-9C1E-547C24D05315}" srcOrd="1" destOrd="0" presId="urn:microsoft.com/office/officeart/2005/8/layout/process4"/>
    <dgm:cxn modelId="{FB774878-C708-4BA1-B185-34FF8DDECE6F}" type="presOf" srcId="{8DB563C6-A9B4-41A8-BEC4-2AA37E930781}" destId="{92CD2957-C76E-4BC2-BDEB-1837B4006664}" srcOrd="0" destOrd="0" presId="urn:microsoft.com/office/officeart/2005/8/layout/process4"/>
    <dgm:cxn modelId="{2B2DBD69-27A7-4EF5-AEEC-B5956A26F4EC}" srcId="{D45227F4-E976-44AE-9D35-5BEF3979E353}" destId="{D589E0EF-51D6-4802-A459-221D6461225E}" srcOrd="1" destOrd="0" parTransId="{7631E59B-057C-4BA8-B0EA-2E35229880E7}" sibTransId="{80314968-4763-49FA-B654-A0BB0E4C9D64}"/>
    <dgm:cxn modelId="{55408BE0-CDD1-4A25-942A-8EE40955C127}" srcId="{D45227F4-E976-44AE-9D35-5BEF3979E353}" destId="{A4CDB504-ED0B-433F-B728-C5259DCDC1C6}" srcOrd="2" destOrd="0" parTransId="{F605FD90-A5F1-4EAA-8740-B39877E7CB59}" sibTransId="{4E0D79CA-205A-418B-9F72-0B97649CFFF5}"/>
    <dgm:cxn modelId="{91E917B7-5FDE-4DA2-9E57-3872014D6FA8}" type="presOf" srcId="{D6932A7D-6E09-4C70-93B0-D63809C47BB0}" destId="{7F871C35-274D-42A5-9BFF-31642536CBF1}" srcOrd="0" destOrd="0" presId="urn:microsoft.com/office/officeart/2005/8/layout/process4"/>
    <dgm:cxn modelId="{A2BC9B78-E032-42DA-BE31-A84AB2BED537}" type="presOf" srcId="{95286897-CA86-4255-B0C2-FCC7BB7CFD2B}" destId="{729381D4-778B-431D-A4C7-ED44C67B8860}" srcOrd="1" destOrd="0" presId="urn:microsoft.com/office/officeart/2005/8/layout/process4"/>
    <dgm:cxn modelId="{F89A89DD-13D9-42E9-8B67-9B347FCA60ED}" srcId="{71AC3FB8-77E2-44B9-BD1C-E7A086560C1D}" destId="{95286897-CA86-4255-B0C2-FCC7BB7CFD2B}" srcOrd="0" destOrd="0" parTransId="{9520F16F-1F3C-4771-AC2C-DB7347B11C18}" sibTransId="{C42D9189-4705-4413-9DE8-F5DA901186F8}"/>
    <dgm:cxn modelId="{4E28DED7-1990-4A61-A075-3BAF4ADAB456}" type="presParOf" srcId="{ABF7E906-8D17-462F-AC64-EE610F1FD53D}" destId="{DACA8C64-2CBE-40A4-9E9A-E448306F3B84}" srcOrd="0" destOrd="0" presId="urn:microsoft.com/office/officeart/2005/8/layout/process4"/>
    <dgm:cxn modelId="{0437DF7D-DDE1-4AA9-B610-17755BCFAC4E}" type="presParOf" srcId="{DACA8C64-2CBE-40A4-9E9A-E448306F3B84}" destId="{F022A67D-A579-4EA7-BCC1-F02EB84C5FA9}" srcOrd="0" destOrd="0" presId="urn:microsoft.com/office/officeart/2005/8/layout/process4"/>
    <dgm:cxn modelId="{B9CEAE09-D84B-468B-925E-4DF1DFDF6D30}" type="presParOf" srcId="{DACA8C64-2CBE-40A4-9E9A-E448306F3B84}" destId="{2E051E4C-1854-446A-9C1E-547C24D05315}" srcOrd="1" destOrd="0" presId="urn:microsoft.com/office/officeart/2005/8/layout/process4"/>
    <dgm:cxn modelId="{31DFAC73-CB82-4706-B24A-6D30E1C6F885}" type="presParOf" srcId="{DACA8C64-2CBE-40A4-9E9A-E448306F3B84}" destId="{0209663D-9D4B-499B-AC43-598795EFD535}" srcOrd="2" destOrd="0" presId="urn:microsoft.com/office/officeart/2005/8/layout/process4"/>
    <dgm:cxn modelId="{6D6AB836-E67B-40B5-B378-083EFD73A3FE}" type="presParOf" srcId="{0209663D-9D4B-499B-AC43-598795EFD535}" destId="{7F871C35-274D-42A5-9BFF-31642536CBF1}" srcOrd="0" destOrd="0" presId="urn:microsoft.com/office/officeart/2005/8/layout/process4"/>
    <dgm:cxn modelId="{18385744-81D9-4A6E-989D-1B89EC1AE32A}" type="presParOf" srcId="{0209663D-9D4B-499B-AC43-598795EFD535}" destId="{0C1B1604-5DDD-4A2B-AC4E-F68B02E7EF6E}" srcOrd="1" destOrd="0" presId="urn:microsoft.com/office/officeart/2005/8/layout/process4"/>
    <dgm:cxn modelId="{2505766E-1B34-4D2B-9018-E2689FDD0820}" type="presParOf" srcId="{0209663D-9D4B-499B-AC43-598795EFD535}" destId="{B7A5AC60-0E0C-4C58-B45E-DEE66211AE83}" srcOrd="2" destOrd="0" presId="urn:microsoft.com/office/officeart/2005/8/layout/process4"/>
    <dgm:cxn modelId="{DC8ADC0D-AE4E-42D3-A9F9-B64F305AFED7}" type="presParOf" srcId="{ABF7E906-8D17-462F-AC64-EE610F1FD53D}" destId="{AD8C5484-085D-40A9-B8D0-171ECE3178DF}" srcOrd="1" destOrd="0" presId="urn:microsoft.com/office/officeart/2005/8/layout/process4"/>
    <dgm:cxn modelId="{7F898A2C-82E5-4C15-BA7B-FD8D1DA48476}" type="presParOf" srcId="{ABF7E906-8D17-462F-AC64-EE610F1FD53D}" destId="{2866B8F6-35FD-40DB-A12C-8A776278F8ED}" srcOrd="2" destOrd="0" presId="urn:microsoft.com/office/officeart/2005/8/layout/process4"/>
    <dgm:cxn modelId="{43005888-33CF-46C4-AF2B-A62EA9C497B6}" type="presParOf" srcId="{2866B8F6-35FD-40DB-A12C-8A776278F8ED}" destId="{9B7C9719-85CF-4A3F-86AE-17F9EE87C847}" srcOrd="0" destOrd="0" presId="urn:microsoft.com/office/officeart/2005/8/layout/process4"/>
    <dgm:cxn modelId="{22077A7B-2560-4A14-A701-DAD5A82307A8}" type="presParOf" srcId="{2866B8F6-35FD-40DB-A12C-8A776278F8ED}" destId="{729381D4-778B-431D-A4C7-ED44C67B8860}" srcOrd="1" destOrd="0" presId="urn:microsoft.com/office/officeart/2005/8/layout/process4"/>
    <dgm:cxn modelId="{4BA939A8-1EC7-42BE-AEB0-4F7A5EF33638}" type="presParOf" srcId="{2866B8F6-35FD-40DB-A12C-8A776278F8ED}" destId="{FEB55167-0E26-400D-9A24-63FE46625B97}" srcOrd="2" destOrd="0" presId="urn:microsoft.com/office/officeart/2005/8/layout/process4"/>
    <dgm:cxn modelId="{F5D59DDB-EEAB-43D9-91C1-154CA4C7DB66}" type="presParOf" srcId="{FEB55167-0E26-400D-9A24-63FE46625B97}" destId="{BD80E67F-9E1B-4FE7-9D28-EF8F0ADA1F34}" srcOrd="0" destOrd="0" presId="urn:microsoft.com/office/officeart/2005/8/layout/process4"/>
    <dgm:cxn modelId="{65532403-97D8-47D0-949E-FF029EEE9DC2}" type="presParOf" srcId="{FEB55167-0E26-400D-9A24-63FE46625B97}" destId="{92CD2957-C76E-4BC2-BDEB-1837B4006664}" srcOrd="1" destOrd="0" presId="urn:microsoft.com/office/officeart/2005/8/layout/process4"/>
    <dgm:cxn modelId="{F9C39FE7-2BF4-453C-9D98-DA7EFD0BA1EC}" type="presParOf" srcId="{FEB55167-0E26-400D-9A24-63FE46625B97}" destId="{3FE65CAA-2121-4CAB-BE6C-EFE4DCE7C0A9}" srcOrd="2" destOrd="0" presId="urn:microsoft.com/office/officeart/2005/8/layout/process4"/>
    <dgm:cxn modelId="{36DA079E-04BE-4F71-8C58-81971618C8D8}" type="presParOf" srcId="{FEB55167-0E26-400D-9A24-63FE46625B97}" destId="{C6C77CD8-7090-485C-8717-4DF9DC7717CD}" srcOrd="3" destOrd="0" presId="urn:microsoft.com/office/officeart/2005/8/layout/process4"/>
    <dgm:cxn modelId="{0AB3A539-A70A-4514-9678-05584746E353}" type="presParOf" srcId="{FEB55167-0E26-400D-9A24-63FE46625B97}" destId="{CD4E5037-796D-4FC2-B20A-E0D6E86DF871}"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CB1901-76E9-4058-8526-47529D66D51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28D4E3A6-6A37-47A2-8029-9C577F572300}">
      <dgm:prSet phldrT="[Текст]"/>
      <dgm:spPr/>
      <dgm:t>
        <a:bodyPr/>
        <a:lstStyle/>
        <a:p>
          <a:r>
            <a:rPr lang="uk-UA" smtClean="0">
              <a:latin typeface="Times New Roman" pitchFamily="18" charset="0"/>
              <a:cs typeface="Times New Roman" pitchFamily="18" charset="0"/>
            </a:rPr>
            <a:t>первісною, тобто безпосередньо вміщувати товар; </a:t>
          </a:r>
          <a:r>
            <a:rPr lang="uk-UA" i="1" smtClean="0">
              <a:latin typeface="Times New Roman" pitchFamily="18" charset="0"/>
              <a:cs typeface="Times New Roman" pitchFamily="18" charset="0"/>
            </a:rPr>
            <a:t>(тюбик, який містить зубну пасту Colgate);</a:t>
          </a:r>
          <a:endParaRPr lang="ru-RU">
            <a:latin typeface="Times New Roman" pitchFamily="18" charset="0"/>
            <a:cs typeface="Times New Roman" pitchFamily="18" charset="0"/>
          </a:endParaRPr>
        </a:p>
      </dgm:t>
    </dgm:pt>
    <dgm:pt modelId="{6010C071-EBEA-4124-B483-279ADE69078E}" type="parTrans" cxnId="{695A9A11-6F57-45C3-92F5-7E5A43B76583}">
      <dgm:prSet/>
      <dgm:spPr/>
      <dgm:t>
        <a:bodyPr/>
        <a:lstStyle/>
        <a:p>
          <a:endParaRPr lang="ru-RU"/>
        </a:p>
      </dgm:t>
    </dgm:pt>
    <dgm:pt modelId="{D17EFE4B-8BD7-425C-842D-DB130C49FBCF}" type="sibTrans" cxnId="{695A9A11-6F57-45C3-92F5-7E5A43B76583}">
      <dgm:prSet/>
      <dgm:spPr/>
      <dgm:t>
        <a:bodyPr/>
        <a:lstStyle/>
        <a:p>
          <a:endParaRPr lang="ru-RU"/>
        </a:p>
      </dgm:t>
    </dgm:pt>
    <dgm:pt modelId="{0D252BF2-5EBA-415F-9548-FF9DEE42B5B3}">
      <dgm:prSet/>
      <dgm:spPr/>
      <dgm:t>
        <a:bodyPr/>
        <a:lstStyle/>
        <a:p>
          <a:r>
            <a:rPr lang="uk-UA" dirty="0" smtClean="0">
              <a:latin typeface="Times New Roman" pitchFamily="18" charset="0"/>
              <a:cs typeface="Times New Roman" pitchFamily="18" charset="0"/>
            </a:rPr>
            <a:t>вторинна упаковка, яка викидається при використанні або перед використанням товару </a:t>
          </a:r>
          <a:r>
            <a:rPr lang="uk-UA" i="1" dirty="0" smtClean="0">
              <a:latin typeface="Times New Roman" pitchFamily="18" charset="0"/>
              <a:cs typeface="Times New Roman" pitchFamily="18" charset="0"/>
            </a:rPr>
            <a:t>(картонна коробочка, в якій знаходиться тюбик зубної пасти </a:t>
          </a:r>
          <a:r>
            <a:rPr lang="uk-UA" i="1" dirty="0" err="1" smtClean="0">
              <a:latin typeface="Times New Roman" pitchFamily="18" charset="0"/>
              <a:cs typeface="Times New Roman" pitchFamily="18" charset="0"/>
            </a:rPr>
            <a:t>Colgate</a:t>
          </a:r>
          <a:r>
            <a:rPr lang="uk-UA" i="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322FCDD0-CB3A-4A9D-9B1D-B36B41DCCCB9}" type="parTrans" cxnId="{D5BB2123-D5AE-4ADD-AEA1-BE26EEE8EF0C}">
      <dgm:prSet/>
      <dgm:spPr/>
      <dgm:t>
        <a:bodyPr/>
        <a:lstStyle/>
        <a:p>
          <a:endParaRPr lang="ru-RU"/>
        </a:p>
      </dgm:t>
    </dgm:pt>
    <dgm:pt modelId="{6CE04293-A68C-41C6-B49A-64F8EE74FE09}" type="sibTrans" cxnId="{D5BB2123-D5AE-4ADD-AEA1-BE26EEE8EF0C}">
      <dgm:prSet/>
      <dgm:spPr/>
      <dgm:t>
        <a:bodyPr/>
        <a:lstStyle/>
        <a:p>
          <a:endParaRPr lang="ru-RU"/>
        </a:p>
      </dgm:t>
    </dgm:pt>
    <dgm:pt modelId="{8814B777-694E-456B-B739-F8CDD1CABC36}">
      <dgm:prSet/>
      <dgm:spPr/>
      <dgm:t>
        <a:bodyPr/>
        <a:lstStyle/>
        <a:p>
          <a:r>
            <a:rPr lang="uk-UA" dirty="0" smtClean="0">
              <a:latin typeface="Times New Roman" pitchFamily="18" charset="0"/>
              <a:cs typeface="Times New Roman" pitchFamily="18" charset="0"/>
            </a:rPr>
            <a:t>транспортна упаковка, яка необхідна для зберігання, ідентифікації та транспортування товару </a:t>
          </a:r>
          <a:r>
            <a:rPr lang="uk-UA" i="1" dirty="0" smtClean="0">
              <a:latin typeface="Times New Roman" pitchFamily="18" charset="0"/>
              <a:cs typeface="Times New Roman" pitchFamily="18" charset="0"/>
            </a:rPr>
            <a:t>(картонний ящик, у якому упаковано шість дюжин тюбиків зубної пасти </a:t>
          </a:r>
          <a:r>
            <a:rPr lang="uk-UA" i="1" dirty="0" err="1" smtClean="0">
              <a:latin typeface="Times New Roman" pitchFamily="18" charset="0"/>
              <a:cs typeface="Times New Roman" pitchFamily="18" charset="0"/>
            </a:rPr>
            <a:t>Colgate</a:t>
          </a:r>
          <a:r>
            <a:rPr lang="uk-UA" i="1"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40D69FBB-CDA1-48CB-A3FA-1DD2E6625E5B}" type="parTrans" cxnId="{3F1919F6-4C4C-4E76-A858-22051433941E}">
      <dgm:prSet/>
      <dgm:spPr/>
      <dgm:t>
        <a:bodyPr/>
        <a:lstStyle/>
        <a:p>
          <a:endParaRPr lang="ru-RU"/>
        </a:p>
      </dgm:t>
    </dgm:pt>
    <dgm:pt modelId="{2BCED29F-3ED3-4FE1-87B7-85B639A52A52}" type="sibTrans" cxnId="{3F1919F6-4C4C-4E76-A858-22051433941E}">
      <dgm:prSet/>
      <dgm:spPr/>
      <dgm:t>
        <a:bodyPr/>
        <a:lstStyle/>
        <a:p>
          <a:endParaRPr lang="ru-RU"/>
        </a:p>
      </dgm:t>
    </dgm:pt>
    <dgm:pt modelId="{9C942412-64E6-4F8F-A1E0-3FF13061BC96}" type="pres">
      <dgm:prSet presAssocID="{B6CB1901-76E9-4058-8526-47529D66D519}" presName="arrowDiagram" presStyleCnt="0">
        <dgm:presLayoutVars>
          <dgm:chMax val="5"/>
          <dgm:dir/>
          <dgm:resizeHandles val="exact"/>
        </dgm:presLayoutVars>
      </dgm:prSet>
      <dgm:spPr/>
      <dgm:t>
        <a:bodyPr/>
        <a:lstStyle/>
        <a:p>
          <a:endParaRPr lang="ru-RU"/>
        </a:p>
      </dgm:t>
    </dgm:pt>
    <dgm:pt modelId="{FDD63C2B-EA1C-4055-91D7-16510C1D275D}" type="pres">
      <dgm:prSet presAssocID="{B6CB1901-76E9-4058-8526-47529D66D519}" presName="arrow" presStyleLbl="bgShp" presStyleIdx="0" presStyleCnt="1"/>
      <dgm:spPr/>
    </dgm:pt>
    <dgm:pt modelId="{070B527D-D5AB-46FA-BA29-6DCC867A9A3D}" type="pres">
      <dgm:prSet presAssocID="{B6CB1901-76E9-4058-8526-47529D66D519}" presName="arrowDiagram3" presStyleCnt="0"/>
      <dgm:spPr/>
    </dgm:pt>
    <dgm:pt modelId="{0E766DCC-F102-4747-BAB2-FADCF9049BCA}" type="pres">
      <dgm:prSet presAssocID="{28D4E3A6-6A37-47A2-8029-9C577F572300}" presName="bullet3a" presStyleLbl="node1" presStyleIdx="0" presStyleCnt="3"/>
      <dgm:spPr/>
    </dgm:pt>
    <dgm:pt modelId="{C8A53FB0-EFA2-46B1-85CE-E63246F0E720}" type="pres">
      <dgm:prSet presAssocID="{28D4E3A6-6A37-47A2-8029-9C577F572300}" presName="textBox3a" presStyleLbl="revTx" presStyleIdx="0" presStyleCnt="3">
        <dgm:presLayoutVars>
          <dgm:bulletEnabled val="1"/>
        </dgm:presLayoutVars>
      </dgm:prSet>
      <dgm:spPr/>
      <dgm:t>
        <a:bodyPr/>
        <a:lstStyle/>
        <a:p>
          <a:endParaRPr lang="ru-RU"/>
        </a:p>
      </dgm:t>
    </dgm:pt>
    <dgm:pt modelId="{6E507710-E5B6-42CF-BC85-8E9EC93D0C1C}" type="pres">
      <dgm:prSet presAssocID="{0D252BF2-5EBA-415F-9548-FF9DEE42B5B3}" presName="bullet3b" presStyleLbl="node1" presStyleIdx="1" presStyleCnt="3"/>
      <dgm:spPr/>
    </dgm:pt>
    <dgm:pt modelId="{90B7432D-5BC5-47BE-A91E-368A66A783A8}" type="pres">
      <dgm:prSet presAssocID="{0D252BF2-5EBA-415F-9548-FF9DEE42B5B3}" presName="textBox3b" presStyleLbl="revTx" presStyleIdx="1" presStyleCnt="3">
        <dgm:presLayoutVars>
          <dgm:bulletEnabled val="1"/>
        </dgm:presLayoutVars>
      </dgm:prSet>
      <dgm:spPr/>
      <dgm:t>
        <a:bodyPr/>
        <a:lstStyle/>
        <a:p>
          <a:endParaRPr lang="ru-RU"/>
        </a:p>
      </dgm:t>
    </dgm:pt>
    <dgm:pt modelId="{42E0E727-9A95-412A-A9CD-437A92DBB78A}" type="pres">
      <dgm:prSet presAssocID="{8814B777-694E-456B-B739-F8CDD1CABC36}" presName="bullet3c" presStyleLbl="node1" presStyleIdx="2" presStyleCnt="3"/>
      <dgm:spPr/>
    </dgm:pt>
    <dgm:pt modelId="{90864C57-3084-4E9F-9A58-C349080D9B9A}" type="pres">
      <dgm:prSet presAssocID="{8814B777-694E-456B-B739-F8CDD1CABC36}" presName="textBox3c" presStyleLbl="revTx" presStyleIdx="2" presStyleCnt="3">
        <dgm:presLayoutVars>
          <dgm:bulletEnabled val="1"/>
        </dgm:presLayoutVars>
      </dgm:prSet>
      <dgm:spPr/>
      <dgm:t>
        <a:bodyPr/>
        <a:lstStyle/>
        <a:p>
          <a:endParaRPr lang="ru-RU"/>
        </a:p>
      </dgm:t>
    </dgm:pt>
  </dgm:ptLst>
  <dgm:cxnLst>
    <dgm:cxn modelId="{695A9A11-6F57-45C3-92F5-7E5A43B76583}" srcId="{B6CB1901-76E9-4058-8526-47529D66D519}" destId="{28D4E3A6-6A37-47A2-8029-9C577F572300}" srcOrd="0" destOrd="0" parTransId="{6010C071-EBEA-4124-B483-279ADE69078E}" sibTransId="{D17EFE4B-8BD7-425C-842D-DB130C49FBCF}"/>
    <dgm:cxn modelId="{3F1919F6-4C4C-4E76-A858-22051433941E}" srcId="{B6CB1901-76E9-4058-8526-47529D66D519}" destId="{8814B777-694E-456B-B739-F8CDD1CABC36}" srcOrd="2" destOrd="0" parTransId="{40D69FBB-CDA1-48CB-A3FA-1DD2E6625E5B}" sibTransId="{2BCED29F-3ED3-4FE1-87B7-85B639A52A52}"/>
    <dgm:cxn modelId="{C48C2C56-F47D-4515-977E-94BC7A331522}" type="presOf" srcId="{28D4E3A6-6A37-47A2-8029-9C577F572300}" destId="{C8A53FB0-EFA2-46B1-85CE-E63246F0E720}" srcOrd="0" destOrd="0" presId="urn:microsoft.com/office/officeart/2005/8/layout/arrow2"/>
    <dgm:cxn modelId="{23060AC5-D824-4CEB-9028-4814E379349A}" type="presOf" srcId="{0D252BF2-5EBA-415F-9548-FF9DEE42B5B3}" destId="{90B7432D-5BC5-47BE-A91E-368A66A783A8}" srcOrd="0" destOrd="0" presId="urn:microsoft.com/office/officeart/2005/8/layout/arrow2"/>
    <dgm:cxn modelId="{77B9F8A2-B53F-488B-8DAD-C038D4D7CF5F}" type="presOf" srcId="{B6CB1901-76E9-4058-8526-47529D66D519}" destId="{9C942412-64E6-4F8F-A1E0-3FF13061BC96}" srcOrd="0" destOrd="0" presId="urn:microsoft.com/office/officeart/2005/8/layout/arrow2"/>
    <dgm:cxn modelId="{D5BB2123-D5AE-4ADD-AEA1-BE26EEE8EF0C}" srcId="{B6CB1901-76E9-4058-8526-47529D66D519}" destId="{0D252BF2-5EBA-415F-9548-FF9DEE42B5B3}" srcOrd="1" destOrd="0" parTransId="{322FCDD0-CB3A-4A9D-9B1D-B36B41DCCCB9}" sibTransId="{6CE04293-A68C-41C6-B49A-64F8EE74FE09}"/>
    <dgm:cxn modelId="{BBC6DE4A-CEE5-4A6F-84C0-D6424E7A2D61}" type="presOf" srcId="{8814B777-694E-456B-B739-F8CDD1CABC36}" destId="{90864C57-3084-4E9F-9A58-C349080D9B9A}" srcOrd="0" destOrd="0" presId="urn:microsoft.com/office/officeart/2005/8/layout/arrow2"/>
    <dgm:cxn modelId="{29ECD3CB-C9B4-412C-80DA-E5356B5FB25D}" type="presParOf" srcId="{9C942412-64E6-4F8F-A1E0-3FF13061BC96}" destId="{FDD63C2B-EA1C-4055-91D7-16510C1D275D}" srcOrd="0" destOrd="0" presId="urn:microsoft.com/office/officeart/2005/8/layout/arrow2"/>
    <dgm:cxn modelId="{A76BBB52-D5C3-4AA2-B7DF-0598A29904F5}" type="presParOf" srcId="{9C942412-64E6-4F8F-A1E0-3FF13061BC96}" destId="{070B527D-D5AB-46FA-BA29-6DCC867A9A3D}" srcOrd="1" destOrd="0" presId="urn:microsoft.com/office/officeart/2005/8/layout/arrow2"/>
    <dgm:cxn modelId="{A7935840-E233-4848-9165-BC5613614D7A}" type="presParOf" srcId="{070B527D-D5AB-46FA-BA29-6DCC867A9A3D}" destId="{0E766DCC-F102-4747-BAB2-FADCF9049BCA}" srcOrd="0" destOrd="0" presId="urn:microsoft.com/office/officeart/2005/8/layout/arrow2"/>
    <dgm:cxn modelId="{80AD9E2D-70BD-48E7-8CF4-324DAE329145}" type="presParOf" srcId="{070B527D-D5AB-46FA-BA29-6DCC867A9A3D}" destId="{C8A53FB0-EFA2-46B1-85CE-E63246F0E720}" srcOrd="1" destOrd="0" presId="urn:microsoft.com/office/officeart/2005/8/layout/arrow2"/>
    <dgm:cxn modelId="{8220B645-138C-4117-AC77-19D5CB9C7C44}" type="presParOf" srcId="{070B527D-D5AB-46FA-BA29-6DCC867A9A3D}" destId="{6E507710-E5B6-42CF-BC85-8E9EC93D0C1C}" srcOrd="2" destOrd="0" presId="urn:microsoft.com/office/officeart/2005/8/layout/arrow2"/>
    <dgm:cxn modelId="{DC8E1374-DEB9-4D3B-A1FF-DC60E493C80B}" type="presParOf" srcId="{070B527D-D5AB-46FA-BA29-6DCC867A9A3D}" destId="{90B7432D-5BC5-47BE-A91E-368A66A783A8}" srcOrd="3" destOrd="0" presId="urn:microsoft.com/office/officeart/2005/8/layout/arrow2"/>
    <dgm:cxn modelId="{7B495386-4EFB-4DED-B0B2-873C5F6136E0}" type="presParOf" srcId="{070B527D-D5AB-46FA-BA29-6DCC867A9A3D}" destId="{42E0E727-9A95-412A-A9CD-437A92DBB78A}" srcOrd="4" destOrd="0" presId="urn:microsoft.com/office/officeart/2005/8/layout/arrow2"/>
    <dgm:cxn modelId="{C4D48469-FE53-49DF-A5CD-F99D410B971C}" type="presParOf" srcId="{070B527D-D5AB-46FA-BA29-6DCC867A9A3D}" destId="{90864C57-3084-4E9F-9A58-C349080D9B9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DEE6B3-3C53-4E94-B44F-665205D188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4576A66-9B39-4773-8ECB-77C39AD073FA}">
      <dgm:prSet phldrT="[Текст]" custT="1"/>
      <dgm:spPr/>
      <dgm:t>
        <a:bodyPr/>
        <a:lstStyle/>
        <a:p>
          <a:r>
            <a:rPr lang="uk-UA" sz="1400" smtClean="0">
              <a:latin typeface="Times New Roman" pitchFamily="18" charset="0"/>
              <a:cs typeface="Times New Roman" pitchFamily="18" charset="0"/>
            </a:rPr>
            <a:t>самообслуговування (упаковка привертає увагу покупця, дає опис характеристик товару);</a:t>
          </a:r>
          <a:endParaRPr lang="ru-RU" sz="1400">
            <a:latin typeface="Times New Roman" pitchFamily="18" charset="0"/>
            <a:cs typeface="Times New Roman" pitchFamily="18" charset="0"/>
          </a:endParaRPr>
        </a:p>
      </dgm:t>
    </dgm:pt>
    <dgm:pt modelId="{07D08DBA-3098-486B-8285-070A372549E1}" type="parTrans" cxnId="{82978D43-862B-4EE7-BD54-F8B600A38E34}">
      <dgm:prSet/>
      <dgm:spPr/>
      <dgm:t>
        <a:bodyPr/>
        <a:lstStyle/>
        <a:p>
          <a:endParaRPr lang="ru-RU"/>
        </a:p>
      </dgm:t>
    </dgm:pt>
    <dgm:pt modelId="{11E60EC5-7A64-44F1-B784-D9D06A80AD70}" type="sibTrans" cxnId="{82978D43-862B-4EE7-BD54-F8B600A38E34}">
      <dgm:prSet/>
      <dgm:spPr/>
      <dgm:t>
        <a:bodyPr/>
        <a:lstStyle/>
        <a:p>
          <a:endParaRPr lang="ru-RU"/>
        </a:p>
      </dgm:t>
    </dgm:pt>
    <dgm:pt modelId="{26037CB7-F936-4FC8-A4AD-EA9CC7817164}">
      <dgm:prSet custT="1"/>
      <dgm:spPr/>
      <dgm:t>
        <a:bodyPr/>
        <a:lstStyle/>
        <a:p>
          <a:r>
            <a:rPr lang="uk-UA" sz="1400" smtClean="0">
              <a:latin typeface="Times New Roman" pitchFamily="18" charset="0"/>
              <a:cs typeface="Times New Roman" pitchFamily="18" charset="0"/>
            </a:rPr>
            <a:t>різноманітність товарів і збільшення доходів покупців (покупці готові платити більше за зручність, зовнішній вигляд, надійність і престиж товару завдяки упаковці);</a:t>
          </a:r>
          <a:endParaRPr lang="ru-RU" sz="1400">
            <a:latin typeface="Times New Roman" pitchFamily="18" charset="0"/>
            <a:cs typeface="Times New Roman" pitchFamily="18" charset="0"/>
          </a:endParaRPr>
        </a:p>
      </dgm:t>
    </dgm:pt>
    <dgm:pt modelId="{AE8BFFBA-2E06-475A-AAA7-D4EBCAA34490}" type="parTrans" cxnId="{2F12D5FE-F74F-40CD-87F3-84A8CC343090}">
      <dgm:prSet/>
      <dgm:spPr/>
      <dgm:t>
        <a:bodyPr/>
        <a:lstStyle/>
        <a:p>
          <a:endParaRPr lang="ru-RU"/>
        </a:p>
      </dgm:t>
    </dgm:pt>
    <dgm:pt modelId="{32EFD163-0398-49C8-9BA9-B9514C42EA14}" type="sibTrans" cxnId="{2F12D5FE-F74F-40CD-87F3-84A8CC343090}">
      <dgm:prSet/>
      <dgm:spPr/>
      <dgm:t>
        <a:bodyPr/>
        <a:lstStyle/>
        <a:p>
          <a:endParaRPr lang="ru-RU"/>
        </a:p>
      </dgm:t>
    </dgm:pt>
    <dgm:pt modelId="{8F47C61A-E3A5-4DFC-A663-109A0699BC3A}">
      <dgm:prSet custT="1"/>
      <dgm:spPr/>
      <dgm:t>
        <a:bodyPr/>
        <a:lstStyle/>
        <a:p>
          <a:r>
            <a:rPr lang="uk-UA" sz="1400" smtClean="0">
              <a:latin typeface="Times New Roman" pitchFamily="18" charset="0"/>
              <a:cs typeface="Times New Roman" pitchFamily="18" charset="0"/>
            </a:rPr>
            <a:t>образ компанії в товарній марці (добре оформлена упаковка дає можливість швидко розпізнавати на полицях магазинів товар певної фірми чи компанії;</a:t>
          </a:r>
          <a:endParaRPr lang="ru-RU" sz="1400">
            <a:latin typeface="Times New Roman" pitchFamily="18" charset="0"/>
            <a:cs typeface="Times New Roman" pitchFamily="18" charset="0"/>
          </a:endParaRPr>
        </a:p>
      </dgm:t>
    </dgm:pt>
    <dgm:pt modelId="{D0DA0030-2202-465E-AE77-BFC78683E630}" type="parTrans" cxnId="{BAFF9F24-154C-4012-804F-29E3E01E78B9}">
      <dgm:prSet/>
      <dgm:spPr/>
      <dgm:t>
        <a:bodyPr/>
        <a:lstStyle/>
        <a:p>
          <a:endParaRPr lang="ru-RU"/>
        </a:p>
      </dgm:t>
    </dgm:pt>
    <dgm:pt modelId="{6517C1F0-ED6E-4E32-AA13-5194679C68F3}" type="sibTrans" cxnId="{BAFF9F24-154C-4012-804F-29E3E01E78B9}">
      <dgm:prSet/>
      <dgm:spPr/>
      <dgm:t>
        <a:bodyPr/>
        <a:lstStyle/>
        <a:p>
          <a:endParaRPr lang="ru-RU"/>
        </a:p>
      </dgm:t>
    </dgm:pt>
    <dgm:pt modelId="{99CCB45C-9F7A-4AA0-B84D-9F23FEA5B4B2}">
      <dgm:prSet custT="1"/>
      <dgm:spPr/>
      <dgm:t>
        <a:bodyPr/>
        <a:lstStyle/>
        <a:p>
          <a:r>
            <a:rPr lang="uk-UA" sz="1400" dirty="0" smtClean="0">
              <a:latin typeface="Times New Roman" pitchFamily="18" charset="0"/>
              <a:cs typeface="Times New Roman" pitchFamily="18" charset="0"/>
            </a:rPr>
            <a:t>можливість інновацій. Нові види упаковки приносять багато вигоди покупцю і додатковий прибуток виробникам (можливість довше зберігати товар).</a:t>
          </a:r>
          <a:endParaRPr lang="ru-RU" sz="1400" dirty="0">
            <a:latin typeface="Times New Roman" pitchFamily="18" charset="0"/>
            <a:cs typeface="Times New Roman" pitchFamily="18" charset="0"/>
          </a:endParaRPr>
        </a:p>
      </dgm:t>
    </dgm:pt>
    <dgm:pt modelId="{B37797B7-641B-4E7B-9EEA-074F6BC3A890}" type="parTrans" cxnId="{873A121C-1E1D-4948-BA5E-2BD53DD6B04E}">
      <dgm:prSet/>
      <dgm:spPr/>
      <dgm:t>
        <a:bodyPr/>
        <a:lstStyle/>
        <a:p>
          <a:endParaRPr lang="ru-RU"/>
        </a:p>
      </dgm:t>
    </dgm:pt>
    <dgm:pt modelId="{AABB3913-EAB6-4C56-9324-6E4829AD7ABF}" type="sibTrans" cxnId="{873A121C-1E1D-4948-BA5E-2BD53DD6B04E}">
      <dgm:prSet/>
      <dgm:spPr/>
      <dgm:t>
        <a:bodyPr/>
        <a:lstStyle/>
        <a:p>
          <a:endParaRPr lang="ru-RU"/>
        </a:p>
      </dgm:t>
    </dgm:pt>
    <dgm:pt modelId="{9B3ABF51-F6AA-4AA7-97AC-E37080375F7C}" type="pres">
      <dgm:prSet presAssocID="{64DEE6B3-3C53-4E94-B44F-665205D188A4}" presName="linear" presStyleCnt="0">
        <dgm:presLayoutVars>
          <dgm:dir/>
          <dgm:animLvl val="lvl"/>
          <dgm:resizeHandles val="exact"/>
        </dgm:presLayoutVars>
      </dgm:prSet>
      <dgm:spPr/>
      <dgm:t>
        <a:bodyPr/>
        <a:lstStyle/>
        <a:p>
          <a:endParaRPr lang="ru-RU"/>
        </a:p>
      </dgm:t>
    </dgm:pt>
    <dgm:pt modelId="{E4BACC0E-6D55-4854-804E-8C4AD22B63E2}" type="pres">
      <dgm:prSet presAssocID="{54576A66-9B39-4773-8ECB-77C39AD073FA}" presName="parentLin" presStyleCnt="0"/>
      <dgm:spPr/>
    </dgm:pt>
    <dgm:pt modelId="{ED30F61C-58FB-4769-949D-A4399254E754}" type="pres">
      <dgm:prSet presAssocID="{54576A66-9B39-4773-8ECB-77C39AD073FA}" presName="parentLeftMargin" presStyleLbl="node1" presStyleIdx="0" presStyleCnt="4"/>
      <dgm:spPr/>
      <dgm:t>
        <a:bodyPr/>
        <a:lstStyle/>
        <a:p>
          <a:endParaRPr lang="ru-RU"/>
        </a:p>
      </dgm:t>
    </dgm:pt>
    <dgm:pt modelId="{11E4AE90-D5CC-40FB-8259-41B9323335A9}" type="pres">
      <dgm:prSet presAssocID="{54576A66-9B39-4773-8ECB-77C39AD073FA}" presName="parentText" presStyleLbl="node1" presStyleIdx="0" presStyleCnt="4">
        <dgm:presLayoutVars>
          <dgm:chMax val="0"/>
          <dgm:bulletEnabled val="1"/>
        </dgm:presLayoutVars>
      </dgm:prSet>
      <dgm:spPr/>
      <dgm:t>
        <a:bodyPr/>
        <a:lstStyle/>
        <a:p>
          <a:endParaRPr lang="ru-RU"/>
        </a:p>
      </dgm:t>
    </dgm:pt>
    <dgm:pt modelId="{02FCCD3E-25D0-459A-A743-477DA0268324}" type="pres">
      <dgm:prSet presAssocID="{54576A66-9B39-4773-8ECB-77C39AD073FA}" presName="negativeSpace" presStyleCnt="0"/>
      <dgm:spPr/>
    </dgm:pt>
    <dgm:pt modelId="{B0B8ED34-173A-440F-9D92-937D420FF910}" type="pres">
      <dgm:prSet presAssocID="{54576A66-9B39-4773-8ECB-77C39AD073FA}" presName="childText" presStyleLbl="conFgAcc1" presStyleIdx="0" presStyleCnt="4">
        <dgm:presLayoutVars>
          <dgm:bulletEnabled val="1"/>
        </dgm:presLayoutVars>
      </dgm:prSet>
      <dgm:spPr/>
    </dgm:pt>
    <dgm:pt modelId="{3520AD82-B879-4D0A-9984-5DFCC96CBB22}" type="pres">
      <dgm:prSet presAssocID="{11E60EC5-7A64-44F1-B784-D9D06A80AD70}" presName="spaceBetweenRectangles" presStyleCnt="0"/>
      <dgm:spPr/>
    </dgm:pt>
    <dgm:pt modelId="{E8E94CA2-8BD7-4A36-813E-C04BA1BF137A}" type="pres">
      <dgm:prSet presAssocID="{26037CB7-F936-4FC8-A4AD-EA9CC7817164}" presName="parentLin" presStyleCnt="0"/>
      <dgm:spPr/>
    </dgm:pt>
    <dgm:pt modelId="{5BD314B5-0D36-4F37-AB84-0C6F7C7E1C16}" type="pres">
      <dgm:prSet presAssocID="{26037CB7-F936-4FC8-A4AD-EA9CC7817164}" presName="parentLeftMargin" presStyleLbl="node1" presStyleIdx="0" presStyleCnt="4"/>
      <dgm:spPr/>
      <dgm:t>
        <a:bodyPr/>
        <a:lstStyle/>
        <a:p>
          <a:endParaRPr lang="ru-RU"/>
        </a:p>
      </dgm:t>
    </dgm:pt>
    <dgm:pt modelId="{97B4D464-706C-453A-BB0C-2CA53E8FEFD4}" type="pres">
      <dgm:prSet presAssocID="{26037CB7-F936-4FC8-A4AD-EA9CC7817164}" presName="parentText" presStyleLbl="node1" presStyleIdx="1" presStyleCnt="4">
        <dgm:presLayoutVars>
          <dgm:chMax val="0"/>
          <dgm:bulletEnabled val="1"/>
        </dgm:presLayoutVars>
      </dgm:prSet>
      <dgm:spPr/>
      <dgm:t>
        <a:bodyPr/>
        <a:lstStyle/>
        <a:p>
          <a:endParaRPr lang="ru-RU"/>
        </a:p>
      </dgm:t>
    </dgm:pt>
    <dgm:pt modelId="{65536C3B-B1E0-4482-960C-0A776D5B39DF}" type="pres">
      <dgm:prSet presAssocID="{26037CB7-F936-4FC8-A4AD-EA9CC7817164}" presName="negativeSpace" presStyleCnt="0"/>
      <dgm:spPr/>
    </dgm:pt>
    <dgm:pt modelId="{E0FFC064-A9EE-4ADB-85DE-CB9FA057DA3B}" type="pres">
      <dgm:prSet presAssocID="{26037CB7-F936-4FC8-A4AD-EA9CC7817164}" presName="childText" presStyleLbl="conFgAcc1" presStyleIdx="1" presStyleCnt="4">
        <dgm:presLayoutVars>
          <dgm:bulletEnabled val="1"/>
        </dgm:presLayoutVars>
      </dgm:prSet>
      <dgm:spPr/>
    </dgm:pt>
    <dgm:pt modelId="{4B2AC734-08C4-4AB5-B0C9-167BD3D01A6B}" type="pres">
      <dgm:prSet presAssocID="{32EFD163-0398-49C8-9BA9-B9514C42EA14}" presName="spaceBetweenRectangles" presStyleCnt="0"/>
      <dgm:spPr/>
    </dgm:pt>
    <dgm:pt modelId="{FC660AC8-98AF-4F34-B398-F2410229F45C}" type="pres">
      <dgm:prSet presAssocID="{8F47C61A-E3A5-4DFC-A663-109A0699BC3A}" presName="parentLin" presStyleCnt="0"/>
      <dgm:spPr/>
    </dgm:pt>
    <dgm:pt modelId="{CD3DC361-DD5A-4BC0-AC05-C470D04B1BFA}" type="pres">
      <dgm:prSet presAssocID="{8F47C61A-E3A5-4DFC-A663-109A0699BC3A}" presName="parentLeftMargin" presStyleLbl="node1" presStyleIdx="1" presStyleCnt="4"/>
      <dgm:spPr/>
      <dgm:t>
        <a:bodyPr/>
        <a:lstStyle/>
        <a:p>
          <a:endParaRPr lang="ru-RU"/>
        </a:p>
      </dgm:t>
    </dgm:pt>
    <dgm:pt modelId="{9D8A960C-C876-47B1-B43A-8077453F2527}" type="pres">
      <dgm:prSet presAssocID="{8F47C61A-E3A5-4DFC-A663-109A0699BC3A}" presName="parentText" presStyleLbl="node1" presStyleIdx="2" presStyleCnt="4">
        <dgm:presLayoutVars>
          <dgm:chMax val="0"/>
          <dgm:bulletEnabled val="1"/>
        </dgm:presLayoutVars>
      </dgm:prSet>
      <dgm:spPr/>
      <dgm:t>
        <a:bodyPr/>
        <a:lstStyle/>
        <a:p>
          <a:endParaRPr lang="ru-RU"/>
        </a:p>
      </dgm:t>
    </dgm:pt>
    <dgm:pt modelId="{B4F81867-71FE-415F-BB17-A2A042935C43}" type="pres">
      <dgm:prSet presAssocID="{8F47C61A-E3A5-4DFC-A663-109A0699BC3A}" presName="negativeSpace" presStyleCnt="0"/>
      <dgm:spPr/>
    </dgm:pt>
    <dgm:pt modelId="{AF569BA5-B222-4266-8BEC-626EA2B7A0EB}" type="pres">
      <dgm:prSet presAssocID="{8F47C61A-E3A5-4DFC-A663-109A0699BC3A}" presName="childText" presStyleLbl="conFgAcc1" presStyleIdx="2" presStyleCnt="4">
        <dgm:presLayoutVars>
          <dgm:bulletEnabled val="1"/>
        </dgm:presLayoutVars>
      </dgm:prSet>
      <dgm:spPr/>
    </dgm:pt>
    <dgm:pt modelId="{74D5BE98-7669-4502-A1E4-C42F7A01F294}" type="pres">
      <dgm:prSet presAssocID="{6517C1F0-ED6E-4E32-AA13-5194679C68F3}" presName="spaceBetweenRectangles" presStyleCnt="0"/>
      <dgm:spPr/>
    </dgm:pt>
    <dgm:pt modelId="{73F20BCA-BE7E-4B7B-8E11-A37BE4B91554}" type="pres">
      <dgm:prSet presAssocID="{99CCB45C-9F7A-4AA0-B84D-9F23FEA5B4B2}" presName="parentLin" presStyleCnt="0"/>
      <dgm:spPr/>
    </dgm:pt>
    <dgm:pt modelId="{663758F7-BDC5-41DD-873E-86555DC67930}" type="pres">
      <dgm:prSet presAssocID="{99CCB45C-9F7A-4AA0-B84D-9F23FEA5B4B2}" presName="parentLeftMargin" presStyleLbl="node1" presStyleIdx="2" presStyleCnt="4"/>
      <dgm:spPr/>
      <dgm:t>
        <a:bodyPr/>
        <a:lstStyle/>
        <a:p>
          <a:endParaRPr lang="ru-RU"/>
        </a:p>
      </dgm:t>
    </dgm:pt>
    <dgm:pt modelId="{8738254D-39F9-43BA-BF27-6BED28CE8171}" type="pres">
      <dgm:prSet presAssocID="{99CCB45C-9F7A-4AA0-B84D-9F23FEA5B4B2}" presName="parentText" presStyleLbl="node1" presStyleIdx="3" presStyleCnt="4">
        <dgm:presLayoutVars>
          <dgm:chMax val="0"/>
          <dgm:bulletEnabled val="1"/>
        </dgm:presLayoutVars>
      </dgm:prSet>
      <dgm:spPr/>
      <dgm:t>
        <a:bodyPr/>
        <a:lstStyle/>
        <a:p>
          <a:endParaRPr lang="ru-RU"/>
        </a:p>
      </dgm:t>
    </dgm:pt>
    <dgm:pt modelId="{B9A7F43F-BB77-4A45-9FB4-CE90839F2B55}" type="pres">
      <dgm:prSet presAssocID="{99CCB45C-9F7A-4AA0-B84D-9F23FEA5B4B2}" presName="negativeSpace" presStyleCnt="0"/>
      <dgm:spPr/>
    </dgm:pt>
    <dgm:pt modelId="{B5F181BA-8606-42D9-93B5-15947C751AAD}" type="pres">
      <dgm:prSet presAssocID="{99CCB45C-9F7A-4AA0-B84D-9F23FEA5B4B2}" presName="childText" presStyleLbl="conFgAcc1" presStyleIdx="3" presStyleCnt="4">
        <dgm:presLayoutVars>
          <dgm:bulletEnabled val="1"/>
        </dgm:presLayoutVars>
      </dgm:prSet>
      <dgm:spPr/>
    </dgm:pt>
  </dgm:ptLst>
  <dgm:cxnLst>
    <dgm:cxn modelId="{BAFF9F24-154C-4012-804F-29E3E01E78B9}" srcId="{64DEE6B3-3C53-4E94-B44F-665205D188A4}" destId="{8F47C61A-E3A5-4DFC-A663-109A0699BC3A}" srcOrd="2" destOrd="0" parTransId="{D0DA0030-2202-465E-AE77-BFC78683E630}" sibTransId="{6517C1F0-ED6E-4E32-AA13-5194679C68F3}"/>
    <dgm:cxn modelId="{C089F575-12E6-4565-8B10-6D8D079C0F1A}" type="presOf" srcId="{8F47C61A-E3A5-4DFC-A663-109A0699BC3A}" destId="{CD3DC361-DD5A-4BC0-AC05-C470D04B1BFA}" srcOrd="0" destOrd="0" presId="urn:microsoft.com/office/officeart/2005/8/layout/list1"/>
    <dgm:cxn modelId="{3B83BE8D-691F-417B-BA29-778D0DF2E4D4}" type="presOf" srcId="{26037CB7-F936-4FC8-A4AD-EA9CC7817164}" destId="{5BD314B5-0D36-4F37-AB84-0C6F7C7E1C16}" srcOrd="0" destOrd="0" presId="urn:microsoft.com/office/officeart/2005/8/layout/list1"/>
    <dgm:cxn modelId="{70933FC6-3B17-4F24-A5A1-078162F85CD5}" type="presOf" srcId="{99CCB45C-9F7A-4AA0-B84D-9F23FEA5B4B2}" destId="{663758F7-BDC5-41DD-873E-86555DC67930}" srcOrd="0" destOrd="0" presId="urn:microsoft.com/office/officeart/2005/8/layout/list1"/>
    <dgm:cxn modelId="{873A121C-1E1D-4948-BA5E-2BD53DD6B04E}" srcId="{64DEE6B3-3C53-4E94-B44F-665205D188A4}" destId="{99CCB45C-9F7A-4AA0-B84D-9F23FEA5B4B2}" srcOrd="3" destOrd="0" parTransId="{B37797B7-641B-4E7B-9EEA-074F6BC3A890}" sibTransId="{AABB3913-EAB6-4C56-9324-6E4829AD7ABF}"/>
    <dgm:cxn modelId="{BA7677EE-0F43-4618-993B-A55E57B75043}" type="presOf" srcId="{54576A66-9B39-4773-8ECB-77C39AD073FA}" destId="{11E4AE90-D5CC-40FB-8259-41B9323335A9}" srcOrd="1" destOrd="0" presId="urn:microsoft.com/office/officeart/2005/8/layout/list1"/>
    <dgm:cxn modelId="{3AD91BDB-1FB9-4124-A59C-9D3AD0E79E68}" type="presOf" srcId="{54576A66-9B39-4773-8ECB-77C39AD073FA}" destId="{ED30F61C-58FB-4769-949D-A4399254E754}" srcOrd="0" destOrd="0" presId="urn:microsoft.com/office/officeart/2005/8/layout/list1"/>
    <dgm:cxn modelId="{1B2492F8-9DDE-48D3-AA84-02EDF1B6BF20}" type="presOf" srcId="{26037CB7-F936-4FC8-A4AD-EA9CC7817164}" destId="{97B4D464-706C-453A-BB0C-2CA53E8FEFD4}" srcOrd="1" destOrd="0" presId="urn:microsoft.com/office/officeart/2005/8/layout/list1"/>
    <dgm:cxn modelId="{2F12D5FE-F74F-40CD-87F3-84A8CC343090}" srcId="{64DEE6B3-3C53-4E94-B44F-665205D188A4}" destId="{26037CB7-F936-4FC8-A4AD-EA9CC7817164}" srcOrd="1" destOrd="0" parTransId="{AE8BFFBA-2E06-475A-AAA7-D4EBCAA34490}" sibTransId="{32EFD163-0398-49C8-9BA9-B9514C42EA14}"/>
    <dgm:cxn modelId="{AE74EBF6-1914-4F2F-9D2B-011A40BED23C}" type="presOf" srcId="{99CCB45C-9F7A-4AA0-B84D-9F23FEA5B4B2}" destId="{8738254D-39F9-43BA-BF27-6BED28CE8171}" srcOrd="1" destOrd="0" presId="urn:microsoft.com/office/officeart/2005/8/layout/list1"/>
    <dgm:cxn modelId="{2E54E746-CC62-448C-A31B-F240128A5AA4}" type="presOf" srcId="{64DEE6B3-3C53-4E94-B44F-665205D188A4}" destId="{9B3ABF51-F6AA-4AA7-97AC-E37080375F7C}" srcOrd="0" destOrd="0" presId="urn:microsoft.com/office/officeart/2005/8/layout/list1"/>
    <dgm:cxn modelId="{D9C1D4C1-49EB-40BB-8560-7ECAE90AAC76}" type="presOf" srcId="{8F47C61A-E3A5-4DFC-A663-109A0699BC3A}" destId="{9D8A960C-C876-47B1-B43A-8077453F2527}" srcOrd="1" destOrd="0" presId="urn:microsoft.com/office/officeart/2005/8/layout/list1"/>
    <dgm:cxn modelId="{82978D43-862B-4EE7-BD54-F8B600A38E34}" srcId="{64DEE6B3-3C53-4E94-B44F-665205D188A4}" destId="{54576A66-9B39-4773-8ECB-77C39AD073FA}" srcOrd="0" destOrd="0" parTransId="{07D08DBA-3098-486B-8285-070A372549E1}" sibTransId="{11E60EC5-7A64-44F1-B784-D9D06A80AD70}"/>
    <dgm:cxn modelId="{00C7C3F9-02C0-4862-8C8B-83F157ADD0A3}" type="presParOf" srcId="{9B3ABF51-F6AA-4AA7-97AC-E37080375F7C}" destId="{E4BACC0E-6D55-4854-804E-8C4AD22B63E2}" srcOrd="0" destOrd="0" presId="urn:microsoft.com/office/officeart/2005/8/layout/list1"/>
    <dgm:cxn modelId="{1F56B76A-2B48-41D7-BF0F-83041AD3258C}" type="presParOf" srcId="{E4BACC0E-6D55-4854-804E-8C4AD22B63E2}" destId="{ED30F61C-58FB-4769-949D-A4399254E754}" srcOrd="0" destOrd="0" presId="urn:microsoft.com/office/officeart/2005/8/layout/list1"/>
    <dgm:cxn modelId="{178DA7E5-408B-4933-B3D4-9FBE9D930D45}" type="presParOf" srcId="{E4BACC0E-6D55-4854-804E-8C4AD22B63E2}" destId="{11E4AE90-D5CC-40FB-8259-41B9323335A9}" srcOrd="1" destOrd="0" presId="urn:microsoft.com/office/officeart/2005/8/layout/list1"/>
    <dgm:cxn modelId="{12D09B48-BAFA-4223-AB3B-E2B0EAA8942F}" type="presParOf" srcId="{9B3ABF51-F6AA-4AA7-97AC-E37080375F7C}" destId="{02FCCD3E-25D0-459A-A743-477DA0268324}" srcOrd="1" destOrd="0" presId="urn:microsoft.com/office/officeart/2005/8/layout/list1"/>
    <dgm:cxn modelId="{6DCB8155-70B6-4AEA-A242-BE0B7A2BB9B2}" type="presParOf" srcId="{9B3ABF51-F6AA-4AA7-97AC-E37080375F7C}" destId="{B0B8ED34-173A-440F-9D92-937D420FF910}" srcOrd="2" destOrd="0" presId="urn:microsoft.com/office/officeart/2005/8/layout/list1"/>
    <dgm:cxn modelId="{A143CECB-9586-408A-A1EF-79715A0C702E}" type="presParOf" srcId="{9B3ABF51-F6AA-4AA7-97AC-E37080375F7C}" destId="{3520AD82-B879-4D0A-9984-5DFCC96CBB22}" srcOrd="3" destOrd="0" presId="urn:microsoft.com/office/officeart/2005/8/layout/list1"/>
    <dgm:cxn modelId="{1F93262B-65E6-487A-9E75-22534AA0A6EC}" type="presParOf" srcId="{9B3ABF51-F6AA-4AA7-97AC-E37080375F7C}" destId="{E8E94CA2-8BD7-4A36-813E-C04BA1BF137A}" srcOrd="4" destOrd="0" presId="urn:microsoft.com/office/officeart/2005/8/layout/list1"/>
    <dgm:cxn modelId="{15FECC29-3CD3-43B0-86AE-0A74295BD8ED}" type="presParOf" srcId="{E8E94CA2-8BD7-4A36-813E-C04BA1BF137A}" destId="{5BD314B5-0D36-4F37-AB84-0C6F7C7E1C16}" srcOrd="0" destOrd="0" presId="urn:microsoft.com/office/officeart/2005/8/layout/list1"/>
    <dgm:cxn modelId="{AB02C16B-6E1D-4BFB-9BA6-8B20376A170D}" type="presParOf" srcId="{E8E94CA2-8BD7-4A36-813E-C04BA1BF137A}" destId="{97B4D464-706C-453A-BB0C-2CA53E8FEFD4}" srcOrd="1" destOrd="0" presId="urn:microsoft.com/office/officeart/2005/8/layout/list1"/>
    <dgm:cxn modelId="{1A31A19A-0342-46AB-AFF7-8814D542F9AC}" type="presParOf" srcId="{9B3ABF51-F6AA-4AA7-97AC-E37080375F7C}" destId="{65536C3B-B1E0-4482-960C-0A776D5B39DF}" srcOrd="5" destOrd="0" presId="urn:microsoft.com/office/officeart/2005/8/layout/list1"/>
    <dgm:cxn modelId="{73E57E8E-9FC3-4852-BDAB-2D090C133F2F}" type="presParOf" srcId="{9B3ABF51-F6AA-4AA7-97AC-E37080375F7C}" destId="{E0FFC064-A9EE-4ADB-85DE-CB9FA057DA3B}" srcOrd="6" destOrd="0" presId="urn:microsoft.com/office/officeart/2005/8/layout/list1"/>
    <dgm:cxn modelId="{6AD3340F-03A7-49CD-AD37-B915B83193B5}" type="presParOf" srcId="{9B3ABF51-F6AA-4AA7-97AC-E37080375F7C}" destId="{4B2AC734-08C4-4AB5-B0C9-167BD3D01A6B}" srcOrd="7" destOrd="0" presId="urn:microsoft.com/office/officeart/2005/8/layout/list1"/>
    <dgm:cxn modelId="{87854B59-9FD4-4F9B-8B0C-6C92332D8F64}" type="presParOf" srcId="{9B3ABF51-F6AA-4AA7-97AC-E37080375F7C}" destId="{FC660AC8-98AF-4F34-B398-F2410229F45C}" srcOrd="8" destOrd="0" presId="urn:microsoft.com/office/officeart/2005/8/layout/list1"/>
    <dgm:cxn modelId="{14134888-1329-405B-A6D8-F07188A355BD}" type="presParOf" srcId="{FC660AC8-98AF-4F34-B398-F2410229F45C}" destId="{CD3DC361-DD5A-4BC0-AC05-C470D04B1BFA}" srcOrd="0" destOrd="0" presId="urn:microsoft.com/office/officeart/2005/8/layout/list1"/>
    <dgm:cxn modelId="{D755617A-2742-49FE-8DAE-FC516ECC5CD4}" type="presParOf" srcId="{FC660AC8-98AF-4F34-B398-F2410229F45C}" destId="{9D8A960C-C876-47B1-B43A-8077453F2527}" srcOrd="1" destOrd="0" presId="urn:microsoft.com/office/officeart/2005/8/layout/list1"/>
    <dgm:cxn modelId="{842BBB60-D593-4A70-B936-764C037E581A}" type="presParOf" srcId="{9B3ABF51-F6AA-4AA7-97AC-E37080375F7C}" destId="{B4F81867-71FE-415F-BB17-A2A042935C43}" srcOrd="9" destOrd="0" presId="urn:microsoft.com/office/officeart/2005/8/layout/list1"/>
    <dgm:cxn modelId="{B2A1A73A-1F10-4730-9129-AF0C8D61645D}" type="presParOf" srcId="{9B3ABF51-F6AA-4AA7-97AC-E37080375F7C}" destId="{AF569BA5-B222-4266-8BEC-626EA2B7A0EB}" srcOrd="10" destOrd="0" presId="urn:microsoft.com/office/officeart/2005/8/layout/list1"/>
    <dgm:cxn modelId="{547F399F-A1B0-433D-A251-A5AEF4E3E2C8}" type="presParOf" srcId="{9B3ABF51-F6AA-4AA7-97AC-E37080375F7C}" destId="{74D5BE98-7669-4502-A1E4-C42F7A01F294}" srcOrd="11" destOrd="0" presId="urn:microsoft.com/office/officeart/2005/8/layout/list1"/>
    <dgm:cxn modelId="{92B6473F-9888-4062-AA2F-8DB8A02BE8B9}" type="presParOf" srcId="{9B3ABF51-F6AA-4AA7-97AC-E37080375F7C}" destId="{73F20BCA-BE7E-4B7B-8E11-A37BE4B91554}" srcOrd="12" destOrd="0" presId="urn:microsoft.com/office/officeart/2005/8/layout/list1"/>
    <dgm:cxn modelId="{D559EC9B-7AAC-48A4-A6CD-F5C01BDF7B0A}" type="presParOf" srcId="{73F20BCA-BE7E-4B7B-8E11-A37BE4B91554}" destId="{663758F7-BDC5-41DD-873E-86555DC67930}" srcOrd="0" destOrd="0" presId="urn:microsoft.com/office/officeart/2005/8/layout/list1"/>
    <dgm:cxn modelId="{CF1A81B3-32B4-4990-8336-F71E0CB84A66}" type="presParOf" srcId="{73F20BCA-BE7E-4B7B-8E11-A37BE4B91554}" destId="{8738254D-39F9-43BA-BF27-6BED28CE8171}" srcOrd="1" destOrd="0" presId="urn:microsoft.com/office/officeart/2005/8/layout/list1"/>
    <dgm:cxn modelId="{D64FDEC9-6283-4451-80A2-27357462DCB8}" type="presParOf" srcId="{9B3ABF51-F6AA-4AA7-97AC-E37080375F7C}" destId="{B9A7F43F-BB77-4A45-9FB4-CE90839F2B55}" srcOrd="13" destOrd="0" presId="urn:microsoft.com/office/officeart/2005/8/layout/list1"/>
    <dgm:cxn modelId="{1B117D03-2634-47D6-BFC5-FD942D51495E}" type="presParOf" srcId="{9B3ABF51-F6AA-4AA7-97AC-E37080375F7C}" destId="{B5F181BA-8606-42D9-93B5-15947C751AA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BE3BE8-A49B-4FF5-9232-10240813DEB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AEC763B3-638B-488C-92ED-7F9539FC3E28}">
      <dgm:prSet phldrT="[Текст]"/>
      <dgm:spPr/>
      <dgm:t>
        <a:bodyPr/>
        <a:lstStyle/>
        <a:p>
          <a:r>
            <a:rPr lang="uk-UA" smtClean="0">
              <a:latin typeface="Times New Roman" pitchFamily="18" charset="0"/>
              <a:cs typeface="Times New Roman" pitchFamily="18" charset="0"/>
            </a:rPr>
            <a:t>Визначити її роль для конкретного товару (підтримання якості, підвищення престижності товару, привертання уваги покупців).</a:t>
          </a:r>
          <a:endParaRPr lang="ru-RU">
            <a:latin typeface="Times New Roman" pitchFamily="18" charset="0"/>
            <a:cs typeface="Times New Roman" pitchFamily="18" charset="0"/>
          </a:endParaRPr>
        </a:p>
      </dgm:t>
    </dgm:pt>
    <dgm:pt modelId="{33E51B6A-097A-498D-9AD4-C3A4D32B04D9}" type="parTrans" cxnId="{D55782DC-A49D-4118-859B-3C24C6DD118C}">
      <dgm:prSet/>
      <dgm:spPr/>
      <dgm:t>
        <a:bodyPr/>
        <a:lstStyle/>
        <a:p>
          <a:endParaRPr lang="ru-RU"/>
        </a:p>
      </dgm:t>
    </dgm:pt>
    <dgm:pt modelId="{5E8B26D8-47FA-4B3D-BE8C-B120B03067A2}" type="sibTrans" cxnId="{D55782DC-A49D-4118-859B-3C24C6DD118C}">
      <dgm:prSet/>
      <dgm:spPr/>
      <dgm:t>
        <a:bodyPr/>
        <a:lstStyle/>
        <a:p>
          <a:endParaRPr lang="ru-RU"/>
        </a:p>
      </dgm:t>
    </dgm:pt>
    <dgm:pt modelId="{39B074AC-13CC-40B1-933C-74F305BB1F75}">
      <dgm:prSet/>
      <dgm:spPr/>
      <dgm:t>
        <a:bodyPr/>
        <a:lstStyle/>
        <a:p>
          <a:r>
            <a:rPr lang="uk-UA" smtClean="0">
              <a:latin typeface="Times New Roman" pitchFamily="18" charset="0"/>
              <a:cs typeface="Times New Roman" pitchFamily="18" charset="0"/>
            </a:rPr>
            <a:t>Вирішення деталей упаковки (розмір, форма, матеріал, колір, текст, розміщення товарного знаку).</a:t>
          </a:r>
          <a:endParaRPr lang="ru-RU">
            <a:latin typeface="Times New Roman" pitchFamily="18" charset="0"/>
            <a:cs typeface="Times New Roman" pitchFamily="18" charset="0"/>
          </a:endParaRPr>
        </a:p>
      </dgm:t>
    </dgm:pt>
    <dgm:pt modelId="{29774B04-0FC1-4D1A-B726-E9CBCADA3144}" type="parTrans" cxnId="{BE59B927-7526-4DB8-9599-A3A56F43034E}">
      <dgm:prSet/>
      <dgm:spPr/>
      <dgm:t>
        <a:bodyPr/>
        <a:lstStyle/>
        <a:p>
          <a:endParaRPr lang="ru-RU"/>
        </a:p>
      </dgm:t>
    </dgm:pt>
    <dgm:pt modelId="{0F39C84E-D1B7-4B34-9794-8F3912F0C269}" type="sibTrans" cxnId="{BE59B927-7526-4DB8-9599-A3A56F43034E}">
      <dgm:prSet/>
      <dgm:spPr/>
      <dgm:t>
        <a:bodyPr/>
        <a:lstStyle/>
        <a:p>
          <a:endParaRPr lang="ru-RU"/>
        </a:p>
      </dgm:t>
    </dgm:pt>
    <dgm:pt modelId="{A7952CA9-9CC8-4DCD-BB75-07E4BA7466B5}">
      <dgm:prSet/>
      <dgm:spPr/>
      <dgm:t>
        <a:bodyPr/>
        <a:lstStyle/>
        <a:p>
          <a:r>
            <a:rPr lang="uk-UA" smtClean="0">
              <a:latin typeface="Times New Roman" pitchFamily="18" charset="0"/>
              <a:cs typeface="Times New Roman" pitchFamily="18" charset="0"/>
            </a:rPr>
            <a:t>Розроблена упаковка проходить ряд тестів:</a:t>
          </a:r>
          <a:endParaRPr lang="ru-RU">
            <a:latin typeface="Times New Roman" pitchFamily="18" charset="0"/>
            <a:cs typeface="Times New Roman" pitchFamily="18" charset="0"/>
          </a:endParaRPr>
        </a:p>
      </dgm:t>
    </dgm:pt>
    <dgm:pt modelId="{89F4BC24-C063-4780-9C99-5876FA1B63B4}" type="parTrans" cxnId="{A2FC4962-0825-4722-A5B9-3F8EB37A18C5}">
      <dgm:prSet/>
      <dgm:spPr/>
      <dgm:t>
        <a:bodyPr/>
        <a:lstStyle/>
        <a:p>
          <a:endParaRPr lang="ru-RU"/>
        </a:p>
      </dgm:t>
    </dgm:pt>
    <dgm:pt modelId="{8F758959-0AE8-4692-A8AC-191FC80074FF}" type="sibTrans" cxnId="{A2FC4962-0825-4722-A5B9-3F8EB37A18C5}">
      <dgm:prSet/>
      <dgm:spPr/>
      <dgm:t>
        <a:bodyPr/>
        <a:lstStyle/>
        <a:p>
          <a:endParaRPr lang="ru-RU"/>
        </a:p>
      </dgm:t>
    </dgm:pt>
    <dgm:pt modelId="{5702364C-7D80-4A27-91D6-4EDB045BA8C6}">
      <dgm:prSet/>
      <dgm:spPr/>
      <dgm:t>
        <a:bodyPr/>
        <a:lstStyle/>
        <a:p>
          <a:r>
            <a:rPr lang="uk-UA" smtClean="0">
              <a:latin typeface="Times New Roman" pitchFamily="18" charset="0"/>
              <a:cs typeface="Times New Roman" pitchFamily="18" charset="0"/>
            </a:rPr>
            <a:t>інженерний тест для перевірки її відповідності стандартам та умовам безпеки;</a:t>
          </a:r>
          <a:endParaRPr lang="ru-RU">
            <a:latin typeface="Times New Roman" pitchFamily="18" charset="0"/>
            <a:cs typeface="Times New Roman" pitchFamily="18" charset="0"/>
          </a:endParaRPr>
        </a:p>
      </dgm:t>
    </dgm:pt>
    <dgm:pt modelId="{7B87309D-2582-4DD9-A3F3-A0883C7E08DC}" type="parTrans" cxnId="{8ABD0A19-1A19-4E23-8164-836E5CA2AFE4}">
      <dgm:prSet/>
      <dgm:spPr/>
      <dgm:t>
        <a:bodyPr/>
        <a:lstStyle/>
        <a:p>
          <a:endParaRPr lang="ru-RU"/>
        </a:p>
      </dgm:t>
    </dgm:pt>
    <dgm:pt modelId="{41D98552-EA60-4B50-A048-7A81BB6A8D0A}" type="sibTrans" cxnId="{8ABD0A19-1A19-4E23-8164-836E5CA2AFE4}">
      <dgm:prSet/>
      <dgm:spPr/>
      <dgm:t>
        <a:bodyPr/>
        <a:lstStyle/>
        <a:p>
          <a:endParaRPr lang="ru-RU"/>
        </a:p>
      </dgm:t>
    </dgm:pt>
    <dgm:pt modelId="{00BCF1A7-99C8-4AC8-B043-C00EEB5C66E3}">
      <dgm:prSet/>
      <dgm:spPr/>
      <dgm:t>
        <a:bodyPr/>
        <a:lstStyle/>
        <a:p>
          <a:r>
            <a:rPr lang="uk-UA" smtClean="0">
              <a:latin typeface="Times New Roman" pitchFamily="18" charset="0"/>
              <a:cs typeface="Times New Roman" pitchFamily="18" charset="0"/>
            </a:rPr>
            <a:t>візуальний тест (чи розбірливий шрифт, привабливий колір);</a:t>
          </a:r>
          <a:endParaRPr lang="ru-RU">
            <a:latin typeface="Times New Roman" pitchFamily="18" charset="0"/>
            <a:cs typeface="Times New Roman" pitchFamily="18" charset="0"/>
          </a:endParaRPr>
        </a:p>
      </dgm:t>
    </dgm:pt>
    <dgm:pt modelId="{CE8782E5-8A90-4F91-9CE2-02F654CA09C3}" type="parTrans" cxnId="{369BA41D-7DEA-4289-B445-645DED5A7E20}">
      <dgm:prSet/>
      <dgm:spPr/>
      <dgm:t>
        <a:bodyPr/>
        <a:lstStyle/>
        <a:p>
          <a:endParaRPr lang="ru-RU"/>
        </a:p>
      </dgm:t>
    </dgm:pt>
    <dgm:pt modelId="{DB0F6ACD-134C-46BF-AF6A-6E590A974868}" type="sibTrans" cxnId="{369BA41D-7DEA-4289-B445-645DED5A7E20}">
      <dgm:prSet/>
      <dgm:spPr/>
      <dgm:t>
        <a:bodyPr/>
        <a:lstStyle/>
        <a:p>
          <a:endParaRPr lang="ru-RU"/>
        </a:p>
      </dgm:t>
    </dgm:pt>
    <dgm:pt modelId="{66591516-A766-4A88-9E8E-5E46CEC424C0}">
      <dgm:prSet/>
      <dgm:spPr/>
      <dgm:t>
        <a:bodyPr/>
        <a:lstStyle/>
        <a:p>
          <a:r>
            <a:rPr lang="uk-UA" smtClean="0">
              <a:latin typeface="Times New Roman" pitchFamily="18" charset="0"/>
              <a:cs typeface="Times New Roman" pitchFamily="18" charset="0"/>
            </a:rPr>
            <a:t>дилерський тест (привабливість упаковки, її можливість сприяти просуванню товару на ринку);</a:t>
          </a:r>
          <a:endParaRPr lang="ru-RU">
            <a:latin typeface="Times New Roman" pitchFamily="18" charset="0"/>
            <a:cs typeface="Times New Roman" pitchFamily="18" charset="0"/>
          </a:endParaRPr>
        </a:p>
      </dgm:t>
    </dgm:pt>
    <dgm:pt modelId="{CBC49246-233A-4F9F-834A-851C519DB390}" type="parTrans" cxnId="{455703AA-16AC-4538-8B6A-EC984CC100D4}">
      <dgm:prSet/>
      <dgm:spPr/>
      <dgm:t>
        <a:bodyPr/>
        <a:lstStyle/>
        <a:p>
          <a:endParaRPr lang="ru-RU"/>
        </a:p>
      </dgm:t>
    </dgm:pt>
    <dgm:pt modelId="{1585E427-DDAD-4A8D-AF0A-79A0A5971359}" type="sibTrans" cxnId="{455703AA-16AC-4538-8B6A-EC984CC100D4}">
      <dgm:prSet/>
      <dgm:spPr/>
      <dgm:t>
        <a:bodyPr/>
        <a:lstStyle/>
        <a:p>
          <a:endParaRPr lang="ru-RU"/>
        </a:p>
      </dgm:t>
    </dgm:pt>
    <dgm:pt modelId="{17F80295-96B3-474D-B612-427BB8B2EE25}">
      <dgm:prSet/>
      <dgm:spPr/>
      <dgm:t>
        <a:bodyPr/>
        <a:lstStyle/>
        <a:p>
          <a:r>
            <a:rPr lang="uk-UA" smtClean="0">
              <a:latin typeface="Times New Roman" pitchFamily="18" charset="0"/>
              <a:cs typeface="Times New Roman" pitchFamily="18" charset="0"/>
            </a:rPr>
            <a:t>тест	покупців	(чи	відповідає	упаковка	основним	вимогам покупців).</a:t>
          </a:r>
          <a:endParaRPr lang="ru-RU">
            <a:latin typeface="Times New Roman" pitchFamily="18" charset="0"/>
            <a:cs typeface="Times New Roman" pitchFamily="18" charset="0"/>
          </a:endParaRPr>
        </a:p>
      </dgm:t>
    </dgm:pt>
    <dgm:pt modelId="{2CB5A22E-AA38-4701-8A15-536DAFF18A52}" type="parTrans" cxnId="{E197BF47-44FD-4AD1-BCCE-6077FA91D5DD}">
      <dgm:prSet/>
      <dgm:spPr/>
      <dgm:t>
        <a:bodyPr/>
        <a:lstStyle/>
        <a:p>
          <a:endParaRPr lang="ru-RU"/>
        </a:p>
      </dgm:t>
    </dgm:pt>
    <dgm:pt modelId="{C4FE2A66-20B1-4ECD-B160-3236ACBD2FEF}" type="sibTrans" cxnId="{E197BF47-44FD-4AD1-BCCE-6077FA91D5DD}">
      <dgm:prSet/>
      <dgm:spPr/>
      <dgm:t>
        <a:bodyPr/>
        <a:lstStyle/>
        <a:p>
          <a:endParaRPr lang="ru-RU"/>
        </a:p>
      </dgm:t>
    </dgm:pt>
    <dgm:pt modelId="{03C704D3-06F9-40D8-9835-34C73673BC13}" type="pres">
      <dgm:prSet presAssocID="{E0BE3BE8-A49B-4FF5-9232-10240813DEB0}" presName="Name0" presStyleCnt="0">
        <dgm:presLayoutVars>
          <dgm:dir/>
          <dgm:animLvl val="lvl"/>
          <dgm:resizeHandles val="exact"/>
        </dgm:presLayoutVars>
      </dgm:prSet>
      <dgm:spPr/>
      <dgm:t>
        <a:bodyPr/>
        <a:lstStyle/>
        <a:p>
          <a:endParaRPr lang="ru-RU"/>
        </a:p>
      </dgm:t>
    </dgm:pt>
    <dgm:pt modelId="{E5885261-1C5C-4F15-AA63-1ED3AA33256F}" type="pres">
      <dgm:prSet presAssocID="{A7952CA9-9CC8-4DCD-BB75-07E4BA7466B5}" presName="boxAndChildren" presStyleCnt="0"/>
      <dgm:spPr/>
    </dgm:pt>
    <dgm:pt modelId="{8D90ACEC-C842-4183-9A51-3911885D386E}" type="pres">
      <dgm:prSet presAssocID="{A7952CA9-9CC8-4DCD-BB75-07E4BA7466B5}" presName="parentTextBox" presStyleLbl="node1" presStyleIdx="0" presStyleCnt="3"/>
      <dgm:spPr/>
      <dgm:t>
        <a:bodyPr/>
        <a:lstStyle/>
        <a:p>
          <a:endParaRPr lang="ru-RU"/>
        </a:p>
      </dgm:t>
    </dgm:pt>
    <dgm:pt modelId="{7003435A-2696-4A41-8130-6B2DBAEEBFFF}" type="pres">
      <dgm:prSet presAssocID="{A7952CA9-9CC8-4DCD-BB75-07E4BA7466B5}" presName="entireBox" presStyleLbl="node1" presStyleIdx="0" presStyleCnt="3"/>
      <dgm:spPr/>
      <dgm:t>
        <a:bodyPr/>
        <a:lstStyle/>
        <a:p>
          <a:endParaRPr lang="ru-RU"/>
        </a:p>
      </dgm:t>
    </dgm:pt>
    <dgm:pt modelId="{76B1A6CC-F9BF-4649-B8EA-02AC88D95209}" type="pres">
      <dgm:prSet presAssocID="{A7952CA9-9CC8-4DCD-BB75-07E4BA7466B5}" presName="descendantBox" presStyleCnt="0"/>
      <dgm:spPr/>
    </dgm:pt>
    <dgm:pt modelId="{F47CFDE7-F616-4DFF-A7E1-60E680F56A42}" type="pres">
      <dgm:prSet presAssocID="{5702364C-7D80-4A27-91D6-4EDB045BA8C6}" presName="childTextBox" presStyleLbl="fgAccFollowNode1" presStyleIdx="0" presStyleCnt="4">
        <dgm:presLayoutVars>
          <dgm:bulletEnabled val="1"/>
        </dgm:presLayoutVars>
      </dgm:prSet>
      <dgm:spPr/>
      <dgm:t>
        <a:bodyPr/>
        <a:lstStyle/>
        <a:p>
          <a:endParaRPr lang="ru-RU"/>
        </a:p>
      </dgm:t>
    </dgm:pt>
    <dgm:pt modelId="{526AD08D-A2E9-4341-A17B-8073065B814A}" type="pres">
      <dgm:prSet presAssocID="{00BCF1A7-99C8-4AC8-B043-C00EEB5C66E3}" presName="childTextBox" presStyleLbl="fgAccFollowNode1" presStyleIdx="1" presStyleCnt="4">
        <dgm:presLayoutVars>
          <dgm:bulletEnabled val="1"/>
        </dgm:presLayoutVars>
      </dgm:prSet>
      <dgm:spPr/>
      <dgm:t>
        <a:bodyPr/>
        <a:lstStyle/>
        <a:p>
          <a:endParaRPr lang="ru-RU"/>
        </a:p>
      </dgm:t>
    </dgm:pt>
    <dgm:pt modelId="{E8C4ABE3-EE7F-49DB-80EB-4D85754BD18E}" type="pres">
      <dgm:prSet presAssocID="{66591516-A766-4A88-9E8E-5E46CEC424C0}" presName="childTextBox" presStyleLbl="fgAccFollowNode1" presStyleIdx="2" presStyleCnt="4">
        <dgm:presLayoutVars>
          <dgm:bulletEnabled val="1"/>
        </dgm:presLayoutVars>
      </dgm:prSet>
      <dgm:spPr/>
      <dgm:t>
        <a:bodyPr/>
        <a:lstStyle/>
        <a:p>
          <a:endParaRPr lang="ru-RU"/>
        </a:p>
      </dgm:t>
    </dgm:pt>
    <dgm:pt modelId="{AFC2AD74-ADC2-46A8-8B63-69FAB3605E07}" type="pres">
      <dgm:prSet presAssocID="{17F80295-96B3-474D-B612-427BB8B2EE25}" presName="childTextBox" presStyleLbl="fgAccFollowNode1" presStyleIdx="3" presStyleCnt="4">
        <dgm:presLayoutVars>
          <dgm:bulletEnabled val="1"/>
        </dgm:presLayoutVars>
      </dgm:prSet>
      <dgm:spPr/>
      <dgm:t>
        <a:bodyPr/>
        <a:lstStyle/>
        <a:p>
          <a:endParaRPr lang="ru-RU"/>
        </a:p>
      </dgm:t>
    </dgm:pt>
    <dgm:pt modelId="{BA9711C1-A359-4B8B-995E-16D21674656E}" type="pres">
      <dgm:prSet presAssocID="{0F39C84E-D1B7-4B34-9794-8F3912F0C269}" presName="sp" presStyleCnt="0"/>
      <dgm:spPr/>
    </dgm:pt>
    <dgm:pt modelId="{A8FE98DA-4C66-4405-B271-4D365A311978}" type="pres">
      <dgm:prSet presAssocID="{39B074AC-13CC-40B1-933C-74F305BB1F75}" presName="arrowAndChildren" presStyleCnt="0"/>
      <dgm:spPr/>
    </dgm:pt>
    <dgm:pt modelId="{1AE87E3E-FD40-4709-866B-250158328839}" type="pres">
      <dgm:prSet presAssocID="{39B074AC-13CC-40B1-933C-74F305BB1F75}" presName="parentTextArrow" presStyleLbl="node1" presStyleIdx="1" presStyleCnt="3"/>
      <dgm:spPr/>
      <dgm:t>
        <a:bodyPr/>
        <a:lstStyle/>
        <a:p>
          <a:endParaRPr lang="ru-RU"/>
        </a:p>
      </dgm:t>
    </dgm:pt>
    <dgm:pt modelId="{DF256C9B-67E5-480E-9F31-9DEBAE305DBD}" type="pres">
      <dgm:prSet presAssocID="{5E8B26D8-47FA-4B3D-BE8C-B120B03067A2}" presName="sp" presStyleCnt="0"/>
      <dgm:spPr/>
    </dgm:pt>
    <dgm:pt modelId="{F9B33207-0DD4-482E-BC8D-ECB77D551D4B}" type="pres">
      <dgm:prSet presAssocID="{AEC763B3-638B-488C-92ED-7F9539FC3E28}" presName="arrowAndChildren" presStyleCnt="0"/>
      <dgm:spPr/>
    </dgm:pt>
    <dgm:pt modelId="{6EB9121D-248D-43DB-AC23-AFDEB8291662}" type="pres">
      <dgm:prSet presAssocID="{AEC763B3-638B-488C-92ED-7F9539FC3E28}" presName="parentTextArrow" presStyleLbl="node1" presStyleIdx="2" presStyleCnt="3"/>
      <dgm:spPr/>
      <dgm:t>
        <a:bodyPr/>
        <a:lstStyle/>
        <a:p>
          <a:endParaRPr lang="ru-RU"/>
        </a:p>
      </dgm:t>
    </dgm:pt>
  </dgm:ptLst>
  <dgm:cxnLst>
    <dgm:cxn modelId="{4D531CFE-DB58-4AA3-AE6C-2136EA6F5C48}" type="presOf" srcId="{39B074AC-13CC-40B1-933C-74F305BB1F75}" destId="{1AE87E3E-FD40-4709-866B-250158328839}" srcOrd="0" destOrd="0" presId="urn:microsoft.com/office/officeart/2005/8/layout/process4"/>
    <dgm:cxn modelId="{8ABD0A19-1A19-4E23-8164-836E5CA2AFE4}" srcId="{A7952CA9-9CC8-4DCD-BB75-07E4BA7466B5}" destId="{5702364C-7D80-4A27-91D6-4EDB045BA8C6}" srcOrd="0" destOrd="0" parTransId="{7B87309D-2582-4DD9-A3F3-A0883C7E08DC}" sibTransId="{41D98552-EA60-4B50-A048-7A81BB6A8D0A}"/>
    <dgm:cxn modelId="{455703AA-16AC-4538-8B6A-EC984CC100D4}" srcId="{A7952CA9-9CC8-4DCD-BB75-07E4BA7466B5}" destId="{66591516-A766-4A88-9E8E-5E46CEC424C0}" srcOrd="2" destOrd="0" parTransId="{CBC49246-233A-4F9F-834A-851C519DB390}" sibTransId="{1585E427-DDAD-4A8D-AF0A-79A0A5971359}"/>
    <dgm:cxn modelId="{2A4647F8-38FD-4AFE-B139-16729CF07767}" type="presOf" srcId="{17F80295-96B3-474D-B612-427BB8B2EE25}" destId="{AFC2AD74-ADC2-46A8-8B63-69FAB3605E07}" srcOrd="0" destOrd="0" presId="urn:microsoft.com/office/officeart/2005/8/layout/process4"/>
    <dgm:cxn modelId="{CB199497-DDA0-45A1-95CB-0A2B56DBDB4A}" type="presOf" srcId="{00BCF1A7-99C8-4AC8-B043-C00EEB5C66E3}" destId="{526AD08D-A2E9-4341-A17B-8073065B814A}" srcOrd="0" destOrd="0" presId="urn:microsoft.com/office/officeart/2005/8/layout/process4"/>
    <dgm:cxn modelId="{A2FC4962-0825-4722-A5B9-3F8EB37A18C5}" srcId="{E0BE3BE8-A49B-4FF5-9232-10240813DEB0}" destId="{A7952CA9-9CC8-4DCD-BB75-07E4BA7466B5}" srcOrd="2" destOrd="0" parTransId="{89F4BC24-C063-4780-9C99-5876FA1B63B4}" sibTransId="{8F758959-0AE8-4692-A8AC-191FC80074FF}"/>
    <dgm:cxn modelId="{CDF2B102-0F7A-4BA2-B998-148605F602B1}" type="presOf" srcId="{AEC763B3-638B-488C-92ED-7F9539FC3E28}" destId="{6EB9121D-248D-43DB-AC23-AFDEB8291662}" srcOrd="0" destOrd="0" presId="urn:microsoft.com/office/officeart/2005/8/layout/process4"/>
    <dgm:cxn modelId="{BE59B927-7526-4DB8-9599-A3A56F43034E}" srcId="{E0BE3BE8-A49B-4FF5-9232-10240813DEB0}" destId="{39B074AC-13CC-40B1-933C-74F305BB1F75}" srcOrd="1" destOrd="0" parTransId="{29774B04-0FC1-4D1A-B726-E9CBCADA3144}" sibTransId="{0F39C84E-D1B7-4B34-9794-8F3912F0C269}"/>
    <dgm:cxn modelId="{AA3399E3-F098-46AE-A8FE-2BB66DF907AE}" type="presOf" srcId="{E0BE3BE8-A49B-4FF5-9232-10240813DEB0}" destId="{03C704D3-06F9-40D8-9835-34C73673BC13}" srcOrd="0" destOrd="0" presId="urn:microsoft.com/office/officeart/2005/8/layout/process4"/>
    <dgm:cxn modelId="{B90117A3-01C0-498A-8894-489EBB51E653}" type="presOf" srcId="{A7952CA9-9CC8-4DCD-BB75-07E4BA7466B5}" destId="{7003435A-2696-4A41-8130-6B2DBAEEBFFF}" srcOrd="1" destOrd="0" presId="urn:microsoft.com/office/officeart/2005/8/layout/process4"/>
    <dgm:cxn modelId="{369BA41D-7DEA-4289-B445-645DED5A7E20}" srcId="{A7952CA9-9CC8-4DCD-BB75-07E4BA7466B5}" destId="{00BCF1A7-99C8-4AC8-B043-C00EEB5C66E3}" srcOrd="1" destOrd="0" parTransId="{CE8782E5-8A90-4F91-9CE2-02F654CA09C3}" sibTransId="{DB0F6ACD-134C-46BF-AF6A-6E590A974868}"/>
    <dgm:cxn modelId="{16F6F380-7E49-41AA-8C31-D211E8AE6846}" type="presOf" srcId="{A7952CA9-9CC8-4DCD-BB75-07E4BA7466B5}" destId="{8D90ACEC-C842-4183-9A51-3911885D386E}" srcOrd="0" destOrd="0" presId="urn:microsoft.com/office/officeart/2005/8/layout/process4"/>
    <dgm:cxn modelId="{D55782DC-A49D-4118-859B-3C24C6DD118C}" srcId="{E0BE3BE8-A49B-4FF5-9232-10240813DEB0}" destId="{AEC763B3-638B-488C-92ED-7F9539FC3E28}" srcOrd="0" destOrd="0" parTransId="{33E51B6A-097A-498D-9AD4-C3A4D32B04D9}" sibTransId="{5E8B26D8-47FA-4B3D-BE8C-B120B03067A2}"/>
    <dgm:cxn modelId="{CFF276B1-0F26-4049-A5D8-1D76E2B00B41}" type="presOf" srcId="{66591516-A766-4A88-9E8E-5E46CEC424C0}" destId="{E8C4ABE3-EE7F-49DB-80EB-4D85754BD18E}" srcOrd="0" destOrd="0" presId="urn:microsoft.com/office/officeart/2005/8/layout/process4"/>
    <dgm:cxn modelId="{6AFA6EBF-9547-4604-B810-C95FC3DA42A2}" type="presOf" srcId="{5702364C-7D80-4A27-91D6-4EDB045BA8C6}" destId="{F47CFDE7-F616-4DFF-A7E1-60E680F56A42}" srcOrd="0" destOrd="0" presId="urn:microsoft.com/office/officeart/2005/8/layout/process4"/>
    <dgm:cxn modelId="{E197BF47-44FD-4AD1-BCCE-6077FA91D5DD}" srcId="{A7952CA9-9CC8-4DCD-BB75-07E4BA7466B5}" destId="{17F80295-96B3-474D-B612-427BB8B2EE25}" srcOrd="3" destOrd="0" parTransId="{2CB5A22E-AA38-4701-8A15-536DAFF18A52}" sibTransId="{C4FE2A66-20B1-4ECD-B160-3236ACBD2FEF}"/>
    <dgm:cxn modelId="{80AE9026-8AD5-4E3D-89B5-B10A0FF61577}" type="presParOf" srcId="{03C704D3-06F9-40D8-9835-34C73673BC13}" destId="{E5885261-1C5C-4F15-AA63-1ED3AA33256F}" srcOrd="0" destOrd="0" presId="urn:microsoft.com/office/officeart/2005/8/layout/process4"/>
    <dgm:cxn modelId="{60AD0D96-11C7-46F2-B4E8-5EFB46EB5EF4}" type="presParOf" srcId="{E5885261-1C5C-4F15-AA63-1ED3AA33256F}" destId="{8D90ACEC-C842-4183-9A51-3911885D386E}" srcOrd="0" destOrd="0" presId="urn:microsoft.com/office/officeart/2005/8/layout/process4"/>
    <dgm:cxn modelId="{0C42E4E8-A7FF-4F61-89CB-FF48A254279C}" type="presParOf" srcId="{E5885261-1C5C-4F15-AA63-1ED3AA33256F}" destId="{7003435A-2696-4A41-8130-6B2DBAEEBFFF}" srcOrd="1" destOrd="0" presId="urn:microsoft.com/office/officeart/2005/8/layout/process4"/>
    <dgm:cxn modelId="{67F42096-019A-4E6C-85D4-EAB28F34084D}" type="presParOf" srcId="{E5885261-1C5C-4F15-AA63-1ED3AA33256F}" destId="{76B1A6CC-F9BF-4649-B8EA-02AC88D95209}" srcOrd="2" destOrd="0" presId="urn:microsoft.com/office/officeart/2005/8/layout/process4"/>
    <dgm:cxn modelId="{15C8F3DC-855A-4C79-B7F6-932C377F677A}" type="presParOf" srcId="{76B1A6CC-F9BF-4649-B8EA-02AC88D95209}" destId="{F47CFDE7-F616-4DFF-A7E1-60E680F56A42}" srcOrd="0" destOrd="0" presId="urn:microsoft.com/office/officeart/2005/8/layout/process4"/>
    <dgm:cxn modelId="{5E6F9577-D8E6-49A3-9814-FBF0B3B3C01F}" type="presParOf" srcId="{76B1A6CC-F9BF-4649-B8EA-02AC88D95209}" destId="{526AD08D-A2E9-4341-A17B-8073065B814A}" srcOrd="1" destOrd="0" presId="urn:microsoft.com/office/officeart/2005/8/layout/process4"/>
    <dgm:cxn modelId="{93D22FB2-A334-4036-9588-E615A559381B}" type="presParOf" srcId="{76B1A6CC-F9BF-4649-B8EA-02AC88D95209}" destId="{E8C4ABE3-EE7F-49DB-80EB-4D85754BD18E}" srcOrd="2" destOrd="0" presId="urn:microsoft.com/office/officeart/2005/8/layout/process4"/>
    <dgm:cxn modelId="{246709CE-1C51-4182-BE05-C43881E86978}" type="presParOf" srcId="{76B1A6CC-F9BF-4649-B8EA-02AC88D95209}" destId="{AFC2AD74-ADC2-46A8-8B63-69FAB3605E07}" srcOrd="3" destOrd="0" presId="urn:microsoft.com/office/officeart/2005/8/layout/process4"/>
    <dgm:cxn modelId="{22487CD0-C476-4228-8733-65E287689393}" type="presParOf" srcId="{03C704D3-06F9-40D8-9835-34C73673BC13}" destId="{BA9711C1-A359-4B8B-995E-16D21674656E}" srcOrd="1" destOrd="0" presId="urn:microsoft.com/office/officeart/2005/8/layout/process4"/>
    <dgm:cxn modelId="{B52B506C-596D-4636-A175-2D2226F85CA0}" type="presParOf" srcId="{03C704D3-06F9-40D8-9835-34C73673BC13}" destId="{A8FE98DA-4C66-4405-B271-4D365A311978}" srcOrd="2" destOrd="0" presId="urn:microsoft.com/office/officeart/2005/8/layout/process4"/>
    <dgm:cxn modelId="{2B54012A-EA86-4C70-8833-DD779B684AA0}" type="presParOf" srcId="{A8FE98DA-4C66-4405-B271-4D365A311978}" destId="{1AE87E3E-FD40-4709-866B-250158328839}" srcOrd="0" destOrd="0" presId="urn:microsoft.com/office/officeart/2005/8/layout/process4"/>
    <dgm:cxn modelId="{C736B93E-0704-4E4E-81A5-E9C5E05B9738}" type="presParOf" srcId="{03C704D3-06F9-40D8-9835-34C73673BC13}" destId="{DF256C9B-67E5-480E-9F31-9DEBAE305DBD}" srcOrd="3" destOrd="0" presId="urn:microsoft.com/office/officeart/2005/8/layout/process4"/>
    <dgm:cxn modelId="{72BB5670-71C9-4F6C-8F62-5924811AADEB}" type="presParOf" srcId="{03C704D3-06F9-40D8-9835-34C73673BC13}" destId="{F9B33207-0DD4-482E-BC8D-ECB77D551D4B}" srcOrd="4" destOrd="0" presId="urn:microsoft.com/office/officeart/2005/8/layout/process4"/>
    <dgm:cxn modelId="{040F9F75-6DEA-4CCD-A987-F9F92848A978}" type="presParOf" srcId="{F9B33207-0DD4-482E-BC8D-ECB77D551D4B}" destId="{6EB9121D-248D-43DB-AC23-AFDEB82916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B39077-3BA7-491B-B05C-697955F539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FEAC29E-38DD-45FA-8A49-8B77CE1042EF}">
      <dgm:prSet phldrT="[Текст]"/>
      <dgm:spPr/>
      <dgm:t>
        <a:bodyPr/>
        <a:lstStyle/>
        <a:p>
          <a:r>
            <a:rPr lang="uk-UA" b="1" dirty="0" smtClean="0"/>
            <a:t>Сервіс покупців </a:t>
          </a:r>
          <a:r>
            <a:rPr lang="uk-UA" dirty="0" smtClean="0"/>
            <a:t>– елемент стратегії і тактики продажу окремого товару. </a:t>
          </a:r>
          <a:endParaRPr lang="ru-RU" dirty="0"/>
        </a:p>
      </dgm:t>
    </dgm:pt>
    <dgm:pt modelId="{04F0A26C-4FD4-4C9B-BC3F-D42A85CC591C}" type="parTrans" cxnId="{B1F23B23-FF9F-4F6B-BF7F-12208EEB416C}">
      <dgm:prSet/>
      <dgm:spPr/>
      <dgm:t>
        <a:bodyPr/>
        <a:lstStyle/>
        <a:p>
          <a:endParaRPr lang="ru-RU"/>
        </a:p>
      </dgm:t>
    </dgm:pt>
    <dgm:pt modelId="{8A34A430-2E4E-4995-96D6-8A477A63295F}" type="sibTrans" cxnId="{B1F23B23-FF9F-4F6B-BF7F-12208EEB416C}">
      <dgm:prSet/>
      <dgm:spPr/>
      <dgm:t>
        <a:bodyPr/>
        <a:lstStyle/>
        <a:p>
          <a:endParaRPr lang="ru-RU"/>
        </a:p>
      </dgm:t>
    </dgm:pt>
    <dgm:pt modelId="{23E8B4E7-E092-41F0-AA96-41E829615835}" type="pres">
      <dgm:prSet presAssocID="{14B39077-3BA7-491B-B05C-697955F53915}" presName="diagram" presStyleCnt="0">
        <dgm:presLayoutVars>
          <dgm:dir/>
          <dgm:resizeHandles val="exact"/>
        </dgm:presLayoutVars>
      </dgm:prSet>
      <dgm:spPr/>
      <dgm:t>
        <a:bodyPr/>
        <a:lstStyle/>
        <a:p>
          <a:endParaRPr lang="ru-RU"/>
        </a:p>
      </dgm:t>
    </dgm:pt>
    <dgm:pt modelId="{1C8A3037-FDCF-4E5E-96D9-3A68730CA5B8}" type="pres">
      <dgm:prSet presAssocID="{CFEAC29E-38DD-45FA-8A49-8B77CE1042EF}" presName="node" presStyleLbl="node1" presStyleIdx="0" presStyleCnt="1" custScaleX="223094" custLinFactNeighborX="52218" custLinFactNeighborY="3735">
        <dgm:presLayoutVars>
          <dgm:bulletEnabled val="1"/>
        </dgm:presLayoutVars>
      </dgm:prSet>
      <dgm:spPr/>
      <dgm:t>
        <a:bodyPr/>
        <a:lstStyle/>
        <a:p>
          <a:endParaRPr lang="ru-RU"/>
        </a:p>
      </dgm:t>
    </dgm:pt>
  </dgm:ptLst>
  <dgm:cxnLst>
    <dgm:cxn modelId="{B1F23B23-FF9F-4F6B-BF7F-12208EEB416C}" srcId="{14B39077-3BA7-491B-B05C-697955F53915}" destId="{CFEAC29E-38DD-45FA-8A49-8B77CE1042EF}" srcOrd="0" destOrd="0" parTransId="{04F0A26C-4FD4-4C9B-BC3F-D42A85CC591C}" sibTransId="{8A34A430-2E4E-4995-96D6-8A477A63295F}"/>
    <dgm:cxn modelId="{F618B650-3CBA-4FB7-B56A-8CCE0B42BC68}" type="presOf" srcId="{14B39077-3BA7-491B-B05C-697955F53915}" destId="{23E8B4E7-E092-41F0-AA96-41E829615835}" srcOrd="0" destOrd="0" presId="urn:microsoft.com/office/officeart/2005/8/layout/default"/>
    <dgm:cxn modelId="{C3A39915-D7E0-4070-BCD2-64D2EFAA8C06}" type="presOf" srcId="{CFEAC29E-38DD-45FA-8A49-8B77CE1042EF}" destId="{1C8A3037-FDCF-4E5E-96D9-3A68730CA5B8}" srcOrd="0" destOrd="0" presId="urn:microsoft.com/office/officeart/2005/8/layout/default"/>
    <dgm:cxn modelId="{CB262E5E-BD1B-4DF9-AA1E-2992CEE132EF}" type="presParOf" srcId="{23E8B4E7-E092-41F0-AA96-41E829615835}" destId="{1C8A3037-FDCF-4E5E-96D9-3A68730CA5B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872897-E1E1-4B29-9FEB-EE99A99BC0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BA69D53-FF83-441E-9587-7C9200ABF0B8}">
      <dgm:prSet phldrT="[Текст]" custT="1"/>
      <dgm:spPr/>
      <dgm:t>
        <a:bodyPr/>
        <a:lstStyle/>
        <a:p>
          <a:r>
            <a:rPr lang="uk-UA" sz="1800" smtClean="0">
              <a:latin typeface="Times New Roman" pitchFamily="18" charset="0"/>
              <a:cs typeface="Times New Roman" pitchFamily="18" charset="0"/>
            </a:rPr>
            <a:t>чистий товар, що сприймається дотиком;</a:t>
          </a:r>
          <a:endParaRPr lang="ru-RU" sz="1800">
            <a:latin typeface="Times New Roman" pitchFamily="18" charset="0"/>
            <a:cs typeface="Times New Roman" pitchFamily="18" charset="0"/>
          </a:endParaRPr>
        </a:p>
      </dgm:t>
    </dgm:pt>
    <dgm:pt modelId="{2789DB63-9ECD-4A0A-9100-C651BAD3573D}" type="parTrans" cxnId="{49B7FBAB-4E13-4DDD-821D-BD6645B149A3}">
      <dgm:prSet/>
      <dgm:spPr/>
      <dgm:t>
        <a:bodyPr/>
        <a:lstStyle/>
        <a:p>
          <a:endParaRPr lang="ru-RU"/>
        </a:p>
      </dgm:t>
    </dgm:pt>
    <dgm:pt modelId="{C222EC93-70CA-4979-9470-0E13510CE33E}" type="sibTrans" cxnId="{49B7FBAB-4E13-4DDD-821D-BD6645B149A3}">
      <dgm:prSet/>
      <dgm:spPr/>
      <dgm:t>
        <a:bodyPr/>
        <a:lstStyle/>
        <a:p>
          <a:endParaRPr lang="ru-RU"/>
        </a:p>
      </dgm:t>
    </dgm:pt>
    <dgm:pt modelId="{2A433097-868C-46BE-8C1B-6BF17EA9CD12}">
      <dgm:prSet custT="1"/>
      <dgm:spPr/>
      <dgm:t>
        <a:bodyPr/>
        <a:lstStyle/>
        <a:p>
          <a:r>
            <a:rPr lang="uk-UA" sz="1800" smtClean="0">
              <a:latin typeface="Times New Roman" pitchFamily="18" charset="0"/>
              <a:cs typeface="Times New Roman" pitchFamily="18" charset="0"/>
            </a:rPr>
            <a:t>товар, що сприймається дотиком, який супроводжується сервісом;</a:t>
          </a:r>
          <a:endParaRPr lang="ru-RU" sz="1800">
            <a:latin typeface="Times New Roman" pitchFamily="18" charset="0"/>
            <a:cs typeface="Times New Roman" pitchFamily="18" charset="0"/>
          </a:endParaRPr>
        </a:p>
      </dgm:t>
    </dgm:pt>
    <dgm:pt modelId="{BA4C84BF-B53D-4167-893B-5B4053E338F7}" type="parTrans" cxnId="{1ACB0607-AE73-4EFC-BEE4-E395374E6BB6}">
      <dgm:prSet/>
      <dgm:spPr/>
      <dgm:t>
        <a:bodyPr/>
        <a:lstStyle/>
        <a:p>
          <a:endParaRPr lang="ru-RU"/>
        </a:p>
      </dgm:t>
    </dgm:pt>
    <dgm:pt modelId="{EAB08D1A-6A27-4EE2-BC4C-9A28AAA7EAC4}" type="sibTrans" cxnId="{1ACB0607-AE73-4EFC-BEE4-E395374E6BB6}">
      <dgm:prSet/>
      <dgm:spPr/>
      <dgm:t>
        <a:bodyPr/>
        <a:lstStyle/>
        <a:p>
          <a:endParaRPr lang="ru-RU"/>
        </a:p>
      </dgm:t>
    </dgm:pt>
    <dgm:pt modelId="{75F04B10-C39F-4E20-B886-0FDA9C15353F}">
      <dgm:prSet custT="1"/>
      <dgm:spPr/>
      <dgm:t>
        <a:bodyPr/>
        <a:lstStyle/>
        <a:p>
          <a:r>
            <a:rPr lang="uk-UA" sz="1800" smtClean="0">
              <a:latin typeface="Times New Roman" pitchFamily="18" charset="0"/>
              <a:cs typeface="Times New Roman" pitchFamily="18" charset="0"/>
            </a:rPr>
            <a:t>великий сервіс у супроводі малого сервісу;</a:t>
          </a:r>
          <a:endParaRPr lang="ru-RU" sz="1800">
            <a:latin typeface="Times New Roman" pitchFamily="18" charset="0"/>
            <a:cs typeface="Times New Roman" pitchFamily="18" charset="0"/>
          </a:endParaRPr>
        </a:p>
      </dgm:t>
    </dgm:pt>
    <dgm:pt modelId="{AA5CAE9B-6974-4D65-BBB7-7D1FCB201554}" type="parTrans" cxnId="{1B03199D-909F-4758-90B6-C6578CDEF8E4}">
      <dgm:prSet/>
      <dgm:spPr/>
      <dgm:t>
        <a:bodyPr/>
        <a:lstStyle/>
        <a:p>
          <a:endParaRPr lang="ru-RU"/>
        </a:p>
      </dgm:t>
    </dgm:pt>
    <dgm:pt modelId="{99B2D1FE-AA31-497B-BFB0-32A5FEEE3A23}" type="sibTrans" cxnId="{1B03199D-909F-4758-90B6-C6578CDEF8E4}">
      <dgm:prSet/>
      <dgm:spPr/>
      <dgm:t>
        <a:bodyPr/>
        <a:lstStyle/>
        <a:p>
          <a:endParaRPr lang="ru-RU"/>
        </a:p>
      </dgm:t>
    </dgm:pt>
    <dgm:pt modelId="{DB6A6223-367B-4064-8567-872154CF8D57}">
      <dgm:prSet custT="1"/>
      <dgm:spPr/>
      <dgm:t>
        <a:bodyPr/>
        <a:lstStyle/>
        <a:p>
          <a:r>
            <a:rPr lang="uk-UA" sz="1800" dirty="0" smtClean="0">
              <a:latin typeface="Times New Roman" pitchFamily="18" charset="0"/>
              <a:cs typeface="Times New Roman" pitchFamily="18" charset="0"/>
            </a:rPr>
            <a:t>чистий сервіс.</a:t>
          </a:r>
          <a:endParaRPr lang="ru-RU" sz="1800" dirty="0">
            <a:latin typeface="Times New Roman" pitchFamily="18" charset="0"/>
            <a:cs typeface="Times New Roman" pitchFamily="18" charset="0"/>
          </a:endParaRPr>
        </a:p>
      </dgm:t>
    </dgm:pt>
    <dgm:pt modelId="{1CFB751F-23A4-4BE7-99D4-0FAA5E7F2566}" type="parTrans" cxnId="{DC21D453-3FD4-412D-81C1-3D5B1DB04B00}">
      <dgm:prSet/>
      <dgm:spPr/>
      <dgm:t>
        <a:bodyPr/>
        <a:lstStyle/>
        <a:p>
          <a:endParaRPr lang="ru-RU"/>
        </a:p>
      </dgm:t>
    </dgm:pt>
    <dgm:pt modelId="{1201BCB7-7711-4C45-9FC6-9CECE787FEF9}" type="sibTrans" cxnId="{DC21D453-3FD4-412D-81C1-3D5B1DB04B00}">
      <dgm:prSet/>
      <dgm:spPr/>
      <dgm:t>
        <a:bodyPr/>
        <a:lstStyle/>
        <a:p>
          <a:endParaRPr lang="ru-RU"/>
        </a:p>
      </dgm:t>
    </dgm:pt>
    <dgm:pt modelId="{E6F4AFBD-B5A0-47EE-BF53-3B7938C97EE1}" type="pres">
      <dgm:prSet presAssocID="{E8872897-E1E1-4B29-9FEB-EE99A99BC03E}" presName="linear" presStyleCnt="0">
        <dgm:presLayoutVars>
          <dgm:dir/>
          <dgm:animLvl val="lvl"/>
          <dgm:resizeHandles val="exact"/>
        </dgm:presLayoutVars>
      </dgm:prSet>
      <dgm:spPr/>
      <dgm:t>
        <a:bodyPr/>
        <a:lstStyle/>
        <a:p>
          <a:endParaRPr lang="ru-RU"/>
        </a:p>
      </dgm:t>
    </dgm:pt>
    <dgm:pt modelId="{8F6EEB6B-9842-42C6-AF33-CE20976929C6}" type="pres">
      <dgm:prSet presAssocID="{0BA69D53-FF83-441E-9587-7C9200ABF0B8}" presName="parentLin" presStyleCnt="0"/>
      <dgm:spPr/>
    </dgm:pt>
    <dgm:pt modelId="{8BF61FF3-0A26-4152-B125-EDC87F6B5AD6}" type="pres">
      <dgm:prSet presAssocID="{0BA69D53-FF83-441E-9587-7C9200ABF0B8}" presName="parentLeftMargin" presStyleLbl="node1" presStyleIdx="0" presStyleCnt="4"/>
      <dgm:spPr/>
      <dgm:t>
        <a:bodyPr/>
        <a:lstStyle/>
        <a:p>
          <a:endParaRPr lang="ru-RU"/>
        </a:p>
      </dgm:t>
    </dgm:pt>
    <dgm:pt modelId="{45EA31D4-18C5-4D24-ACB0-DCD541EF075F}" type="pres">
      <dgm:prSet presAssocID="{0BA69D53-FF83-441E-9587-7C9200ABF0B8}" presName="parentText" presStyleLbl="node1" presStyleIdx="0" presStyleCnt="4">
        <dgm:presLayoutVars>
          <dgm:chMax val="0"/>
          <dgm:bulletEnabled val="1"/>
        </dgm:presLayoutVars>
      </dgm:prSet>
      <dgm:spPr/>
      <dgm:t>
        <a:bodyPr/>
        <a:lstStyle/>
        <a:p>
          <a:endParaRPr lang="ru-RU"/>
        </a:p>
      </dgm:t>
    </dgm:pt>
    <dgm:pt modelId="{80A3BE09-77DC-448D-971E-8546811C8D41}" type="pres">
      <dgm:prSet presAssocID="{0BA69D53-FF83-441E-9587-7C9200ABF0B8}" presName="negativeSpace" presStyleCnt="0"/>
      <dgm:spPr/>
    </dgm:pt>
    <dgm:pt modelId="{34970077-DFBC-4D3F-A1C4-AFC09BFB1F22}" type="pres">
      <dgm:prSet presAssocID="{0BA69D53-FF83-441E-9587-7C9200ABF0B8}" presName="childText" presStyleLbl="conFgAcc1" presStyleIdx="0" presStyleCnt="4">
        <dgm:presLayoutVars>
          <dgm:bulletEnabled val="1"/>
        </dgm:presLayoutVars>
      </dgm:prSet>
      <dgm:spPr/>
    </dgm:pt>
    <dgm:pt modelId="{8F6A76F7-C154-485A-91FA-607CC4164699}" type="pres">
      <dgm:prSet presAssocID="{C222EC93-70CA-4979-9470-0E13510CE33E}" presName="spaceBetweenRectangles" presStyleCnt="0"/>
      <dgm:spPr/>
    </dgm:pt>
    <dgm:pt modelId="{3F4280DB-6CD6-4675-90C3-C797AE5EAF60}" type="pres">
      <dgm:prSet presAssocID="{2A433097-868C-46BE-8C1B-6BF17EA9CD12}" presName="parentLin" presStyleCnt="0"/>
      <dgm:spPr/>
    </dgm:pt>
    <dgm:pt modelId="{0CEE28B5-B5AF-4B14-8F00-6D1A06ED12C0}" type="pres">
      <dgm:prSet presAssocID="{2A433097-868C-46BE-8C1B-6BF17EA9CD12}" presName="parentLeftMargin" presStyleLbl="node1" presStyleIdx="0" presStyleCnt="4"/>
      <dgm:spPr/>
      <dgm:t>
        <a:bodyPr/>
        <a:lstStyle/>
        <a:p>
          <a:endParaRPr lang="ru-RU"/>
        </a:p>
      </dgm:t>
    </dgm:pt>
    <dgm:pt modelId="{7E23614B-3D2F-494A-80AC-AB9C0F3A86C8}" type="pres">
      <dgm:prSet presAssocID="{2A433097-868C-46BE-8C1B-6BF17EA9CD12}" presName="parentText" presStyleLbl="node1" presStyleIdx="1" presStyleCnt="4">
        <dgm:presLayoutVars>
          <dgm:chMax val="0"/>
          <dgm:bulletEnabled val="1"/>
        </dgm:presLayoutVars>
      </dgm:prSet>
      <dgm:spPr/>
      <dgm:t>
        <a:bodyPr/>
        <a:lstStyle/>
        <a:p>
          <a:endParaRPr lang="ru-RU"/>
        </a:p>
      </dgm:t>
    </dgm:pt>
    <dgm:pt modelId="{BF4C39C3-9695-4065-8620-C22961FCE35A}" type="pres">
      <dgm:prSet presAssocID="{2A433097-868C-46BE-8C1B-6BF17EA9CD12}" presName="negativeSpace" presStyleCnt="0"/>
      <dgm:spPr/>
    </dgm:pt>
    <dgm:pt modelId="{29E36091-15E4-49D7-A559-B301357FCA03}" type="pres">
      <dgm:prSet presAssocID="{2A433097-868C-46BE-8C1B-6BF17EA9CD12}" presName="childText" presStyleLbl="conFgAcc1" presStyleIdx="1" presStyleCnt="4">
        <dgm:presLayoutVars>
          <dgm:bulletEnabled val="1"/>
        </dgm:presLayoutVars>
      </dgm:prSet>
      <dgm:spPr/>
    </dgm:pt>
    <dgm:pt modelId="{D5A52FCA-9C15-4EF1-A095-EB3B9F352896}" type="pres">
      <dgm:prSet presAssocID="{EAB08D1A-6A27-4EE2-BC4C-9A28AAA7EAC4}" presName="spaceBetweenRectangles" presStyleCnt="0"/>
      <dgm:spPr/>
    </dgm:pt>
    <dgm:pt modelId="{5923A944-2642-4B13-9612-74979D30AC2E}" type="pres">
      <dgm:prSet presAssocID="{75F04B10-C39F-4E20-B886-0FDA9C15353F}" presName="parentLin" presStyleCnt="0"/>
      <dgm:spPr/>
    </dgm:pt>
    <dgm:pt modelId="{ABB445DE-8117-4789-B0F1-893064172B11}" type="pres">
      <dgm:prSet presAssocID="{75F04B10-C39F-4E20-B886-0FDA9C15353F}" presName="parentLeftMargin" presStyleLbl="node1" presStyleIdx="1" presStyleCnt="4"/>
      <dgm:spPr/>
      <dgm:t>
        <a:bodyPr/>
        <a:lstStyle/>
        <a:p>
          <a:endParaRPr lang="ru-RU"/>
        </a:p>
      </dgm:t>
    </dgm:pt>
    <dgm:pt modelId="{9029AD47-BB0A-4E8E-A7FC-D566B652ED6F}" type="pres">
      <dgm:prSet presAssocID="{75F04B10-C39F-4E20-B886-0FDA9C15353F}" presName="parentText" presStyleLbl="node1" presStyleIdx="2" presStyleCnt="4">
        <dgm:presLayoutVars>
          <dgm:chMax val="0"/>
          <dgm:bulletEnabled val="1"/>
        </dgm:presLayoutVars>
      </dgm:prSet>
      <dgm:spPr/>
      <dgm:t>
        <a:bodyPr/>
        <a:lstStyle/>
        <a:p>
          <a:endParaRPr lang="ru-RU"/>
        </a:p>
      </dgm:t>
    </dgm:pt>
    <dgm:pt modelId="{B25B88FF-A4EE-43B2-B2CC-9202F1631624}" type="pres">
      <dgm:prSet presAssocID="{75F04B10-C39F-4E20-B886-0FDA9C15353F}" presName="negativeSpace" presStyleCnt="0"/>
      <dgm:spPr/>
    </dgm:pt>
    <dgm:pt modelId="{6818D1EA-D424-44F1-9A54-36DC43978E13}" type="pres">
      <dgm:prSet presAssocID="{75F04B10-C39F-4E20-B886-0FDA9C15353F}" presName="childText" presStyleLbl="conFgAcc1" presStyleIdx="2" presStyleCnt="4">
        <dgm:presLayoutVars>
          <dgm:bulletEnabled val="1"/>
        </dgm:presLayoutVars>
      </dgm:prSet>
      <dgm:spPr/>
    </dgm:pt>
    <dgm:pt modelId="{9871F0FA-EBF0-481D-A0EF-12A2E219A051}" type="pres">
      <dgm:prSet presAssocID="{99B2D1FE-AA31-497B-BFB0-32A5FEEE3A23}" presName="spaceBetweenRectangles" presStyleCnt="0"/>
      <dgm:spPr/>
    </dgm:pt>
    <dgm:pt modelId="{3285B1E6-B5F5-47DE-8977-1D226505AAD6}" type="pres">
      <dgm:prSet presAssocID="{DB6A6223-367B-4064-8567-872154CF8D57}" presName="parentLin" presStyleCnt="0"/>
      <dgm:spPr/>
    </dgm:pt>
    <dgm:pt modelId="{15A6CE13-DF30-494A-B894-AD1F979DDB7A}" type="pres">
      <dgm:prSet presAssocID="{DB6A6223-367B-4064-8567-872154CF8D57}" presName="parentLeftMargin" presStyleLbl="node1" presStyleIdx="2" presStyleCnt="4"/>
      <dgm:spPr/>
      <dgm:t>
        <a:bodyPr/>
        <a:lstStyle/>
        <a:p>
          <a:endParaRPr lang="ru-RU"/>
        </a:p>
      </dgm:t>
    </dgm:pt>
    <dgm:pt modelId="{DAD24A00-A9A5-4624-89A0-977046B4C225}" type="pres">
      <dgm:prSet presAssocID="{DB6A6223-367B-4064-8567-872154CF8D57}" presName="parentText" presStyleLbl="node1" presStyleIdx="3" presStyleCnt="4">
        <dgm:presLayoutVars>
          <dgm:chMax val="0"/>
          <dgm:bulletEnabled val="1"/>
        </dgm:presLayoutVars>
      </dgm:prSet>
      <dgm:spPr/>
      <dgm:t>
        <a:bodyPr/>
        <a:lstStyle/>
        <a:p>
          <a:endParaRPr lang="ru-RU"/>
        </a:p>
      </dgm:t>
    </dgm:pt>
    <dgm:pt modelId="{F4C4A9E3-0033-4122-B15C-BDDE111495FF}" type="pres">
      <dgm:prSet presAssocID="{DB6A6223-367B-4064-8567-872154CF8D57}" presName="negativeSpace" presStyleCnt="0"/>
      <dgm:spPr/>
    </dgm:pt>
    <dgm:pt modelId="{64DBFE2A-3FDD-4D41-9959-F8B5B3A38F5A}" type="pres">
      <dgm:prSet presAssocID="{DB6A6223-367B-4064-8567-872154CF8D57}" presName="childText" presStyleLbl="conFgAcc1" presStyleIdx="3" presStyleCnt="4">
        <dgm:presLayoutVars>
          <dgm:bulletEnabled val="1"/>
        </dgm:presLayoutVars>
      </dgm:prSet>
      <dgm:spPr/>
    </dgm:pt>
  </dgm:ptLst>
  <dgm:cxnLst>
    <dgm:cxn modelId="{722BCBF4-6DB0-48DF-8559-6E167C48B08D}" type="presOf" srcId="{75F04B10-C39F-4E20-B886-0FDA9C15353F}" destId="{ABB445DE-8117-4789-B0F1-893064172B11}" srcOrd="0" destOrd="0" presId="urn:microsoft.com/office/officeart/2005/8/layout/list1"/>
    <dgm:cxn modelId="{DC21D453-3FD4-412D-81C1-3D5B1DB04B00}" srcId="{E8872897-E1E1-4B29-9FEB-EE99A99BC03E}" destId="{DB6A6223-367B-4064-8567-872154CF8D57}" srcOrd="3" destOrd="0" parTransId="{1CFB751F-23A4-4BE7-99D4-0FAA5E7F2566}" sibTransId="{1201BCB7-7711-4C45-9FC6-9CECE787FEF9}"/>
    <dgm:cxn modelId="{E45528F2-FECF-4805-ADA1-31E554A84FE3}" type="presOf" srcId="{75F04B10-C39F-4E20-B886-0FDA9C15353F}" destId="{9029AD47-BB0A-4E8E-A7FC-D566B652ED6F}" srcOrd="1" destOrd="0" presId="urn:microsoft.com/office/officeart/2005/8/layout/list1"/>
    <dgm:cxn modelId="{5E3EF465-8669-496A-8128-6CD1FE013759}" type="presOf" srcId="{2A433097-868C-46BE-8C1B-6BF17EA9CD12}" destId="{0CEE28B5-B5AF-4B14-8F00-6D1A06ED12C0}" srcOrd="0" destOrd="0" presId="urn:microsoft.com/office/officeart/2005/8/layout/list1"/>
    <dgm:cxn modelId="{044F18FD-C991-46A2-A184-0CB0A2801013}" type="presOf" srcId="{DB6A6223-367B-4064-8567-872154CF8D57}" destId="{DAD24A00-A9A5-4624-89A0-977046B4C225}" srcOrd="1" destOrd="0" presId="urn:microsoft.com/office/officeart/2005/8/layout/list1"/>
    <dgm:cxn modelId="{AA4B51FE-4488-4084-881E-99C81DB47BEB}" type="presOf" srcId="{E8872897-E1E1-4B29-9FEB-EE99A99BC03E}" destId="{E6F4AFBD-B5A0-47EE-BF53-3B7938C97EE1}" srcOrd="0" destOrd="0" presId="urn:microsoft.com/office/officeart/2005/8/layout/list1"/>
    <dgm:cxn modelId="{1B03199D-909F-4758-90B6-C6578CDEF8E4}" srcId="{E8872897-E1E1-4B29-9FEB-EE99A99BC03E}" destId="{75F04B10-C39F-4E20-B886-0FDA9C15353F}" srcOrd="2" destOrd="0" parTransId="{AA5CAE9B-6974-4D65-BBB7-7D1FCB201554}" sibTransId="{99B2D1FE-AA31-497B-BFB0-32A5FEEE3A23}"/>
    <dgm:cxn modelId="{49B7FBAB-4E13-4DDD-821D-BD6645B149A3}" srcId="{E8872897-E1E1-4B29-9FEB-EE99A99BC03E}" destId="{0BA69D53-FF83-441E-9587-7C9200ABF0B8}" srcOrd="0" destOrd="0" parTransId="{2789DB63-9ECD-4A0A-9100-C651BAD3573D}" sibTransId="{C222EC93-70CA-4979-9470-0E13510CE33E}"/>
    <dgm:cxn modelId="{BC037F12-AFC8-48C4-97F8-9A501BED15DA}" type="presOf" srcId="{2A433097-868C-46BE-8C1B-6BF17EA9CD12}" destId="{7E23614B-3D2F-494A-80AC-AB9C0F3A86C8}" srcOrd="1" destOrd="0" presId="urn:microsoft.com/office/officeart/2005/8/layout/list1"/>
    <dgm:cxn modelId="{C6CCD922-3521-4648-BE27-8FA910F3C3F7}" type="presOf" srcId="{DB6A6223-367B-4064-8567-872154CF8D57}" destId="{15A6CE13-DF30-494A-B894-AD1F979DDB7A}" srcOrd="0" destOrd="0" presId="urn:microsoft.com/office/officeart/2005/8/layout/list1"/>
    <dgm:cxn modelId="{7711D3B5-E6F1-4731-967B-158B5CE11644}" type="presOf" srcId="{0BA69D53-FF83-441E-9587-7C9200ABF0B8}" destId="{8BF61FF3-0A26-4152-B125-EDC87F6B5AD6}" srcOrd="0" destOrd="0" presId="urn:microsoft.com/office/officeart/2005/8/layout/list1"/>
    <dgm:cxn modelId="{1ACB0607-AE73-4EFC-BEE4-E395374E6BB6}" srcId="{E8872897-E1E1-4B29-9FEB-EE99A99BC03E}" destId="{2A433097-868C-46BE-8C1B-6BF17EA9CD12}" srcOrd="1" destOrd="0" parTransId="{BA4C84BF-B53D-4167-893B-5B4053E338F7}" sibTransId="{EAB08D1A-6A27-4EE2-BC4C-9A28AAA7EAC4}"/>
    <dgm:cxn modelId="{6A4D2B40-27EE-496D-A8FA-3996DE09E278}" type="presOf" srcId="{0BA69D53-FF83-441E-9587-7C9200ABF0B8}" destId="{45EA31D4-18C5-4D24-ACB0-DCD541EF075F}" srcOrd="1" destOrd="0" presId="urn:microsoft.com/office/officeart/2005/8/layout/list1"/>
    <dgm:cxn modelId="{189896B2-2150-4660-8A41-6CCF564646D1}" type="presParOf" srcId="{E6F4AFBD-B5A0-47EE-BF53-3B7938C97EE1}" destId="{8F6EEB6B-9842-42C6-AF33-CE20976929C6}" srcOrd="0" destOrd="0" presId="urn:microsoft.com/office/officeart/2005/8/layout/list1"/>
    <dgm:cxn modelId="{FBAEE5FE-CFD0-4B52-904C-EB2B99575631}" type="presParOf" srcId="{8F6EEB6B-9842-42C6-AF33-CE20976929C6}" destId="{8BF61FF3-0A26-4152-B125-EDC87F6B5AD6}" srcOrd="0" destOrd="0" presId="urn:microsoft.com/office/officeart/2005/8/layout/list1"/>
    <dgm:cxn modelId="{7A785BCD-10E0-4B36-B0F3-EAEE944C5496}" type="presParOf" srcId="{8F6EEB6B-9842-42C6-AF33-CE20976929C6}" destId="{45EA31D4-18C5-4D24-ACB0-DCD541EF075F}" srcOrd="1" destOrd="0" presId="urn:microsoft.com/office/officeart/2005/8/layout/list1"/>
    <dgm:cxn modelId="{122AB96C-8533-48D1-A919-B11207017A33}" type="presParOf" srcId="{E6F4AFBD-B5A0-47EE-BF53-3B7938C97EE1}" destId="{80A3BE09-77DC-448D-971E-8546811C8D41}" srcOrd="1" destOrd="0" presId="urn:microsoft.com/office/officeart/2005/8/layout/list1"/>
    <dgm:cxn modelId="{FAB52410-9F00-4D27-ABBF-2BEEAA0BE883}" type="presParOf" srcId="{E6F4AFBD-B5A0-47EE-BF53-3B7938C97EE1}" destId="{34970077-DFBC-4D3F-A1C4-AFC09BFB1F22}" srcOrd="2" destOrd="0" presId="urn:microsoft.com/office/officeart/2005/8/layout/list1"/>
    <dgm:cxn modelId="{8F10EC10-932A-4AD3-9828-A5C624D098B5}" type="presParOf" srcId="{E6F4AFBD-B5A0-47EE-BF53-3B7938C97EE1}" destId="{8F6A76F7-C154-485A-91FA-607CC4164699}" srcOrd="3" destOrd="0" presId="urn:microsoft.com/office/officeart/2005/8/layout/list1"/>
    <dgm:cxn modelId="{015DBE7E-D6DF-4F98-B7D2-222F61232A7B}" type="presParOf" srcId="{E6F4AFBD-B5A0-47EE-BF53-3B7938C97EE1}" destId="{3F4280DB-6CD6-4675-90C3-C797AE5EAF60}" srcOrd="4" destOrd="0" presId="urn:microsoft.com/office/officeart/2005/8/layout/list1"/>
    <dgm:cxn modelId="{C511059E-FCCD-4D36-B621-8A29A482800B}" type="presParOf" srcId="{3F4280DB-6CD6-4675-90C3-C797AE5EAF60}" destId="{0CEE28B5-B5AF-4B14-8F00-6D1A06ED12C0}" srcOrd="0" destOrd="0" presId="urn:microsoft.com/office/officeart/2005/8/layout/list1"/>
    <dgm:cxn modelId="{0F7AB133-A489-4845-9A61-FDE112EB8F25}" type="presParOf" srcId="{3F4280DB-6CD6-4675-90C3-C797AE5EAF60}" destId="{7E23614B-3D2F-494A-80AC-AB9C0F3A86C8}" srcOrd="1" destOrd="0" presId="urn:microsoft.com/office/officeart/2005/8/layout/list1"/>
    <dgm:cxn modelId="{926F584B-8ECB-406D-A45B-3FAFFEA08FEF}" type="presParOf" srcId="{E6F4AFBD-B5A0-47EE-BF53-3B7938C97EE1}" destId="{BF4C39C3-9695-4065-8620-C22961FCE35A}" srcOrd="5" destOrd="0" presId="urn:microsoft.com/office/officeart/2005/8/layout/list1"/>
    <dgm:cxn modelId="{F02AEB19-D56D-4A61-9ECD-E441027C4938}" type="presParOf" srcId="{E6F4AFBD-B5A0-47EE-BF53-3B7938C97EE1}" destId="{29E36091-15E4-49D7-A559-B301357FCA03}" srcOrd="6" destOrd="0" presId="urn:microsoft.com/office/officeart/2005/8/layout/list1"/>
    <dgm:cxn modelId="{9EBB6D36-B16F-4F2B-BA32-23BC11934BA8}" type="presParOf" srcId="{E6F4AFBD-B5A0-47EE-BF53-3B7938C97EE1}" destId="{D5A52FCA-9C15-4EF1-A095-EB3B9F352896}" srcOrd="7" destOrd="0" presId="urn:microsoft.com/office/officeart/2005/8/layout/list1"/>
    <dgm:cxn modelId="{F1ED9898-EFB0-423D-A94E-A6DC5D97EBCB}" type="presParOf" srcId="{E6F4AFBD-B5A0-47EE-BF53-3B7938C97EE1}" destId="{5923A944-2642-4B13-9612-74979D30AC2E}" srcOrd="8" destOrd="0" presId="urn:microsoft.com/office/officeart/2005/8/layout/list1"/>
    <dgm:cxn modelId="{05066948-E2D6-465F-A209-93AF82CD292B}" type="presParOf" srcId="{5923A944-2642-4B13-9612-74979D30AC2E}" destId="{ABB445DE-8117-4789-B0F1-893064172B11}" srcOrd="0" destOrd="0" presId="urn:microsoft.com/office/officeart/2005/8/layout/list1"/>
    <dgm:cxn modelId="{6A09C991-688A-4C5D-B8C2-1D057C5610E0}" type="presParOf" srcId="{5923A944-2642-4B13-9612-74979D30AC2E}" destId="{9029AD47-BB0A-4E8E-A7FC-D566B652ED6F}" srcOrd="1" destOrd="0" presId="urn:microsoft.com/office/officeart/2005/8/layout/list1"/>
    <dgm:cxn modelId="{C804BEE7-6E11-4EC7-A73D-8CCF810A9168}" type="presParOf" srcId="{E6F4AFBD-B5A0-47EE-BF53-3B7938C97EE1}" destId="{B25B88FF-A4EE-43B2-B2CC-9202F1631624}" srcOrd="9" destOrd="0" presId="urn:microsoft.com/office/officeart/2005/8/layout/list1"/>
    <dgm:cxn modelId="{DC1EE5D4-E9C5-4089-9ADF-00EC03EBAA2B}" type="presParOf" srcId="{E6F4AFBD-B5A0-47EE-BF53-3B7938C97EE1}" destId="{6818D1EA-D424-44F1-9A54-36DC43978E13}" srcOrd="10" destOrd="0" presId="urn:microsoft.com/office/officeart/2005/8/layout/list1"/>
    <dgm:cxn modelId="{A6862B25-0160-4048-B2EE-9FD2A06BB409}" type="presParOf" srcId="{E6F4AFBD-B5A0-47EE-BF53-3B7938C97EE1}" destId="{9871F0FA-EBF0-481D-A0EF-12A2E219A051}" srcOrd="11" destOrd="0" presId="urn:microsoft.com/office/officeart/2005/8/layout/list1"/>
    <dgm:cxn modelId="{51E78902-1FF8-46EA-B9A3-6E417D9CBFC4}" type="presParOf" srcId="{E6F4AFBD-B5A0-47EE-BF53-3B7938C97EE1}" destId="{3285B1E6-B5F5-47DE-8977-1D226505AAD6}" srcOrd="12" destOrd="0" presId="urn:microsoft.com/office/officeart/2005/8/layout/list1"/>
    <dgm:cxn modelId="{00C630AA-1B01-494B-886A-30EABABA14CC}" type="presParOf" srcId="{3285B1E6-B5F5-47DE-8977-1D226505AAD6}" destId="{15A6CE13-DF30-494A-B894-AD1F979DDB7A}" srcOrd="0" destOrd="0" presId="urn:microsoft.com/office/officeart/2005/8/layout/list1"/>
    <dgm:cxn modelId="{65E2F144-8348-456B-8EC7-3BEE900098AA}" type="presParOf" srcId="{3285B1E6-B5F5-47DE-8977-1D226505AAD6}" destId="{DAD24A00-A9A5-4624-89A0-977046B4C225}" srcOrd="1" destOrd="0" presId="urn:microsoft.com/office/officeart/2005/8/layout/list1"/>
    <dgm:cxn modelId="{B0B5AFA4-12E9-4817-B6FD-68CADE50F877}" type="presParOf" srcId="{E6F4AFBD-B5A0-47EE-BF53-3B7938C97EE1}" destId="{F4C4A9E3-0033-4122-B15C-BDDE111495FF}" srcOrd="13" destOrd="0" presId="urn:microsoft.com/office/officeart/2005/8/layout/list1"/>
    <dgm:cxn modelId="{3CD06893-7E2A-4EBF-AB69-29274167E990}" type="presParOf" srcId="{E6F4AFBD-B5A0-47EE-BF53-3B7938C97EE1}" destId="{64DBFE2A-3FDD-4D41-9959-F8B5B3A38F5A}"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E6CDF41-2E02-438C-9B31-326EE0EB2273}"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ru-RU"/>
        </a:p>
      </dgm:t>
    </dgm:pt>
    <dgm:pt modelId="{1217C07B-3B39-4610-920B-4CD38AE9311B}">
      <dgm:prSet phldrT="[Текст]" custT="1"/>
      <dgm:spPr/>
      <dgm:t>
        <a:bodyPr/>
        <a:lstStyle/>
        <a:p>
          <a:pPr algn="l"/>
          <a:r>
            <a:rPr lang="uk-UA" sz="2800" b="0" dirty="0" smtClean="0">
              <a:latin typeface="Times New Roman" pitchFamily="18" charset="0"/>
              <a:cs typeface="Times New Roman" pitchFamily="18" charset="0"/>
            </a:rPr>
            <a:t>Комплекс послуг,	які надаватимуться</a:t>
          </a:r>
          <a:endParaRPr lang="ru-RU" sz="2800" b="0" dirty="0">
            <a:latin typeface="Times New Roman" pitchFamily="18" charset="0"/>
            <a:cs typeface="Times New Roman" pitchFamily="18" charset="0"/>
          </a:endParaRPr>
        </a:p>
      </dgm:t>
    </dgm:pt>
    <dgm:pt modelId="{B10CD404-C9D8-4000-97C5-D13FDE694456}" type="parTrans" cxnId="{16CA1CC3-B51B-4E89-881C-A0C29D9FC6B4}">
      <dgm:prSet/>
      <dgm:spPr/>
      <dgm:t>
        <a:bodyPr/>
        <a:lstStyle/>
        <a:p>
          <a:endParaRPr lang="ru-RU"/>
        </a:p>
      </dgm:t>
    </dgm:pt>
    <dgm:pt modelId="{6F4D4B45-C383-4621-863F-0F549C77F32D}" type="sibTrans" cxnId="{16CA1CC3-B51B-4E89-881C-A0C29D9FC6B4}">
      <dgm:prSet/>
      <dgm:spPr/>
      <dgm:t>
        <a:bodyPr/>
        <a:lstStyle/>
        <a:p>
          <a:endParaRPr lang="ru-RU"/>
        </a:p>
      </dgm:t>
    </dgm:pt>
    <dgm:pt modelId="{8C7230F3-5B28-45CD-98BA-99A4B8C594E3}">
      <dgm:prSet phldrT="[Текст]" custT="1"/>
      <dgm:spPr/>
      <dgm:t>
        <a:bodyPr/>
        <a:lstStyle/>
        <a:p>
          <a:pPr algn="l"/>
          <a:r>
            <a:rPr lang="uk-UA" sz="2800" b="0" dirty="0" smtClean="0">
              <a:latin typeface="Times New Roman" pitchFamily="18" charset="0"/>
              <a:cs typeface="Times New Roman" pitchFamily="18" charset="0"/>
            </a:rPr>
            <a:t>Рівень сервісу</a:t>
          </a:r>
          <a:endParaRPr lang="ru-RU" sz="2800" b="0" dirty="0">
            <a:latin typeface="Times New Roman" pitchFamily="18" charset="0"/>
            <a:cs typeface="Times New Roman" pitchFamily="18" charset="0"/>
          </a:endParaRPr>
        </a:p>
      </dgm:t>
    </dgm:pt>
    <dgm:pt modelId="{9FC58F70-26A9-4D35-9FDE-FDB9A58CB995}" type="parTrans" cxnId="{E7DD5848-92DD-4C9D-BA92-269C43AAC152}">
      <dgm:prSet/>
      <dgm:spPr/>
      <dgm:t>
        <a:bodyPr/>
        <a:lstStyle/>
        <a:p>
          <a:endParaRPr lang="ru-RU"/>
        </a:p>
      </dgm:t>
    </dgm:pt>
    <dgm:pt modelId="{3EA6256E-A66A-44D8-ABFC-CE3B43221A35}" type="sibTrans" cxnId="{E7DD5848-92DD-4C9D-BA92-269C43AAC152}">
      <dgm:prSet/>
      <dgm:spPr/>
      <dgm:t>
        <a:bodyPr/>
        <a:lstStyle/>
        <a:p>
          <a:endParaRPr lang="ru-RU"/>
        </a:p>
      </dgm:t>
    </dgm:pt>
    <dgm:pt modelId="{B8FEF5BF-BB79-4C4B-842C-805972E196CD}">
      <dgm:prSet phldrT="[Текст]" custT="1"/>
      <dgm:spPr/>
      <dgm:t>
        <a:bodyPr/>
        <a:lstStyle/>
        <a:p>
          <a:pPr algn="l"/>
          <a:r>
            <a:rPr lang="uk-UA" sz="2800" b="0" dirty="0" smtClean="0">
              <a:latin typeface="Times New Roman" pitchFamily="18" charset="0"/>
              <a:cs typeface="Times New Roman" pitchFamily="18" charset="0"/>
            </a:rPr>
            <a:t>Формування сервісного обслуговування</a:t>
          </a:r>
          <a:endParaRPr lang="ru-RU" sz="2800" b="0" dirty="0">
            <a:latin typeface="Times New Roman" pitchFamily="18" charset="0"/>
            <a:cs typeface="Times New Roman" pitchFamily="18" charset="0"/>
          </a:endParaRPr>
        </a:p>
      </dgm:t>
    </dgm:pt>
    <dgm:pt modelId="{013ED675-CA7D-47FD-83E5-C4903B627EFC}" type="parTrans" cxnId="{C0985EE9-9310-447B-9207-DBBCFCC61899}">
      <dgm:prSet/>
      <dgm:spPr/>
      <dgm:t>
        <a:bodyPr/>
        <a:lstStyle/>
        <a:p>
          <a:endParaRPr lang="ru-RU"/>
        </a:p>
      </dgm:t>
    </dgm:pt>
    <dgm:pt modelId="{1289FC1C-96DD-40FE-8E27-0838BE55F2F9}" type="sibTrans" cxnId="{C0985EE9-9310-447B-9207-DBBCFCC61899}">
      <dgm:prSet/>
      <dgm:spPr/>
      <dgm:t>
        <a:bodyPr/>
        <a:lstStyle/>
        <a:p>
          <a:endParaRPr lang="ru-RU"/>
        </a:p>
      </dgm:t>
    </dgm:pt>
    <dgm:pt modelId="{D862967F-BF23-44A1-B560-EF2CCCD0BB0B}">
      <dgm:prSet phldrT="[Текст]" custT="1"/>
      <dgm:spPr/>
      <dgm:t>
        <a:bodyPr/>
        <a:lstStyle/>
        <a:p>
          <a:pPr algn="l"/>
          <a:r>
            <a:rPr lang="uk-UA" sz="2800" b="0" dirty="0" smtClean="0">
              <a:latin typeface="Times New Roman" pitchFamily="18" charset="0"/>
              <a:cs typeface="Times New Roman" pitchFamily="18" charset="0"/>
            </a:rPr>
            <a:t>Питання про організацію сервісу</a:t>
          </a:r>
          <a:endParaRPr lang="ru-RU" sz="2800" b="0" dirty="0">
            <a:latin typeface="Times New Roman" pitchFamily="18" charset="0"/>
            <a:cs typeface="Times New Roman" pitchFamily="18" charset="0"/>
          </a:endParaRPr>
        </a:p>
      </dgm:t>
    </dgm:pt>
    <dgm:pt modelId="{3A2BCB8B-D830-45D6-A244-E98CE624580F}" type="parTrans" cxnId="{A70EB64A-BC2A-4DBD-8423-614F21720EA0}">
      <dgm:prSet/>
      <dgm:spPr/>
      <dgm:t>
        <a:bodyPr/>
        <a:lstStyle/>
        <a:p>
          <a:endParaRPr lang="ru-RU"/>
        </a:p>
      </dgm:t>
    </dgm:pt>
    <dgm:pt modelId="{2D73E95E-9CBC-4BB4-BADA-542AF3EA2582}" type="sibTrans" cxnId="{A70EB64A-BC2A-4DBD-8423-614F21720EA0}">
      <dgm:prSet/>
      <dgm:spPr/>
      <dgm:t>
        <a:bodyPr/>
        <a:lstStyle/>
        <a:p>
          <a:endParaRPr lang="ru-RU"/>
        </a:p>
      </dgm:t>
    </dgm:pt>
    <dgm:pt modelId="{3071DDCF-76B5-4557-80E6-66BDD55E59DD}" type="pres">
      <dgm:prSet presAssocID="{2E6CDF41-2E02-438C-9B31-326EE0EB2273}" presName="Name0" presStyleCnt="0">
        <dgm:presLayoutVars>
          <dgm:chMax val="7"/>
          <dgm:dir/>
          <dgm:animLvl val="lvl"/>
          <dgm:resizeHandles val="exact"/>
        </dgm:presLayoutVars>
      </dgm:prSet>
      <dgm:spPr/>
      <dgm:t>
        <a:bodyPr/>
        <a:lstStyle/>
        <a:p>
          <a:endParaRPr lang="ru-RU"/>
        </a:p>
      </dgm:t>
    </dgm:pt>
    <dgm:pt modelId="{43EA5B00-86F2-4FA0-B08F-BD87F05D7B7F}" type="pres">
      <dgm:prSet presAssocID="{1217C07B-3B39-4610-920B-4CD38AE9311B}" presName="circle1" presStyleLbl="node1" presStyleIdx="0" presStyleCnt="4"/>
      <dgm:spPr/>
    </dgm:pt>
    <dgm:pt modelId="{B9241803-CB61-4583-953D-72B3BAE6C4CB}" type="pres">
      <dgm:prSet presAssocID="{1217C07B-3B39-4610-920B-4CD38AE9311B}" presName="space" presStyleCnt="0"/>
      <dgm:spPr/>
    </dgm:pt>
    <dgm:pt modelId="{D13F9FA1-0D30-4433-8ADF-27B94119602B}" type="pres">
      <dgm:prSet presAssocID="{1217C07B-3B39-4610-920B-4CD38AE9311B}" presName="rect1" presStyleLbl="alignAcc1" presStyleIdx="0" presStyleCnt="4"/>
      <dgm:spPr/>
      <dgm:t>
        <a:bodyPr/>
        <a:lstStyle/>
        <a:p>
          <a:endParaRPr lang="ru-RU"/>
        </a:p>
      </dgm:t>
    </dgm:pt>
    <dgm:pt modelId="{41254D39-FA95-4E2E-A36D-015B93560C19}" type="pres">
      <dgm:prSet presAssocID="{8C7230F3-5B28-45CD-98BA-99A4B8C594E3}" presName="vertSpace2" presStyleLbl="node1" presStyleIdx="0" presStyleCnt="4"/>
      <dgm:spPr/>
    </dgm:pt>
    <dgm:pt modelId="{070D4AF4-E1DC-4023-86EF-A8630BCDDF8E}" type="pres">
      <dgm:prSet presAssocID="{8C7230F3-5B28-45CD-98BA-99A4B8C594E3}" presName="circle2" presStyleLbl="node1" presStyleIdx="1" presStyleCnt="4"/>
      <dgm:spPr/>
    </dgm:pt>
    <dgm:pt modelId="{E43AAB25-2DDE-4053-90FE-2CB039440F84}" type="pres">
      <dgm:prSet presAssocID="{8C7230F3-5B28-45CD-98BA-99A4B8C594E3}" presName="rect2" presStyleLbl="alignAcc1" presStyleIdx="1" presStyleCnt="4"/>
      <dgm:spPr/>
      <dgm:t>
        <a:bodyPr/>
        <a:lstStyle/>
        <a:p>
          <a:endParaRPr lang="ru-RU"/>
        </a:p>
      </dgm:t>
    </dgm:pt>
    <dgm:pt modelId="{62E91AC7-2003-47CF-94AD-0118D0FEAA26}" type="pres">
      <dgm:prSet presAssocID="{B8FEF5BF-BB79-4C4B-842C-805972E196CD}" presName="vertSpace3" presStyleLbl="node1" presStyleIdx="1" presStyleCnt="4"/>
      <dgm:spPr/>
    </dgm:pt>
    <dgm:pt modelId="{C8819F7D-B2D3-4D1C-B75C-127D8A99437F}" type="pres">
      <dgm:prSet presAssocID="{B8FEF5BF-BB79-4C4B-842C-805972E196CD}" presName="circle3" presStyleLbl="node1" presStyleIdx="2" presStyleCnt="4"/>
      <dgm:spPr/>
    </dgm:pt>
    <dgm:pt modelId="{272A0F20-9395-4F60-BEC1-6CCB8D821037}" type="pres">
      <dgm:prSet presAssocID="{B8FEF5BF-BB79-4C4B-842C-805972E196CD}" presName="rect3" presStyleLbl="alignAcc1" presStyleIdx="2" presStyleCnt="4"/>
      <dgm:spPr/>
      <dgm:t>
        <a:bodyPr/>
        <a:lstStyle/>
        <a:p>
          <a:endParaRPr lang="ru-RU"/>
        </a:p>
      </dgm:t>
    </dgm:pt>
    <dgm:pt modelId="{9754292A-9E39-495D-90B9-D00A62C8AFC7}" type="pres">
      <dgm:prSet presAssocID="{D862967F-BF23-44A1-B560-EF2CCCD0BB0B}" presName="vertSpace4" presStyleLbl="node1" presStyleIdx="2" presStyleCnt="4"/>
      <dgm:spPr/>
    </dgm:pt>
    <dgm:pt modelId="{A926B2B8-2DEA-461B-93FB-4F27C69B8DE6}" type="pres">
      <dgm:prSet presAssocID="{D862967F-BF23-44A1-B560-EF2CCCD0BB0B}" presName="circle4" presStyleLbl="node1" presStyleIdx="3" presStyleCnt="4"/>
      <dgm:spPr/>
    </dgm:pt>
    <dgm:pt modelId="{66965949-1652-4E6A-A40E-5C0DD42E8717}" type="pres">
      <dgm:prSet presAssocID="{D862967F-BF23-44A1-B560-EF2CCCD0BB0B}" presName="rect4" presStyleLbl="alignAcc1" presStyleIdx="3" presStyleCnt="4"/>
      <dgm:spPr/>
      <dgm:t>
        <a:bodyPr/>
        <a:lstStyle/>
        <a:p>
          <a:endParaRPr lang="ru-RU"/>
        </a:p>
      </dgm:t>
    </dgm:pt>
    <dgm:pt modelId="{20B3E62B-ACD1-4F77-B152-B43C9153573F}" type="pres">
      <dgm:prSet presAssocID="{1217C07B-3B39-4610-920B-4CD38AE9311B}" presName="rect1ParTxNoCh" presStyleLbl="alignAcc1" presStyleIdx="3" presStyleCnt="4">
        <dgm:presLayoutVars>
          <dgm:chMax val="1"/>
          <dgm:bulletEnabled val="1"/>
        </dgm:presLayoutVars>
      </dgm:prSet>
      <dgm:spPr/>
      <dgm:t>
        <a:bodyPr/>
        <a:lstStyle/>
        <a:p>
          <a:endParaRPr lang="ru-RU"/>
        </a:p>
      </dgm:t>
    </dgm:pt>
    <dgm:pt modelId="{8DBDE91E-219E-4876-A75A-B98FB4405234}" type="pres">
      <dgm:prSet presAssocID="{8C7230F3-5B28-45CD-98BA-99A4B8C594E3}" presName="rect2ParTxNoCh" presStyleLbl="alignAcc1" presStyleIdx="3" presStyleCnt="4">
        <dgm:presLayoutVars>
          <dgm:chMax val="1"/>
          <dgm:bulletEnabled val="1"/>
        </dgm:presLayoutVars>
      </dgm:prSet>
      <dgm:spPr/>
      <dgm:t>
        <a:bodyPr/>
        <a:lstStyle/>
        <a:p>
          <a:endParaRPr lang="ru-RU"/>
        </a:p>
      </dgm:t>
    </dgm:pt>
    <dgm:pt modelId="{02063D98-D34B-49A9-BF1F-228A0A469A23}" type="pres">
      <dgm:prSet presAssocID="{B8FEF5BF-BB79-4C4B-842C-805972E196CD}" presName="rect3ParTxNoCh" presStyleLbl="alignAcc1" presStyleIdx="3" presStyleCnt="4">
        <dgm:presLayoutVars>
          <dgm:chMax val="1"/>
          <dgm:bulletEnabled val="1"/>
        </dgm:presLayoutVars>
      </dgm:prSet>
      <dgm:spPr/>
      <dgm:t>
        <a:bodyPr/>
        <a:lstStyle/>
        <a:p>
          <a:endParaRPr lang="ru-RU"/>
        </a:p>
      </dgm:t>
    </dgm:pt>
    <dgm:pt modelId="{6D427A3B-8471-41D4-A010-8E02B44A83C3}" type="pres">
      <dgm:prSet presAssocID="{D862967F-BF23-44A1-B560-EF2CCCD0BB0B}" presName="rect4ParTxNoCh" presStyleLbl="alignAcc1" presStyleIdx="3" presStyleCnt="4">
        <dgm:presLayoutVars>
          <dgm:chMax val="1"/>
          <dgm:bulletEnabled val="1"/>
        </dgm:presLayoutVars>
      </dgm:prSet>
      <dgm:spPr/>
      <dgm:t>
        <a:bodyPr/>
        <a:lstStyle/>
        <a:p>
          <a:endParaRPr lang="ru-RU"/>
        </a:p>
      </dgm:t>
    </dgm:pt>
  </dgm:ptLst>
  <dgm:cxnLst>
    <dgm:cxn modelId="{B75BE96A-3C95-499A-831B-F19FBE493F8F}" type="presOf" srcId="{B8FEF5BF-BB79-4C4B-842C-805972E196CD}" destId="{02063D98-D34B-49A9-BF1F-228A0A469A23}" srcOrd="1" destOrd="0" presId="urn:microsoft.com/office/officeart/2005/8/layout/target3"/>
    <dgm:cxn modelId="{581DE30E-B269-4446-AA2B-E71E472AAF3E}" type="presOf" srcId="{1217C07B-3B39-4610-920B-4CD38AE9311B}" destId="{20B3E62B-ACD1-4F77-B152-B43C9153573F}" srcOrd="1" destOrd="0" presId="urn:microsoft.com/office/officeart/2005/8/layout/target3"/>
    <dgm:cxn modelId="{E7DD5848-92DD-4C9D-BA92-269C43AAC152}" srcId="{2E6CDF41-2E02-438C-9B31-326EE0EB2273}" destId="{8C7230F3-5B28-45CD-98BA-99A4B8C594E3}" srcOrd="1" destOrd="0" parTransId="{9FC58F70-26A9-4D35-9FDE-FDB9A58CB995}" sibTransId="{3EA6256E-A66A-44D8-ABFC-CE3B43221A35}"/>
    <dgm:cxn modelId="{62D7816C-4B9F-498F-B7FA-0DAEE41F706D}" type="presOf" srcId="{8C7230F3-5B28-45CD-98BA-99A4B8C594E3}" destId="{E43AAB25-2DDE-4053-90FE-2CB039440F84}" srcOrd="0" destOrd="0" presId="urn:microsoft.com/office/officeart/2005/8/layout/target3"/>
    <dgm:cxn modelId="{905D8F30-5841-4130-AA27-26D42741FDFE}" type="presOf" srcId="{8C7230F3-5B28-45CD-98BA-99A4B8C594E3}" destId="{8DBDE91E-219E-4876-A75A-B98FB4405234}" srcOrd="1" destOrd="0" presId="urn:microsoft.com/office/officeart/2005/8/layout/target3"/>
    <dgm:cxn modelId="{C0985EE9-9310-447B-9207-DBBCFCC61899}" srcId="{2E6CDF41-2E02-438C-9B31-326EE0EB2273}" destId="{B8FEF5BF-BB79-4C4B-842C-805972E196CD}" srcOrd="2" destOrd="0" parTransId="{013ED675-CA7D-47FD-83E5-C4903B627EFC}" sibTransId="{1289FC1C-96DD-40FE-8E27-0838BE55F2F9}"/>
    <dgm:cxn modelId="{A70EB64A-BC2A-4DBD-8423-614F21720EA0}" srcId="{2E6CDF41-2E02-438C-9B31-326EE0EB2273}" destId="{D862967F-BF23-44A1-B560-EF2CCCD0BB0B}" srcOrd="3" destOrd="0" parTransId="{3A2BCB8B-D830-45D6-A244-E98CE624580F}" sibTransId="{2D73E95E-9CBC-4BB4-BADA-542AF3EA2582}"/>
    <dgm:cxn modelId="{E5394400-F26A-4863-B0B4-C4FBD308F83F}" type="presOf" srcId="{D862967F-BF23-44A1-B560-EF2CCCD0BB0B}" destId="{6D427A3B-8471-41D4-A010-8E02B44A83C3}" srcOrd="1" destOrd="0" presId="urn:microsoft.com/office/officeart/2005/8/layout/target3"/>
    <dgm:cxn modelId="{E9484007-95C9-4C43-B7EC-838A12C049C2}" type="presOf" srcId="{B8FEF5BF-BB79-4C4B-842C-805972E196CD}" destId="{272A0F20-9395-4F60-BEC1-6CCB8D821037}" srcOrd="0" destOrd="0" presId="urn:microsoft.com/office/officeart/2005/8/layout/target3"/>
    <dgm:cxn modelId="{CE8DC3D3-F315-42C7-8A7E-15189691ADE9}" type="presOf" srcId="{D862967F-BF23-44A1-B560-EF2CCCD0BB0B}" destId="{66965949-1652-4E6A-A40E-5C0DD42E8717}" srcOrd="0" destOrd="0" presId="urn:microsoft.com/office/officeart/2005/8/layout/target3"/>
    <dgm:cxn modelId="{EED79B0A-7125-4C78-AC76-00187A9AA819}" type="presOf" srcId="{2E6CDF41-2E02-438C-9B31-326EE0EB2273}" destId="{3071DDCF-76B5-4557-80E6-66BDD55E59DD}" srcOrd="0" destOrd="0" presId="urn:microsoft.com/office/officeart/2005/8/layout/target3"/>
    <dgm:cxn modelId="{E83EE24A-803A-4FDC-8C74-F44B9DCEA3C1}" type="presOf" srcId="{1217C07B-3B39-4610-920B-4CD38AE9311B}" destId="{D13F9FA1-0D30-4433-8ADF-27B94119602B}" srcOrd="0" destOrd="0" presId="urn:microsoft.com/office/officeart/2005/8/layout/target3"/>
    <dgm:cxn modelId="{16CA1CC3-B51B-4E89-881C-A0C29D9FC6B4}" srcId="{2E6CDF41-2E02-438C-9B31-326EE0EB2273}" destId="{1217C07B-3B39-4610-920B-4CD38AE9311B}" srcOrd="0" destOrd="0" parTransId="{B10CD404-C9D8-4000-97C5-D13FDE694456}" sibTransId="{6F4D4B45-C383-4621-863F-0F549C77F32D}"/>
    <dgm:cxn modelId="{3392EFBE-D8B0-4AC6-953E-96542555025D}" type="presParOf" srcId="{3071DDCF-76B5-4557-80E6-66BDD55E59DD}" destId="{43EA5B00-86F2-4FA0-B08F-BD87F05D7B7F}" srcOrd="0" destOrd="0" presId="urn:microsoft.com/office/officeart/2005/8/layout/target3"/>
    <dgm:cxn modelId="{869CC5D5-E7DD-4F57-AE44-F7F32B1EB10A}" type="presParOf" srcId="{3071DDCF-76B5-4557-80E6-66BDD55E59DD}" destId="{B9241803-CB61-4583-953D-72B3BAE6C4CB}" srcOrd="1" destOrd="0" presId="urn:microsoft.com/office/officeart/2005/8/layout/target3"/>
    <dgm:cxn modelId="{31C2A471-C0E5-4931-8D13-EADE3B1976AD}" type="presParOf" srcId="{3071DDCF-76B5-4557-80E6-66BDD55E59DD}" destId="{D13F9FA1-0D30-4433-8ADF-27B94119602B}" srcOrd="2" destOrd="0" presId="urn:microsoft.com/office/officeart/2005/8/layout/target3"/>
    <dgm:cxn modelId="{02CCBE59-3DCB-4A88-9F6E-51D9D1665AC2}" type="presParOf" srcId="{3071DDCF-76B5-4557-80E6-66BDD55E59DD}" destId="{41254D39-FA95-4E2E-A36D-015B93560C19}" srcOrd="3" destOrd="0" presId="urn:microsoft.com/office/officeart/2005/8/layout/target3"/>
    <dgm:cxn modelId="{EA9CFBBF-1CDF-4743-A69A-90D73714D9E8}" type="presParOf" srcId="{3071DDCF-76B5-4557-80E6-66BDD55E59DD}" destId="{070D4AF4-E1DC-4023-86EF-A8630BCDDF8E}" srcOrd="4" destOrd="0" presId="urn:microsoft.com/office/officeart/2005/8/layout/target3"/>
    <dgm:cxn modelId="{C41A2C5C-3DF2-4E8E-8518-663E88AA0A93}" type="presParOf" srcId="{3071DDCF-76B5-4557-80E6-66BDD55E59DD}" destId="{E43AAB25-2DDE-4053-90FE-2CB039440F84}" srcOrd="5" destOrd="0" presId="urn:microsoft.com/office/officeart/2005/8/layout/target3"/>
    <dgm:cxn modelId="{D39AB04C-C1E3-4C60-8A93-BD1F285D4252}" type="presParOf" srcId="{3071DDCF-76B5-4557-80E6-66BDD55E59DD}" destId="{62E91AC7-2003-47CF-94AD-0118D0FEAA26}" srcOrd="6" destOrd="0" presId="urn:microsoft.com/office/officeart/2005/8/layout/target3"/>
    <dgm:cxn modelId="{BF14384F-D11E-444C-B74D-4B7962889797}" type="presParOf" srcId="{3071DDCF-76B5-4557-80E6-66BDD55E59DD}" destId="{C8819F7D-B2D3-4D1C-B75C-127D8A99437F}" srcOrd="7" destOrd="0" presId="urn:microsoft.com/office/officeart/2005/8/layout/target3"/>
    <dgm:cxn modelId="{BCBBAAC7-66E4-4994-A94A-A000EEE71019}" type="presParOf" srcId="{3071DDCF-76B5-4557-80E6-66BDD55E59DD}" destId="{272A0F20-9395-4F60-BEC1-6CCB8D821037}" srcOrd="8" destOrd="0" presId="urn:microsoft.com/office/officeart/2005/8/layout/target3"/>
    <dgm:cxn modelId="{17D8B999-132B-467F-A22E-1685850E9E81}" type="presParOf" srcId="{3071DDCF-76B5-4557-80E6-66BDD55E59DD}" destId="{9754292A-9E39-495D-90B9-D00A62C8AFC7}" srcOrd="9" destOrd="0" presId="urn:microsoft.com/office/officeart/2005/8/layout/target3"/>
    <dgm:cxn modelId="{FF548CA7-7D20-4AAD-9CD6-A74697BF25A5}" type="presParOf" srcId="{3071DDCF-76B5-4557-80E6-66BDD55E59DD}" destId="{A926B2B8-2DEA-461B-93FB-4F27C69B8DE6}" srcOrd="10" destOrd="0" presId="urn:microsoft.com/office/officeart/2005/8/layout/target3"/>
    <dgm:cxn modelId="{5AE2EAC7-0AB8-4EF0-B85A-7025DECC8CAB}" type="presParOf" srcId="{3071DDCF-76B5-4557-80E6-66BDD55E59DD}" destId="{66965949-1652-4E6A-A40E-5C0DD42E8717}" srcOrd="11" destOrd="0" presId="urn:microsoft.com/office/officeart/2005/8/layout/target3"/>
    <dgm:cxn modelId="{1C41FAD1-E7AD-4CCB-B0F6-DAEC985B7275}" type="presParOf" srcId="{3071DDCF-76B5-4557-80E6-66BDD55E59DD}" destId="{20B3E62B-ACD1-4F77-B152-B43C9153573F}" srcOrd="12" destOrd="0" presId="urn:microsoft.com/office/officeart/2005/8/layout/target3"/>
    <dgm:cxn modelId="{D273AF83-4699-4630-B1AF-FF26DDDD7057}" type="presParOf" srcId="{3071DDCF-76B5-4557-80E6-66BDD55E59DD}" destId="{8DBDE91E-219E-4876-A75A-B98FB4405234}" srcOrd="13" destOrd="0" presId="urn:microsoft.com/office/officeart/2005/8/layout/target3"/>
    <dgm:cxn modelId="{BD774B0D-50E3-4EFE-A6D0-A98AC35F2785}" type="presParOf" srcId="{3071DDCF-76B5-4557-80E6-66BDD55E59DD}" destId="{02063D98-D34B-49A9-BF1F-228A0A469A23}" srcOrd="14" destOrd="0" presId="urn:microsoft.com/office/officeart/2005/8/layout/target3"/>
    <dgm:cxn modelId="{8A6D2276-E06B-424B-8166-112A6B475791}" type="presParOf" srcId="{3071DDCF-76B5-4557-80E6-66BDD55E59DD}" destId="{6D427A3B-8471-41D4-A010-8E02B44A83C3}"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38C6748-61FD-49DB-8A78-E24243FD15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8DCE671-505E-456B-8647-2444F474D9FE}">
      <dgm:prSet phldrT="[Текст]"/>
      <dgm:spPr/>
      <dgm:t>
        <a:bodyPr/>
        <a:lstStyle/>
        <a:p>
          <a:r>
            <a:rPr lang="uk-UA" smtClean="0">
              <a:latin typeface="Times New Roman" pitchFamily="18" charset="0"/>
              <a:cs typeface="Times New Roman" pitchFamily="18" charset="0"/>
            </a:rPr>
            <a:t>надійність поставки;</a:t>
          </a:r>
          <a:endParaRPr lang="ru-RU">
            <a:latin typeface="Times New Roman" pitchFamily="18" charset="0"/>
            <a:cs typeface="Times New Roman" pitchFamily="18" charset="0"/>
          </a:endParaRPr>
        </a:p>
      </dgm:t>
    </dgm:pt>
    <dgm:pt modelId="{4427BEF5-957F-4478-90BE-67DB15510568}" type="parTrans" cxnId="{E4EB3B06-1381-4543-BBA3-3BEC9DECA9B2}">
      <dgm:prSet/>
      <dgm:spPr/>
      <dgm:t>
        <a:bodyPr/>
        <a:lstStyle/>
        <a:p>
          <a:endParaRPr lang="ru-RU"/>
        </a:p>
      </dgm:t>
    </dgm:pt>
    <dgm:pt modelId="{C3D4B63B-3A6B-4403-90D4-85E62DBB08A1}" type="sibTrans" cxnId="{E4EB3B06-1381-4543-BBA3-3BEC9DECA9B2}">
      <dgm:prSet/>
      <dgm:spPr/>
      <dgm:t>
        <a:bodyPr/>
        <a:lstStyle/>
        <a:p>
          <a:endParaRPr lang="ru-RU"/>
        </a:p>
      </dgm:t>
    </dgm:pt>
    <dgm:pt modelId="{613DA5BC-D489-45B9-8078-AD135182BB16}">
      <dgm:prSet/>
      <dgm:spPr/>
      <dgm:t>
        <a:bodyPr/>
        <a:lstStyle/>
        <a:p>
          <a:r>
            <a:rPr lang="uk-UA" smtClean="0">
              <a:latin typeface="Times New Roman" pitchFamily="18" charset="0"/>
              <a:cs typeface="Times New Roman" pitchFamily="18" charset="0"/>
            </a:rPr>
            <a:t>терміновість;</a:t>
          </a:r>
          <a:endParaRPr lang="ru-RU">
            <a:latin typeface="Times New Roman" pitchFamily="18" charset="0"/>
            <a:cs typeface="Times New Roman" pitchFamily="18" charset="0"/>
          </a:endParaRPr>
        </a:p>
      </dgm:t>
    </dgm:pt>
    <dgm:pt modelId="{67334D9E-406B-439F-897A-6A0BC1C1FE6F}" type="parTrans" cxnId="{81F10E70-5D6C-4DC9-B46D-F70DEE877F01}">
      <dgm:prSet/>
      <dgm:spPr/>
      <dgm:t>
        <a:bodyPr/>
        <a:lstStyle/>
        <a:p>
          <a:endParaRPr lang="ru-RU"/>
        </a:p>
      </dgm:t>
    </dgm:pt>
    <dgm:pt modelId="{C894E86A-A5D8-4BAB-8EE8-B9152B06CB4F}" type="sibTrans" cxnId="{81F10E70-5D6C-4DC9-B46D-F70DEE877F01}">
      <dgm:prSet/>
      <dgm:spPr/>
      <dgm:t>
        <a:bodyPr/>
        <a:lstStyle/>
        <a:p>
          <a:endParaRPr lang="ru-RU"/>
        </a:p>
      </dgm:t>
    </dgm:pt>
    <dgm:pt modelId="{C0699085-B2CC-42F3-884A-9720D58DF2F3}">
      <dgm:prSet/>
      <dgm:spPr/>
      <dgm:t>
        <a:bodyPr/>
        <a:lstStyle/>
        <a:p>
          <a:r>
            <a:rPr lang="uk-UA" smtClean="0">
              <a:latin typeface="Times New Roman" pitchFamily="18" charset="0"/>
              <a:cs typeface="Times New Roman" pitchFamily="18" charset="0"/>
            </a:rPr>
            <a:t>технічні поради;</a:t>
          </a:r>
          <a:endParaRPr lang="ru-RU">
            <a:latin typeface="Times New Roman" pitchFamily="18" charset="0"/>
            <a:cs typeface="Times New Roman" pitchFamily="18" charset="0"/>
          </a:endParaRPr>
        </a:p>
      </dgm:t>
    </dgm:pt>
    <dgm:pt modelId="{65F2EFE1-B26E-4C25-B368-662E6D298078}" type="parTrans" cxnId="{7A6E9298-2BE0-4FE3-AB51-5547FA7AE6FB}">
      <dgm:prSet/>
      <dgm:spPr/>
      <dgm:t>
        <a:bodyPr/>
        <a:lstStyle/>
        <a:p>
          <a:endParaRPr lang="ru-RU"/>
        </a:p>
      </dgm:t>
    </dgm:pt>
    <dgm:pt modelId="{250B5E7D-99B7-4094-8DA8-72A1EF2F1C1A}" type="sibTrans" cxnId="{7A6E9298-2BE0-4FE3-AB51-5547FA7AE6FB}">
      <dgm:prSet/>
      <dgm:spPr/>
      <dgm:t>
        <a:bodyPr/>
        <a:lstStyle/>
        <a:p>
          <a:endParaRPr lang="ru-RU"/>
        </a:p>
      </dgm:t>
    </dgm:pt>
    <dgm:pt modelId="{9F53E79A-008D-41A8-BF9B-42EA8CEA9F41}">
      <dgm:prSet/>
      <dgm:spPr/>
      <dgm:t>
        <a:bodyPr/>
        <a:lstStyle/>
        <a:p>
          <a:r>
            <a:rPr lang="uk-UA" smtClean="0">
              <a:latin typeface="Times New Roman" pitchFamily="18" charset="0"/>
              <a:cs typeface="Times New Roman" pitchFamily="18" charset="0"/>
            </a:rPr>
            <a:t>знижки до ціни;</a:t>
          </a:r>
          <a:endParaRPr lang="ru-RU">
            <a:latin typeface="Times New Roman" pitchFamily="18" charset="0"/>
            <a:cs typeface="Times New Roman" pitchFamily="18" charset="0"/>
          </a:endParaRPr>
        </a:p>
      </dgm:t>
    </dgm:pt>
    <dgm:pt modelId="{EF6A162F-1387-4730-8132-229C83DD32E4}" type="parTrans" cxnId="{574EAD88-2129-4E66-9A58-EBDC651BCEEA}">
      <dgm:prSet/>
      <dgm:spPr/>
      <dgm:t>
        <a:bodyPr/>
        <a:lstStyle/>
        <a:p>
          <a:endParaRPr lang="ru-RU"/>
        </a:p>
      </dgm:t>
    </dgm:pt>
    <dgm:pt modelId="{67CD2A6B-CDA0-49E9-8094-B72F210B266B}" type="sibTrans" cxnId="{574EAD88-2129-4E66-9A58-EBDC651BCEEA}">
      <dgm:prSet/>
      <dgm:spPr/>
      <dgm:t>
        <a:bodyPr/>
        <a:lstStyle/>
        <a:p>
          <a:endParaRPr lang="ru-RU"/>
        </a:p>
      </dgm:t>
    </dgm:pt>
    <dgm:pt modelId="{A4B103D3-3AC7-44FC-96DE-E7984322E573}">
      <dgm:prSet/>
      <dgm:spPr/>
      <dgm:t>
        <a:bodyPr/>
        <a:lstStyle/>
        <a:p>
          <a:r>
            <a:rPr lang="uk-UA" smtClean="0">
              <a:latin typeface="Times New Roman" pitchFamily="18" charset="0"/>
              <a:cs typeface="Times New Roman" pitchFamily="18" charset="0"/>
            </a:rPr>
            <a:t>після продажний сервіс;</a:t>
          </a:r>
          <a:endParaRPr lang="ru-RU">
            <a:latin typeface="Times New Roman" pitchFamily="18" charset="0"/>
            <a:cs typeface="Times New Roman" pitchFamily="18" charset="0"/>
          </a:endParaRPr>
        </a:p>
      </dgm:t>
    </dgm:pt>
    <dgm:pt modelId="{53E8805B-8BE7-4613-AAFC-3257640587C9}" type="parTrans" cxnId="{B0D1DE0E-C86A-4610-BCCF-F0AA220CBB43}">
      <dgm:prSet/>
      <dgm:spPr/>
      <dgm:t>
        <a:bodyPr/>
        <a:lstStyle/>
        <a:p>
          <a:endParaRPr lang="ru-RU"/>
        </a:p>
      </dgm:t>
    </dgm:pt>
    <dgm:pt modelId="{0311C7FC-69B7-4549-93E7-842C85E2FAED}" type="sibTrans" cxnId="{B0D1DE0E-C86A-4610-BCCF-F0AA220CBB43}">
      <dgm:prSet/>
      <dgm:spPr/>
      <dgm:t>
        <a:bodyPr/>
        <a:lstStyle/>
        <a:p>
          <a:endParaRPr lang="ru-RU"/>
        </a:p>
      </dgm:t>
    </dgm:pt>
    <dgm:pt modelId="{45CDDE16-044D-41A5-8DD9-96D0A6C2211D}">
      <dgm:prSet/>
      <dgm:spPr/>
      <dgm:t>
        <a:bodyPr/>
        <a:lstStyle/>
        <a:p>
          <a:r>
            <a:rPr lang="uk-UA" smtClean="0">
              <a:latin typeface="Times New Roman" pitchFamily="18" charset="0"/>
              <a:cs typeface="Times New Roman" pitchFamily="18" charset="0"/>
            </a:rPr>
            <a:t>представлення на виставках, ярмарках;</a:t>
          </a:r>
          <a:endParaRPr lang="ru-RU">
            <a:latin typeface="Times New Roman" pitchFamily="18" charset="0"/>
            <a:cs typeface="Times New Roman" pitchFamily="18" charset="0"/>
          </a:endParaRPr>
        </a:p>
      </dgm:t>
    </dgm:pt>
    <dgm:pt modelId="{CA8F5E9C-45DC-4C7E-A4D1-C4177D21E4FF}" type="parTrans" cxnId="{46044854-B06F-482C-9633-174BF54787B1}">
      <dgm:prSet/>
      <dgm:spPr/>
      <dgm:t>
        <a:bodyPr/>
        <a:lstStyle/>
        <a:p>
          <a:endParaRPr lang="ru-RU"/>
        </a:p>
      </dgm:t>
    </dgm:pt>
    <dgm:pt modelId="{63469C5C-60CE-441F-8C92-A02014918E8C}" type="sibTrans" cxnId="{46044854-B06F-482C-9633-174BF54787B1}">
      <dgm:prSet/>
      <dgm:spPr/>
      <dgm:t>
        <a:bodyPr/>
        <a:lstStyle/>
        <a:p>
          <a:endParaRPr lang="ru-RU"/>
        </a:p>
      </dgm:t>
    </dgm:pt>
    <dgm:pt modelId="{4FB71918-36D6-4E36-A432-799A399B1D8D}">
      <dgm:prSet/>
      <dgm:spPr/>
      <dgm:t>
        <a:bodyPr/>
        <a:lstStyle/>
        <a:p>
          <a:r>
            <a:rPr lang="uk-UA" smtClean="0">
              <a:latin typeface="Times New Roman" pitchFamily="18" charset="0"/>
              <a:cs typeface="Times New Roman" pitchFamily="18" charset="0"/>
            </a:rPr>
            <a:t>гарантія заміни;</a:t>
          </a:r>
          <a:endParaRPr lang="ru-RU">
            <a:latin typeface="Times New Roman" pitchFamily="18" charset="0"/>
            <a:cs typeface="Times New Roman" pitchFamily="18" charset="0"/>
          </a:endParaRPr>
        </a:p>
      </dgm:t>
    </dgm:pt>
    <dgm:pt modelId="{37A368E6-AADF-4829-B321-FFE5F6343230}" type="parTrans" cxnId="{F4C7FD16-A8B7-4AC7-AF5D-FB46AB5CB924}">
      <dgm:prSet/>
      <dgm:spPr/>
      <dgm:t>
        <a:bodyPr/>
        <a:lstStyle/>
        <a:p>
          <a:endParaRPr lang="ru-RU"/>
        </a:p>
      </dgm:t>
    </dgm:pt>
    <dgm:pt modelId="{A02562F6-6E02-44D4-9E4D-15D8112D2A97}" type="sibTrans" cxnId="{F4C7FD16-A8B7-4AC7-AF5D-FB46AB5CB924}">
      <dgm:prSet/>
      <dgm:spPr/>
      <dgm:t>
        <a:bodyPr/>
        <a:lstStyle/>
        <a:p>
          <a:endParaRPr lang="ru-RU"/>
        </a:p>
      </dgm:t>
    </dgm:pt>
    <dgm:pt modelId="{F7D283D3-6639-4675-9CE4-71269F915CBE}">
      <dgm:prSet/>
      <dgm:spPr/>
      <dgm:t>
        <a:bodyPr/>
        <a:lstStyle/>
        <a:p>
          <a:endParaRPr lang="ru-RU"/>
        </a:p>
      </dgm:t>
    </dgm:pt>
    <dgm:pt modelId="{4DE27FB7-C464-400B-BA45-AFD05481215D}" type="parTrans" cxnId="{69BFF84B-F3B5-4C2F-8747-02299DA66FCB}">
      <dgm:prSet/>
      <dgm:spPr/>
      <dgm:t>
        <a:bodyPr/>
        <a:lstStyle/>
        <a:p>
          <a:endParaRPr lang="ru-RU"/>
        </a:p>
      </dgm:t>
    </dgm:pt>
    <dgm:pt modelId="{3F05DBBB-25D9-41BE-B719-BAD6984E69AC}" type="sibTrans" cxnId="{69BFF84B-F3B5-4C2F-8747-02299DA66FCB}">
      <dgm:prSet/>
      <dgm:spPr/>
      <dgm:t>
        <a:bodyPr/>
        <a:lstStyle/>
        <a:p>
          <a:endParaRPr lang="ru-RU"/>
        </a:p>
      </dgm:t>
    </dgm:pt>
    <dgm:pt modelId="{7FCDF410-5B09-43D3-BEBF-AA99BE59EBD8}">
      <dgm:prSet/>
      <dgm:spPr/>
      <dgm:t>
        <a:bodyPr/>
        <a:lstStyle/>
        <a:p>
          <a:endParaRPr lang="ru-RU"/>
        </a:p>
      </dgm:t>
    </dgm:pt>
    <dgm:pt modelId="{22C89736-44FB-451E-8C0B-5194E7C73821}" type="parTrans" cxnId="{E34E1274-CE84-428B-B874-9F129F775CFB}">
      <dgm:prSet/>
      <dgm:spPr/>
      <dgm:t>
        <a:bodyPr/>
        <a:lstStyle/>
        <a:p>
          <a:endParaRPr lang="ru-RU"/>
        </a:p>
      </dgm:t>
    </dgm:pt>
    <dgm:pt modelId="{2C90448D-E82A-4A55-96B6-502FB141D53C}" type="sibTrans" cxnId="{E34E1274-CE84-428B-B874-9F129F775CFB}">
      <dgm:prSet/>
      <dgm:spPr/>
      <dgm:t>
        <a:bodyPr/>
        <a:lstStyle/>
        <a:p>
          <a:endParaRPr lang="ru-RU"/>
        </a:p>
      </dgm:t>
    </dgm:pt>
    <dgm:pt modelId="{7EDCD2A4-53B8-4C95-9A8D-D9AFD1D77636}">
      <dgm:prSet/>
      <dgm:spPr/>
      <dgm:t>
        <a:bodyPr/>
        <a:lstStyle/>
        <a:p>
          <a:endParaRPr lang="ru-RU"/>
        </a:p>
      </dgm:t>
    </dgm:pt>
    <dgm:pt modelId="{BF9FB39D-E6DC-449E-A73D-5B08E8801D4B}" type="parTrans" cxnId="{0889305B-E6B5-43E6-89A9-D7D6196F4530}">
      <dgm:prSet/>
      <dgm:spPr/>
      <dgm:t>
        <a:bodyPr/>
        <a:lstStyle/>
        <a:p>
          <a:endParaRPr lang="ru-RU"/>
        </a:p>
      </dgm:t>
    </dgm:pt>
    <dgm:pt modelId="{12F7D126-E188-4F12-973C-9DDC5D4A7BF7}" type="sibTrans" cxnId="{0889305B-E6B5-43E6-89A9-D7D6196F4530}">
      <dgm:prSet/>
      <dgm:spPr/>
      <dgm:t>
        <a:bodyPr/>
        <a:lstStyle/>
        <a:p>
          <a:endParaRPr lang="ru-RU"/>
        </a:p>
      </dgm:t>
    </dgm:pt>
    <dgm:pt modelId="{AAE8D5B6-43D1-4AC1-A353-ADE2541B93AB}">
      <dgm:prSet/>
      <dgm:spPr/>
      <dgm:t>
        <a:bodyPr/>
        <a:lstStyle/>
        <a:p>
          <a:endParaRPr lang="ru-RU"/>
        </a:p>
      </dgm:t>
    </dgm:pt>
    <dgm:pt modelId="{F83F375F-AC38-478C-AF42-ADBE6A48DBB8}" type="parTrans" cxnId="{84BA0008-59C5-4DF1-B3C6-8478D07956B3}">
      <dgm:prSet/>
      <dgm:spPr/>
      <dgm:t>
        <a:bodyPr/>
        <a:lstStyle/>
        <a:p>
          <a:endParaRPr lang="ru-RU"/>
        </a:p>
      </dgm:t>
    </dgm:pt>
    <dgm:pt modelId="{DC22FDD4-C0FF-4B26-B592-21279D99A878}" type="sibTrans" cxnId="{84BA0008-59C5-4DF1-B3C6-8478D07956B3}">
      <dgm:prSet/>
      <dgm:spPr/>
      <dgm:t>
        <a:bodyPr/>
        <a:lstStyle/>
        <a:p>
          <a:endParaRPr lang="ru-RU"/>
        </a:p>
      </dgm:t>
    </dgm:pt>
    <dgm:pt modelId="{077F258B-0F17-4947-95B0-94736C292779}" type="pres">
      <dgm:prSet presAssocID="{E38C6748-61FD-49DB-8A78-E24243FD151A}" presName="Name0" presStyleCnt="0">
        <dgm:presLayoutVars>
          <dgm:chMax val="7"/>
          <dgm:chPref val="7"/>
          <dgm:dir/>
        </dgm:presLayoutVars>
      </dgm:prSet>
      <dgm:spPr/>
      <dgm:t>
        <a:bodyPr/>
        <a:lstStyle/>
        <a:p>
          <a:endParaRPr lang="ru-RU"/>
        </a:p>
      </dgm:t>
    </dgm:pt>
    <dgm:pt modelId="{830F9B70-90DB-471A-A8AC-2A0694856FE9}" type="pres">
      <dgm:prSet presAssocID="{E38C6748-61FD-49DB-8A78-E24243FD151A}" presName="Name1" presStyleCnt="0"/>
      <dgm:spPr/>
    </dgm:pt>
    <dgm:pt modelId="{2E443C9F-256F-4FF9-9672-FF35B69A9300}" type="pres">
      <dgm:prSet presAssocID="{E38C6748-61FD-49DB-8A78-E24243FD151A}" presName="cycle" presStyleCnt="0"/>
      <dgm:spPr/>
    </dgm:pt>
    <dgm:pt modelId="{65A75F1E-2F10-41F7-9953-8290C3F84DD1}" type="pres">
      <dgm:prSet presAssocID="{E38C6748-61FD-49DB-8A78-E24243FD151A}" presName="srcNode" presStyleLbl="node1" presStyleIdx="0" presStyleCnt="7"/>
      <dgm:spPr/>
    </dgm:pt>
    <dgm:pt modelId="{0C66A2B3-E2C8-4BB2-9F8B-6CDCF033358E}" type="pres">
      <dgm:prSet presAssocID="{E38C6748-61FD-49DB-8A78-E24243FD151A}" presName="conn" presStyleLbl="parChTrans1D2" presStyleIdx="0" presStyleCnt="1"/>
      <dgm:spPr/>
      <dgm:t>
        <a:bodyPr/>
        <a:lstStyle/>
        <a:p>
          <a:endParaRPr lang="ru-RU"/>
        </a:p>
      </dgm:t>
    </dgm:pt>
    <dgm:pt modelId="{9E694916-074D-4251-95EE-BD7B678A93A9}" type="pres">
      <dgm:prSet presAssocID="{E38C6748-61FD-49DB-8A78-E24243FD151A}" presName="extraNode" presStyleLbl="node1" presStyleIdx="0" presStyleCnt="7"/>
      <dgm:spPr/>
    </dgm:pt>
    <dgm:pt modelId="{4F483EA0-7144-4C6A-AD0E-0046A5E21E6E}" type="pres">
      <dgm:prSet presAssocID="{E38C6748-61FD-49DB-8A78-E24243FD151A}" presName="dstNode" presStyleLbl="node1" presStyleIdx="0" presStyleCnt="7"/>
      <dgm:spPr/>
    </dgm:pt>
    <dgm:pt modelId="{F047D94E-A4F4-4B62-B04E-2A8223387372}" type="pres">
      <dgm:prSet presAssocID="{F8DCE671-505E-456B-8647-2444F474D9FE}" presName="text_1" presStyleLbl="node1" presStyleIdx="0" presStyleCnt="7">
        <dgm:presLayoutVars>
          <dgm:bulletEnabled val="1"/>
        </dgm:presLayoutVars>
      </dgm:prSet>
      <dgm:spPr/>
      <dgm:t>
        <a:bodyPr/>
        <a:lstStyle/>
        <a:p>
          <a:endParaRPr lang="ru-RU"/>
        </a:p>
      </dgm:t>
    </dgm:pt>
    <dgm:pt modelId="{A04638DA-266C-4F2F-887F-23E0FB1DF8CF}" type="pres">
      <dgm:prSet presAssocID="{F8DCE671-505E-456B-8647-2444F474D9FE}" presName="accent_1" presStyleCnt="0"/>
      <dgm:spPr/>
    </dgm:pt>
    <dgm:pt modelId="{9AA4CC1C-DAD5-4A2D-9714-D7DBA549DB96}" type="pres">
      <dgm:prSet presAssocID="{F8DCE671-505E-456B-8647-2444F474D9FE}" presName="accentRepeatNode" presStyleLbl="solidFgAcc1" presStyleIdx="0" presStyleCnt="7"/>
      <dgm:spPr/>
    </dgm:pt>
    <dgm:pt modelId="{457DDE80-7AF8-41E4-BAA6-FEE2142A55D9}" type="pres">
      <dgm:prSet presAssocID="{613DA5BC-D489-45B9-8078-AD135182BB16}" presName="text_2" presStyleLbl="node1" presStyleIdx="1" presStyleCnt="7">
        <dgm:presLayoutVars>
          <dgm:bulletEnabled val="1"/>
        </dgm:presLayoutVars>
      </dgm:prSet>
      <dgm:spPr/>
      <dgm:t>
        <a:bodyPr/>
        <a:lstStyle/>
        <a:p>
          <a:endParaRPr lang="ru-RU"/>
        </a:p>
      </dgm:t>
    </dgm:pt>
    <dgm:pt modelId="{C967E6F0-37DB-4576-9917-23BA9F75114B}" type="pres">
      <dgm:prSet presAssocID="{613DA5BC-D489-45B9-8078-AD135182BB16}" presName="accent_2" presStyleCnt="0"/>
      <dgm:spPr/>
    </dgm:pt>
    <dgm:pt modelId="{1E0D3C93-3D0F-4A42-83F0-997247ED03AB}" type="pres">
      <dgm:prSet presAssocID="{613DA5BC-D489-45B9-8078-AD135182BB16}" presName="accentRepeatNode" presStyleLbl="solidFgAcc1" presStyleIdx="1" presStyleCnt="7"/>
      <dgm:spPr/>
    </dgm:pt>
    <dgm:pt modelId="{8F62D37B-0C5F-426E-9BC3-F514B9B9BB94}" type="pres">
      <dgm:prSet presAssocID="{C0699085-B2CC-42F3-884A-9720D58DF2F3}" presName="text_3" presStyleLbl="node1" presStyleIdx="2" presStyleCnt="7">
        <dgm:presLayoutVars>
          <dgm:bulletEnabled val="1"/>
        </dgm:presLayoutVars>
      </dgm:prSet>
      <dgm:spPr/>
      <dgm:t>
        <a:bodyPr/>
        <a:lstStyle/>
        <a:p>
          <a:endParaRPr lang="ru-RU"/>
        </a:p>
      </dgm:t>
    </dgm:pt>
    <dgm:pt modelId="{C6CFB7F2-C382-4FFD-892B-7337DD1DF4F1}" type="pres">
      <dgm:prSet presAssocID="{C0699085-B2CC-42F3-884A-9720D58DF2F3}" presName="accent_3" presStyleCnt="0"/>
      <dgm:spPr/>
    </dgm:pt>
    <dgm:pt modelId="{62E0F7C5-2455-41C9-B703-6E0E010FBC70}" type="pres">
      <dgm:prSet presAssocID="{C0699085-B2CC-42F3-884A-9720D58DF2F3}" presName="accentRepeatNode" presStyleLbl="solidFgAcc1" presStyleIdx="2" presStyleCnt="7"/>
      <dgm:spPr/>
    </dgm:pt>
    <dgm:pt modelId="{FBE7933A-56DF-4F44-9D79-A18AA1BF4EBF}" type="pres">
      <dgm:prSet presAssocID="{9F53E79A-008D-41A8-BF9B-42EA8CEA9F41}" presName="text_4" presStyleLbl="node1" presStyleIdx="3" presStyleCnt="7">
        <dgm:presLayoutVars>
          <dgm:bulletEnabled val="1"/>
        </dgm:presLayoutVars>
      </dgm:prSet>
      <dgm:spPr/>
      <dgm:t>
        <a:bodyPr/>
        <a:lstStyle/>
        <a:p>
          <a:endParaRPr lang="ru-RU"/>
        </a:p>
      </dgm:t>
    </dgm:pt>
    <dgm:pt modelId="{3459A7C2-1A44-445C-B97E-D9ABE5700B07}" type="pres">
      <dgm:prSet presAssocID="{9F53E79A-008D-41A8-BF9B-42EA8CEA9F41}" presName="accent_4" presStyleCnt="0"/>
      <dgm:spPr/>
    </dgm:pt>
    <dgm:pt modelId="{CEB7C4DA-8304-4A03-B1AB-25D60DED6821}" type="pres">
      <dgm:prSet presAssocID="{9F53E79A-008D-41A8-BF9B-42EA8CEA9F41}" presName="accentRepeatNode" presStyleLbl="solidFgAcc1" presStyleIdx="3" presStyleCnt="7"/>
      <dgm:spPr/>
    </dgm:pt>
    <dgm:pt modelId="{F706AB75-FEAC-48CD-A5D0-701A456756F4}" type="pres">
      <dgm:prSet presAssocID="{A4B103D3-3AC7-44FC-96DE-E7984322E573}" presName="text_5" presStyleLbl="node1" presStyleIdx="4" presStyleCnt="7">
        <dgm:presLayoutVars>
          <dgm:bulletEnabled val="1"/>
        </dgm:presLayoutVars>
      </dgm:prSet>
      <dgm:spPr/>
      <dgm:t>
        <a:bodyPr/>
        <a:lstStyle/>
        <a:p>
          <a:endParaRPr lang="ru-RU"/>
        </a:p>
      </dgm:t>
    </dgm:pt>
    <dgm:pt modelId="{75EB50F7-3D28-4DCA-9C51-0B960A8B189C}" type="pres">
      <dgm:prSet presAssocID="{A4B103D3-3AC7-44FC-96DE-E7984322E573}" presName="accent_5" presStyleCnt="0"/>
      <dgm:spPr/>
    </dgm:pt>
    <dgm:pt modelId="{B915A3F4-E136-4CF1-87A9-9B2985FA758E}" type="pres">
      <dgm:prSet presAssocID="{A4B103D3-3AC7-44FC-96DE-E7984322E573}" presName="accentRepeatNode" presStyleLbl="solidFgAcc1" presStyleIdx="4" presStyleCnt="7"/>
      <dgm:spPr/>
    </dgm:pt>
    <dgm:pt modelId="{FE4C399E-E78E-48FD-8010-C7257BADC2B8}" type="pres">
      <dgm:prSet presAssocID="{45CDDE16-044D-41A5-8DD9-96D0A6C2211D}" presName="text_6" presStyleLbl="node1" presStyleIdx="5" presStyleCnt="7">
        <dgm:presLayoutVars>
          <dgm:bulletEnabled val="1"/>
        </dgm:presLayoutVars>
      </dgm:prSet>
      <dgm:spPr/>
      <dgm:t>
        <a:bodyPr/>
        <a:lstStyle/>
        <a:p>
          <a:endParaRPr lang="ru-RU"/>
        </a:p>
      </dgm:t>
    </dgm:pt>
    <dgm:pt modelId="{DAF2A6F3-6C88-4234-90DD-F006E8A52D80}" type="pres">
      <dgm:prSet presAssocID="{45CDDE16-044D-41A5-8DD9-96D0A6C2211D}" presName="accent_6" presStyleCnt="0"/>
      <dgm:spPr/>
    </dgm:pt>
    <dgm:pt modelId="{858A94A7-3034-419E-86B0-25FA99ABE046}" type="pres">
      <dgm:prSet presAssocID="{45CDDE16-044D-41A5-8DD9-96D0A6C2211D}" presName="accentRepeatNode" presStyleLbl="solidFgAcc1" presStyleIdx="5" presStyleCnt="7"/>
      <dgm:spPr/>
    </dgm:pt>
    <dgm:pt modelId="{B311D712-3FED-404A-8724-A230259A5F27}" type="pres">
      <dgm:prSet presAssocID="{4FB71918-36D6-4E36-A432-799A399B1D8D}" presName="text_7" presStyleLbl="node1" presStyleIdx="6" presStyleCnt="7">
        <dgm:presLayoutVars>
          <dgm:bulletEnabled val="1"/>
        </dgm:presLayoutVars>
      </dgm:prSet>
      <dgm:spPr/>
      <dgm:t>
        <a:bodyPr/>
        <a:lstStyle/>
        <a:p>
          <a:endParaRPr lang="ru-RU"/>
        </a:p>
      </dgm:t>
    </dgm:pt>
    <dgm:pt modelId="{8ECF391D-0B87-4131-87F3-35D29FA933D8}" type="pres">
      <dgm:prSet presAssocID="{4FB71918-36D6-4E36-A432-799A399B1D8D}" presName="accent_7" presStyleCnt="0"/>
      <dgm:spPr/>
    </dgm:pt>
    <dgm:pt modelId="{3B7DA1AF-039C-4F2D-B023-CE064300F78B}" type="pres">
      <dgm:prSet presAssocID="{4FB71918-36D6-4E36-A432-799A399B1D8D}" presName="accentRepeatNode" presStyleLbl="solidFgAcc1" presStyleIdx="6" presStyleCnt="7"/>
      <dgm:spPr/>
    </dgm:pt>
  </dgm:ptLst>
  <dgm:cxnLst>
    <dgm:cxn modelId="{E4EB3B06-1381-4543-BBA3-3BEC9DECA9B2}" srcId="{E38C6748-61FD-49DB-8A78-E24243FD151A}" destId="{F8DCE671-505E-456B-8647-2444F474D9FE}" srcOrd="0" destOrd="0" parTransId="{4427BEF5-957F-4478-90BE-67DB15510568}" sibTransId="{C3D4B63B-3A6B-4403-90D4-85E62DBB08A1}"/>
    <dgm:cxn modelId="{404E0F5F-9C9C-4D9B-9B01-436D59A953B6}" type="presOf" srcId="{9F53E79A-008D-41A8-BF9B-42EA8CEA9F41}" destId="{FBE7933A-56DF-4F44-9D79-A18AA1BF4EBF}" srcOrd="0" destOrd="0" presId="urn:microsoft.com/office/officeart/2008/layout/VerticalCurvedList"/>
    <dgm:cxn modelId="{574EAD88-2129-4E66-9A58-EBDC651BCEEA}" srcId="{E38C6748-61FD-49DB-8A78-E24243FD151A}" destId="{9F53E79A-008D-41A8-BF9B-42EA8CEA9F41}" srcOrd="3" destOrd="0" parTransId="{EF6A162F-1387-4730-8132-229C83DD32E4}" sibTransId="{67CD2A6B-CDA0-49E9-8094-B72F210B266B}"/>
    <dgm:cxn modelId="{69BFF84B-F3B5-4C2F-8747-02299DA66FCB}" srcId="{E38C6748-61FD-49DB-8A78-E24243FD151A}" destId="{F7D283D3-6639-4675-9CE4-71269F915CBE}" srcOrd="7" destOrd="0" parTransId="{4DE27FB7-C464-400B-BA45-AFD05481215D}" sibTransId="{3F05DBBB-25D9-41BE-B719-BAD6984E69AC}"/>
    <dgm:cxn modelId="{46044854-B06F-482C-9633-174BF54787B1}" srcId="{E38C6748-61FD-49DB-8A78-E24243FD151A}" destId="{45CDDE16-044D-41A5-8DD9-96D0A6C2211D}" srcOrd="5" destOrd="0" parTransId="{CA8F5E9C-45DC-4C7E-A4D1-C4177D21E4FF}" sibTransId="{63469C5C-60CE-441F-8C92-A02014918E8C}"/>
    <dgm:cxn modelId="{B0D1DE0E-C86A-4610-BCCF-F0AA220CBB43}" srcId="{E38C6748-61FD-49DB-8A78-E24243FD151A}" destId="{A4B103D3-3AC7-44FC-96DE-E7984322E573}" srcOrd="4" destOrd="0" parTransId="{53E8805B-8BE7-4613-AAFC-3257640587C9}" sibTransId="{0311C7FC-69B7-4549-93E7-842C85E2FAED}"/>
    <dgm:cxn modelId="{E34E1274-CE84-428B-B874-9F129F775CFB}" srcId="{E38C6748-61FD-49DB-8A78-E24243FD151A}" destId="{7FCDF410-5B09-43D3-BEBF-AA99BE59EBD8}" srcOrd="8" destOrd="0" parTransId="{22C89736-44FB-451E-8C0B-5194E7C73821}" sibTransId="{2C90448D-E82A-4A55-96B6-502FB141D53C}"/>
    <dgm:cxn modelId="{F4C7FD16-A8B7-4AC7-AF5D-FB46AB5CB924}" srcId="{E38C6748-61FD-49DB-8A78-E24243FD151A}" destId="{4FB71918-36D6-4E36-A432-799A399B1D8D}" srcOrd="6" destOrd="0" parTransId="{37A368E6-AADF-4829-B321-FFE5F6343230}" sibTransId="{A02562F6-6E02-44D4-9E4D-15D8112D2A97}"/>
    <dgm:cxn modelId="{64E3C1E5-DD71-4D87-BBD3-0C244D5CFD09}" type="presOf" srcId="{E38C6748-61FD-49DB-8A78-E24243FD151A}" destId="{077F258B-0F17-4947-95B0-94736C292779}" srcOrd="0" destOrd="0" presId="urn:microsoft.com/office/officeart/2008/layout/VerticalCurvedList"/>
    <dgm:cxn modelId="{08AC1CC1-E66E-445A-B790-243D4856C690}" type="presOf" srcId="{A4B103D3-3AC7-44FC-96DE-E7984322E573}" destId="{F706AB75-FEAC-48CD-A5D0-701A456756F4}" srcOrd="0" destOrd="0" presId="urn:microsoft.com/office/officeart/2008/layout/VerticalCurvedList"/>
    <dgm:cxn modelId="{DCD55C92-615D-4FB0-949E-1F39102FF248}" type="presOf" srcId="{F8DCE671-505E-456B-8647-2444F474D9FE}" destId="{F047D94E-A4F4-4B62-B04E-2A8223387372}" srcOrd="0" destOrd="0" presId="urn:microsoft.com/office/officeart/2008/layout/VerticalCurvedList"/>
    <dgm:cxn modelId="{81F10E70-5D6C-4DC9-B46D-F70DEE877F01}" srcId="{E38C6748-61FD-49DB-8A78-E24243FD151A}" destId="{613DA5BC-D489-45B9-8078-AD135182BB16}" srcOrd="1" destOrd="0" parTransId="{67334D9E-406B-439F-897A-6A0BC1C1FE6F}" sibTransId="{C894E86A-A5D8-4BAB-8EE8-B9152B06CB4F}"/>
    <dgm:cxn modelId="{01290EBB-72F6-408C-8854-D54780EE83FD}" type="presOf" srcId="{613DA5BC-D489-45B9-8078-AD135182BB16}" destId="{457DDE80-7AF8-41E4-BAA6-FEE2142A55D9}" srcOrd="0" destOrd="0" presId="urn:microsoft.com/office/officeart/2008/layout/VerticalCurvedList"/>
    <dgm:cxn modelId="{0889305B-E6B5-43E6-89A9-D7D6196F4530}" srcId="{E38C6748-61FD-49DB-8A78-E24243FD151A}" destId="{7EDCD2A4-53B8-4C95-9A8D-D9AFD1D77636}" srcOrd="9" destOrd="0" parTransId="{BF9FB39D-E6DC-449E-A73D-5B08E8801D4B}" sibTransId="{12F7D126-E188-4F12-973C-9DDC5D4A7BF7}"/>
    <dgm:cxn modelId="{38291D74-6963-4598-AB24-B549E2A9DDE8}" type="presOf" srcId="{C0699085-B2CC-42F3-884A-9720D58DF2F3}" destId="{8F62D37B-0C5F-426E-9BC3-F514B9B9BB94}" srcOrd="0" destOrd="0" presId="urn:microsoft.com/office/officeart/2008/layout/VerticalCurvedList"/>
    <dgm:cxn modelId="{C92CBDE6-0D9F-4A91-80CD-4A731375C704}" type="presOf" srcId="{45CDDE16-044D-41A5-8DD9-96D0A6C2211D}" destId="{FE4C399E-E78E-48FD-8010-C7257BADC2B8}" srcOrd="0" destOrd="0" presId="urn:microsoft.com/office/officeart/2008/layout/VerticalCurvedList"/>
    <dgm:cxn modelId="{84BA0008-59C5-4DF1-B3C6-8478D07956B3}" srcId="{E38C6748-61FD-49DB-8A78-E24243FD151A}" destId="{AAE8D5B6-43D1-4AC1-A353-ADE2541B93AB}" srcOrd="10" destOrd="0" parTransId="{F83F375F-AC38-478C-AF42-ADBE6A48DBB8}" sibTransId="{DC22FDD4-C0FF-4B26-B592-21279D99A878}"/>
    <dgm:cxn modelId="{7A6E9298-2BE0-4FE3-AB51-5547FA7AE6FB}" srcId="{E38C6748-61FD-49DB-8A78-E24243FD151A}" destId="{C0699085-B2CC-42F3-884A-9720D58DF2F3}" srcOrd="2" destOrd="0" parTransId="{65F2EFE1-B26E-4C25-B368-662E6D298078}" sibTransId="{250B5E7D-99B7-4094-8DA8-72A1EF2F1C1A}"/>
    <dgm:cxn modelId="{269F17E4-A399-4EF0-97B0-885CC021B760}" type="presOf" srcId="{4FB71918-36D6-4E36-A432-799A399B1D8D}" destId="{B311D712-3FED-404A-8724-A230259A5F27}" srcOrd="0" destOrd="0" presId="urn:microsoft.com/office/officeart/2008/layout/VerticalCurvedList"/>
    <dgm:cxn modelId="{83C573D2-E37F-40FC-BCB0-58E5B65FDEF6}" type="presOf" srcId="{C3D4B63B-3A6B-4403-90D4-85E62DBB08A1}" destId="{0C66A2B3-E2C8-4BB2-9F8B-6CDCF033358E}" srcOrd="0" destOrd="0" presId="urn:microsoft.com/office/officeart/2008/layout/VerticalCurvedList"/>
    <dgm:cxn modelId="{A3C1599E-B0F1-4E40-B2EA-534EF009533B}" type="presParOf" srcId="{077F258B-0F17-4947-95B0-94736C292779}" destId="{830F9B70-90DB-471A-A8AC-2A0694856FE9}" srcOrd="0" destOrd="0" presId="urn:microsoft.com/office/officeart/2008/layout/VerticalCurvedList"/>
    <dgm:cxn modelId="{57FF871E-1C1B-45E0-AC9C-CF5F1AE30CB6}" type="presParOf" srcId="{830F9B70-90DB-471A-A8AC-2A0694856FE9}" destId="{2E443C9F-256F-4FF9-9672-FF35B69A9300}" srcOrd="0" destOrd="0" presId="urn:microsoft.com/office/officeart/2008/layout/VerticalCurvedList"/>
    <dgm:cxn modelId="{05573703-81BC-4C76-85D4-2206753B9E34}" type="presParOf" srcId="{2E443C9F-256F-4FF9-9672-FF35B69A9300}" destId="{65A75F1E-2F10-41F7-9953-8290C3F84DD1}" srcOrd="0" destOrd="0" presId="urn:microsoft.com/office/officeart/2008/layout/VerticalCurvedList"/>
    <dgm:cxn modelId="{2230BFC6-F7C5-479C-9F3B-9885D40A9692}" type="presParOf" srcId="{2E443C9F-256F-4FF9-9672-FF35B69A9300}" destId="{0C66A2B3-E2C8-4BB2-9F8B-6CDCF033358E}" srcOrd="1" destOrd="0" presId="urn:microsoft.com/office/officeart/2008/layout/VerticalCurvedList"/>
    <dgm:cxn modelId="{9444965D-86C1-4957-B38E-D4E139134C73}" type="presParOf" srcId="{2E443C9F-256F-4FF9-9672-FF35B69A9300}" destId="{9E694916-074D-4251-95EE-BD7B678A93A9}" srcOrd="2" destOrd="0" presId="urn:microsoft.com/office/officeart/2008/layout/VerticalCurvedList"/>
    <dgm:cxn modelId="{32E95431-B71C-4F84-B02E-5B0CD1FB9337}" type="presParOf" srcId="{2E443C9F-256F-4FF9-9672-FF35B69A9300}" destId="{4F483EA0-7144-4C6A-AD0E-0046A5E21E6E}" srcOrd="3" destOrd="0" presId="urn:microsoft.com/office/officeart/2008/layout/VerticalCurvedList"/>
    <dgm:cxn modelId="{8C9433A0-047D-411B-B70E-C24BD8F03005}" type="presParOf" srcId="{830F9B70-90DB-471A-A8AC-2A0694856FE9}" destId="{F047D94E-A4F4-4B62-B04E-2A8223387372}" srcOrd="1" destOrd="0" presId="urn:microsoft.com/office/officeart/2008/layout/VerticalCurvedList"/>
    <dgm:cxn modelId="{F1DCBBBC-464D-4402-BB87-72FF1B7B1029}" type="presParOf" srcId="{830F9B70-90DB-471A-A8AC-2A0694856FE9}" destId="{A04638DA-266C-4F2F-887F-23E0FB1DF8CF}" srcOrd="2" destOrd="0" presId="urn:microsoft.com/office/officeart/2008/layout/VerticalCurvedList"/>
    <dgm:cxn modelId="{23255250-1D0D-4BAF-ACCA-6BE7413B83BC}" type="presParOf" srcId="{A04638DA-266C-4F2F-887F-23E0FB1DF8CF}" destId="{9AA4CC1C-DAD5-4A2D-9714-D7DBA549DB96}" srcOrd="0" destOrd="0" presId="urn:microsoft.com/office/officeart/2008/layout/VerticalCurvedList"/>
    <dgm:cxn modelId="{88538282-608E-49AB-9B1C-40965327F2C9}" type="presParOf" srcId="{830F9B70-90DB-471A-A8AC-2A0694856FE9}" destId="{457DDE80-7AF8-41E4-BAA6-FEE2142A55D9}" srcOrd="3" destOrd="0" presId="urn:microsoft.com/office/officeart/2008/layout/VerticalCurvedList"/>
    <dgm:cxn modelId="{016DAE58-4394-42BF-9DFC-D807383449EB}" type="presParOf" srcId="{830F9B70-90DB-471A-A8AC-2A0694856FE9}" destId="{C967E6F0-37DB-4576-9917-23BA9F75114B}" srcOrd="4" destOrd="0" presId="urn:microsoft.com/office/officeart/2008/layout/VerticalCurvedList"/>
    <dgm:cxn modelId="{323FE7B1-C56A-44FD-9CA6-78A5310AB423}" type="presParOf" srcId="{C967E6F0-37DB-4576-9917-23BA9F75114B}" destId="{1E0D3C93-3D0F-4A42-83F0-997247ED03AB}" srcOrd="0" destOrd="0" presId="urn:microsoft.com/office/officeart/2008/layout/VerticalCurvedList"/>
    <dgm:cxn modelId="{C87ACB00-A7FB-4A34-A010-05902A0040ED}" type="presParOf" srcId="{830F9B70-90DB-471A-A8AC-2A0694856FE9}" destId="{8F62D37B-0C5F-426E-9BC3-F514B9B9BB94}" srcOrd="5" destOrd="0" presId="urn:microsoft.com/office/officeart/2008/layout/VerticalCurvedList"/>
    <dgm:cxn modelId="{DA748B86-C8E1-4706-A28C-5E67A4B27FCD}" type="presParOf" srcId="{830F9B70-90DB-471A-A8AC-2A0694856FE9}" destId="{C6CFB7F2-C382-4FFD-892B-7337DD1DF4F1}" srcOrd="6" destOrd="0" presId="urn:microsoft.com/office/officeart/2008/layout/VerticalCurvedList"/>
    <dgm:cxn modelId="{7F373FAC-55A6-4728-8150-34B74B2E451B}" type="presParOf" srcId="{C6CFB7F2-C382-4FFD-892B-7337DD1DF4F1}" destId="{62E0F7C5-2455-41C9-B703-6E0E010FBC70}" srcOrd="0" destOrd="0" presId="urn:microsoft.com/office/officeart/2008/layout/VerticalCurvedList"/>
    <dgm:cxn modelId="{BC4768E5-D853-4E87-B6E3-E47CB670F9FE}" type="presParOf" srcId="{830F9B70-90DB-471A-A8AC-2A0694856FE9}" destId="{FBE7933A-56DF-4F44-9D79-A18AA1BF4EBF}" srcOrd="7" destOrd="0" presId="urn:microsoft.com/office/officeart/2008/layout/VerticalCurvedList"/>
    <dgm:cxn modelId="{A10C3BF8-2A38-4DF5-ACAF-54CC6A3E50EC}" type="presParOf" srcId="{830F9B70-90DB-471A-A8AC-2A0694856FE9}" destId="{3459A7C2-1A44-445C-B97E-D9ABE5700B07}" srcOrd="8" destOrd="0" presId="urn:microsoft.com/office/officeart/2008/layout/VerticalCurvedList"/>
    <dgm:cxn modelId="{9CB179EA-D35E-4A9D-935C-3BB0A49112EF}" type="presParOf" srcId="{3459A7C2-1A44-445C-B97E-D9ABE5700B07}" destId="{CEB7C4DA-8304-4A03-B1AB-25D60DED6821}" srcOrd="0" destOrd="0" presId="urn:microsoft.com/office/officeart/2008/layout/VerticalCurvedList"/>
    <dgm:cxn modelId="{340927B2-BFE7-4E5B-AC9F-6FBF4E69C383}" type="presParOf" srcId="{830F9B70-90DB-471A-A8AC-2A0694856FE9}" destId="{F706AB75-FEAC-48CD-A5D0-701A456756F4}" srcOrd="9" destOrd="0" presId="urn:microsoft.com/office/officeart/2008/layout/VerticalCurvedList"/>
    <dgm:cxn modelId="{152E7628-AB57-4148-9C94-3CB5F6F41131}" type="presParOf" srcId="{830F9B70-90DB-471A-A8AC-2A0694856FE9}" destId="{75EB50F7-3D28-4DCA-9C51-0B960A8B189C}" srcOrd="10" destOrd="0" presId="urn:microsoft.com/office/officeart/2008/layout/VerticalCurvedList"/>
    <dgm:cxn modelId="{A12A7EFC-81B3-4496-AC7A-AA5D8BA454C7}" type="presParOf" srcId="{75EB50F7-3D28-4DCA-9C51-0B960A8B189C}" destId="{B915A3F4-E136-4CF1-87A9-9B2985FA758E}" srcOrd="0" destOrd="0" presId="urn:microsoft.com/office/officeart/2008/layout/VerticalCurvedList"/>
    <dgm:cxn modelId="{2726A2D2-8E71-47A2-967B-BA94F0162612}" type="presParOf" srcId="{830F9B70-90DB-471A-A8AC-2A0694856FE9}" destId="{FE4C399E-E78E-48FD-8010-C7257BADC2B8}" srcOrd="11" destOrd="0" presId="urn:microsoft.com/office/officeart/2008/layout/VerticalCurvedList"/>
    <dgm:cxn modelId="{AE98301F-4960-445C-9175-D4BDAF1E76F5}" type="presParOf" srcId="{830F9B70-90DB-471A-A8AC-2A0694856FE9}" destId="{DAF2A6F3-6C88-4234-90DD-F006E8A52D80}" srcOrd="12" destOrd="0" presId="urn:microsoft.com/office/officeart/2008/layout/VerticalCurvedList"/>
    <dgm:cxn modelId="{599FDD14-0554-42D0-B363-4990B9811439}" type="presParOf" srcId="{DAF2A6F3-6C88-4234-90DD-F006E8A52D80}" destId="{858A94A7-3034-419E-86B0-25FA99ABE046}" srcOrd="0" destOrd="0" presId="urn:microsoft.com/office/officeart/2008/layout/VerticalCurvedList"/>
    <dgm:cxn modelId="{10F5B877-CF2B-4E57-9CC0-E3EF89E3786C}" type="presParOf" srcId="{830F9B70-90DB-471A-A8AC-2A0694856FE9}" destId="{B311D712-3FED-404A-8724-A230259A5F27}" srcOrd="13" destOrd="0" presId="urn:microsoft.com/office/officeart/2008/layout/VerticalCurvedList"/>
    <dgm:cxn modelId="{E821DE6B-2AC2-4AB9-BA3F-BB457DA79C8B}" type="presParOf" srcId="{830F9B70-90DB-471A-A8AC-2A0694856FE9}" destId="{8ECF391D-0B87-4131-87F3-35D29FA933D8}" srcOrd="14" destOrd="0" presId="urn:microsoft.com/office/officeart/2008/layout/VerticalCurvedList"/>
    <dgm:cxn modelId="{CD0E7431-15D9-4905-86A6-4CCA9FA397EC}" type="presParOf" srcId="{8ECF391D-0B87-4131-87F3-35D29FA933D8}" destId="{3B7DA1AF-039C-4F2D-B023-CE064300F7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963B9E-619E-450E-954D-92B97F526EA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ru-RU"/>
        </a:p>
      </dgm:t>
    </dgm:pt>
    <dgm:pt modelId="{6BBE9E95-BCC8-4BCD-8FC4-CB0F4326D802}">
      <dgm:prSet phldrT="[Текст]" custT="1"/>
      <dgm:spPr/>
      <dgm:t>
        <a:bodyPr/>
        <a:lstStyle/>
        <a:p>
          <a:r>
            <a:rPr lang="uk-UA" sz="1500" dirty="0" smtClean="0">
              <a:latin typeface="Times New Roman" pitchFamily="18" charset="0"/>
              <a:cs typeface="Times New Roman" pitchFamily="18" charset="0"/>
            </a:rPr>
            <a:t>проведення порівняльних закупок;</a:t>
          </a:r>
          <a:endParaRPr lang="ru-RU" sz="1500" dirty="0">
            <a:latin typeface="Times New Roman" pitchFamily="18" charset="0"/>
            <a:cs typeface="Times New Roman" pitchFamily="18" charset="0"/>
          </a:endParaRPr>
        </a:p>
      </dgm:t>
    </dgm:pt>
    <dgm:pt modelId="{DC7692B0-FA95-4F5A-949D-016795DCA0F0}" type="parTrans" cxnId="{5400E5C9-A983-4E42-BAB3-01EE91D58357}">
      <dgm:prSet/>
      <dgm:spPr/>
      <dgm:t>
        <a:bodyPr/>
        <a:lstStyle/>
        <a:p>
          <a:endParaRPr lang="ru-RU"/>
        </a:p>
      </dgm:t>
    </dgm:pt>
    <dgm:pt modelId="{03E18F5B-6F7E-428C-BC4E-795638F8FD4F}" type="sibTrans" cxnId="{5400E5C9-A983-4E42-BAB3-01EE91D58357}">
      <dgm:prSet/>
      <dgm:spPr/>
      <dgm:t>
        <a:bodyPr/>
        <a:lstStyle/>
        <a:p>
          <a:endParaRPr lang="ru-RU"/>
        </a:p>
      </dgm:t>
    </dgm:pt>
    <dgm:pt modelId="{67F2309D-649A-4551-AC3D-12555BF8F90B}">
      <dgm:prSet custT="1"/>
      <dgm:spPr/>
      <dgm:t>
        <a:bodyPr/>
        <a:lstStyle/>
        <a:p>
          <a:r>
            <a:rPr lang="uk-UA" sz="1500" dirty="0" smtClean="0">
              <a:latin typeface="Times New Roman" pitchFamily="18" charset="0"/>
              <a:cs typeface="Times New Roman" pitchFamily="18" charset="0"/>
            </a:rPr>
            <a:t>книга скарг та пропозицій.</a:t>
          </a:r>
          <a:endParaRPr lang="ru-RU" sz="1500" dirty="0">
            <a:latin typeface="Times New Roman" pitchFamily="18" charset="0"/>
            <a:cs typeface="Times New Roman" pitchFamily="18" charset="0"/>
          </a:endParaRPr>
        </a:p>
      </dgm:t>
    </dgm:pt>
    <dgm:pt modelId="{B38FA872-B199-4758-8E05-445471D287AE}" type="parTrans" cxnId="{9C65F0B6-2D41-4981-B1E4-09C7322FE93F}">
      <dgm:prSet/>
      <dgm:spPr/>
      <dgm:t>
        <a:bodyPr/>
        <a:lstStyle/>
        <a:p>
          <a:endParaRPr lang="ru-RU"/>
        </a:p>
      </dgm:t>
    </dgm:pt>
    <dgm:pt modelId="{9ABD3C5D-AE9E-4E94-8A27-590D4075D127}" type="sibTrans" cxnId="{9C65F0B6-2D41-4981-B1E4-09C7322FE93F}">
      <dgm:prSet/>
      <dgm:spPr/>
      <dgm:t>
        <a:bodyPr/>
        <a:lstStyle/>
        <a:p>
          <a:endParaRPr lang="ru-RU"/>
        </a:p>
      </dgm:t>
    </dgm:pt>
    <dgm:pt modelId="{D999780D-DDE6-4237-B9E9-A73357266DF1}">
      <dgm:prSet phldrT="[Текст]" custT="1"/>
      <dgm:spPr/>
      <dgm:t>
        <a:bodyPr/>
        <a:lstStyle/>
        <a:p>
          <a:r>
            <a:rPr lang="uk-UA" sz="1500" dirty="0" smtClean="0">
              <a:latin typeface="Times New Roman" pitchFamily="18" charset="0"/>
              <a:cs typeface="Times New Roman" pitchFamily="18" charset="0"/>
            </a:rPr>
            <a:t>регулярне опитування споживачів;</a:t>
          </a:r>
          <a:endParaRPr lang="ru-RU" sz="1500" dirty="0">
            <a:latin typeface="Times New Roman" pitchFamily="18" charset="0"/>
            <a:cs typeface="Times New Roman" pitchFamily="18" charset="0"/>
          </a:endParaRPr>
        </a:p>
      </dgm:t>
    </dgm:pt>
    <dgm:pt modelId="{93CFF65B-8BC6-4E18-9F91-4F5EFB794F09}" type="parTrans" cxnId="{F89B0BEB-0227-4A49-A250-E2CB0B0DB312}">
      <dgm:prSet/>
      <dgm:spPr/>
      <dgm:t>
        <a:bodyPr/>
        <a:lstStyle/>
        <a:p>
          <a:endParaRPr lang="ru-RU"/>
        </a:p>
      </dgm:t>
    </dgm:pt>
    <dgm:pt modelId="{C3F0B903-09AC-45B7-B6AE-18EB6643FC68}" type="sibTrans" cxnId="{F89B0BEB-0227-4A49-A250-E2CB0B0DB312}">
      <dgm:prSet/>
      <dgm:spPr/>
      <dgm:t>
        <a:bodyPr/>
        <a:lstStyle/>
        <a:p>
          <a:endParaRPr lang="ru-RU"/>
        </a:p>
      </dgm:t>
    </dgm:pt>
    <dgm:pt modelId="{39A5627E-8095-4144-8180-8F4145B19848}" type="pres">
      <dgm:prSet presAssocID="{D3963B9E-619E-450E-954D-92B97F526EA2}" presName="compositeShape" presStyleCnt="0">
        <dgm:presLayoutVars>
          <dgm:chMax val="7"/>
          <dgm:dir/>
          <dgm:resizeHandles val="exact"/>
        </dgm:presLayoutVars>
      </dgm:prSet>
      <dgm:spPr/>
      <dgm:t>
        <a:bodyPr/>
        <a:lstStyle/>
        <a:p>
          <a:endParaRPr lang="uk-UA"/>
        </a:p>
      </dgm:t>
    </dgm:pt>
    <dgm:pt modelId="{FD82C688-997B-498D-8A3D-942E870F1C66}" type="pres">
      <dgm:prSet presAssocID="{D3963B9E-619E-450E-954D-92B97F526EA2}" presName="wedge1" presStyleLbl="node1" presStyleIdx="0" presStyleCnt="3"/>
      <dgm:spPr/>
      <dgm:t>
        <a:bodyPr/>
        <a:lstStyle/>
        <a:p>
          <a:endParaRPr lang="uk-UA"/>
        </a:p>
      </dgm:t>
    </dgm:pt>
    <dgm:pt modelId="{8C6034B3-1E83-43C4-B6DE-9DF2985045CF}" type="pres">
      <dgm:prSet presAssocID="{D3963B9E-619E-450E-954D-92B97F526EA2}" presName="dummy1a" presStyleCnt="0"/>
      <dgm:spPr/>
    </dgm:pt>
    <dgm:pt modelId="{6DEABB1A-0102-4FC9-9C22-57196C9C0AD9}" type="pres">
      <dgm:prSet presAssocID="{D3963B9E-619E-450E-954D-92B97F526EA2}" presName="dummy1b" presStyleCnt="0"/>
      <dgm:spPr/>
    </dgm:pt>
    <dgm:pt modelId="{41A87FFA-F4B9-459C-86AB-351DE120F35F}" type="pres">
      <dgm:prSet presAssocID="{D3963B9E-619E-450E-954D-92B97F526EA2}" presName="wedge1Tx" presStyleLbl="node1" presStyleIdx="0" presStyleCnt="3">
        <dgm:presLayoutVars>
          <dgm:chMax val="0"/>
          <dgm:chPref val="0"/>
          <dgm:bulletEnabled val="1"/>
        </dgm:presLayoutVars>
      </dgm:prSet>
      <dgm:spPr/>
      <dgm:t>
        <a:bodyPr/>
        <a:lstStyle/>
        <a:p>
          <a:endParaRPr lang="uk-UA"/>
        </a:p>
      </dgm:t>
    </dgm:pt>
    <dgm:pt modelId="{EB911B3D-119F-4EE4-9BD2-ADEB6836E796}" type="pres">
      <dgm:prSet presAssocID="{D3963B9E-619E-450E-954D-92B97F526EA2}" presName="wedge2" presStyleLbl="node1" presStyleIdx="1" presStyleCnt="3"/>
      <dgm:spPr/>
      <dgm:t>
        <a:bodyPr/>
        <a:lstStyle/>
        <a:p>
          <a:endParaRPr lang="uk-UA"/>
        </a:p>
      </dgm:t>
    </dgm:pt>
    <dgm:pt modelId="{51094F19-122B-42C3-9006-31534685CF0A}" type="pres">
      <dgm:prSet presAssocID="{D3963B9E-619E-450E-954D-92B97F526EA2}" presName="dummy2a" presStyleCnt="0"/>
      <dgm:spPr/>
    </dgm:pt>
    <dgm:pt modelId="{848D93ED-6D29-4B8D-B172-B1534A2A75ED}" type="pres">
      <dgm:prSet presAssocID="{D3963B9E-619E-450E-954D-92B97F526EA2}" presName="dummy2b" presStyleCnt="0"/>
      <dgm:spPr/>
    </dgm:pt>
    <dgm:pt modelId="{540723BA-4612-4D6E-970E-7F602AB16F3A}" type="pres">
      <dgm:prSet presAssocID="{D3963B9E-619E-450E-954D-92B97F526EA2}" presName="wedge2Tx" presStyleLbl="node1" presStyleIdx="1" presStyleCnt="3">
        <dgm:presLayoutVars>
          <dgm:chMax val="0"/>
          <dgm:chPref val="0"/>
          <dgm:bulletEnabled val="1"/>
        </dgm:presLayoutVars>
      </dgm:prSet>
      <dgm:spPr/>
      <dgm:t>
        <a:bodyPr/>
        <a:lstStyle/>
        <a:p>
          <a:endParaRPr lang="uk-UA"/>
        </a:p>
      </dgm:t>
    </dgm:pt>
    <dgm:pt modelId="{C8E3C34C-BF09-4C08-9E02-DFFF97AD97FA}" type="pres">
      <dgm:prSet presAssocID="{D3963B9E-619E-450E-954D-92B97F526EA2}" presName="wedge3" presStyleLbl="node1" presStyleIdx="2" presStyleCnt="3"/>
      <dgm:spPr/>
      <dgm:t>
        <a:bodyPr/>
        <a:lstStyle/>
        <a:p>
          <a:endParaRPr lang="uk-UA"/>
        </a:p>
      </dgm:t>
    </dgm:pt>
    <dgm:pt modelId="{D16978A4-F923-47D6-BA6A-CE91AB393A5E}" type="pres">
      <dgm:prSet presAssocID="{D3963B9E-619E-450E-954D-92B97F526EA2}" presName="dummy3a" presStyleCnt="0"/>
      <dgm:spPr/>
    </dgm:pt>
    <dgm:pt modelId="{420D3CEE-6DE1-4B33-93D9-935EA2ED88A0}" type="pres">
      <dgm:prSet presAssocID="{D3963B9E-619E-450E-954D-92B97F526EA2}" presName="dummy3b" presStyleCnt="0"/>
      <dgm:spPr/>
    </dgm:pt>
    <dgm:pt modelId="{356065EA-8EC1-458F-8CCE-A489D6A7BE81}" type="pres">
      <dgm:prSet presAssocID="{D3963B9E-619E-450E-954D-92B97F526EA2}" presName="wedge3Tx" presStyleLbl="node1" presStyleIdx="2" presStyleCnt="3">
        <dgm:presLayoutVars>
          <dgm:chMax val="0"/>
          <dgm:chPref val="0"/>
          <dgm:bulletEnabled val="1"/>
        </dgm:presLayoutVars>
      </dgm:prSet>
      <dgm:spPr/>
      <dgm:t>
        <a:bodyPr/>
        <a:lstStyle/>
        <a:p>
          <a:endParaRPr lang="uk-UA"/>
        </a:p>
      </dgm:t>
    </dgm:pt>
    <dgm:pt modelId="{0DDE6A6E-53A7-47E7-B26D-6949BF28C786}" type="pres">
      <dgm:prSet presAssocID="{03E18F5B-6F7E-428C-BC4E-795638F8FD4F}" presName="arrowWedge1" presStyleLbl="fgSibTrans2D1" presStyleIdx="0" presStyleCnt="3"/>
      <dgm:spPr/>
    </dgm:pt>
    <dgm:pt modelId="{D1AE3137-09E6-4779-B931-175DED983923}" type="pres">
      <dgm:prSet presAssocID="{C3F0B903-09AC-45B7-B6AE-18EB6643FC68}" presName="arrowWedge2" presStyleLbl="fgSibTrans2D1" presStyleIdx="1" presStyleCnt="3"/>
      <dgm:spPr/>
    </dgm:pt>
    <dgm:pt modelId="{357E5DB5-B968-41B0-B0C0-EC6979C7E1B2}" type="pres">
      <dgm:prSet presAssocID="{9ABD3C5D-AE9E-4E94-8A27-590D4075D127}" presName="arrowWedge3" presStyleLbl="fgSibTrans2D1" presStyleIdx="2" presStyleCnt="3"/>
      <dgm:spPr/>
    </dgm:pt>
  </dgm:ptLst>
  <dgm:cxnLst>
    <dgm:cxn modelId="{A5FBD63D-EC7D-4EC0-9290-6FB12C55D6FE}" type="presOf" srcId="{67F2309D-649A-4551-AC3D-12555BF8F90B}" destId="{C8E3C34C-BF09-4C08-9E02-DFFF97AD97FA}" srcOrd="0" destOrd="0" presId="urn:microsoft.com/office/officeart/2005/8/layout/cycle8"/>
    <dgm:cxn modelId="{F89B0BEB-0227-4A49-A250-E2CB0B0DB312}" srcId="{D3963B9E-619E-450E-954D-92B97F526EA2}" destId="{D999780D-DDE6-4237-B9E9-A73357266DF1}" srcOrd="1" destOrd="0" parTransId="{93CFF65B-8BC6-4E18-9F91-4F5EFB794F09}" sibTransId="{C3F0B903-09AC-45B7-B6AE-18EB6643FC68}"/>
    <dgm:cxn modelId="{53C784E4-97CC-4E41-870F-ACBB5949A784}" type="presOf" srcId="{6BBE9E95-BCC8-4BCD-8FC4-CB0F4326D802}" destId="{41A87FFA-F4B9-459C-86AB-351DE120F35F}" srcOrd="1" destOrd="0" presId="urn:microsoft.com/office/officeart/2005/8/layout/cycle8"/>
    <dgm:cxn modelId="{FB379755-669E-4FC8-A915-27CC5C632143}" type="presOf" srcId="{D999780D-DDE6-4237-B9E9-A73357266DF1}" destId="{540723BA-4612-4D6E-970E-7F602AB16F3A}" srcOrd="1" destOrd="0" presId="urn:microsoft.com/office/officeart/2005/8/layout/cycle8"/>
    <dgm:cxn modelId="{17A02973-5003-4703-88DB-F00E45A0A556}" type="presOf" srcId="{67F2309D-649A-4551-AC3D-12555BF8F90B}" destId="{356065EA-8EC1-458F-8CCE-A489D6A7BE81}" srcOrd="1" destOrd="0" presId="urn:microsoft.com/office/officeart/2005/8/layout/cycle8"/>
    <dgm:cxn modelId="{5400E5C9-A983-4E42-BAB3-01EE91D58357}" srcId="{D3963B9E-619E-450E-954D-92B97F526EA2}" destId="{6BBE9E95-BCC8-4BCD-8FC4-CB0F4326D802}" srcOrd="0" destOrd="0" parTransId="{DC7692B0-FA95-4F5A-949D-016795DCA0F0}" sibTransId="{03E18F5B-6F7E-428C-BC4E-795638F8FD4F}"/>
    <dgm:cxn modelId="{9C65F0B6-2D41-4981-B1E4-09C7322FE93F}" srcId="{D3963B9E-619E-450E-954D-92B97F526EA2}" destId="{67F2309D-649A-4551-AC3D-12555BF8F90B}" srcOrd="2" destOrd="0" parTransId="{B38FA872-B199-4758-8E05-445471D287AE}" sibTransId="{9ABD3C5D-AE9E-4E94-8A27-590D4075D127}"/>
    <dgm:cxn modelId="{B0F21E5D-09CC-4553-A99B-0AC099CA0BC7}" type="presOf" srcId="{D999780D-DDE6-4237-B9E9-A73357266DF1}" destId="{EB911B3D-119F-4EE4-9BD2-ADEB6836E796}" srcOrd="0" destOrd="0" presId="urn:microsoft.com/office/officeart/2005/8/layout/cycle8"/>
    <dgm:cxn modelId="{B15F59AC-5B66-4968-85C9-2C31459E6AC5}" type="presOf" srcId="{D3963B9E-619E-450E-954D-92B97F526EA2}" destId="{39A5627E-8095-4144-8180-8F4145B19848}" srcOrd="0" destOrd="0" presId="urn:microsoft.com/office/officeart/2005/8/layout/cycle8"/>
    <dgm:cxn modelId="{720962F5-E64C-47E2-B746-2D75D45680CF}" type="presOf" srcId="{6BBE9E95-BCC8-4BCD-8FC4-CB0F4326D802}" destId="{FD82C688-997B-498D-8A3D-942E870F1C66}" srcOrd="0" destOrd="0" presId="urn:microsoft.com/office/officeart/2005/8/layout/cycle8"/>
    <dgm:cxn modelId="{7B93E9EF-4633-4A39-97EF-667672524A7A}" type="presParOf" srcId="{39A5627E-8095-4144-8180-8F4145B19848}" destId="{FD82C688-997B-498D-8A3D-942E870F1C66}" srcOrd="0" destOrd="0" presId="urn:microsoft.com/office/officeart/2005/8/layout/cycle8"/>
    <dgm:cxn modelId="{FD319294-A623-40E8-AE85-48AE6E84D1FB}" type="presParOf" srcId="{39A5627E-8095-4144-8180-8F4145B19848}" destId="{8C6034B3-1E83-43C4-B6DE-9DF2985045CF}" srcOrd="1" destOrd="0" presId="urn:microsoft.com/office/officeart/2005/8/layout/cycle8"/>
    <dgm:cxn modelId="{8B992B5F-E437-4CB6-BF67-7A846D62D44C}" type="presParOf" srcId="{39A5627E-8095-4144-8180-8F4145B19848}" destId="{6DEABB1A-0102-4FC9-9C22-57196C9C0AD9}" srcOrd="2" destOrd="0" presId="urn:microsoft.com/office/officeart/2005/8/layout/cycle8"/>
    <dgm:cxn modelId="{0BC6F762-19D4-4B7B-9AC3-E1E2549DFA2D}" type="presParOf" srcId="{39A5627E-8095-4144-8180-8F4145B19848}" destId="{41A87FFA-F4B9-459C-86AB-351DE120F35F}" srcOrd="3" destOrd="0" presId="urn:microsoft.com/office/officeart/2005/8/layout/cycle8"/>
    <dgm:cxn modelId="{3AC3DB35-AB0F-496D-8031-E6836D36CCDA}" type="presParOf" srcId="{39A5627E-8095-4144-8180-8F4145B19848}" destId="{EB911B3D-119F-4EE4-9BD2-ADEB6836E796}" srcOrd="4" destOrd="0" presId="urn:microsoft.com/office/officeart/2005/8/layout/cycle8"/>
    <dgm:cxn modelId="{3A603FFC-6E69-45DC-A18D-C9C125CF0753}" type="presParOf" srcId="{39A5627E-8095-4144-8180-8F4145B19848}" destId="{51094F19-122B-42C3-9006-31534685CF0A}" srcOrd="5" destOrd="0" presId="urn:microsoft.com/office/officeart/2005/8/layout/cycle8"/>
    <dgm:cxn modelId="{4DCD1CCB-0599-4295-824F-AFDBB42E649F}" type="presParOf" srcId="{39A5627E-8095-4144-8180-8F4145B19848}" destId="{848D93ED-6D29-4B8D-B172-B1534A2A75ED}" srcOrd="6" destOrd="0" presId="urn:microsoft.com/office/officeart/2005/8/layout/cycle8"/>
    <dgm:cxn modelId="{55521FB9-04B1-414C-B666-AF2236A59889}" type="presParOf" srcId="{39A5627E-8095-4144-8180-8F4145B19848}" destId="{540723BA-4612-4D6E-970E-7F602AB16F3A}" srcOrd="7" destOrd="0" presId="urn:microsoft.com/office/officeart/2005/8/layout/cycle8"/>
    <dgm:cxn modelId="{9938166F-E562-457C-BC40-2EEA047A44D3}" type="presParOf" srcId="{39A5627E-8095-4144-8180-8F4145B19848}" destId="{C8E3C34C-BF09-4C08-9E02-DFFF97AD97FA}" srcOrd="8" destOrd="0" presId="urn:microsoft.com/office/officeart/2005/8/layout/cycle8"/>
    <dgm:cxn modelId="{B15AF77B-62B5-49D5-A4F9-436B50137844}" type="presParOf" srcId="{39A5627E-8095-4144-8180-8F4145B19848}" destId="{D16978A4-F923-47D6-BA6A-CE91AB393A5E}" srcOrd="9" destOrd="0" presId="urn:microsoft.com/office/officeart/2005/8/layout/cycle8"/>
    <dgm:cxn modelId="{0A261FDD-0281-4FD2-85A6-02719A258856}" type="presParOf" srcId="{39A5627E-8095-4144-8180-8F4145B19848}" destId="{420D3CEE-6DE1-4B33-93D9-935EA2ED88A0}" srcOrd="10" destOrd="0" presId="urn:microsoft.com/office/officeart/2005/8/layout/cycle8"/>
    <dgm:cxn modelId="{1DE94C1D-E60F-4937-873B-2EE7D8E3685F}" type="presParOf" srcId="{39A5627E-8095-4144-8180-8F4145B19848}" destId="{356065EA-8EC1-458F-8CCE-A489D6A7BE81}" srcOrd="11" destOrd="0" presId="urn:microsoft.com/office/officeart/2005/8/layout/cycle8"/>
    <dgm:cxn modelId="{0160EBD2-6244-4416-B355-1F196F2F378F}" type="presParOf" srcId="{39A5627E-8095-4144-8180-8F4145B19848}" destId="{0DDE6A6E-53A7-47E7-B26D-6949BF28C786}" srcOrd="12" destOrd="0" presId="urn:microsoft.com/office/officeart/2005/8/layout/cycle8"/>
    <dgm:cxn modelId="{6C50636D-42ED-4ED8-8F5C-313EA5EA8A90}" type="presParOf" srcId="{39A5627E-8095-4144-8180-8F4145B19848}" destId="{D1AE3137-09E6-4779-B931-175DED983923}" srcOrd="13" destOrd="0" presId="urn:microsoft.com/office/officeart/2005/8/layout/cycle8"/>
    <dgm:cxn modelId="{5D73DB56-15E5-4087-9F1A-18690C9F8DAC}" type="presParOf" srcId="{39A5627E-8095-4144-8180-8F4145B19848}" destId="{357E5DB5-B968-41B0-B0C0-EC6979C7E1B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A9398-8DBE-44C4-8A07-82C6D7E42B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4FF1828-F2E6-4EA5-B0B3-B781A861E6D0}">
      <dgm:prSet phldrT="[Текст]"/>
      <dgm:spPr/>
      <dgm:t>
        <a:bodyPr/>
        <a:lstStyle/>
        <a:p>
          <a:r>
            <a:rPr lang="uk-UA" dirty="0" smtClean="0">
              <a:latin typeface="Times New Roman" pitchFamily="18" charset="0"/>
              <a:cs typeface="Times New Roman" pitchFamily="18" charset="0"/>
            </a:rPr>
            <a:t>товар за задумом, тобто що ж насправді купує покупець. Він складається з послуг, які забезпечують вирішення проблеми, або переваг, які покупець бажає отримати, придбавши даний товар.</a:t>
          </a:r>
          <a:endParaRPr lang="ru-RU" dirty="0">
            <a:latin typeface="Times New Roman" pitchFamily="18" charset="0"/>
            <a:cs typeface="Times New Roman" pitchFamily="18" charset="0"/>
          </a:endParaRPr>
        </a:p>
      </dgm:t>
    </dgm:pt>
    <dgm:pt modelId="{E93E6976-C7BB-4A0A-BF35-DE9605C69417}" type="parTrans" cxnId="{BDD30FDF-30FD-4D87-843E-3700602277E0}">
      <dgm:prSet/>
      <dgm:spPr/>
      <dgm:t>
        <a:bodyPr/>
        <a:lstStyle/>
        <a:p>
          <a:endParaRPr lang="ru-RU"/>
        </a:p>
      </dgm:t>
    </dgm:pt>
    <dgm:pt modelId="{5E11D8E8-6AF6-422E-B2D1-7DCBC1BDC12C}" type="sibTrans" cxnId="{BDD30FDF-30FD-4D87-843E-3700602277E0}">
      <dgm:prSet/>
      <dgm:spPr/>
      <dgm:t>
        <a:bodyPr/>
        <a:lstStyle/>
        <a:p>
          <a:endParaRPr lang="ru-RU"/>
        </a:p>
      </dgm:t>
    </dgm:pt>
    <dgm:pt modelId="{283E9860-4F7E-4994-A8C5-69C9DF0B9B9B}">
      <dgm:prSet/>
      <dgm:spPr/>
      <dgm:t>
        <a:bodyPr/>
        <a:lstStyle/>
        <a:p>
          <a:r>
            <a:rPr lang="uk-UA" smtClean="0">
              <a:latin typeface="Times New Roman" pitchFamily="18" charset="0"/>
              <a:cs typeface="Times New Roman" pitchFamily="18" charset="0"/>
            </a:rPr>
            <a:t>товар в його реальному представленні, тобто це його якість, властивості, зовнішнє оформлення, назва марки та упаковки;</a:t>
          </a:r>
          <a:endParaRPr lang="ru-RU">
            <a:latin typeface="Times New Roman" pitchFamily="18" charset="0"/>
            <a:cs typeface="Times New Roman" pitchFamily="18" charset="0"/>
          </a:endParaRPr>
        </a:p>
      </dgm:t>
    </dgm:pt>
    <dgm:pt modelId="{2B204F23-91B1-4644-AFB2-179459CAC387}" type="parTrans" cxnId="{DE337D28-2449-476A-BA83-67F10AE1C762}">
      <dgm:prSet/>
      <dgm:spPr/>
      <dgm:t>
        <a:bodyPr/>
        <a:lstStyle/>
        <a:p>
          <a:endParaRPr lang="ru-RU"/>
        </a:p>
      </dgm:t>
    </dgm:pt>
    <dgm:pt modelId="{7DA6B347-0AE8-45BD-9F81-C84A043B4AE1}" type="sibTrans" cxnId="{DE337D28-2449-476A-BA83-67F10AE1C762}">
      <dgm:prSet/>
      <dgm:spPr/>
      <dgm:t>
        <a:bodyPr/>
        <a:lstStyle/>
        <a:p>
          <a:endParaRPr lang="ru-RU"/>
        </a:p>
      </dgm:t>
    </dgm:pt>
    <dgm:pt modelId="{ADCEA8EA-C081-41F5-9763-BF45635BAEF6}">
      <dgm:prSet/>
      <dgm:spPr/>
      <dgm:t>
        <a:bodyPr/>
        <a:lstStyle/>
        <a:p>
          <a:r>
            <a:rPr lang="uk-UA" smtClean="0">
              <a:latin typeface="Times New Roman" pitchFamily="18" charset="0"/>
              <a:cs typeface="Times New Roman" pitchFamily="18" charset="0"/>
            </a:rPr>
            <a:t>товар з підкріпленням, тобто сукупність додаткових послуг і вигод. Які отримує споживач при купівлі товару.</a:t>
          </a:r>
          <a:endParaRPr lang="ru-RU">
            <a:latin typeface="Times New Roman" pitchFamily="18" charset="0"/>
            <a:cs typeface="Times New Roman" pitchFamily="18" charset="0"/>
          </a:endParaRPr>
        </a:p>
      </dgm:t>
    </dgm:pt>
    <dgm:pt modelId="{2FA47051-E604-41A9-ABC0-E2ED7439E5E3}" type="parTrans" cxnId="{3E4A511F-980C-4774-8541-9E9245C960D0}">
      <dgm:prSet/>
      <dgm:spPr/>
      <dgm:t>
        <a:bodyPr/>
        <a:lstStyle/>
        <a:p>
          <a:endParaRPr lang="ru-RU"/>
        </a:p>
      </dgm:t>
    </dgm:pt>
    <dgm:pt modelId="{35835AC2-ED17-495D-B1C9-8CE7669EBD25}" type="sibTrans" cxnId="{3E4A511F-980C-4774-8541-9E9245C960D0}">
      <dgm:prSet/>
      <dgm:spPr/>
      <dgm:t>
        <a:bodyPr/>
        <a:lstStyle/>
        <a:p>
          <a:endParaRPr lang="ru-RU"/>
        </a:p>
      </dgm:t>
    </dgm:pt>
    <dgm:pt modelId="{2E9AD326-622D-4C96-96A4-F3B7447478CF}" type="pres">
      <dgm:prSet presAssocID="{F78A9398-8DBE-44C4-8A07-82C6D7E42BE0}" presName="linear" presStyleCnt="0">
        <dgm:presLayoutVars>
          <dgm:animLvl val="lvl"/>
          <dgm:resizeHandles val="exact"/>
        </dgm:presLayoutVars>
      </dgm:prSet>
      <dgm:spPr/>
      <dgm:t>
        <a:bodyPr/>
        <a:lstStyle/>
        <a:p>
          <a:endParaRPr lang="ru-RU"/>
        </a:p>
      </dgm:t>
    </dgm:pt>
    <dgm:pt modelId="{B4A982FC-A80E-4581-892E-B70F5890AA5D}" type="pres">
      <dgm:prSet presAssocID="{84FF1828-F2E6-4EA5-B0B3-B781A861E6D0}" presName="parentText" presStyleLbl="node1" presStyleIdx="0" presStyleCnt="3">
        <dgm:presLayoutVars>
          <dgm:chMax val="0"/>
          <dgm:bulletEnabled val="1"/>
        </dgm:presLayoutVars>
      </dgm:prSet>
      <dgm:spPr/>
      <dgm:t>
        <a:bodyPr/>
        <a:lstStyle/>
        <a:p>
          <a:endParaRPr lang="ru-RU"/>
        </a:p>
      </dgm:t>
    </dgm:pt>
    <dgm:pt modelId="{5BFA6BA4-0B32-4BB3-8C8A-8B13CB8AE46B}" type="pres">
      <dgm:prSet presAssocID="{5E11D8E8-6AF6-422E-B2D1-7DCBC1BDC12C}" presName="spacer" presStyleCnt="0"/>
      <dgm:spPr/>
    </dgm:pt>
    <dgm:pt modelId="{525B6C78-DC84-44D9-92D2-9528ED55F6E5}" type="pres">
      <dgm:prSet presAssocID="{283E9860-4F7E-4994-A8C5-69C9DF0B9B9B}" presName="parentText" presStyleLbl="node1" presStyleIdx="1" presStyleCnt="3">
        <dgm:presLayoutVars>
          <dgm:chMax val="0"/>
          <dgm:bulletEnabled val="1"/>
        </dgm:presLayoutVars>
      </dgm:prSet>
      <dgm:spPr/>
      <dgm:t>
        <a:bodyPr/>
        <a:lstStyle/>
        <a:p>
          <a:endParaRPr lang="ru-RU"/>
        </a:p>
      </dgm:t>
    </dgm:pt>
    <dgm:pt modelId="{21DCDAE1-9270-411B-8437-7486538642F9}" type="pres">
      <dgm:prSet presAssocID="{7DA6B347-0AE8-45BD-9F81-C84A043B4AE1}" presName="spacer" presStyleCnt="0"/>
      <dgm:spPr/>
    </dgm:pt>
    <dgm:pt modelId="{FFD1AF99-7D97-45EB-97FA-07B254CE2338}" type="pres">
      <dgm:prSet presAssocID="{ADCEA8EA-C081-41F5-9763-BF45635BAEF6}" presName="parentText" presStyleLbl="node1" presStyleIdx="2" presStyleCnt="3">
        <dgm:presLayoutVars>
          <dgm:chMax val="0"/>
          <dgm:bulletEnabled val="1"/>
        </dgm:presLayoutVars>
      </dgm:prSet>
      <dgm:spPr/>
      <dgm:t>
        <a:bodyPr/>
        <a:lstStyle/>
        <a:p>
          <a:endParaRPr lang="ru-RU"/>
        </a:p>
      </dgm:t>
    </dgm:pt>
  </dgm:ptLst>
  <dgm:cxnLst>
    <dgm:cxn modelId="{EE23CA66-3118-41D3-B98A-9D9AFC210963}" type="presOf" srcId="{84FF1828-F2E6-4EA5-B0B3-B781A861E6D0}" destId="{B4A982FC-A80E-4581-892E-B70F5890AA5D}" srcOrd="0" destOrd="0" presId="urn:microsoft.com/office/officeart/2005/8/layout/vList2"/>
    <dgm:cxn modelId="{BDD30FDF-30FD-4D87-843E-3700602277E0}" srcId="{F78A9398-8DBE-44C4-8A07-82C6D7E42BE0}" destId="{84FF1828-F2E6-4EA5-B0B3-B781A861E6D0}" srcOrd="0" destOrd="0" parTransId="{E93E6976-C7BB-4A0A-BF35-DE9605C69417}" sibTransId="{5E11D8E8-6AF6-422E-B2D1-7DCBC1BDC12C}"/>
    <dgm:cxn modelId="{F0ABF4DC-15DE-46B2-9C4C-1E49CA042ABA}" type="presOf" srcId="{ADCEA8EA-C081-41F5-9763-BF45635BAEF6}" destId="{FFD1AF99-7D97-45EB-97FA-07B254CE2338}" srcOrd="0" destOrd="0" presId="urn:microsoft.com/office/officeart/2005/8/layout/vList2"/>
    <dgm:cxn modelId="{3FFA3756-1958-46E3-B7F0-802361A5E563}" type="presOf" srcId="{283E9860-4F7E-4994-A8C5-69C9DF0B9B9B}" destId="{525B6C78-DC84-44D9-92D2-9528ED55F6E5}" srcOrd="0" destOrd="0" presId="urn:microsoft.com/office/officeart/2005/8/layout/vList2"/>
    <dgm:cxn modelId="{3E4A511F-980C-4774-8541-9E9245C960D0}" srcId="{F78A9398-8DBE-44C4-8A07-82C6D7E42BE0}" destId="{ADCEA8EA-C081-41F5-9763-BF45635BAEF6}" srcOrd="2" destOrd="0" parTransId="{2FA47051-E604-41A9-ABC0-E2ED7439E5E3}" sibTransId="{35835AC2-ED17-495D-B1C9-8CE7669EBD25}"/>
    <dgm:cxn modelId="{DE337D28-2449-476A-BA83-67F10AE1C762}" srcId="{F78A9398-8DBE-44C4-8A07-82C6D7E42BE0}" destId="{283E9860-4F7E-4994-A8C5-69C9DF0B9B9B}" srcOrd="1" destOrd="0" parTransId="{2B204F23-91B1-4644-AFB2-179459CAC387}" sibTransId="{7DA6B347-0AE8-45BD-9F81-C84A043B4AE1}"/>
    <dgm:cxn modelId="{5B4F218A-DBC3-44BC-B100-E9C143D50264}" type="presOf" srcId="{F78A9398-8DBE-44C4-8A07-82C6D7E42BE0}" destId="{2E9AD326-622D-4C96-96A4-F3B7447478CF}" srcOrd="0" destOrd="0" presId="urn:microsoft.com/office/officeart/2005/8/layout/vList2"/>
    <dgm:cxn modelId="{30A2126F-7523-4854-8AE4-6B8D92ACF7A6}" type="presParOf" srcId="{2E9AD326-622D-4C96-96A4-F3B7447478CF}" destId="{B4A982FC-A80E-4581-892E-B70F5890AA5D}" srcOrd="0" destOrd="0" presId="urn:microsoft.com/office/officeart/2005/8/layout/vList2"/>
    <dgm:cxn modelId="{7461A66D-3E8A-4B58-B3CC-A6799B78E98B}" type="presParOf" srcId="{2E9AD326-622D-4C96-96A4-F3B7447478CF}" destId="{5BFA6BA4-0B32-4BB3-8C8A-8B13CB8AE46B}" srcOrd="1" destOrd="0" presId="urn:microsoft.com/office/officeart/2005/8/layout/vList2"/>
    <dgm:cxn modelId="{AE90D32D-C772-434F-B0D9-BD615360529D}" type="presParOf" srcId="{2E9AD326-622D-4C96-96A4-F3B7447478CF}" destId="{525B6C78-DC84-44D9-92D2-9528ED55F6E5}" srcOrd="2" destOrd="0" presId="urn:microsoft.com/office/officeart/2005/8/layout/vList2"/>
    <dgm:cxn modelId="{B008FF88-3D08-4302-AB17-F1FAF0ED2A1F}" type="presParOf" srcId="{2E9AD326-622D-4C96-96A4-F3B7447478CF}" destId="{21DCDAE1-9270-411B-8437-7486538642F9}" srcOrd="3" destOrd="0" presId="urn:microsoft.com/office/officeart/2005/8/layout/vList2"/>
    <dgm:cxn modelId="{629D1B6B-57E4-47C0-BBB6-9A8809E49F47}" type="presParOf" srcId="{2E9AD326-622D-4C96-96A4-F3B7447478CF}" destId="{FFD1AF99-7D97-45EB-97FA-07B254CE23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4166DD-F319-4251-86C6-3496D29049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ED9189B7-FA8A-430F-9222-C0C7C41349F2}">
      <dgm:prSet phldrT="[Текст]" custT="1"/>
      <dgm:spPr/>
      <dgm:t>
        <a:bodyPr/>
        <a:lstStyle/>
        <a:p>
          <a:r>
            <a:rPr lang="uk-UA" sz="1500" b="1" i="1" smtClean="0">
              <a:latin typeface="Times New Roman" pitchFamily="18" charset="0"/>
              <a:cs typeface="Times New Roman" pitchFamily="18" charset="0"/>
            </a:rPr>
            <a:t>Довжина асортименту – </a:t>
          </a:r>
          <a:r>
            <a:rPr lang="uk-UA" sz="1500" smtClean="0">
              <a:latin typeface="Times New Roman" pitchFamily="18" charset="0"/>
              <a:cs typeface="Times New Roman" pitchFamily="18" charset="0"/>
            </a:rPr>
            <a:t>показує загальну кількість назв товарів.</a:t>
          </a:r>
          <a:endParaRPr lang="ru-RU" sz="1500">
            <a:latin typeface="Times New Roman" pitchFamily="18" charset="0"/>
            <a:cs typeface="Times New Roman" pitchFamily="18" charset="0"/>
          </a:endParaRPr>
        </a:p>
      </dgm:t>
    </dgm:pt>
    <dgm:pt modelId="{296A7D8A-BB60-46C5-A36E-ED1873FBBA7C}" type="parTrans" cxnId="{3382D8E7-78B5-4AC1-B034-04AA265C15B2}">
      <dgm:prSet/>
      <dgm:spPr/>
      <dgm:t>
        <a:bodyPr/>
        <a:lstStyle/>
        <a:p>
          <a:endParaRPr lang="ru-RU"/>
        </a:p>
      </dgm:t>
    </dgm:pt>
    <dgm:pt modelId="{2870F87D-35AA-4B20-8988-8B543963DB43}" type="sibTrans" cxnId="{3382D8E7-78B5-4AC1-B034-04AA265C15B2}">
      <dgm:prSet/>
      <dgm:spPr/>
      <dgm:t>
        <a:bodyPr/>
        <a:lstStyle/>
        <a:p>
          <a:endParaRPr lang="ru-RU"/>
        </a:p>
      </dgm:t>
    </dgm:pt>
    <dgm:pt modelId="{B270F9E6-EA1D-41A2-AAF1-934E18E654A7}">
      <dgm:prSet custT="1"/>
      <dgm:spPr/>
      <dgm:t>
        <a:bodyPr/>
        <a:lstStyle/>
        <a:p>
          <a:r>
            <a:rPr lang="uk-UA" sz="1500" b="1" i="1" smtClean="0">
              <a:latin typeface="Times New Roman" pitchFamily="18" charset="0"/>
              <a:cs typeface="Times New Roman" pitchFamily="18" charset="0"/>
            </a:rPr>
            <a:t>Глибина асортименту </a:t>
          </a:r>
          <a:r>
            <a:rPr lang="uk-UA" sz="1500" i="1" smtClean="0">
              <a:latin typeface="Times New Roman" pitchFamily="18" charset="0"/>
              <a:cs typeface="Times New Roman" pitchFamily="18" charset="0"/>
            </a:rPr>
            <a:t>– </a:t>
          </a:r>
          <a:r>
            <a:rPr lang="uk-UA" sz="1500" smtClean="0">
              <a:latin typeface="Times New Roman" pitchFamily="18" charset="0"/>
              <a:cs typeface="Times New Roman" pitchFamily="18" charset="0"/>
            </a:rPr>
            <a:t>кількість варіантів виготовлення кожного виду товару певного асортименту.</a:t>
          </a:r>
          <a:endParaRPr lang="ru-RU" sz="1500">
            <a:latin typeface="Times New Roman" pitchFamily="18" charset="0"/>
            <a:cs typeface="Times New Roman" pitchFamily="18" charset="0"/>
          </a:endParaRPr>
        </a:p>
      </dgm:t>
    </dgm:pt>
    <dgm:pt modelId="{3750E589-E722-45A7-BA7A-1EB8736B7931}" type="parTrans" cxnId="{4989AD1B-B486-4D15-A85A-D166BC19ECF9}">
      <dgm:prSet/>
      <dgm:spPr/>
      <dgm:t>
        <a:bodyPr/>
        <a:lstStyle/>
        <a:p>
          <a:endParaRPr lang="ru-RU"/>
        </a:p>
      </dgm:t>
    </dgm:pt>
    <dgm:pt modelId="{7CFBCA83-AD04-4BDB-A874-2F0E2AA5DCB0}" type="sibTrans" cxnId="{4989AD1B-B486-4D15-A85A-D166BC19ECF9}">
      <dgm:prSet/>
      <dgm:spPr/>
      <dgm:t>
        <a:bodyPr/>
        <a:lstStyle/>
        <a:p>
          <a:endParaRPr lang="ru-RU"/>
        </a:p>
      </dgm:t>
    </dgm:pt>
    <dgm:pt modelId="{FA817454-7398-4389-BA85-F80714EFC631}">
      <dgm:prSet custT="1"/>
      <dgm:spPr/>
      <dgm:t>
        <a:bodyPr/>
        <a:lstStyle/>
        <a:p>
          <a:r>
            <a:rPr lang="uk-UA" sz="1500" b="1" i="1" dirty="0" smtClean="0">
              <a:latin typeface="Times New Roman" pitchFamily="18" charset="0"/>
              <a:cs typeface="Times New Roman" pitchFamily="18" charset="0"/>
            </a:rPr>
            <a:t>Густота асортименту </a:t>
          </a:r>
          <a:r>
            <a:rPr lang="uk-UA" sz="1500" dirty="0" smtClean="0">
              <a:latin typeface="Times New Roman" pitchFamily="18" charset="0"/>
              <a:cs typeface="Times New Roman" pitchFamily="18" charset="0"/>
            </a:rPr>
            <a:t>показує як тісно взаємодіють товари різного асортименту з точки зору кінцевого споживання, каналів розподілу.</a:t>
          </a:r>
          <a:endParaRPr lang="ru-RU" sz="1500" dirty="0">
            <a:latin typeface="Times New Roman" pitchFamily="18" charset="0"/>
            <a:cs typeface="Times New Roman" pitchFamily="18" charset="0"/>
          </a:endParaRPr>
        </a:p>
      </dgm:t>
    </dgm:pt>
    <dgm:pt modelId="{62D58F4C-6CB4-4CB2-B6E9-A09192BE73D4}" type="parTrans" cxnId="{631B6066-7647-4CEC-AD35-45F364F136DB}">
      <dgm:prSet/>
      <dgm:spPr/>
      <dgm:t>
        <a:bodyPr/>
        <a:lstStyle/>
        <a:p>
          <a:endParaRPr lang="ru-RU"/>
        </a:p>
      </dgm:t>
    </dgm:pt>
    <dgm:pt modelId="{35391ADB-EF95-46D7-A5CA-8BB5CE4F0517}" type="sibTrans" cxnId="{631B6066-7647-4CEC-AD35-45F364F136DB}">
      <dgm:prSet/>
      <dgm:spPr/>
      <dgm:t>
        <a:bodyPr/>
        <a:lstStyle/>
        <a:p>
          <a:endParaRPr lang="ru-RU"/>
        </a:p>
      </dgm:t>
    </dgm:pt>
    <dgm:pt modelId="{F17FF204-53F4-483A-8FF8-0979FA438F13}" type="pres">
      <dgm:prSet presAssocID="{BB4166DD-F319-4251-86C6-3496D29049D4}" presName="diagram" presStyleCnt="0">
        <dgm:presLayoutVars>
          <dgm:dir/>
          <dgm:resizeHandles val="exact"/>
        </dgm:presLayoutVars>
      </dgm:prSet>
      <dgm:spPr/>
      <dgm:t>
        <a:bodyPr/>
        <a:lstStyle/>
        <a:p>
          <a:endParaRPr lang="uk-UA"/>
        </a:p>
      </dgm:t>
    </dgm:pt>
    <dgm:pt modelId="{F94D7451-7351-4C1B-9735-48EF6359802D}" type="pres">
      <dgm:prSet presAssocID="{ED9189B7-FA8A-430F-9222-C0C7C41349F2}" presName="node" presStyleLbl="node1" presStyleIdx="0" presStyleCnt="3">
        <dgm:presLayoutVars>
          <dgm:bulletEnabled val="1"/>
        </dgm:presLayoutVars>
      </dgm:prSet>
      <dgm:spPr/>
      <dgm:t>
        <a:bodyPr/>
        <a:lstStyle/>
        <a:p>
          <a:endParaRPr lang="ru-RU"/>
        </a:p>
      </dgm:t>
    </dgm:pt>
    <dgm:pt modelId="{88F83350-3CEC-40B3-B9F8-94B849B4EB41}" type="pres">
      <dgm:prSet presAssocID="{2870F87D-35AA-4B20-8988-8B543963DB43}" presName="sibTrans" presStyleCnt="0"/>
      <dgm:spPr/>
    </dgm:pt>
    <dgm:pt modelId="{7A9560CC-A256-48D0-A612-6D3E592F51CF}" type="pres">
      <dgm:prSet presAssocID="{B270F9E6-EA1D-41A2-AAF1-934E18E654A7}" presName="node" presStyleLbl="node1" presStyleIdx="1" presStyleCnt="3">
        <dgm:presLayoutVars>
          <dgm:bulletEnabled val="1"/>
        </dgm:presLayoutVars>
      </dgm:prSet>
      <dgm:spPr/>
      <dgm:t>
        <a:bodyPr/>
        <a:lstStyle/>
        <a:p>
          <a:endParaRPr lang="ru-RU"/>
        </a:p>
      </dgm:t>
    </dgm:pt>
    <dgm:pt modelId="{8133D261-F43C-4871-81DD-8EAE93DD9066}" type="pres">
      <dgm:prSet presAssocID="{7CFBCA83-AD04-4BDB-A874-2F0E2AA5DCB0}" presName="sibTrans" presStyleCnt="0"/>
      <dgm:spPr/>
    </dgm:pt>
    <dgm:pt modelId="{306E1DCC-039B-4CE7-84E4-215F3A7ED6A7}" type="pres">
      <dgm:prSet presAssocID="{FA817454-7398-4389-BA85-F80714EFC631}" presName="node" presStyleLbl="node1" presStyleIdx="2" presStyleCnt="3">
        <dgm:presLayoutVars>
          <dgm:bulletEnabled val="1"/>
        </dgm:presLayoutVars>
      </dgm:prSet>
      <dgm:spPr/>
      <dgm:t>
        <a:bodyPr/>
        <a:lstStyle/>
        <a:p>
          <a:endParaRPr lang="uk-UA"/>
        </a:p>
      </dgm:t>
    </dgm:pt>
  </dgm:ptLst>
  <dgm:cxnLst>
    <dgm:cxn modelId="{0A62C944-782C-4840-88FA-AF63E83AB85F}" type="presOf" srcId="{FA817454-7398-4389-BA85-F80714EFC631}" destId="{306E1DCC-039B-4CE7-84E4-215F3A7ED6A7}" srcOrd="0" destOrd="0" presId="urn:microsoft.com/office/officeart/2005/8/layout/default"/>
    <dgm:cxn modelId="{14D3DFC7-DAF3-43C9-8CE6-2292E8F447B3}" type="presOf" srcId="{B270F9E6-EA1D-41A2-AAF1-934E18E654A7}" destId="{7A9560CC-A256-48D0-A612-6D3E592F51CF}" srcOrd="0" destOrd="0" presId="urn:microsoft.com/office/officeart/2005/8/layout/default"/>
    <dgm:cxn modelId="{5E8A34F3-6596-468C-A679-A71F76C7E167}" type="presOf" srcId="{ED9189B7-FA8A-430F-9222-C0C7C41349F2}" destId="{F94D7451-7351-4C1B-9735-48EF6359802D}" srcOrd="0" destOrd="0" presId="urn:microsoft.com/office/officeart/2005/8/layout/default"/>
    <dgm:cxn modelId="{59A4F4FD-04F5-4E5F-B196-56428C5F54EA}" type="presOf" srcId="{BB4166DD-F319-4251-86C6-3496D29049D4}" destId="{F17FF204-53F4-483A-8FF8-0979FA438F13}" srcOrd="0" destOrd="0" presId="urn:microsoft.com/office/officeart/2005/8/layout/default"/>
    <dgm:cxn modelId="{631B6066-7647-4CEC-AD35-45F364F136DB}" srcId="{BB4166DD-F319-4251-86C6-3496D29049D4}" destId="{FA817454-7398-4389-BA85-F80714EFC631}" srcOrd="2" destOrd="0" parTransId="{62D58F4C-6CB4-4CB2-B6E9-A09192BE73D4}" sibTransId="{35391ADB-EF95-46D7-A5CA-8BB5CE4F0517}"/>
    <dgm:cxn modelId="{4989AD1B-B486-4D15-A85A-D166BC19ECF9}" srcId="{BB4166DD-F319-4251-86C6-3496D29049D4}" destId="{B270F9E6-EA1D-41A2-AAF1-934E18E654A7}" srcOrd="1" destOrd="0" parTransId="{3750E589-E722-45A7-BA7A-1EB8736B7931}" sibTransId="{7CFBCA83-AD04-4BDB-A874-2F0E2AA5DCB0}"/>
    <dgm:cxn modelId="{3382D8E7-78B5-4AC1-B034-04AA265C15B2}" srcId="{BB4166DD-F319-4251-86C6-3496D29049D4}" destId="{ED9189B7-FA8A-430F-9222-C0C7C41349F2}" srcOrd="0" destOrd="0" parTransId="{296A7D8A-BB60-46C5-A36E-ED1873FBBA7C}" sibTransId="{2870F87D-35AA-4B20-8988-8B543963DB43}"/>
    <dgm:cxn modelId="{A59E1428-8FD7-48AC-9F64-70791D546E58}" type="presParOf" srcId="{F17FF204-53F4-483A-8FF8-0979FA438F13}" destId="{F94D7451-7351-4C1B-9735-48EF6359802D}" srcOrd="0" destOrd="0" presId="urn:microsoft.com/office/officeart/2005/8/layout/default"/>
    <dgm:cxn modelId="{AC3D3955-4C86-481C-BD49-002FE19A3535}" type="presParOf" srcId="{F17FF204-53F4-483A-8FF8-0979FA438F13}" destId="{88F83350-3CEC-40B3-B9F8-94B849B4EB41}" srcOrd="1" destOrd="0" presId="urn:microsoft.com/office/officeart/2005/8/layout/default"/>
    <dgm:cxn modelId="{8C5ACDB4-779D-4F54-A5F4-D4B14D1B0159}" type="presParOf" srcId="{F17FF204-53F4-483A-8FF8-0979FA438F13}" destId="{7A9560CC-A256-48D0-A612-6D3E592F51CF}" srcOrd="2" destOrd="0" presId="urn:microsoft.com/office/officeart/2005/8/layout/default"/>
    <dgm:cxn modelId="{22AEFA2E-3456-4370-9071-D6604BE015AD}" type="presParOf" srcId="{F17FF204-53F4-483A-8FF8-0979FA438F13}" destId="{8133D261-F43C-4871-81DD-8EAE93DD9066}" srcOrd="3" destOrd="0" presId="urn:microsoft.com/office/officeart/2005/8/layout/default"/>
    <dgm:cxn modelId="{EA92734E-7B92-4B8D-A158-6EC0DF30B85B}" type="presParOf" srcId="{F17FF204-53F4-483A-8FF8-0979FA438F13}" destId="{306E1DCC-039B-4CE7-84E4-215F3A7ED6A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E6935F-AD22-4B94-90E1-578C701F8B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E3287FE1-2D9B-41E8-BC1C-4A33EE515831}">
      <dgm:prSet phldrT="[Текст]"/>
      <dgm:spPr/>
      <dgm:t>
        <a:bodyPr/>
        <a:lstStyle/>
        <a:p>
          <a:r>
            <a:rPr lang="uk-UA" b="1" i="1" dirty="0" smtClean="0">
              <a:latin typeface="Times New Roman" pitchFamily="18" charset="0"/>
              <a:cs typeface="Times New Roman" pitchFamily="18" charset="0"/>
            </a:rPr>
            <a:t>Товарна номенклатура </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це сукупність всіх асортиментних груп товарів і товарних одиниць, що пропонуються покупцям конкретним продавцем.</a:t>
          </a:r>
          <a:endParaRPr lang="ru-RU" dirty="0">
            <a:latin typeface="Times New Roman" pitchFamily="18" charset="0"/>
            <a:cs typeface="Times New Roman" pitchFamily="18" charset="0"/>
          </a:endParaRPr>
        </a:p>
      </dgm:t>
    </dgm:pt>
    <dgm:pt modelId="{323816D7-859D-470B-BF45-49CD08710CC9}" type="parTrans" cxnId="{8A8B9862-B9B6-406B-ACF8-F0FA4DE06DC8}">
      <dgm:prSet/>
      <dgm:spPr/>
      <dgm:t>
        <a:bodyPr/>
        <a:lstStyle/>
        <a:p>
          <a:endParaRPr lang="ru-RU"/>
        </a:p>
      </dgm:t>
    </dgm:pt>
    <dgm:pt modelId="{95C29881-E263-429C-9BBC-2C0F67ED2262}" type="sibTrans" cxnId="{8A8B9862-B9B6-406B-ACF8-F0FA4DE06DC8}">
      <dgm:prSet/>
      <dgm:spPr/>
      <dgm:t>
        <a:bodyPr/>
        <a:lstStyle/>
        <a:p>
          <a:endParaRPr lang="ru-RU"/>
        </a:p>
      </dgm:t>
    </dgm:pt>
    <dgm:pt modelId="{8DE8F95F-0447-44A0-B7A0-1B45C549B383}" type="pres">
      <dgm:prSet presAssocID="{87E6935F-AD22-4B94-90E1-578C701F8B25}" presName="diagram" presStyleCnt="0">
        <dgm:presLayoutVars>
          <dgm:dir/>
          <dgm:resizeHandles val="exact"/>
        </dgm:presLayoutVars>
      </dgm:prSet>
      <dgm:spPr/>
      <dgm:t>
        <a:bodyPr/>
        <a:lstStyle/>
        <a:p>
          <a:endParaRPr lang="uk-UA"/>
        </a:p>
      </dgm:t>
    </dgm:pt>
    <dgm:pt modelId="{6D6EC6C3-4B03-4CB0-9123-BEDAE05F1BEE}" type="pres">
      <dgm:prSet presAssocID="{E3287FE1-2D9B-41E8-BC1C-4A33EE515831}" presName="node" presStyleLbl="node1" presStyleIdx="0" presStyleCnt="1" custScaleX="169453" custScaleY="59863" custLinFactNeighborX="10953" custLinFactNeighborY="14023">
        <dgm:presLayoutVars>
          <dgm:bulletEnabled val="1"/>
        </dgm:presLayoutVars>
      </dgm:prSet>
      <dgm:spPr/>
      <dgm:t>
        <a:bodyPr/>
        <a:lstStyle/>
        <a:p>
          <a:endParaRPr lang="ru-RU"/>
        </a:p>
      </dgm:t>
    </dgm:pt>
  </dgm:ptLst>
  <dgm:cxnLst>
    <dgm:cxn modelId="{FCA4BB18-59BE-4957-8460-9F5E022FF616}" type="presOf" srcId="{E3287FE1-2D9B-41E8-BC1C-4A33EE515831}" destId="{6D6EC6C3-4B03-4CB0-9123-BEDAE05F1BEE}" srcOrd="0" destOrd="0" presId="urn:microsoft.com/office/officeart/2005/8/layout/default"/>
    <dgm:cxn modelId="{8A8B9862-B9B6-406B-ACF8-F0FA4DE06DC8}" srcId="{87E6935F-AD22-4B94-90E1-578C701F8B25}" destId="{E3287FE1-2D9B-41E8-BC1C-4A33EE515831}" srcOrd="0" destOrd="0" parTransId="{323816D7-859D-470B-BF45-49CD08710CC9}" sibTransId="{95C29881-E263-429C-9BBC-2C0F67ED2262}"/>
    <dgm:cxn modelId="{36C77637-6502-40B5-BE23-8232499D5F63}" type="presOf" srcId="{87E6935F-AD22-4B94-90E1-578C701F8B25}" destId="{8DE8F95F-0447-44A0-B7A0-1B45C549B383}" srcOrd="0" destOrd="0" presId="urn:microsoft.com/office/officeart/2005/8/layout/default"/>
    <dgm:cxn modelId="{4B854554-2554-4C91-BD5C-3970F3E8C0EC}" type="presParOf" srcId="{8DE8F95F-0447-44A0-B7A0-1B45C549B383}" destId="{6D6EC6C3-4B03-4CB0-9123-BEDAE05F1BEE}"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B1B6BE-5C21-435E-B555-06A6F86C47B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08890B20-CD35-49FF-94AB-A2F6BCCA14AA}">
      <dgm:prSet phldrT="[Текст]"/>
      <dgm:spPr/>
      <dgm:t>
        <a:bodyPr/>
        <a:lstStyle/>
        <a:p>
          <a:r>
            <a:rPr lang="uk-UA" dirty="0" smtClean="0"/>
            <a:t>фірма може організувати свій внутрішній процес розвитку нового товару, створивши спеціальний відділ по розробці нових товарів;</a:t>
          </a:r>
          <a:endParaRPr lang="ru-RU" dirty="0"/>
        </a:p>
      </dgm:t>
    </dgm:pt>
    <dgm:pt modelId="{ACD5A721-D85C-4A7F-ABB7-D2678FF72160}" type="parTrans" cxnId="{79C1D11D-AF2A-4333-AC6D-D3A07611D76D}">
      <dgm:prSet/>
      <dgm:spPr/>
      <dgm:t>
        <a:bodyPr/>
        <a:lstStyle/>
        <a:p>
          <a:endParaRPr lang="ru-RU"/>
        </a:p>
      </dgm:t>
    </dgm:pt>
    <dgm:pt modelId="{AAE13BC9-8E11-46C9-94CA-0173AB23C0E0}" type="sibTrans" cxnId="{79C1D11D-AF2A-4333-AC6D-D3A07611D76D}">
      <dgm:prSet/>
      <dgm:spPr/>
      <dgm:t>
        <a:bodyPr/>
        <a:lstStyle/>
        <a:p>
          <a:endParaRPr lang="ru-RU"/>
        </a:p>
      </dgm:t>
    </dgm:pt>
    <dgm:pt modelId="{F1CCE363-19EE-4BF1-BDAC-6C54550CBC13}">
      <dgm:prSet/>
      <dgm:spPr/>
      <dgm:t>
        <a:bodyPr/>
        <a:lstStyle/>
        <a:p>
          <a:r>
            <a:rPr lang="uk-UA" smtClean="0"/>
            <a:t>фірма може розвивати новий товар за контрактом, тобто замовити розробку нового товару в науково – дослідних інститутах.</a:t>
          </a:r>
          <a:endParaRPr lang="ru-RU"/>
        </a:p>
      </dgm:t>
    </dgm:pt>
    <dgm:pt modelId="{6C4CF103-FFF6-4293-A90D-DE269CE0D178}" type="parTrans" cxnId="{003FDB1D-A9A9-4ACD-8994-6E2D7A73FCC5}">
      <dgm:prSet/>
      <dgm:spPr/>
      <dgm:t>
        <a:bodyPr/>
        <a:lstStyle/>
        <a:p>
          <a:endParaRPr lang="ru-RU"/>
        </a:p>
      </dgm:t>
    </dgm:pt>
    <dgm:pt modelId="{239CBB8A-69FB-4B97-8EA9-2DCE3005463D}" type="sibTrans" cxnId="{003FDB1D-A9A9-4ACD-8994-6E2D7A73FCC5}">
      <dgm:prSet/>
      <dgm:spPr/>
      <dgm:t>
        <a:bodyPr/>
        <a:lstStyle/>
        <a:p>
          <a:endParaRPr lang="ru-RU"/>
        </a:p>
      </dgm:t>
    </dgm:pt>
    <dgm:pt modelId="{1FDB5BE0-7357-47B3-B5BB-9907AF7FF0CE}" type="pres">
      <dgm:prSet presAssocID="{85B1B6BE-5C21-435E-B555-06A6F86C47B1}" presName="compositeShape" presStyleCnt="0">
        <dgm:presLayoutVars>
          <dgm:chMax val="2"/>
          <dgm:dir/>
          <dgm:resizeHandles val="exact"/>
        </dgm:presLayoutVars>
      </dgm:prSet>
      <dgm:spPr/>
      <dgm:t>
        <a:bodyPr/>
        <a:lstStyle/>
        <a:p>
          <a:endParaRPr lang="uk-UA"/>
        </a:p>
      </dgm:t>
    </dgm:pt>
    <dgm:pt modelId="{0C3E3FF6-7E8A-4643-875C-9A0E5EFEA578}" type="pres">
      <dgm:prSet presAssocID="{85B1B6BE-5C21-435E-B555-06A6F86C47B1}" presName="ribbon" presStyleLbl="node1" presStyleIdx="0" presStyleCnt="1"/>
      <dgm:spPr/>
    </dgm:pt>
    <dgm:pt modelId="{C4EE11DB-D5CC-4C47-9E10-64620B623C2D}" type="pres">
      <dgm:prSet presAssocID="{85B1B6BE-5C21-435E-B555-06A6F86C47B1}" presName="leftArrowText" presStyleLbl="node1" presStyleIdx="0" presStyleCnt="1">
        <dgm:presLayoutVars>
          <dgm:chMax val="0"/>
          <dgm:bulletEnabled val="1"/>
        </dgm:presLayoutVars>
      </dgm:prSet>
      <dgm:spPr/>
      <dgm:t>
        <a:bodyPr/>
        <a:lstStyle/>
        <a:p>
          <a:endParaRPr lang="uk-UA"/>
        </a:p>
      </dgm:t>
    </dgm:pt>
    <dgm:pt modelId="{AFDBAD8F-3EBB-4076-BAD7-B0D956417204}" type="pres">
      <dgm:prSet presAssocID="{85B1B6BE-5C21-435E-B555-06A6F86C47B1}" presName="rightArrowText" presStyleLbl="node1" presStyleIdx="0" presStyleCnt="1">
        <dgm:presLayoutVars>
          <dgm:chMax val="0"/>
          <dgm:bulletEnabled val="1"/>
        </dgm:presLayoutVars>
      </dgm:prSet>
      <dgm:spPr/>
      <dgm:t>
        <a:bodyPr/>
        <a:lstStyle/>
        <a:p>
          <a:endParaRPr lang="uk-UA"/>
        </a:p>
      </dgm:t>
    </dgm:pt>
  </dgm:ptLst>
  <dgm:cxnLst>
    <dgm:cxn modelId="{79C1D11D-AF2A-4333-AC6D-D3A07611D76D}" srcId="{85B1B6BE-5C21-435E-B555-06A6F86C47B1}" destId="{08890B20-CD35-49FF-94AB-A2F6BCCA14AA}" srcOrd="0" destOrd="0" parTransId="{ACD5A721-D85C-4A7F-ABB7-D2678FF72160}" sibTransId="{AAE13BC9-8E11-46C9-94CA-0173AB23C0E0}"/>
    <dgm:cxn modelId="{14EDAE46-A01B-4A0E-8B03-EC316ADF39F3}" type="presOf" srcId="{85B1B6BE-5C21-435E-B555-06A6F86C47B1}" destId="{1FDB5BE0-7357-47B3-B5BB-9907AF7FF0CE}" srcOrd="0" destOrd="0" presId="urn:microsoft.com/office/officeart/2005/8/layout/arrow6"/>
    <dgm:cxn modelId="{003FDB1D-A9A9-4ACD-8994-6E2D7A73FCC5}" srcId="{85B1B6BE-5C21-435E-B555-06A6F86C47B1}" destId="{F1CCE363-19EE-4BF1-BDAC-6C54550CBC13}" srcOrd="1" destOrd="0" parTransId="{6C4CF103-FFF6-4293-A90D-DE269CE0D178}" sibTransId="{239CBB8A-69FB-4B97-8EA9-2DCE3005463D}"/>
    <dgm:cxn modelId="{625B6109-4F07-47A9-AF15-1FC444040F1A}" type="presOf" srcId="{F1CCE363-19EE-4BF1-BDAC-6C54550CBC13}" destId="{AFDBAD8F-3EBB-4076-BAD7-B0D956417204}" srcOrd="0" destOrd="0" presId="urn:microsoft.com/office/officeart/2005/8/layout/arrow6"/>
    <dgm:cxn modelId="{15858274-076D-4F88-A04F-98E5A42C00A4}" type="presOf" srcId="{08890B20-CD35-49FF-94AB-A2F6BCCA14AA}" destId="{C4EE11DB-D5CC-4C47-9E10-64620B623C2D}" srcOrd="0" destOrd="0" presId="urn:microsoft.com/office/officeart/2005/8/layout/arrow6"/>
    <dgm:cxn modelId="{7FBDB204-832E-4E58-8411-B01A8F39F73F}" type="presParOf" srcId="{1FDB5BE0-7357-47B3-B5BB-9907AF7FF0CE}" destId="{0C3E3FF6-7E8A-4643-875C-9A0E5EFEA578}" srcOrd="0" destOrd="0" presId="urn:microsoft.com/office/officeart/2005/8/layout/arrow6"/>
    <dgm:cxn modelId="{5B477887-7B3C-44B0-A8F4-E583D1208001}" type="presParOf" srcId="{1FDB5BE0-7357-47B3-B5BB-9907AF7FF0CE}" destId="{C4EE11DB-D5CC-4C47-9E10-64620B623C2D}" srcOrd="1" destOrd="0" presId="urn:microsoft.com/office/officeart/2005/8/layout/arrow6"/>
    <dgm:cxn modelId="{AF70B286-B5C7-4979-9370-D9C794BF44F4}" type="presParOf" srcId="{1FDB5BE0-7357-47B3-B5BB-9907AF7FF0CE}" destId="{AFDBAD8F-3EBB-4076-BAD7-B0D956417204}"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F4FA2E-C81A-44B4-AF68-A4D52C298FF2}"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15282E78-21D8-42FD-8E97-E73F666F1ADE}">
      <dgm:prSet phldrT="[Текст]"/>
      <dgm:spPr/>
      <dgm:t>
        <a:bodyPr/>
        <a:lstStyle/>
        <a:p>
          <a:r>
            <a:rPr lang="uk-UA" dirty="0" smtClean="0"/>
            <a:t>шляхом купівлі цілої компанії, патенту чи ліцензії на виробництво чужого товару;</a:t>
          </a:r>
          <a:endParaRPr lang="ru-RU" dirty="0"/>
        </a:p>
      </dgm:t>
    </dgm:pt>
    <dgm:pt modelId="{C7549233-7CEC-4ABB-A348-2C9B6D2F664E}" type="parTrans" cxnId="{A7F8F0CE-90FE-4299-9EE2-31F81FDC9444}">
      <dgm:prSet/>
      <dgm:spPr/>
      <dgm:t>
        <a:bodyPr/>
        <a:lstStyle/>
        <a:p>
          <a:endParaRPr lang="ru-RU"/>
        </a:p>
      </dgm:t>
    </dgm:pt>
    <dgm:pt modelId="{6BF1831F-7A95-47FB-872F-DAA88215AC43}" type="sibTrans" cxnId="{A7F8F0CE-90FE-4299-9EE2-31F81FDC9444}">
      <dgm:prSet/>
      <dgm:spPr/>
      <dgm:t>
        <a:bodyPr/>
        <a:lstStyle/>
        <a:p>
          <a:endParaRPr lang="ru-RU"/>
        </a:p>
      </dgm:t>
    </dgm:pt>
    <dgm:pt modelId="{515F1BD8-F916-4B5B-BBE1-310F24FFBC2B}">
      <dgm:prSet/>
      <dgm:spPr/>
      <dgm:t>
        <a:bodyPr/>
        <a:lstStyle/>
        <a:p>
          <a:r>
            <a:rPr lang="uk-UA" dirty="0" smtClean="0"/>
            <a:t>шляхом створення нового товару силами власного відділу досліджень та розробок компанії.</a:t>
          </a:r>
          <a:endParaRPr lang="ru-RU" dirty="0"/>
        </a:p>
      </dgm:t>
    </dgm:pt>
    <dgm:pt modelId="{FD45908B-0018-4E10-901E-1C9E4809B053}" type="parTrans" cxnId="{ABEA61CC-97B5-4239-914C-1FFEA3548D41}">
      <dgm:prSet/>
      <dgm:spPr/>
      <dgm:t>
        <a:bodyPr/>
        <a:lstStyle/>
        <a:p>
          <a:endParaRPr lang="ru-RU"/>
        </a:p>
      </dgm:t>
    </dgm:pt>
    <dgm:pt modelId="{8D978EA6-3CBC-4CAC-830E-D172AEDE3CCA}" type="sibTrans" cxnId="{ABEA61CC-97B5-4239-914C-1FFEA3548D41}">
      <dgm:prSet/>
      <dgm:spPr/>
      <dgm:t>
        <a:bodyPr/>
        <a:lstStyle/>
        <a:p>
          <a:endParaRPr lang="ru-RU"/>
        </a:p>
      </dgm:t>
    </dgm:pt>
    <dgm:pt modelId="{80781D19-0FE2-46C5-82AE-5B3F110CB94C}" type="pres">
      <dgm:prSet presAssocID="{71F4FA2E-C81A-44B4-AF68-A4D52C298FF2}" presName="compositeShape" presStyleCnt="0">
        <dgm:presLayoutVars>
          <dgm:chMax val="2"/>
          <dgm:dir/>
          <dgm:resizeHandles val="exact"/>
        </dgm:presLayoutVars>
      </dgm:prSet>
      <dgm:spPr/>
      <dgm:t>
        <a:bodyPr/>
        <a:lstStyle/>
        <a:p>
          <a:endParaRPr lang="uk-UA"/>
        </a:p>
      </dgm:t>
    </dgm:pt>
    <dgm:pt modelId="{FEF2BC57-0D32-4159-B56A-A5D633C88516}" type="pres">
      <dgm:prSet presAssocID="{71F4FA2E-C81A-44B4-AF68-A4D52C298FF2}" presName="ribbon" presStyleLbl="node1" presStyleIdx="0" presStyleCnt="1"/>
      <dgm:spPr/>
    </dgm:pt>
    <dgm:pt modelId="{B67AEF79-25C1-4BAE-BF73-EDC3C2FFE193}" type="pres">
      <dgm:prSet presAssocID="{71F4FA2E-C81A-44B4-AF68-A4D52C298FF2}" presName="leftArrowText" presStyleLbl="node1" presStyleIdx="0" presStyleCnt="1">
        <dgm:presLayoutVars>
          <dgm:chMax val="0"/>
          <dgm:bulletEnabled val="1"/>
        </dgm:presLayoutVars>
      </dgm:prSet>
      <dgm:spPr/>
      <dgm:t>
        <a:bodyPr/>
        <a:lstStyle/>
        <a:p>
          <a:endParaRPr lang="ru-RU"/>
        </a:p>
      </dgm:t>
    </dgm:pt>
    <dgm:pt modelId="{AF035385-F990-4F1F-9C00-61C66EE7F7C3}" type="pres">
      <dgm:prSet presAssocID="{71F4FA2E-C81A-44B4-AF68-A4D52C298FF2}" presName="rightArrowText" presStyleLbl="node1" presStyleIdx="0" presStyleCnt="1">
        <dgm:presLayoutVars>
          <dgm:chMax val="0"/>
          <dgm:bulletEnabled val="1"/>
        </dgm:presLayoutVars>
      </dgm:prSet>
      <dgm:spPr/>
      <dgm:t>
        <a:bodyPr/>
        <a:lstStyle/>
        <a:p>
          <a:endParaRPr lang="ru-RU"/>
        </a:p>
      </dgm:t>
    </dgm:pt>
  </dgm:ptLst>
  <dgm:cxnLst>
    <dgm:cxn modelId="{A7F8F0CE-90FE-4299-9EE2-31F81FDC9444}" srcId="{71F4FA2E-C81A-44B4-AF68-A4D52C298FF2}" destId="{15282E78-21D8-42FD-8E97-E73F666F1ADE}" srcOrd="0" destOrd="0" parTransId="{C7549233-7CEC-4ABB-A348-2C9B6D2F664E}" sibTransId="{6BF1831F-7A95-47FB-872F-DAA88215AC43}"/>
    <dgm:cxn modelId="{0BA76E86-AD29-4C46-92D1-6365C8DF8E54}" type="presOf" srcId="{515F1BD8-F916-4B5B-BBE1-310F24FFBC2B}" destId="{AF035385-F990-4F1F-9C00-61C66EE7F7C3}" srcOrd="0" destOrd="0" presId="urn:microsoft.com/office/officeart/2005/8/layout/arrow6"/>
    <dgm:cxn modelId="{D02B2B3E-47D5-4EB1-AEE3-EEE56FA6DCA1}" type="presOf" srcId="{15282E78-21D8-42FD-8E97-E73F666F1ADE}" destId="{B67AEF79-25C1-4BAE-BF73-EDC3C2FFE193}" srcOrd="0" destOrd="0" presId="urn:microsoft.com/office/officeart/2005/8/layout/arrow6"/>
    <dgm:cxn modelId="{4C9AD030-50C3-4106-AD01-45A28084CAE5}" type="presOf" srcId="{71F4FA2E-C81A-44B4-AF68-A4D52C298FF2}" destId="{80781D19-0FE2-46C5-82AE-5B3F110CB94C}" srcOrd="0" destOrd="0" presId="urn:microsoft.com/office/officeart/2005/8/layout/arrow6"/>
    <dgm:cxn modelId="{ABEA61CC-97B5-4239-914C-1FFEA3548D41}" srcId="{71F4FA2E-C81A-44B4-AF68-A4D52C298FF2}" destId="{515F1BD8-F916-4B5B-BBE1-310F24FFBC2B}" srcOrd="1" destOrd="0" parTransId="{FD45908B-0018-4E10-901E-1C9E4809B053}" sibTransId="{8D978EA6-3CBC-4CAC-830E-D172AEDE3CCA}"/>
    <dgm:cxn modelId="{68E0868D-2670-499C-B080-3EB656F311F8}" type="presParOf" srcId="{80781D19-0FE2-46C5-82AE-5B3F110CB94C}" destId="{FEF2BC57-0D32-4159-B56A-A5D633C88516}" srcOrd="0" destOrd="0" presId="urn:microsoft.com/office/officeart/2005/8/layout/arrow6"/>
    <dgm:cxn modelId="{95C6A70D-54FF-4E84-AC30-ACFB3DA9C0BF}" type="presParOf" srcId="{80781D19-0FE2-46C5-82AE-5B3F110CB94C}" destId="{B67AEF79-25C1-4BAE-BF73-EDC3C2FFE193}" srcOrd="1" destOrd="0" presId="urn:microsoft.com/office/officeart/2005/8/layout/arrow6"/>
    <dgm:cxn modelId="{063A8BF6-643A-4275-B19A-5AF3606F7CB1}" type="presParOf" srcId="{80781D19-0FE2-46C5-82AE-5B3F110CB94C}" destId="{AF035385-F990-4F1F-9C00-61C66EE7F7C3}"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0281CB9-BB60-497A-96E8-EE1E35B2C335}" type="doc">
      <dgm:prSet loTypeId="urn:microsoft.com/office/officeart/2005/8/layout/process5" loCatId="process" qsTypeId="urn:microsoft.com/office/officeart/2005/8/quickstyle/simple1" qsCatId="simple" csTypeId="urn:microsoft.com/office/officeart/2005/8/colors/accent1_2" csCatId="accent1" phldr="1"/>
      <dgm:spPr/>
    </dgm:pt>
    <dgm:pt modelId="{95D3336E-53EE-4566-8599-FA8B0802ED73}">
      <dgm:prSet phldrT="[Текст]"/>
      <dgm:spPr/>
      <dgm:t>
        <a:bodyPr/>
        <a:lstStyle/>
        <a:p>
          <a:r>
            <a:rPr lang="uk-UA" b="1" smtClean="0">
              <a:latin typeface="Times New Roman" pitchFamily="18" charset="0"/>
              <a:cs typeface="Times New Roman" pitchFamily="18" charset="0"/>
            </a:rPr>
            <a:t>Генерація ідей</a:t>
          </a:r>
          <a:endParaRPr lang="ru-RU">
            <a:latin typeface="Times New Roman" pitchFamily="18" charset="0"/>
            <a:cs typeface="Times New Roman" pitchFamily="18" charset="0"/>
          </a:endParaRPr>
        </a:p>
      </dgm:t>
    </dgm:pt>
    <dgm:pt modelId="{098D45C1-179A-4D37-A773-80CDCA28A084}" type="parTrans" cxnId="{A1F2F36D-A960-45A3-A5F5-7CC1DEF40154}">
      <dgm:prSet/>
      <dgm:spPr/>
      <dgm:t>
        <a:bodyPr/>
        <a:lstStyle/>
        <a:p>
          <a:endParaRPr lang="ru-RU"/>
        </a:p>
      </dgm:t>
    </dgm:pt>
    <dgm:pt modelId="{EF359780-E22F-4A4A-BFD0-FA3BFFAE12C9}" type="sibTrans" cxnId="{A1F2F36D-A960-45A3-A5F5-7CC1DEF40154}">
      <dgm:prSet/>
      <dgm:spPr/>
      <dgm:t>
        <a:bodyPr/>
        <a:lstStyle/>
        <a:p>
          <a:endParaRPr lang="ru-RU">
            <a:latin typeface="Times New Roman" pitchFamily="18" charset="0"/>
            <a:cs typeface="Times New Roman" pitchFamily="18" charset="0"/>
          </a:endParaRPr>
        </a:p>
      </dgm:t>
    </dgm:pt>
    <dgm:pt modelId="{8260C040-5F24-450A-9422-F68C79190D55}">
      <dgm:prSet phldrT="[Текст]"/>
      <dgm:spPr/>
      <dgm:t>
        <a:bodyPr/>
        <a:lstStyle/>
        <a:p>
          <a:r>
            <a:rPr lang="uk-UA" b="1" dirty="0" smtClean="0">
              <a:latin typeface="Times New Roman" pitchFamily="18" charset="0"/>
              <a:cs typeface="Times New Roman" pitchFamily="18" charset="0"/>
            </a:rPr>
            <a:t>Відбір ідей</a:t>
          </a:r>
          <a:endParaRPr lang="ru-RU" dirty="0">
            <a:latin typeface="Times New Roman" pitchFamily="18" charset="0"/>
            <a:cs typeface="Times New Roman" pitchFamily="18" charset="0"/>
          </a:endParaRPr>
        </a:p>
      </dgm:t>
    </dgm:pt>
    <dgm:pt modelId="{EEEC75DC-395B-402A-A17A-216B2F0D1355}" type="parTrans" cxnId="{8752F0AC-C770-49C4-8E86-000D92966E92}">
      <dgm:prSet/>
      <dgm:spPr/>
      <dgm:t>
        <a:bodyPr/>
        <a:lstStyle/>
        <a:p>
          <a:endParaRPr lang="ru-RU"/>
        </a:p>
      </dgm:t>
    </dgm:pt>
    <dgm:pt modelId="{F0A4581C-A8EB-45F5-9B4C-83FDAAEA3718}" type="sibTrans" cxnId="{8752F0AC-C770-49C4-8E86-000D92966E92}">
      <dgm:prSet/>
      <dgm:spPr/>
      <dgm:t>
        <a:bodyPr/>
        <a:lstStyle/>
        <a:p>
          <a:endParaRPr lang="ru-RU">
            <a:latin typeface="Times New Roman" pitchFamily="18" charset="0"/>
            <a:cs typeface="Times New Roman" pitchFamily="18" charset="0"/>
          </a:endParaRPr>
        </a:p>
      </dgm:t>
    </dgm:pt>
    <dgm:pt modelId="{2FB91ED5-74AA-4D77-AB2B-3BDD29569830}">
      <dgm:prSet phldrT="[Текст]"/>
      <dgm:spPr/>
      <dgm:t>
        <a:bodyPr/>
        <a:lstStyle/>
        <a:p>
          <a:r>
            <a:rPr lang="uk-UA" b="1" dirty="0" smtClean="0">
              <a:latin typeface="Times New Roman" pitchFamily="18" charset="0"/>
              <a:cs typeface="Times New Roman" pitchFamily="18" charset="0"/>
            </a:rPr>
            <a:t>Розробка та перевірка концепції</a:t>
          </a:r>
          <a:endParaRPr lang="ru-RU" dirty="0">
            <a:latin typeface="Times New Roman" pitchFamily="18" charset="0"/>
            <a:cs typeface="Times New Roman" pitchFamily="18" charset="0"/>
          </a:endParaRPr>
        </a:p>
      </dgm:t>
    </dgm:pt>
    <dgm:pt modelId="{5350DE5C-6245-419A-88E9-0535B1A3CDB0}" type="parTrans" cxnId="{FEC0A0CF-4BC3-4374-BBDD-BAFBEE4E6D87}">
      <dgm:prSet/>
      <dgm:spPr/>
      <dgm:t>
        <a:bodyPr/>
        <a:lstStyle/>
        <a:p>
          <a:endParaRPr lang="ru-RU"/>
        </a:p>
      </dgm:t>
    </dgm:pt>
    <dgm:pt modelId="{BD047188-2336-41A8-875A-A2FEC8A13726}" type="sibTrans" cxnId="{FEC0A0CF-4BC3-4374-BBDD-BAFBEE4E6D87}">
      <dgm:prSet/>
      <dgm:spPr/>
      <dgm:t>
        <a:bodyPr/>
        <a:lstStyle/>
        <a:p>
          <a:endParaRPr lang="ru-RU">
            <a:latin typeface="Times New Roman" pitchFamily="18" charset="0"/>
            <a:cs typeface="Times New Roman" pitchFamily="18" charset="0"/>
          </a:endParaRPr>
        </a:p>
      </dgm:t>
    </dgm:pt>
    <dgm:pt modelId="{4E628167-04B5-41E8-86C1-1FBDFC336DDA}">
      <dgm:prSet phldrT="[Текст]"/>
      <dgm:spPr/>
      <dgm:t>
        <a:bodyPr/>
        <a:lstStyle/>
        <a:p>
          <a:r>
            <a:rPr lang="uk-UA" b="1" dirty="0" smtClean="0">
              <a:latin typeface="Times New Roman" pitchFamily="18" charset="0"/>
              <a:cs typeface="Times New Roman" pitchFamily="18" charset="0"/>
            </a:rPr>
            <a:t>Розробка стратегії маркетингу</a:t>
          </a:r>
          <a:endParaRPr lang="ru-RU" dirty="0">
            <a:latin typeface="Times New Roman" pitchFamily="18" charset="0"/>
            <a:cs typeface="Times New Roman" pitchFamily="18" charset="0"/>
          </a:endParaRPr>
        </a:p>
      </dgm:t>
    </dgm:pt>
    <dgm:pt modelId="{CBCBF483-E83E-40F4-99BA-84124FC19179}" type="parTrans" cxnId="{F82AE27C-A69B-4B4E-95AC-A24F47830861}">
      <dgm:prSet/>
      <dgm:spPr/>
      <dgm:t>
        <a:bodyPr/>
        <a:lstStyle/>
        <a:p>
          <a:endParaRPr lang="ru-RU"/>
        </a:p>
      </dgm:t>
    </dgm:pt>
    <dgm:pt modelId="{630F660E-10A4-4E6D-95C1-3BF24AC24BEE}" type="sibTrans" cxnId="{F82AE27C-A69B-4B4E-95AC-A24F47830861}">
      <dgm:prSet/>
      <dgm:spPr/>
      <dgm:t>
        <a:bodyPr/>
        <a:lstStyle/>
        <a:p>
          <a:endParaRPr lang="ru-RU">
            <a:latin typeface="Times New Roman" pitchFamily="18" charset="0"/>
            <a:cs typeface="Times New Roman" pitchFamily="18" charset="0"/>
          </a:endParaRPr>
        </a:p>
      </dgm:t>
    </dgm:pt>
    <dgm:pt modelId="{76678ABD-F96E-4AD7-9F06-7556AC49D8A3}">
      <dgm:prSet phldrT="[Текст]"/>
      <dgm:spPr/>
      <dgm:t>
        <a:bodyPr/>
        <a:lstStyle/>
        <a:p>
          <a:r>
            <a:rPr lang="uk-UA" b="1" dirty="0" smtClean="0">
              <a:latin typeface="Times New Roman" pitchFamily="18" charset="0"/>
              <a:cs typeface="Times New Roman" pitchFamily="18" charset="0"/>
            </a:rPr>
            <a:t>Аналіз можливостей виробництва і збуту</a:t>
          </a:r>
          <a:endParaRPr lang="ru-RU" dirty="0">
            <a:latin typeface="Times New Roman" pitchFamily="18" charset="0"/>
            <a:cs typeface="Times New Roman" pitchFamily="18" charset="0"/>
          </a:endParaRPr>
        </a:p>
      </dgm:t>
    </dgm:pt>
    <dgm:pt modelId="{F380C824-3F4E-4D58-9622-76ED98C6424F}" type="parTrans" cxnId="{1A3248C0-5252-4820-AC40-8C83F25CA4D4}">
      <dgm:prSet/>
      <dgm:spPr/>
      <dgm:t>
        <a:bodyPr/>
        <a:lstStyle/>
        <a:p>
          <a:endParaRPr lang="ru-RU"/>
        </a:p>
      </dgm:t>
    </dgm:pt>
    <dgm:pt modelId="{0B42061F-1E79-4C94-BF88-BA669322A768}" type="sibTrans" cxnId="{1A3248C0-5252-4820-AC40-8C83F25CA4D4}">
      <dgm:prSet/>
      <dgm:spPr/>
      <dgm:t>
        <a:bodyPr/>
        <a:lstStyle/>
        <a:p>
          <a:endParaRPr lang="ru-RU">
            <a:latin typeface="Times New Roman" pitchFamily="18" charset="0"/>
            <a:cs typeface="Times New Roman" pitchFamily="18" charset="0"/>
          </a:endParaRPr>
        </a:p>
      </dgm:t>
    </dgm:pt>
    <dgm:pt modelId="{7E63CC83-137D-4629-8E2A-DB3D535CEAB5}">
      <dgm:prSet phldrT="[Текст]"/>
      <dgm:spPr/>
      <dgm:t>
        <a:bodyPr/>
        <a:lstStyle/>
        <a:p>
          <a:r>
            <a:rPr lang="uk-UA" b="1" dirty="0" smtClean="0">
              <a:latin typeface="Times New Roman" pitchFamily="18" charset="0"/>
              <a:cs typeface="Times New Roman" pitchFamily="18" charset="0"/>
            </a:rPr>
            <a:t>Створення прототипів</a:t>
          </a:r>
          <a:endParaRPr lang="ru-RU" dirty="0">
            <a:latin typeface="Times New Roman" pitchFamily="18" charset="0"/>
            <a:cs typeface="Times New Roman" pitchFamily="18" charset="0"/>
          </a:endParaRPr>
        </a:p>
      </dgm:t>
    </dgm:pt>
    <dgm:pt modelId="{256581D2-3BD4-4BDA-836B-18CEB0F5774C}" type="parTrans" cxnId="{CA9158A5-72A3-4AC5-BFAA-8F9F435FF57A}">
      <dgm:prSet/>
      <dgm:spPr/>
      <dgm:t>
        <a:bodyPr/>
        <a:lstStyle/>
        <a:p>
          <a:endParaRPr lang="ru-RU"/>
        </a:p>
      </dgm:t>
    </dgm:pt>
    <dgm:pt modelId="{BDB69A98-3768-41CF-9E2D-29A1CDE8D5D1}" type="sibTrans" cxnId="{CA9158A5-72A3-4AC5-BFAA-8F9F435FF57A}">
      <dgm:prSet/>
      <dgm:spPr/>
      <dgm:t>
        <a:bodyPr/>
        <a:lstStyle/>
        <a:p>
          <a:endParaRPr lang="ru-RU">
            <a:latin typeface="Times New Roman" pitchFamily="18" charset="0"/>
            <a:cs typeface="Times New Roman" pitchFamily="18" charset="0"/>
          </a:endParaRPr>
        </a:p>
      </dgm:t>
    </dgm:pt>
    <dgm:pt modelId="{EE0539D4-DC3B-4D2C-9BA2-A215AC726296}">
      <dgm:prSet phldrT="[Текст]"/>
      <dgm:spPr/>
      <dgm:t>
        <a:bodyPr/>
        <a:lstStyle/>
        <a:p>
          <a:r>
            <a:rPr lang="uk-UA" b="1" dirty="0" smtClean="0">
              <a:latin typeface="Times New Roman" pitchFamily="18" charset="0"/>
              <a:cs typeface="Times New Roman" pitchFamily="18" charset="0"/>
            </a:rPr>
            <a:t>Пробний маркетинг</a:t>
          </a:r>
          <a:endParaRPr lang="ru-RU" dirty="0">
            <a:latin typeface="Times New Roman" pitchFamily="18" charset="0"/>
            <a:cs typeface="Times New Roman" pitchFamily="18" charset="0"/>
          </a:endParaRPr>
        </a:p>
      </dgm:t>
    </dgm:pt>
    <dgm:pt modelId="{3C7A028E-A35B-42C4-94FB-2FE33D79F05F}" type="parTrans" cxnId="{77442491-07E4-4DBE-823C-225D8F99EF69}">
      <dgm:prSet/>
      <dgm:spPr/>
      <dgm:t>
        <a:bodyPr/>
        <a:lstStyle/>
        <a:p>
          <a:endParaRPr lang="ru-RU"/>
        </a:p>
      </dgm:t>
    </dgm:pt>
    <dgm:pt modelId="{9FF662AB-23B8-4A8B-8F5F-A17B69DD48E0}" type="sibTrans" cxnId="{77442491-07E4-4DBE-823C-225D8F99EF69}">
      <dgm:prSet/>
      <dgm:spPr/>
      <dgm:t>
        <a:bodyPr/>
        <a:lstStyle/>
        <a:p>
          <a:endParaRPr lang="ru-RU">
            <a:latin typeface="Times New Roman" pitchFamily="18" charset="0"/>
            <a:cs typeface="Times New Roman" pitchFamily="18" charset="0"/>
          </a:endParaRPr>
        </a:p>
      </dgm:t>
    </dgm:pt>
    <dgm:pt modelId="{8AF630B8-EF69-4DDD-968F-AA538FE13405}">
      <dgm:prSet phldrT="[Текст]"/>
      <dgm:spPr/>
      <dgm:t>
        <a:bodyPr/>
        <a:lstStyle/>
        <a:p>
          <a:r>
            <a:rPr lang="uk-UA" b="1" smtClean="0">
              <a:latin typeface="Times New Roman" pitchFamily="18" charset="0"/>
              <a:cs typeface="Times New Roman" pitchFamily="18" charset="0"/>
            </a:rPr>
            <a:t>Комерціалізація</a:t>
          </a:r>
          <a:endParaRPr lang="ru-RU" dirty="0">
            <a:latin typeface="Times New Roman" pitchFamily="18" charset="0"/>
            <a:cs typeface="Times New Roman" pitchFamily="18" charset="0"/>
          </a:endParaRPr>
        </a:p>
      </dgm:t>
    </dgm:pt>
    <dgm:pt modelId="{EE4BD50D-FF7F-4C1F-ADB7-EBE925D141CF}" type="parTrans" cxnId="{3312586D-5317-496C-A7BA-CA043E952B79}">
      <dgm:prSet/>
      <dgm:spPr/>
      <dgm:t>
        <a:bodyPr/>
        <a:lstStyle/>
        <a:p>
          <a:endParaRPr lang="ru-RU"/>
        </a:p>
      </dgm:t>
    </dgm:pt>
    <dgm:pt modelId="{2E4A6541-41B2-4CC1-9EFB-A7383387A01F}" type="sibTrans" cxnId="{3312586D-5317-496C-A7BA-CA043E952B79}">
      <dgm:prSet/>
      <dgm:spPr/>
      <dgm:t>
        <a:bodyPr/>
        <a:lstStyle/>
        <a:p>
          <a:endParaRPr lang="ru-RU"/>
        </a:p>
      </dgm:t>
    </dgm:pt>
    <dgm:pt modelId="{72080790-8A9D-4E15-B576-930AFAAFDA1D}" type="pres">
      <dgm:prSet presAssocID="{C0281CB9-BB60-497A-96E8-EE1E35B2C335}" presName="diagram" presStyleCnt="0">
        <dgm:presLayoutVars>
          <dgm:dir/>
          <dgm:resizeHandles val="exact"/>
        </dgm:presLayoutVars>
      </dgm:prSet>
      <dgm:spPr/>
    </dgm:pt>
    <dgm:pt modelId="{AF7505D1-768B-490A-85B3-A9D5BB739FAF}" type="pres">
      <dgm:prSet presAssocID="{95D3336E-53EE-4566-8599-FA8B0802ED73}" presName="node" presStyleLbl="node1" presStyleIdx="0" presStyleCnt="8">
        <dgm:presLayoutVars>
          <dgm:bulletEnabled val="1"/>
        </dgm:presLayoutVars>
      </dgm:prSet>
      <dgm:spPr/>
      <dgm:t>
        <a:bodyPr/>
        <a:lstStyle/>
        <a:p>
          <a:endParaRPr lang="uk-UA"/>
        </a:p>
      </dgm:t>
    </dgm:pt>
    <dgm:pt modelId="{60470F2F-BC55-4CA6-A9AF-7C451EDC666B}" type="pres">
      <dgm:prSet presAssocID="{EF359780-E22F-4A4A-BFD0-FA3BFFAE12C9}" presName="sibTrans" presStyleLbl="sibTrans2D1" presStyleIdx="0" presStyleCnt="7"/>
      <dgm:spPr/>
      <dgm:t>
        <a:bodyPr/>
        <a:lstStyle/>
        <a:p>
          <a:endParaRPr lang="uk-UA"/>
        </a:p>
      </dgm:t>
    </dgm:pt>
    <dgm:pt modelId="{E3ACE9B4-2CD9-441D-887F-A990F910A23E}" type="pres">
      <dgm:prSet presAssocID="{EF359780-E22F-4A4A-BFD0-FA3BFFAE12C9}" presName="connectorText" presStyleLbl="sibTrans2D1" presStyleIdx="0" presStyleCnt="7"/>
      <dgm:spPr/>
      <dgm:t>
        <a:bodyPr/>
        <a:lstStyle/>
        <a:p>
          <a:endParaRPr lang="uk-UA"/>
        </a:p>
      </dgm:t>
    </dgm:pt>
    <dgm:pt modelId="{F5B4B4C2-B28E-400B-BF68-3AD12CE03B0F}" type="pres">
      <dgm:prSet presAssocID="{8260C040-5F24-450A-9422-F68C79190D55}" presName="node" presStyleLbl="node1" presStyleIdx="1" presStyleCnt="8">
        <dgm:presLayoutVars>
          <dgm:bulletEnabled val="1"/>
        </dgm:presLayoutVars>
      </dgm:prSet>
      <dgm:spPr/>
      <dgm:t>
        <a:bodyPr/>
        <a:lstStyle/>
        <a:p>
          <a:endParaRPr lang="uk-UA"/>
        </a:p>
      </dgm:t>
    </dgm:pt>
    <dgm:pt modelId="{9D3EEDC7-1CAD-4429-A6C8-A3380C1B1CDF}" type="pres">
      <dgm:prSet presAssocID="{F0A4581C-A8EB-45F5-9B4C-83FDAAEA3718}" presName="sibTrans" presStyleLbl="sibTrans2D1" presStyleIdx="1" presStyleCnt="7"/>
      <dgm:spPr/>
      <dgm:t>
        <a:bodyPr/>
        <a:lstStyle/>
        <a:p>
          <a:endParaRPr lang="uk-UA"/>
        </a:p>
      </dgm:t>
    </dgm:pt>
    <dgm:pt modelId="{D6943A1F-EB88-48BE-A68D-5D1D9E97C7AD}" type="pres">
      <dgm:prSet presAssocID="{F0A4581C-A8EB-45F5-9B4C-83FDAAEA3718}" presName="connectorText" presStyleLbl="sibTrans2D1" presStyleIdx="1" presStyleCnt="7"/>
      <dgm:spPr/>
      <dgm:t>
        <a:bodyPr/>
        <a:lstStyle/>
        <a:p>
          <a:endParaRPr lang="uk-UA"/>
        </a:p>
      </dgm:t>
    </dgm:pt>
    <dgm:pt modelId="{23A73DC1-96B0-4CE3-9F8A-CDF9351B825A}" type="pres">
      <dgm:prSet presAssocID="{2FB91ED5-74AA-4D77-AB2B-3BDD29569830}" presName="node" presStyleLbl="node1" presStyleIdx="2" presStyleCnt="8">
        <dgm:presLayoutVars>
          <dgm:bulletEnabled val="1"/>
        </dgm:presLayoutVars>
      </dgm:prSet>
      <dgm:spPr/>
      <dgm:t>
        <a:bodyPr/>
        <a:lstStyle/>
        <a:p>
          <a:endParaRPr lang="uk-UA"/>
        </a:p>
      </dgm:t>
    </dgm:pt>
    <dgm:pt modelId="{AADBEB00-F2DD-428A-977F-A864318C0BE0}" type="pres">
      <dgm:prSet presAssocID="{BD047188-2336-41A8-875A-A2FEC8A13726}" presName="sibTrans" presStyleLbl="sibTrans2D1" presStyleIdx="2" presStyleCnt="7"/>
      <dgm:spPr/>
      <dgm:t>
        <a:bodyPr/>
        <a:lstStyle/>
        <a:p>
          <a:endParaRPr lang="uk-UA"/>
        </a:p>
      </dgm:t>
    </dgm:pt>
    <dgm:pt modelId="{9FB7B17A-1501-460C-A720-2619CFEC5766}" type="pres">
      <dgm:prSet presAssocID="{BD047188-2336-41A8-875A-A2FEC8A13726}" presName="connectorText" presStyleLbl="sibTrans2D1" presStyleIdx="2" presStyleCnt="7"/>
      <dgm:spPr/>
      <dgm:t>
        <a:bodyPr/>
        <a:lstStyle/>
        <a:p>
          <a:endParaRPr lang="uk-UA"/>
        </a:p>
      </dgm:t>
    </dgm:pt>
    <dgm:pt modelId="{473DC15D-A16C-443A-B16E-60D3D1A8CAF2}" type="pres">
      <dgm:prSet presAssocID="{4E628167-04B5-41E8-86C1-1FBDFC336DDA}" presName="node" presStyleLbl="node1" presStyleIdx="3" presStyleCnt="8">
        <dgm:presLayoutVars>
          <dgm:bulletEnabled val="1"/>
        </dgm:presLayoutVars>
      </dgm:prSet>
      <dgm:spPr/>
      <dgm:t>
        <a:bodyPr/>
        <a:lstStyle/>
        <a:p>
          <a:endParaRPr lang="uk-UA"/>
        </a:p>
      </dgm:t>
    </dgm:pt>
    <dgm:pt modelId="{61014D89-5902-4B19-9DF3-72B72EBEA124}" type="pres">
      <dgm:prSet presAssocID="{630F660E-10A4-4E6D-95C1-3BF24AC24BEE}" presName="sibTrans" presStyleLbl="sibTrans2D1" presStyleIdx="3" presStyleCnt="7"/>
      <dgm:spPr/>
      <dgm:t>
        <a:bodyPr/>
        <a:lstStyle/>
        <a:p>
          <a:endParaRPr lang="uk-UA"/>
        </a:p>
      </dgm:t>
    </dgm:pt>
    <dgm:pt modelId="{EEF3F0AD-A5FE-4D44-9C84-2849F47488D0}" type="pres">
      <dgm:prSet presAssocID="{630F660E-10A4-4E6D-95C1-3BF24AC24BEE}" presName="connectorText" presStyleLbl="sibTrans2D1" presStyleIdx="3" presStyleCnt="7"/>
      <dgm:spPr/>
      <dgm:t>
        <a:bodyPr/>
        <a:lstStyle/>
        <a:p>
          <a:endParaRPr lang="uk-UA"/>
        </a:p>
      </dgm:t>
    </dgm:pt>
    <dgm:pt modelId="{54818FEB-AECD-481B-93DE-78D4C230FA2D}" type="pres">
      <dgm:prSet presAssocID="{76678ABD-F96E-4AD7-9F06-7556AC49D8A3}" presName="node" presStyleLbl="node1" presStyleIdx="4" presStyleCnt="8">
        <dgm:presLayoutVars>
          <dgm:bulletEnabled val="1"/>
        </dgm:presLayoutVars>
      </dgm:prSet>
      <dgm:spPr/>
      <dgm:t>
        <a:bodyPr/>
        <a:lstStyle/>
        <a:p>
          <a:endParaRPr lang="uk-UA"/>
        </a:p>
      </dgm:t>
    </dgm:pt>
    <dgm:pt modelId="{0F7D5458-CDEA-419F-8C47-B09C338962A5}" type="pres">
      <dgm:prSet presAssocID="{0B42061F-1E79-4C94-BF88-BA669322A768}" presName="sibTrans" presStyleLbl="sibTrans2D1" presStyleIdx="4" presStyleCnt="7"/>
      <dgm:spPr/>
      <dgm:t>
        <a:bodyPr/>
        <a:lstStyle/>
        <a:p>
          <a:endParaRPr lang="uk-UA"/>
        </a:p>
      </dgm:t>
    </dgm:pt>
    <dgm:pt modelId="{C922D061-4D9E-4B5F-A737-C631EBA3C21D}" type="pres">
      <dgm:prSet presAssocID="{0B42061F-1E79-4C94-BF88-BA669322A768}" presName="connectorText" presStyleLbl="sibTrans2D1" presStyleIdx="4" presStyleCnt="7"/>
      <dgm:spPr/>
      <dgm:t>
        <a:bodyPr/>
        <a:lstStyle/>
        <a:p>
          <a:endParaRPr lang="uk-UA"/>
        </a:p>
      </dgm:t>
    </dgm:pt>
    <dgm:pt modelId="{706D02B6-66EB-49FE-B64D-AD8045191BD6}" type="pres">
      <dgm:prSet presAssocID="{7E63CC83-137D-4629-8E2A-DB3D535CEAB5}" presName="node" presStyleLbl="node1" presStyleIdx="5" presStyleCnt="8">
        <dgm:presLayoutVars>
          <dgm:bulletEnabled val="1"/>
        </dgm:presLayoutVars>
      </dgm:prSet>
      <dgm:spPr/>
      <dgm:t>
        <a:bodyPr/>
        <a:lstStyle/>
        <a:p>
          <a:endParaRPr lang="uk-UA"/>
        </a:p>
      </dgm:t>
    </dgm:pt>
    <dgm:pt modelId="{1355A20C-D914-465E-B676-A97306CF7C5F}" type="pres">
      <dgm:prSet presAssocID="{BDB69A98-3768-41CF-9E2D-29A1CDE8D5D1}" presName="sibTrans" presStyleLbl="sibTrans2D1" presStyleIdx="5" presStyleCnt="7"/>
      <dgm:spPr/>
      <dgm:t>
        <a:bodyPr/>
        <a:lstStyle/>
        <a:p>
          <a:endParaRPr lang="uk-UA"/>
        </a:p>
      </dgm:t>
    </dgm:pt>
    <dgm:pt modelId="{7941965D-EBD7-4F52-8BBA-CC35C26C00C9}" type="pres">
      <dgm:prSet presAssocID="{BDB69A98-3768-41CF-9E2D-29A1CDE8D5D1}" presName="connectorText" presStyleLbl="sibTrans2D1" presStyleIdx="5" presStyleCnt="7"/>
      <dgm:spPr/>
      <dgm:t>
        <a:bodyPr/>
        <a:lstStyle/>
        <a:p>
          <a:endParaRPr lang="uk-UA"/>
        </a:p>
      </dgm:t>
    </dgm:pt>
    <dgm:pt modelId="{949A947F-FA8D-49A5-9BA0-288D5132A943}" type="pres">
      <dgm:prSet presAssocID="{EE0539D4-DC3B-4D2C-9BA2-A215AC726296}" presName="node" presStyleLbl="node1" presStyleIdx="6" presStyleCnt="8">
        <dgm:presLayoutVars>
          <dgm:bulletEnabled val="1"/>
        </dgm:presLayoutVars>
      </dgm:prSet>
      <dgm:spPr/>
      <dgm:t>
        <a:bodyPr/>
        <a:lstStyle/>
        <a:p>
          <a:endParaRPr lang="uk-UA"/>
        </a:p>
      </dgm:t>
    </dgm:pt>
    <dgm:pt modelId="{0F91CEA4-9244-4F09-9CF7-5A0C52659F64}" type="pres">
      <dgm:prSet presAssocID="{9FF662AB-23B8-4A8B-8F5F-A17B69DD48E0}" presName="sibTrans" presStyleLbl="sibTrans2D1" presStyleIdx="6" presStyleCnt="7"/>
      <dgm:spPr/>
      <dgm:t>
        <a:bodyPr/>
        <a:lstStyle/>
        <a:p>
          <a:endParaRPr lang="uk-UA"/>
        </a:p>
      </dgm:t>
    </dgm:pt>
    <dgm:pt modelId="{ACECC715-54B4-4C7D-835B-79CAC37BC606}" type="pres">
      <dgm:prSet presAssocID="{9FF662AB-23B8-4A8B-8F5F-A17B69DD48E0}" presName="connectorText" presStyleLbl="sibTrans2D1" presStyleIdx="6" presStyleCnt="7"/>
      <dgm:spPr/>
      <dgm:t>
        <a:bodyPr/>
        <a:lstStyle/>
        <a:p>
          <a:endParaRPr lang="uk-UA"/>
        </a:p>
      </dgm:t>
    </dgm:pt>
    <dgm:pt modelId="{EFE66FD4-7EA6-43AB-ACFE-C4A571B14C11}" type="pres">
      <dgm:prSet presAssocID="{8AF630B8-EF69-4DDD-968F-AA538FE13405}" presName="node" presStyleLbl="node1" presStyleIdx="7" presStyleCnt="8">
        <dgm:presLayoutVars>
          <dgm:bulletEnabled val="1"/>
        </dgm:presLayoutVars>
      </dgm:prSet>
      <dgm:spPr/>
      <dgm:t>
        <a:bodyPr/>
        <a:lstStyle/>
        <a:p>
          <a:endParaRPr lang="uk-UA"/>
        </a:p>
      </dgm:t>
    </dgm:pt>
  </dgm:ptLst>
  <dgm:cxnLst>
    <dgm:cxn modelId="{615A11E1-4B1F-4B0A-A27A-13CE10FC6E70}" type="presOf" srcId="{95D3336E-53EE-4566-8599-FA8B0802ED73}" destId="{AF7505D1-768B-490A-85B3-A9D5BB739FAF}" srcOrd="0" destOrd="0" presId="urn:microsoft.com/office/officeart/2005/8/layout/process5"/>
    <dgm:cxn modelId="{CA9158A5-72A3-4AC5-BFAA-8F9F435FF57A}" srcId="{C0281CB9-BB60-497A-96E8-EE1E35B2C335}" destId="{7E63CC83-137D-4629-8E2A-DB3D535CEAB5}" srcOrd="5" destOrd="0" parTransId="{256581D2-3BD4-4BDA-836B-18CEB0F5774C}" sibTransId="{BDB69A98-3768-41CF-9E2D-29A1CDE8D5D1}"/>
    <dgm:cxn modelId="{27E4FF3C-535C-4C80-8546-9C0FE31E5D3E}" type="presOf" srcId="{7E63CC83-137D-4629-8E2A-DB3D535CEAB5}" destId="{706D02B6-66EB-49FE-B64D-AD8045191BD6}" srcOrd="0" destOrd="0" presId="urn:microsoft.com/office/officeart/2005/8/layout/process5"/>
    <dgm:cxn modelId="{AD11693E-BB47-4D24-981B-E656E3CAC803}" type="presOf" srcId="{BD047188-2336-41A8-875A-A2FEC8A13726}" destId="{9FB7B17A-1501-460C-A720-2619CFEC5766}" srcOrd="1" destOrd="0" presId="urn:microsoft.com/office/officeart/2005/8/layout/process5"/>
    <dgm:cxn modelId="{1C5A5205-7029-48A3-970F-B990F12C5BC0}" type="presOf" srcId="{F0A4581C-A8EB-45F5-9B4C-83FDAAEA3718}" destId="{D6943A1F-EB88-48BE-A68D-5D1D9E97C7AD}" srcOrd="1" destOrd="0" presId="urn:microsoft.com/office/officeart/2005/8/layout/process5"/>
    <dgm:cxn modelId="{73FFFE0A-CCC9-4854-886E-CD0115B825F4}" type="presOf" srcId="{8260C040-5F24-450A-9422-F68C79190D55}" destId="{F5B4B4C2-B28E-400B-BF68-3AD12CE03B0F}" srcOrd="0" destOrd="0" presId="urn:microsoft.com/office/officeart/2005/8/layout/process5"/>
    <dgm:cxn modelId="{F32424EF-D724-48F4-A199-9D83ED77EA85}" type="presOf" srcId="{8AF630B8-EF69-4DDD-968F-AA538FE13405}" destId="{EFE66FD4-7EA6-43AB-ACFE-C4A571B14C11}" srcOrd="0" destOrd="0" presId="urn:microsoft.com/office/officeart/2005/8/layout/process5"/>
    <dgm:cxn modelId="{F14165C7-F1DD-437D-BAEA-0D1E61C06B7F}" type="presOf" srcId="{630F660E-10A4-4E6D-95C1-3BF24AC24BEE}" destId="{EEF3F0AD-A5FE-4D44-9C84-2849F47488D0}" srcOrd="1" destOrd="0" presId="urn:microsoft.com/office/officeart/2005/8/layout/process5"/>
    <dgm:cxn modelId="{331C52C6-5FEC-45AF-8FF8-95C8FCFA7CD7}" type="presOf" srcId="{2FB91ED5-74AA-4D77-AB2B-3BDD29569830}" destId="{23A73DC1-96B0-4CE3-9F8A-CDF9351B825A}" srcOrd="0" destOrd="0" presId="urn:microsoft.com/office/officeart/2005/8/layout/process5"/>
    <dgm:cxn modelId="{77442491-07E4-4DBE-823C-225D8F99EF69}" srcId="{C0281CB9-BB60-497A-96E8-EE1E35B2C335}" destId="{EE0539D4-DC3B-4D2C-9BA2-A215AC726296}" srcOrd="6" destOrd="0" parTransId="{3C7A028E-A35B-42C4-94FB-2FE33D79F05F}" sibTransId="{9FF662AB-23B8-4A8B-8F5F-A17B69DD48E0}"/>
    <dgm:cxn modelId="{A1F2F36D-A960-45A3-A5F5-7CC1DEF40154}" srcId="{C0281CB9-BB60-497A-96E8-EE1E35B2C335}" destId="{95D3336E-53EE-4566-8599-FA8B0802ED73}" srcOrd="0" destOrd="0" parTransId="{098D45C1-179A-4D37-A773-80CDCA28A084}" sibTransId="{EF359780-E22F-4A4A-BFD0-FA3BFFAE12C9}"/>
    <dgm:cxn modelId="{B6D8559E-FB17-4D18-8E4D-45BBA2E401F6}" type="presOf" srcId="{BDB69A98-3768-41CF-9E2D-29A1CDE8D5D1}" destId="{1355A20C-D914-465E-B676-A97306CF7C5F}" srcOrd="0" destOrd="0" presId="urn:microsoft.com/office/officeart/2005/8/layout/process5"/>
    <dgm:cxn modelId="{4634BBAF-3EA4-4F46-A68C-30E86CE99843}" type="presOf" srcId="{9FF662AB-23B8-4A8B-8F5F-A17B69DD48E0}" destId="{0F91CEA4-9244-4F09-9CF7-5A0C52659F64}" srcOrd="0" destOrd="0" presId="urn:microsoft.com/office/officeart/2005/8/layout/process5"/>
    <dgm:cxn modelId="{B31E9EA5-D111-419B-9E98-BEA9D91C2098}" type="presOf" srcId="{C0281CB9-BB60-497A-96E8-EE1E35B2C335}" destId="{72080790-8A9D-4E15-B576-930AFAAFDA1D}" srcOrd="0" destOrd="0" presId="urn:microsoft.com/office/officeart/2005/8/layout/process5"/>
    <dgm:cxn modelId="{09D671EB-6D27-42D8-A70F-E3AED24BC536}" type="presOf" srcId="{BDB69A98-3768-41CF-9E2D-29A1CDE8D5D1}" destId="{7941965D-EBD7-4F52-8BBA-CC35C26C00C9}" srcOrd="1" destOrd="0" presId="urn:microsoft.com/office/officeart/2005/8/layout/process5"/>
    <dgm:cxn modelId="{FEC0A0CF-4BC3-4374-BBDD-BAFBEE4E6D87}" srcId="{C0281CB9-BB60-497A-96E8-EE1E35B2C335}" destId="{2FB91ED5-74AA-4D77-AB2B-3BDD29569830}" srcOrd="2" destOrd="0" parTransId="{5350DE5C-6245-419A-88E9-0535B1A3CDB0}" sibTransId="{BD047188-2336-41A8-875A-A2FEC8A13726}"/>
    <dgm:cxn modelId="{24D2DB82-D19E-418D-A4DE-64BD73D3FC1B}" type="presOf" srcId="{EF359780-E22F-4A4A-BFD0-FA3BFFAE12C9}" destId="{E3ACE9B4-2CD9-441D-887F-A990F910A23E}" srcOrd="1" destOrd="0" presId="urn:microsoft.com/office/officeart/2005/8/layout/process5"/>
    <dgm:cxn modelId="{90FB9918-DDC8-493B-A9C5-245B35A8642A}" type="presOf" srcId="{EF359780-E22F-4A4A-BFD0-FA3BFFAE12C9}" destId="{60470F2F-BC55-4CA6-A9AF-7C451EDC666B}" srcOrd="0" destOrd="0" presId="urn:microsoft.com/office/officeart/2005/8/layout/process5"/>
    <dgm:cxn modelId="{1A3248C0-5252-4820-AC40-8C83F25CA4D4}" srcId="{C0281CB9-BB60-497A-96E8-EE1E35B2C335}" destId="{76678ABD-F96E-4AD7-9F06-7556AC49D8A3}" srcOrd="4" destOrd="0" parTransId="{F380C824-3F4E-4D58-9622-76ED98C6424F}" sibTransId="{0B42061F-1E79-4C94-BF88-BA669322A768}"/>
    <dgm:cxn modelId="{680A5B27-3E7B-4305-BF23-85D265A9E595}" type="presOf" srcId="{0B42061F-1E79-4C94-BF88-BA669322A768}" destId="{0F7D5458-CDEA-419F-8C47-B09C338962A5}" srcOrd="0" destOrd="0" presId="urn:microsoft.com/office/officeart/2005/8/layout/process5"/>
    <dgm:cxn modelId="{8752F0AC-C770-49C4-8E86-000D92966E92}" srcId="{C0281CB9-BB60-497A-96E8-EE1E35B2C335}" destId="{8260C040-5F24-450A-9422-F68C79190D55}" srcOrd="1" destOrd="0" parTransId="{EEEC75DC-395B-402A-A17A-216B2F0D1355}" sibTransId="{F0A4581C-A8EB-45F5-9B4C-83FDAAEA3718}"/>
    <dgm:cxn modelId="{D0D2BBEC-0E2E-4B91-8A87-96FA2660D0F8}" type="presOf" srcId="{630F660E-10A4-4E6D-95C1-3BF24AC24BEE}" destId="{61014D89-5902-4B19-9DF3-72B72EBEA124}" srcOrd="0" destOrd="0" presId="urn:microsoft.com/office/officeart/2005/8/layout/process5"/>
    <dgm:cxn modelId="{930F6235-3EFA-472C-A961-B4CF39FB787D}" type="presOf" srcId="{BD047188-2336-41A8-875A-A2FEC8A13726}" destId="{AADBEB00-F2DD-428A-977F-A864318C0BE0}" srcOrd="0" destOrd="0" presId="urn:microsoft.com/office/officeart/2005/8/layout/process5"/>
    <dgm:cxn modelId="{4632DB00-8B23-4085-8E74-621D2FBBCB54}" type="presOf" srcId="{76678ABD-F96E-4AD7-9F06-7556AC49D8A3}" destId="{54818FEB-AECD-481B-93DE-78D4C230FA2D}" srcOrd="0" destOrd="0" presId="urn:microsoft.com/office/officeart/2005/8/layout/process5"/>
    <dgm:cxn modelId="{3312586D-5317-496C-A7BA-CA043E952B79}" srcId="{C0281CB9-BB60-497A-96E8-EE1E35B2C335}" destId="{8AF630B8-EF69-4DDD-968F-AA538FE13405}" srcOrd="7" destOrd="0" parTransId="{EE4BD50D-FF7F-4C1F-ADB7-EBE925D141CF}" sibTransId="{2E4A6541-41B2-4CC1-9EFB-A7383387A01F}"/>
    <dgm:cxn modelId="{6ADC22F3-2FA6-4031-AAC2-05F3B404466E}" type="presOf" srcId="{F0A4581C-A8EB-45F5-9B4C-83FDAAEA3718}" destId="{9D3EEDC7-1CAD-4429-A6C8-A3380C1B1CDF}" srcOrd="0" destOrd="0" presId="urn:microsoft.com/office/officeart/2005/8/layout/process5"/>
    <dgm:cxn modelId="{EB3B3B36-C2BB-4B6C-8D0D-46E8F33D15AC}" type="presOf" srcId="{4E628167-04B5-41E8-86C1-1FBDFC336DDA}" destId="{473DC15D-A16C-443A-B16E-60D3D1A8CAF2}" srcOrd="0" destOrd="0" presId="urn:microsoft.com/office/officeart/2005/8/layout/process5"/>
    <dgm:cxn modelId="{84FA3731-0D2E-47C0-A38B-B2945FA37449}" type="presOf" srcId="{EE0539D4-DC3B-4D2C-9BA2-A215AC726296}" destId="{949A947F-FA8D-49A5-9BA0-288D5132A943}" srcOrd="0" destOrd="0" presId="urn:microsoft.com/office/officeart/2005/8/layout/process5"/>
    <dgm:cxn modelId="{9CC09C80-9983-4E65-8E83-023FB1C4D827}" type="presOf" srcId="{0B42061F-1E79-4C94-BF88-BA669322A768}" destId="{C922D061-4D9E-4B5F-A737-C631EBA3C21D}" srcOrd="1" destOrd="0" presId="urn:microsoft.com/office/officeart/2005/8/layout/process5"/>
    <dgm:cxn modelId="{45235E7C-2DBA-44EC-9822-A5A630A8A101}" type="presOf" srcId="{9FF662AB-23B8-4A8B-8F5F-A17B69DD48E0}" destId="{ACECC715-54B4-4C7D-835B-79CAC37BC606}" srcOrd="1" destOrd="0" presId="urn:microsoft.com/office/officeart/2005/8/layout/process5"/>
    <dgm:cxn modelId="{F82AE27C-A69B-4B4E-95AC-A24F47830861}" srcId="{C0281CB9-BB60-497A-96E8-EE1E35B2C335}" destId="{4E628167-04B5-41E8-86C1-1FBDFC336DDA}" srcOrd="3" destOrd="0" parTransId="{CBCBF483-E83E-40F4-99BA-84124FC19179}" sibTransId="{630F660E-10A4-4E6D-95C1-3BF24AC24BEE}"/>
    <dgm:cxn modelId="{62B25079-0061-476A-BA98-6E537BF4E501}" type="presParOf" srcId="{72080790-8A9D-4E15-B576-930AFAAFDA1D}" destId="{AF7505D1-768B-490A-85B3-A9D5BB739FAF}" srcOrd="0" destOrd="0" presId="urn:microsoft.com/office/officeart/2005/8/layout/process5"/>
    <dgm:cxn modelId="{4C24915D-E425-453A-8701-4632BED4DB8B}" type="presParOf" srcId="{72080790-8A9D-4E15-B576-930AFAAFDA1D}" destId="{60470F2F-BC55-4CA6-A9AF-7C451EDC666B}" srcOrd="1" destOrd="0" presId="urn:microsoft.com/office/officeart/2005/8/layout/process5"/>
    <dgm:cxn modelId="{F6C73A34-D9A3-42C5-9FFD-593D443639F3}" type="presParOf" srcId="{60470F2F-BC55-4CA6-A9AF-7C451EDC666B}" destId="{E3ACE9B4-2CD9-441D-887F-A990F910A23E}" srcOrd="0" destOrd="0" presId="urn:microsoft.com/office/officeart/2005/8/layout/process5"/>
    <dgm:cxn modelId="{AB04D241-3540-443E-8B84-77D3BB64B601}" type="presParOf" srcId="{72080790-8A9D-4E15-B576-930AFAAFDA1D}" destId="{F5B4B4C2-B28E-400B-BF68-3AD12CE03B0F}" srcOrd="2" destOrd="0" presId="urn:microsoft.com/office/officeart/2005/8/layout/process5"/>
    <dgm:cxn modelId="{F4EF8F56-568C-438A-8E74-46329E905A7D}" type="presParOf" srcId="{72080790-8A9D-4E15-B576-930AFAAFDA1D}" destId="{9D3EEDC7-1CAD-4429-A6C8-A3380C1B1CDF}" srcOrd="3" destOrd="0" presId="urn:microsoft.com/office/officeart/2005/8/layout/process5"/>
    <dgm:cxn modelId="{0825C91A-533C-4086-9EBC-12736B5D3D58}" type="presParOf" srcId="{9D3EEDC7-1CAD-4429-A6C8-A3380C1B1CDF}" destId="{D6943A1F-EB88-48BE-A68D-5D1D9E97C7AD}" srcOrd="0" destOrd="0" presId="urn:microsoft.com/office/officeart/2005/8/layout/process5"/>
    <dgm:cxn modelId="{729CD9F1-74BA-41B1-A988-88FDF10D48B3}" type="presParOf" srcId="{72080790-8A9D-4E15-B576-930AFAAFDA1D}" destId="{23A73DC1-96B0-4CE3-9F8A-CDF9351B825A}" srcOrd="4" destOrd="0" presId="urn:microsoft.com/office/officeart/2005/8/layout/process5"/>
    <dgm:cxn modelId="{A8D906C9-8558-498B-A57F-8EB5839C78AC}" type="presParOf" srcId="{72080790-8A9D-4E15-B576-930AFAAFDA1D}" destId="{AADBEB00-F2DD-428A-977F-A864318C0BE0}" srcOrd="5" destOrd="0" presId="urn:microsoft.com/office/officeart/2005/8/layout/process5"/>
    <dgm:cxn modelId="{C21AFDA3-D28B-4EC6-A768-4430AEB5E127}" type="presParOf" srcId="{AADBEB00-F2DD-428A-977F-A864318C0BE0}" destId="{9FB7B17A-1501-460C-A720-2619CFEC5766}" srcOrd="0" destOrd="0" presId="urn:microsoft.com/office/officeart/2005/8/layout/process5"/>
    <dgm:cxn modelId="{ED07A930-4B03-4466-996F-4C06D87B9501}" type="presParOf" srcId="{72080790-8A9D-4E15-B576-930AFAAFDA1D}" destId="{473DC15D-A16C-443A-B16E-60D3D1A8CAF2}" srcOrd="6" destOrd="0" presId="urn:microsoft.com/office/officeart/2005/8/layout/process5"/>
    <dgm:cxn modelId="{86D7256C-2F9E-42E2-BA78-4DD049E9B782}" type="presParOf" srcId="{72080790-8A9D-4E15-B576-930AFAAFDA1D}" destId="{61014D89-5902-4B19-9DF3-72B72EBEA124}" srcOrd="7" destOrd="0" presId="urn:microsoft.com/office/officeart/2005/8/layout/process5"/>
    <dgm:cxn modelId="{AAC8CC7B-265E-4BDC-A8CD-3013ADABF66E}" type="presParOf" srcId="{61014D89-5902-4B19-9DF3-72B72EBEA124}" destId="{EEF3F0AD-A5FE-4D44-9C84-2849F47488D0}" srcOrd="0" destOrd="0" presId="urn:microsoft.com/office/officeart/2005/8/layout/process5"/>
    <dgm:cxn modelId="{BA2AAD9A-C831-4B22-93E1-BD9CEB037D01}" type="presParOf" srcId="{72080790-8A9D-4E15-B576-930AFAAFDA1D}" destId="{54818FEB-AECD-481B-93DE-78D4C230FA2D}" srcOrd="8" destOrd="0" presId="urn:microsoft.com/office/officeart/2005/8/layout/process5"/>
    <dgm:cxn modelId="{DBFB3675-E5AE-45A7-89E4-97E1F2F5A0C7}" type="presParOf" srcId="{72080790-8A9D-4E15-B576-930AFAAFDA1D}" destId="{0F7D5458-CDEA-419F-8C47-B09C338962A5}" srcOrd="9" destOrd="0" presId="urn:microsoft.com/office/officeart/2005/8/layout/process5"/>
    <dgm:cxn modelId="{E71BE6D3-B105-4F2B-9C3F-ED36B892B789}" type="presParOf" srcId="{0F7D5458-CDEA-419F-8C47-B09C338962A5}" destId="{C922D061-4D9E-4B5F-A737-C631EBA3C21D}" srcOrd="0" destOrd="0" presId="urn:microsoft.com/office/officeart/2005/8/layout/process5"/>
    <dgm:cxn modelId="{03F18865-E82C-41C4-8CDA-91D043360EA2}" type="presParOf" srcId="{72080790-8A9D-4E15-B576-930AFAAFDA1D}" destId="{706D02B6-66EB-49FE-B64D-AD8045191BD6}" srcOrd="10" destOrd="0" presId="urn:microsoft.com/office/officeart/2005/8/layout/process5"/>
    <dgm:cxn modelId="{2F8B4CF5-124E-433B-B2E7-26C6BC8DF58F}" type="presParOf" srcId="{72080790-8A9D-4E15-B576-930AFAAFDA1D}" destId="{1355A20C-D914-465E-B676-A97306CF7C5F}" srcOrd="11" destOrd="0" presId="urn:microsoft.com/office/officeart/2005/8/layout/process5"/>
    <dgm:cxn modelId="{0690D5E2-1375-4D09-B297-0DBAA23C613B}" type="presParOf" srcId="{1355A20C-D914-465E-B676-A97306CF7C5F}" destId="{7941965D-EBD7-4F52-8BBA-CC35C26C00C9}" srcOrd="0" destOrd="0" presId="urn:microsoft.com/office/officeart/2005/8/layout/process5"/>
    <dgm:cxn modelId="{3FCF4320-8795-4AA2-8BB2-1B67476C52A7}" type="presParOf" srcId="{72080790-8A9D-4E15-B576-930AFAAFDA1D}" destId="{949A947F-FA8D-49A5-9BA0-288D5132A943}" srcOrd="12" destOrd="0" presId="urn:microsoft.com/office/officeart/2005/8/layout/process5"/>
    <dgm:cxn modelId="{DB1128DD-E7F9-45E1-A178-29E5AE3F0884}" type="presParOf" srcId="{72080790-8A9D-4E15-B576-930AFAAFDA1D}" destId="{0F91CEA4-9244-4F09-9CF7-5A0C52659F64}" srcOrd="13" destOrd="0" presId="urn:microsoft.com/office/officeart/2005/8/layout/process5"/>
    <dgm:cxn modelId="{F9721A3F-F86E-4044-9F5E-EE78AD8D922F}" type="presParOf" srcId="{0F91CEA4-9244-4F09-9CF7-5A0C52659F64}" destId="{ACECC715-54B4-4C7D-835B-79CAC37BC606}" srcOrd="0" destOrd="0" presId="urn:microsoft.com/office/officeart/2005/8/layout/process5"/>
    <dgm:cxn modelId="{F7056612-9D25-4F02-A699-9E73C395AB17}" type="presParOf" srcId="{72080790-8A9D-4E15-B576-930AFAAFDA1D}" destId="{EFE66FD4-7EA6-43AB-ACFE-C4A571B14C11}"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445C84-55DB-4DC6-8CA5-D7B86BF3839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23917FEF-EB87-45ED-8220-FCDC727EA368}">
      <dgm:prSet phldrT="[Текст]"/>
      <dgm:spPr/>
      <dgm:t>
        <a:bodyPr/>
        <a:lstStyle/>
        <a:p>
          <a:r>
            <a:rPr lang="uk-UA" smtClean="0">
              <a:latin typeface="Times New Roman" pitchFamily="18" charset="0"/>
              <a:cs typeface="Times New Roman" pitchFamily="18" charset="0"/>
            </a:rPr>
            <a:t>подається опис цільового ринку, план позиціонування товару, а також завдання відносно обсягу продажу, частки ринку та величини прибутку;</a:t>
          </a:r>
          <a:endParaRPr lang="ru-RU">
            <a:latin typeface="Times New Roman" pitchFamily="18" charset="0"/>
            <a:cs typeface="Times New Roman" pitchFamily="18" charset="0"/>
          </a:endParaRPr>
        </a:p>
      </dgm:t>
    </dgm:pt>
    <dgm:pt modelId="{A38BA30C-C789-4895-A0CF-38279E9FD29C}" type="parTrans" cxnId="{336AD4E9-F35A-43F6-A79F-7976840E5C5B}">
      <dgm:prSet/>
      <dgm:spPr/>
      <dgm:t>
        <a:bodyPr/>
        <a:lstStyle/>
        <a:p>
          <a:endParaRPr lang="ru-RU"/>
        </a:p>
      </dgm:t>
    </dgm:pt>
    <dgm:pt modelId="{FD096866-20CE-405E-AE68-9BD156A6B3F9}" type="sibTrans" cxnId="{336AD4E9-F35A-43F6-A79F-7976840E5C5B}">
      <dgm:prSet/>
      <dgm:spPr/>
      <dgm:t>
        <a:bodyPr/>
        <a:lstStyle/>
        <a:p>
          <a:endParaRPr lang="ru-RU">
            <a:latin typeface="Times New Roman" pitchFamily="18" charset="0"/>
            <a:cs typeface="Times New Roman" pitchFamily="18" charset="0"/>
          </a:endParaRPr>
        </a:p>
      </dgm:t>
    </dgm:pt>
    <dgm:pt modelId="{86AF063C-92CA-4F71-9F6D-DC6D3040691D}">
      <dgm:prSet/>
      <dgm:spPr/>
      <dgm:t>
        <a:bodyPr/>
        <a:lstStyle/>
        <a:p>
          <a:r>
            <a:rPr lang="uk-UA" smtClean="0">
              <a:latin typeface="Times New Roman" pitchFamily="18" charset="0"/>
              <a:cs typeface="Times New Roman" pitchFamily="18" charset="0"/>
            </a:rPr>
            <a:t>наводиться інформація про ймовірну ціну та канали розповсюдження;</a:t>
          </a:r>
          <a:endParaRPr lang="ru-RU">
            <a:latin typeface="Times New Roman" pitchFamily="18" charset="0"/>
            <a:cs typeface="Times New Roman" pitchFamily="18" charset="0"/>
          </a:endParaRPr>
        </a:p>
      </dgm:t>
    </dgm:pt>
    <dgm:pt modelId="{7A9C6654-0CB0-4A79-A37C-D73DD5DE610D}" type="parTrans" cxnId="{3B7501B4-571C-4660-A517-625D8792D979}">
      <dgm:prSet/>
      <dgm:spPr/>
      <dgm:t>
        <a:bodyPr/>
        <a:lstStyle/>
        <a:p>
          <a:endParaRPr lang="ru-RU"/>
        </a:p>
      </dgm:t>
    </dgm:pt>
    <dgm:pt modelId="{A69A1AC7-61CE-43F6-A2C1-50BDB0160315}" type="sibTrans" cxnId="{3B7501B4-571C-4660-A517-625D8792D979}">
      <dgm:prSet/>
      <dgm:spPr/>
      <dgm:t>
        <a:bodyPr/>
        <a:lstStyle/>
        <a:p>
          <a:endParaRPr lang="ru-RU">
            <a:latin typeface="Times New Roman" pitchFamily="18" charset="0"/>
            <a:cs typeface="Times New Roman" pitchFamily="18" charset="0"/>
          </a:endParaRPr>
        </a:p>
      </dgm:t>
    </dgm:pt>
    <dgm:pt modelId="{6723BB6F-C560-4CEF-9A0A-7532E1DE0772}">
      <dgm:prSet/>
      <dgm:spPr/>
      <dgm:t>
        <a:bodyPr/>
        <a:lstStyle/>
        <a:p>
          <a:r>
            <a:rPr lang="uk-UA" smtClean="0">
              <a:latin typeface="Times New Roman" pitchFamily="18" charset="0"/>
              <a:cs typeface="Times New Roman" pitchFamily="18" charset="0"/>
            </a:rPr>
            <a:t>наводиться величина обсягу продажу та норми прибутку, яких компанія планує досягти протягом перших декількох років реалізації товару, а також подано опис стратегій окремих елементів маркетингового комплексу</a:t>
          </a:r>
          <a:endParaRPr lang="ru-RU">
            <a:latin typeface="Times New Roman" pitchFamily="18" charset="0"/>
            <a:cs typeface="Times New Roman" pitchFamily="18" charset="0"/>
          </a:endParaRPr>
        </a:p>
      </dgm:t>
    </dgm:pt>
    <dgm:pt modelId="{244220E6-B4C9-4F8B-9735-77552EDF48ED}" type="parTrans" cxnId="{F166F629-6AD6-4A71-AA1C-D739AEBBD6C2}">
      <dgm:prSet/>
      <dgm:spPr/>
      <dgm:t>
        <a:bodyPr/>
        <a:lstStyle/>
        <a:p>
          <a:endParaRPr lang="ru-RU"/>
        </a:p>
      </dgm:t>
    </dgm:pt>
    <dgm:pt modelId="{CC698B11-703A-4FED-8AF2-3587A0ACA595}" type="sibTrans" cxnId="{F166F629-6AD6-4A71-AA1C-D739AEBBD6C2}">
      <dgm:prSet/>
      <dgm:spPr/>
      <dgm:t>
        <a:bodyPr/>
        <a:lstStyle/>
        <a:p>
          <a:endParaRPr lang="ru-RU"/>
        </a:p>
      </dgm:t>
    </dgm:pt>
    <dgm:pt modelId="{30856CD8-7034-4BD7-BA5E-97B9B881871F}" type="pres">
      <dgm:prSet presAssocID="{2F445C84-55DB-4DC6-8CA5-D7B86BF38395}" presName="outerComposite" presStyleCnt="0">
        <dgm:presLayoutVars>
          <dgm:chMax val="5"/>
          <dgm:dir/>
          <dgm:resizeHandles val="exact"/>
        </dgm:presLayoutVars>
      </dgm:prSet>
      <dgm:spPr/>
      <dgm:t>
        <a:bodyPr/>
        <a:lstStyle/>
        <a:p>
          <a:endParaRPr lang="uk-UA"/>
        </a:p>
      </dgm:t>
    </dgm:pt>
    <dgm:pt modelId="{57587C97-7C82-430D-946B-56EE10C39338}" type="pres">
      <dgm:prSet presAssocID="{2F445C84-55DB-4DC6-8CA5-D7B86BF38395}" presName="dummyMaxCanvas" presStyleCnt="0">
        <dgm:presLayoutVars/>
      </dgm:prSet>
      <dgm:spPr/>
    </dgm:pt>
    <dgm:pt modelId="{7FBFB27A-3F3F-4686-9D79-845AF89D4662}" type="pres">
      <dgm:prSet presAssocID="{2F445C84-55DB-4DC6-8CA5-D7B86BF38395}" presName="ThreeNodes_1" presStyleLbl="node1" presStyleIdx="0" presStyleCnt="3">
        <dgm:presLayoutVars>
          <dgm:bulletEnabled val="1"/>
        </dgm:presLayoutVars>
      </dgm:prSet>
      <dgm:spPr/>
      <dgm:t>
        <a:bodyPr/>
        <a:lstStyle/>
        <a:p>
          <a:endParaRPr lang="ru-RU"/>
        </a:p>
      </dgm:t>
    </dgm:pt>
    <dgm:pt modelId="{E5A1216E-309F-4C5E-AEF6-B34E1129CB6D}" type="pres">
      <dgm:prSet presAssocID="{2F445C84-55DB-4DC6-8CA5-D7B86BF38395}" presName="ThreeNodes_2" presStyleLbl="node1" presStyleIdx="1" presStyleCnt="3">
        <dgm:presLayoutVars>
          <dgm:bulletEnabled val="1"/>
        </dgm:presLayoutVars>
      </dgm:prSet>
      <dgm:spPr/>
      <dgm:t>
        <a:bodyPr/>
        <a:lstStyle/>
        <a:p>
          <a:endParaRPr lang="uk-UA"/>
        </a:p>
      </dgm:t>
    </dgm:pt>
    <dgm:pt modelId="{430C5663-CDC1-40B1-9414-B990FE26FC12}" type="pres">
      <dgm:prSet presAssocID="{2F445C84-55DB-4DC6-8CA5-D7B86BF38395}" presName="ThreeNodes_3" presStyleLbl="node1" presStyleIdx="2" presStyleCnt="3">
        <dgm:presLayoutVars>
          <dgm:bulletEnabled val="1"/>
        </dgm:presLayoutVars>
      </dgm:prSet>
      <dgm:spPr/>
      <dgm:t>
        <a:bodyPr/>
        <a:lstStyle/>
        <a:p>
          <a:endParaRPr lang="uk-UA"/>
        </a:p>
      </dgm:t>
    </dgm:pt>
    <dgm:pt modelId="{4A85A9BD-8582-4029-80CE-CF0393857CC4}" type="pres">
      <dgm:prSet presAssocID="{2F445C84-55DB-4DC6-8CA5-D7B86BF38395}" presName="ThreeConn_1-2" presStyleLbl="fgAccFollowNode1" presStyleIdx="0" presStyleCnt="2">
        <dgm:presLayoutVars>
          <dgm:bulletEnabled val="1"/>
        </dgm:presLayoutVars>
      </dgm:prSet>
      <dgm:spPr/>
      <dgm:t>
        <a:bodyPr/>
        <a:lstStyle/>
        <a:p>
          <a:endParaRPr lang="uk-UA"/>
        </a:p>
      </dgm:t>
    </dgm:pt>
    <dgm:pt modelId="{F7B20CFB-12DB-481B-8D09-CF9E5D41B0AE}" type="pres">
      <dgm:prSet presAssocID="{2F445C84-55DB-4DC6-8CA5-D7B86BF38395}" presName="ThreeConn_2-3" presStyleLbl="fgAccFollowNode1" presStyleIdx="1" presStyleCnt="2">
        <dgm:presLayoutVars>
          <dgm:bulletEnabled val="1"/>
        </dgm:presLayoutVars>
      </dgm:prSet>
      <dgm:spPr/>
      <dgm:t>
        <a:bodyPr/>
        <a:lstStyle/>
        <a:p>
          <a:endParaRPr lang="uk-UA"/>
        </a:p>
      </dgm:t>
    </dgm:pt>
    <dgm:pt modelId="{B3CF8174-043D-4B0C-A980-C246323FA36F}" type="pres">
      <dgm:prSet presAssocID="{2F445C84-55DB-4DC6-8CA5-D7B86BF38395}" presName="ThreeNodes_1_text" presStyleLbl="node1" presStyleIdx="2" presStyleCnt="3">
        <dgm:presLayoutVars>
          <dgm:bulletEnabled val="1"/>
        </dgm:presLayoutVars>
      </dgm:prSet>
      <dgm:spPr/>
      <dgm:t>
        <a:bodyPr/>
        <a:lstStyle/>
        <a:p>
          <a:endParaRPr lang="ru-RU"/>
        </a:p>
      </dgm:t>
    </dgm:pt>
    <dgm:pt modelId="{FB9C2BE4-CA3A-4EB3-8E3D-6F018D29AB4A}" type="pres">
      <dgm:prSet presAssocID="{2F445C84-55DB-4DC6-8CA5-D7B86BF38395}" presName="ThreeNodes_2_text" presStyleLbl="node1" presStyleIdx="2" presStyleCnt="3">
        <dgm:presLayoutVars>
          <dgm:bulletEnabled val="1"/>
        </dgm:presLayoutVars>
      </dgm:prSet>
      <dgm:spPr/>
      <dgm:t>
        <a:bodyPr/>
        <a:lstStyle/>
        <a:p>
          <a:endParaRPr lang="uk-UA"/>
        </a:p>
      </dgm:t>
    </dgm:pt>
    <dgm:pt modelId="{E7170D3B-A839-4278-9B96-41C9A0756376}" type="pres">
      <dgm:prSet presAssocID="{2F445C84-55DB-4DC6-8CA5-D7B86BF38395}" presName="ThreeNodes_3_text" presStyleLbl="node1" presStyleIdx="2" presStyleCnt="3">
        <dgm:presLayoutVars>
          <dgm:bulletEnabled val="1"/>
        </dgm:presLayoutVars>
      </dgm:prSet>
      <dgm:spPr/>
      <dgm:t>
        <a:bodyPr/>
        <a:lstStyle/>
        <a:p>
          <a:endParaRPr lang="uk-UA"/>
        </a:p>
      </dgm:t>
    </dgm:pt>
  </dgm:ptLst>
  <dgm:cxnLst>
    <dgm:cxn modelId="{3B7501B4-571C-4660-A517-625D8792D979}" srcId="{2F445C84-55DB-4DC6-8CA5-D7B86BF38395}" destId="{86AF063C-92CA-4F71-9F6D-DC6D3040691D}" srcOrd="1" destOrd="0" parTransId="{7A9C6654-0CB0-4A79-A37C-D73DD5DE610D}" sibTransId="{A69A1AC7-61CE-43F6-A2C1-50BDB0160315}"/>
    <dgm:cxn modelId="{65E220E9-089F-4099-9BEB-46FC3A83B766}" type="presOf" srcId="{86AF063C-92CA-4F71-9F6D-DC6D3040691D}" destId="{FB9C2BE4-CA3A-4EB3-8E3D-6F018D29AB4A}" srcOrd="1" destOrd="0" presId="urn:microsoft.com/office/officeart/2005/8/layout/vProcess5"/>
    <dgm:cxn modelId="{44F9A5BA-BC43-45C6-9F00-6DAD82A3297F}" type="presOf" srcId="{A69A1AC7-61CE-43F6-A2C1-50BDB0160315}" destId="{F7B20CFB-12DB-481B-8D09-CF9E5D41B0AE}" srcOrd="0" destOrd="0" presId="urn:microsoft.com/office/officeart/2005/8/layout/vProcess5"/>
    <dgm:cxn modelId="{F166F629-6AD6-4A71-AA1C-D739AEBBD6C2}" srcId="{2F445C84-55DB-4DC6-8CA5-D7B86BF38395}" destId="{6723BB6F-C560-4CEF-9A0A-7532E1DE0772}" srcOrd="2" destOrd="0" parTransId="{244220E6-B4C9-4F8B-9735-77552EDF48ED}" sibTransId="{CC698B11-703A-4FED-8AF2-3587A0ACA595}"/>
    <dgm:cxn modelId="{3888B63D-A10F-4803-831A-70CAA8C0762C}" type="presOf" srcId="{FD096866-20CE-405E-AE68-9BD156A6B3F9}" destId="{4A85A9BD-8582-4029-80CE-CF0393857CC4}" srcOrd="0" destOrd="0" presId="urn:microsoft.com/office/officeart/2005/8/layout/vProcess5"/>
    <dgm:cxn modelId="{B9F19DF6-1C6A-4411-8BDA-B739A69FB724}" type="presOf" srcId="{23917FEF-EB87-45ED-8220-FCDC727EA368}" destId="{B3CF8174-043D-4B0C-A980-C246323FA36F}" srcOrd="1" destOrd="0" presId="urn:microsoft.com/office/officeart/2005/8/layout/vProcess5"/>
    <dgm:cxn modelId="{4304156B-C8B0-4E41-8663-9D4881208A4B}" type="presOf" srcId="{6723BB6F-C560-4CEF-9A0A-7532E1DE0772}" destId="{E7170D3B-A839-4278-9B96-41C9A0756376}" srcOrd="1" destOrd="0" presId="urn:microsoft.com/office/officeart/2005/8/layout/vProcess5"/>
    <dgm:cxn modelId="{44DD26EA-9CED-403A-8293-CDE898D54333}" type="presOf" srcId="{86AF063C-92CA-4F71-9F6D-DC6D3040691D}" destId="{E5A1216E-309F-4C5E-AEF6-B34E1129CB6D}" srcOrd="0" destOrd="0" presId="urn:microsoft.com/office/officeart/2005/8/layout/vProcess5"/>
    <dgm:cxn modelId="{4541FA58-F1C4-45F8-AF62-18FDF30B766D}" type="presOf" srcId="{23917FEF-EB87-45ED-8220-FCDC727EA368}" destId="{7FBFB27A-3F3F-4686-9D79-845AF89D4662}" srcOrd="0" destOrd="0" presId="urn:microsoft.com/office/officeart/2005/8/layout/vProcess5"/>
    <dgm:cxn modelId="{E707B4C4-7C1E-4990-A1A7-0B67C6B6CE05}" type="presOf" srcId="{6723BB6F-C560-4CEF-9A0A-7532E1DE0772}" destId="{430C5663-CDC1-40B1-9414-B990FE26FC12}" srcOrd="0" destOrd="0" presId="urn:microsoft.com/office/officeart/2005/8/layout/vProcess5"/>
    <dgm:cxn modelId="{336AD4E9-F35A-43F6-A79F-7976840E5C5B}" srcId="{2F445C84-55DB-4DC6-8CA5-D7B86BF38395}" destId="{23917FEF-EB87-45ED-8220-FCDC727EA368}" srcOrd="0" destOrd="0" parTransId="{A38BA30C-C789-4895-A0CF-38279E9FD29C}" sibTransId="{FD096866-20CE-405E-AE68-9BD156A6B3F9}"/>
    <dgm:cxn modelId="{40826CCF-7995-42FF-8B76-5A94C2A791A4}" type="presOf" srcId="{2F445C84-55DB-4DC6-8CA5-D7B86BF38395}" destId="{30856CD8-7034-4BD7-BA5E-97B9B881871F}" srcOrd="0" destOrd="0" presId="urn:microsoft.com/office/officeart/2005/8/layout/vProcess5"/>
    <dgm:cxn modelId="{EDAC82C4-E759-4690-B32E-BA0F8BEA46DD}" type="presParOf" srcId="{30856CD8-7034-4BD7-BA5E-97B9B881871F}" destId="{57587C97-7C82-430D-946B-56EE10C39338}" srcOrd="0" destOrd="0" presId="urn:microsoft.com/office/officeart/2005/8/layout/vProcess5"/>
    <dgm:cxn modelId="{BB1B5ADF-4A58-4D1B-B8B1-4B38D8FB86D2}" type="presParOf" srcId="{30856CD8-7034-4BD7-BA5E-97B9B881871F}" destId="{7FBFB27A-3F3F-4686-9D79-845AF89D4662}" srcOrd="1" destOrd="0" presId="urn:microsoft.com/office/officeart/2005/8/layout/vProcess5"/>
    <dgm:cxn modelId="{F9024454-A731-4C01-A063-47607C0183F0}" type="presParOf" srcId="{30856CD8-7034-4BD7-BA5E-97B9B881871F}" destId="{E5A1216E-309F-4C5E-AEF6-B34E1129CB6D}" srcOrd="2" destOrd="0" presId="urn:microsoft.com/office/officeart/2005/8/layout/vProcess5"/>
    <dgm:cxn modelId="{292CC41D-B153-45F4-963C-E00F97F98307}" type="presParOf" srcId="{30856CD8-7034-4BD7-BA5E-97B9B881871F}" destId="{430C5663-CDC1-40B1-9414-B990FE26FC12}" srcOrd="3" destOrd="0" presId="urn:microsoft.com/office/officeart/2005/8/layout/vProcess5"/>
    <dgm:cxn modelId="{6773A893-29F3-4DE0-98C8-CB1381B2947F}" type="presParOf" srcId="{30856CD8-7034-4BD7-BA5E-97B9B881871F}" destId="{4A85A9BD-8582-4029-80CE-CF0393857CC4}" srcOrd="4" destOrd="0" presId="urn:microsoft.com/office/officeart/2005/8/layout/vProcess5"/>
    <dgm:cxn modelId="{18202EA2-A512-4F5F-93E7-235D78CD0A06}" type="presParOf" srcId="{30856CD8-7034-4BD7-BA5E-97B9B881871F}" destId="{F7B20CFB-12DB-481B-8D09-CF9E5D41B0AE}" srcOrd="5" destOrd="0" presId="urn:microsoft.com/office/officeart/2005/8/layout/vProcess5"/>
    <dgm:cxn modelId="{8B2BC6D4-FCA1-4971-8F74-A8255C43AD1D}" type="presParOf" srcId="{30856CD8-7034-4BD7-BA5E-97B9B881871F}" destId="{B3CF8174-043D-4B0C-A980-C246323FA36F}" srcOrd="6" destOrd="0" presId="urn:microsoft.com/office/officeart/2005/8/layout/vProcess5"/>
    <dgm:cxn modelId="{8DBE73B8-EB40-44CF-A955-91B72E316B57}" type="presParOf" srcId="{30856CD8-7034-4BD7-BA5E-97B9B881871F}" destId="{FB9C2BE4-CA3A-4EB3-8E3D-6F018D29AB4A}" srcOrd="7" destOrd="0" presId="urn:microsoft.com/office/officeart/2005/8/layout/vProcess5"/>
    <dgm:cxn modelId="{D5640789-DF68-4738-ABB6-BC4F0ECD64EC}" type="presParOf" srcId="{30856CD8-7034-4BD7-BA5E-97B9B881871F}" destId="{E7170D3B-A839-4278-9B96-41C9A075637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37EC008-0373-4851-B4DA-E06F407FDBD3}"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B09D07D6-C5AD-4812-8FE2-59208CC8F0F8}">
      <dgm:prSet phldrT="[Текст]" custT="1"/>
      <dgm:spPr/>
      <dgm:t>
        <a:bodyPr/>
        <a:lstStyle/>
        <a:p>
          <a:r>
            <a:rPr lang="uk-UA" sz="1500" dirty="0" smtClean="0">
              <a:latin typeface="Times New Roman" pitchFamily="18" charset="0"/>
              <a:cs typeface="Times New Roman" pitchFamily="18" charset="0"/>
            </a:rPr>
            <a:t>споживачі будуть сприймати його, як носія всіх властивостей, що викладені в описі замислу товару;</a:t>
          </a:r>
          <a:endParaRPr lang="ru-RU" sz="1500" dirty="0">
            <a:latin typeface="Times New Roman" pitchFamily="18" charset="0"/>
            <a:cs typeface="Times New Roman" pitchFamily="18" charset="0"/>
          </a:endParaRPr>
        </a:p>
      </dgm:t>
    </dgm:pt>
    <dgm:pt modelId="{F435416B-B990-47CF-900F-407057190326}" type="parTrans" cxnId="{C016F914-E30C-404E-B9B8-117F17138382}">
      <dgm:prSet/>
      <dgm:spPr/>
      <dgm:t>
        <a:bodyPr/>
        <a:lstStyle/>
        <a:p>
          <a:endParaRPr lang="ru-RU"/>
        </a:p>
      </dgm:t>
    </dgm:pt>
    <dgm:pt modelId="{03BE9DCD-FA0A-47D9-8A00-A64F9A32B3E0}" type="sibTrans" cxnId="{C016F914-E30C-404E-B9B8-117F17138382}">
      <dgm:prSet/>
      <dgm:spPr/>
      <dgm:t>
        <a:bodyPr/>
        <a:lstStyle/>
        <a:p>
          <a:endParaRPr lang="ru-RU"/>
        </a:p>
      </dgm:t>
    </dgm:pt>
    <dgm:pt modelId="{5720322E-79C0-4A48-A489-D6A28975FF7C}">
      <dgm:prSet custT="1"/>
      <dgm:spPr/>
      <dgm:t>
        <a:bodyPr/>
        <a:lstStyle/>
        <a:p>
          <a:r>
            <a:rPr lang="uk-UA" sz="1500" dirty="0" smtClean="0">
              <a:latin typeface="Times New Roman" pitchFamily="18" charset="0"/>
              <a:cs typeface="Times New Roman" pitchFamily="18" charset="0"/>
            </a:rPr>
            <a:t>даний взірець буде безпечним і надійно працюватиме в звичайних умовах;</a:t>
          </a:r>
          <a:endParaRPr lang="ru-RU" sz="1500" dirty="0">
            <a:latin typeface="Times New Roman" pitchFamily="18" charset="0"/>
            <a:cs typeface="Times New Roman" pitchFamily="18" charset="0"/>
          </a:endParaRPr>
        </a:p>
      </dgm:t>
    </dgm:pt>
    <dgm:pt modelId="{772318D1-0009-4B9A-9A76-0C6AA3B24E16}" type="parTrans" cxnId="{7BD7D8E6-7BCD-4359-AEA6-649B511F4E76}">
      <dgm:prSet/>
      <dgm:spPr/>
      <dgm:t>
        <a:bodyPr/>
        <a:lstStyle/>
        <a:p>
          <a:endParaRPr lang="ru-RU"/>
        </a:p>
      </dgm:t>
    </dgm:pt>
    <dgm:pt modelId="{B6230FDD-0BAC-4F0E-AF9B-FEC5A1AD5515}" type="sibTrans" cxnId="{7BD7D8E6-7BCD-4359-AEA6-649B511F4E76}">
      <dgm:prSet/>
      <dgm:spPr/>
      <dgm:t>
        <a:bodyPr/>
        <a:lstStyle/>
        <a:p>
          <a:endParaRPr lang="ru-RU"/>
        </a:p>
      </dgm:t>
    </dgm:pt>
    <dgm:pt modelId="{2F612491-545C-4ED3-B2F4-5C05DB72DCA8}">
      <dgm:prSet custT="1"/>
      <dgm:spPr/>
      <dgm:t>
        <a:bodyPr/>
        <a:lstStyle/>
        <a:p>
          <a:r>
            <a:rPr lang="uk-UA" sz="1500" smtClean="0">
              <a:latin typeface="Times New Roman" pitchFamily="18" charset="0"/>
              <a:cs typeface="Times New Roman" pitchFamily="18" charset="0"/>
            </a:rPr>
            <a:t>його </a:t>
          </a:r>
          <a:r>
            <a:rPr lang="uk-UA" sz="1500" dirty="0" smtClean="0">
              <a:latin typeface="Times New Roman" pitchFamily="18" charset="0"/>
              <a:cs typeface="Times New Roman" pitchFamily="18" charset="0"/>
            </a:rPr>
            <a:t>собівартість не буде виходити за рамки запланованих кошторисних витрат виробництва.</a:t>
          </a:r>
          <a:endParaRPr lang="ru-RU" sz="1500" dirty="0">
            <a:latin typeface="Times New Roman" pitchFamily="18" charset="0"/>
            <a:cs typeface="Times New Roman" pitchFamily="18" charset="0"/>
          </a:endParaRPr>
        </a:p>
      </dgm:t>
    </dgm:pt>
    <dgm:pt modelId="{63A8C838-7165-4C83-92B1-FCBB1C90FFD2}" type="parTrans" cxnId="{67FC6427-4975-4E20-8B56-314CC12BDFB2}">
      <dgm:prSet/>
      <dgm:spPr/>
      <dgm:t>
        <a:bodyPr/>
        <a:lstStyle/>
        <a:p>
          <a:endParaRPr lang="ru-RU"/>
        </a:p>
      </dgm:t>
    </dgm:pt>
    <dgm:pt modelId="{5728A4BC-B211-4993-92E3-33750276169D}" type="sibTrans" cxnId="{67FC6427-4975-4E20-8B56-314CC12BDFB2}">
      <dgm:prSet/>
      <dgm:spPr/>
      <dgm:t>
        <a:bodyPr/>
        <a:lstStyle/>
        <a:p>
          <a:endParaRPr lang="ru-RU"/>
        </a:p>
      </dgm:t>
    </dgm:pt>
    <dgm:pt modelId="{5FE55967-26CC-4888-9ED1-D505A27942CA}" type="pres">
      <dgm:prSet presAssocID="{437EC008-0373-4851-B4DA-E06F407FDBD3}" presName="Name0" presStyleCnt="0">
        <dgm:presLayoutVars>
          <dgm:chMax val="7"/>
          <dgm:dir/>
          <dgm:animLvl val="lvl"/>
          <dgm:resizeHandles val="exact"/>
        </dgm:presLayoutVars>
      </dgm:prSet>
      <dgm:spPr/>
      <dgm:t>
        <a:bodyPr/>
        <a:lstStyle/>
        <a:p>
          <a:endParaRPr lang="uk-UA"/>
        </a:p>
      </dgm:t>
    </dgm:pt>
    <dgm:pt modelId="{E8EDD3BE-D61F-4DA0-BF86-BEC21D7E604E}" type="pres">
      <dgm:prSet presAssocID="{B09D07D6-C5AD-4812-8FE2-59208CC8F0F8}" presName="circle1" presStyleLbl="node1" presStyleIdx="0" presStyleCnt="3"/>
      <dgm:spPr/>
    </dgm:pt>
    <dgm:pt modelId="{009110CD-4453-4C45-802B-8E5CD8F78011}" type="pres">
      <dgm:prSet presAssocID="{B09D07D6-C5AD-4812-8FE2-59208CC8F0F8}" presName="space" presStyleCnt="0"/>
      <dgm:spPr/>
    </dgm:pt>
    <dgm:pt modelId="{35CCE5EF-7B81-4CE6-AD9E-10B130C17633}" type="pres">
      <dgm:prSet presAssocID="{B09D07D6-C5AD-4812-8FE2-59208CC8F0F8}" presName="rect1" presStyleLbl="alignAcc1" presStyleIdx="0" presStyleCnt="3"/>
      <dgm:spPr/>
      <dgm:t>
        <a:bodyPr/>
        <a:lstStyle/>
        <a:p>
          <a:endParaRPr lang="uk-UA"/>
        </a:p>
      </dgm:t>
    </dgm:pt>
    <dgm:pt modelId="{3CBE55E5-6464-4967-B628-E69703C1B3E7}" type="pres">
      <dgm:prSet presAssocID="{5720322E-79C0-4A48-A489-D6A28975FF7C}" presName="vertSpace2" presStyleLbl="node1" presStyleIdx="0" presStyleCnt="3"/>
      <dgm:spPr/>
    </dgm:pt>
    <dgm:pt modelId="{7143EC91-01F1-4B77-AFB1-84D42C7F2C24}" type="pres">
      <dgm:prSet presAssocID="{5720322E-79C0-4A48-A489-D6A28975FF7C}" presName="circle2" presStyleLbl="node1" presStyleIdx="1" presStyleCnt="3"/>
      <dgm:spPr/>
    </dgm:pt>
    <dgm:pt modelId="{375988FA-34E4-43C1-9B56-89728F851D9C}" type="pres">
      <dgm:prSet presAssocID="{5720322E-79C0-4A48-A489-D6A28975FF7C}" presName="rect2" presStyleLbl="alignAcc1" presStyleIdx="1" presStyleCnt="3"/>
      <dgm:spPr/>
      <dgm:t>
        <a:bodyPr/>
        <a:lstStyle/>
        <a:p>
          <a:endParaRPr lang="uk-UA"/>
        </a:p>
      </dgm:t>
    </dgm:pt>
    <dgm:pt modelId="{5764E53B-A1A7-41F7-B2C6-B384A8C3BF6F}" type="pres">
      <dgm:prSet presAssocID="{2F612491-545C-4ED3-B2F4-5C05DB72DCA8}" presName="vertSpace3" presStyleLbl="node1" presStyleIdx="1" presStyleCnt="3"/>
      <dgm:spPr/>
    </dgm:pt>
    <dgm:pt modelId="{9A3B031F-39B2-483E-AA8B-85A90B8087F4}" type="pres">
      <dgm:prSet presAssocID="{2F612491-545C-4ED3-B2F4-5C05DB72DCA8}" presName="circle3" presStyleLbl="node1" presStyleIdx="2" presStyleCnt="3"/>
      <dgm:spPr/>
    </dgm:pt>
    <dgm:pt modelId="{58EAFDFA-2591-42D7-BA53-EA1439F97F8A}" type="pres">
      <dgm:prSet presAssocID="{2F612491-545C-4ED3-B2F4-5C05DB72DCA8}" presName="rect3" presStyleLbl="alignAcc1" presStyleIdx="2" presStyleCnt="3"/>
      <dgm:spPr/>
      <dgm:t>
        <a:bodyPr/>
        <a:lstStyle/>
        <a:p>
          <a:endParaRPr lang="uk-UA"/>
        </a:p>
      </dgm:t>
    </dgm:pt>
    <dgm:pt modelId="{9E960AB2-1F4D-4DA2-93BC-85E21A0657AA}" type="pres">
      <dgm:prSet presAssocID="{B09D07D6-C5AD-4812-8FE2-59208CC8F0F8}" presName="rect1ParTxNoCh" presStyleLbl="alignAcc1" presStyleIdx="2" presStyleCnt="3">
        <dgm:presLayoutVars>
          <dgm:chMax val="1"/>
          <dgm:bulletEnabled val="1"/>
        </dgm:presLayoutVars>
      </dgm:prSet>
      <dgm:spPr/>
      <dgm:t>
        <a:bodyPr/>
        <a:lstStyle/>
        <a:p>
          <a:endParaRPr lang="uk-UA"/>
        </a:p>
      </dgm:t>
    </dgm:pt>
    <dgm:pt modelId="{DA4AEEC7-B377-4CBD-BCC0-9AF873CA0ACB}" type="pres">
      <dgm:prSet presAssocID="{5720322E-79C0-4A48-A489-D6A28975FF7C}" presName="rect2ParTxNoCh" presStyleLbl="alignAcc1" presStyleIdx="2" presStyleCnt="3">
        <dgm:presLayoutVars>
          <dgm:chMax val="1"/>
          <dgm:bulletEnabled val="1"/>
        </dgm:presLayoutVars>
      </dgm:prSet>
      <dgm:spPr/>
      <dgm:t>
        <a:bodyPr/>
        <a:lstStyle/>
        <a:p>
          <a:endParaRPr lang="uk-UA"/>
        </a:p>
      </dgm:t>
    </dgm:pt>
    <dgm:pt modelId="{904AF69F-6E7E-4559-A796-03569FC1C5EF}" type="pres">
      <dgm:prSet presAssocID="{2F612491-545C-4ED3-B2F4-5C05DB72DCA8}" presName="rect3ParTxNoCh" presStyleLbl="alignAcc1" presStyleIdx="2" presStyleCnt="3">
        <dgm:presLayoutVars>
          <dgm:chMax val="1"/>
          <dgm:bulletEnabled val="1"/>
        </dgm:presLayoutVars>
      </dgm:prSet>
      <dgm:spPr/>
      <dgm:t>
        <a:bodyPr/>
        <a:lstStyle/>
        <a:p>
          <a:endParaRPr lang="uk-UA"/>
        </a:p>
      </dgm:t>
    </dgm:pt>
  </dgm:ptLst>
  <dgm:cxnLst>
    <dgm:cxn modelId="{073E9CA7-3AAA-4E6A-81F6-DA12133756DE}" type="presOf" srcId="{2F612491-545C-4ED3-B2F4-5C05DB72DCA8}" destId="{58EAFDFA-2591-42D7-BA53-EA1439F97F8A}" srcOrd="0" destOrd="0" presId="urn:microsoft.com/office/officeart/2005/8/layout/target3"/>
    <dgm:cxn modelId="{07DFA4E3-7307-4CF1-8BF5-40DD592FD025}" type="presOf" srcId="{B09D07D6-C5AD-4812-8FE2-59208CC8F0F8}" destId="{9E960AB2-1F4D-4DA2-93BC-85E21A0657AA}" srcOrd="1" destOrd="0" presId="urn:microsoft.com/office/officeart/2005/8/layout/target3"/>
    <dgm:cxn modelId="{C016F914-E30C-404E-B9B8-117F17138382}" srcId="{437EC008-0373-4851-B4DA-E06F407FDBD3}" destId="{B09D07D6-C5AD-4812-8FE2-59208CC8F0F8}" srcOrd="0" destOrd="0" parTransId="{F435416B-B990-47CF-900F-407057190326}" sibTransId="{03BE9DCD-FA0A-47D9-8A00-A64F9A32B3E0}"/>
    <dgm:cxn modelId="{A46A66F5-B781-4FB9-8E9F-0606871FBDED}" type="presOf" srcId="{B09D07D6-C5AD-4812-8FE2-59208CC8F0F8}" destId="{35CCE5EF-7B81-4CE6-AD9E-10B130C17633}" srcOrd="0" destOrd="0" presId="urn:microsoft.com/office/officeart/2005/8/layout/target3"/>
    <dgm:cxn modelId="{7BD7D8E6-7BCD-4359-AEA6-649B511F4E76}" srcId="{437EC008-0373-4851-B4DA-E06F407FDBD3}" destId="{5720322E-79C0-4A48-A489-D6A28975FF7C}" srcOrd="1" destOrd="0" parTransId="{772318D1-0009-4B9A-9A76-0C6AA3B24E16}" sibTransId="{B6230FDD-0BAC-4F0E-AF9B-FEC5A1AD5515}"/>
    <dgm:cxn modelId="{67FC6427-4975-4E20-8B56-314CC12BDFB2}" srcId="{437EC008-0373-4851-B4DA-E06F407FDBD3}" destId="{2F612491-545C-4ED3-B2F4-5C05DB72DCA8}" srcOrd="2" destOrd="0" parTransId="{63A8C838-7165-4C83-92B1-FCBB1C90FFD2}" sibTransId="{5728A4BC-B211-4993-92E3-33750276169D}"/>
    <dgm:cxn modelId="{79694F00-80FB-4174-BD55-44E570452DE6}" type="presOf" srcId="{5720322E-79C0-4A48-A489-D6A28975FF7C}" destId="{375988FA-34E4-43C1-9B56-89728F851D9C}" srcOrd="0" destOrd="0" presId="urn:microsoft.com/office/officeart/2005/8/layout/target3"/>
    <dgm:cxn modelId="{02485667-D9E8-41E0-9176-6F1B7B3BC0EF}" type="presOf" srcId="{2F612491-545C-4ED3-B2F4-5C05DB72DCA8}" destId="{904AF69F-6E7E-4559-A796-03569FC1C5EF}" srcOrd="1" destOrd="0" presId="urn:microsoft.com/office/officeart/2005/8/layout/target3"/>
    <dgm:cxn modelId="{73D4D917-3160-4EC4-8511-97E7E9D3E9D6}" type="presOf" srcId="{5720322E-79C0-4A48-A489-D6A28975FF7C}" destId="{DA4AEEC7-B377-4CBD-BCC0-9AF873CA0ACB}" srcOrd="1" destOrd="0" presId="urn:microsoft.com/office/officeart/2005/8/layout/target3"/>
    <dgm:cxn modelId="{0E5976CB-BDBB-4069-90C5-9B405DBF1499}" type="presOf" srcId="{437EC008-0373-4851-B4DA-E06F407FDBD3}" destId="{5FE55967-26CC-4888-9ED1-D505A27942CA}" srcOrd="0" destOrd="0" presId="urn:microsoft.com/office/officeart/2005/8/layout/target3"/>
    <dgm:cxn modelId="{12E1B87C-BBAC-439F-9F20-FAFDBAF798EE}" type="presParOf" srcId="{5FE55967-26CC-4888-9ED1-D505A27942CA}" destId="{E8EDD3BE-D61F-4DA0-BF86-BEC21D7E604E}" srcOrd="0" destOrd="0" presId="urn:microsoft.com/office/officeart/2005/8/layout/target3"/>
    <dgm:cxn modelId="{6E402159-ADFB-45BE-B64C-2F716BA8AD52}" type="presParOf" srcId="{5FE55967-26CC-4888-9ED1-D505A27942CA}" destId="{009110CD-4453-4C45-802B-8E5CD8F78011}" srcOrd="1" destOrd="0" presId="urn:microsoft.com/office/officeart/2005/8/layout/target3"/>
    <dgm:cxn modelId="{FA1B54A5-3439-4E91-B6F5-9F6669119202}" type="presParOf" srcId="{5FE55967-26CC-4888-9ED1-D505A27942CA}" destId="{35CCE5EF-7B81-4CE6-AD9E-10B130C17633}" srcOrd="2" destOrd="0" presId="urn:microsoft.com/office/officeart/2005/8/layout/target3"/>
    <dgm:cxn modelId="{2BFF4DBF-A117-4A94-96B1-5B4DBF1AA68D}" type="presParOf" srcId="{5FE55967-26CC-4888-9ED1-D505A27942CA}" destId="{3CBE55E5-6464-4967-B628-E69703C1B3E7}" srcOrd="3" destOrd="0" presId="urn:microsoft.com/office/officeart/2005/8/layout/target3"/>
    <dgm:cxn modelId="{CBD64D64-B870-400D-90F9-DD41870BA3CD}" type="presParOf" srcId="{5FE55967-26CC-4888-9ED1-D505A27942CA}" destId="{7143EC91-01F1-4B77-AFB1-84D42C7F2C24}" srcOrd="4" destOrd="0" presId="urn:microsoft.com/office/officeart/2005/8/layout/target3"/>
    <dgm:cxn modelId="{1FF09BC3-624E-4A06-A9D1-43CFBD13375F}" type="presParOf" srcId="{5FE55967-26CC-4888-9ED1-D505A27942CA}" destId="{375988FA-34E4-43C1-9B56-89728F851D9C}" srcOrd="5" destOrd="0" presId="urn:microsoft.com/office/officeart/2005/8/layout/target3"/>
    <dgm:cxn modelId="{F2C4146F-2FC5-4A93-BE8A-DACC38ADCF4D}" type="presParOf" srcId="{5FE55967-26CC-4888-9ED1-D505A27942CA}" destId="{5764E53B-A1A7-41F7-B2C6-B384A8C3BF6F}" srcOrd="6" destOrd="0" presId="urn:microsoft.com/office/officeart/2005/8/layout/target3"/>
    <dgm:cxn modelId="{44B7C540-C7A7-4C70-B6CC-96DD2326DD5A}" type="presParOf" srcId="{5FE55967-26CC-4888-9ED1-D505A27942CA}" destId="{9A3B031F-39B2-483E-AA8B-85A90B8087F4}" srcOrd="7" destOrd="0" presId="urn:microsoft.com/office/officeart/2005/8/layout/target3"/>
    <dgm:cxn modelId="{D9997D0A-74E6-4C24-A10B-E3F108851B67}" type="presParOf" srcId="{5FE55967-26CC-4888-9ED1-D505A27942CA}" destId="{58EAFDFA-2591-42D7-BA53-EA1439F97F8A}" srcOrd="8" destOrd="0" presId="urn:microsoft.com/office/officeart/2005/8/layout/target3"/>
    <dgm:cxn modelId="{3AC55ECE-AAE7-4B9F-9814-3370674020EE}" type="presParOf" srcId="{5FE55967-26CC-4888-9ED1-D505A27942CA}" destId="{9E960AB2-1F4D-4DA2-93BC-85E21A0657AA}" srcOrd="9" destOrd="0" presId="urn:microsoft.com/office/officeart/2005/8/layout/target3"/>
    <dgm:cxn modelId="{5C428769-6A0E-4B1D-8D0C-C00F63845057}" type="presParOf" srcId="{5FE55967-26CC-4888-9ED1-D505A27942CA}" destId="{DA4AEEC7-B377-4CBD-BCC0-9AF873CA0ACB}" srcOrd="10" destOrd="0" presId="urn:microsoft.com/office/officeart/2005/8/layout/target3"/>
    <dgm:cxn modelId="{A98398F9-3580-45BA-B9D8-FBD60E653107}" type="presParOf" srcId="{5FE55967-26CC-4888-9ED1-D505A27942CA}" destId="{904AF69F-6E7E-4559-A796-03569FC1C5EF}"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BFE4DF8-4CCB-4F49-8748-52998AB7CAD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D6641752-D269-4D1B-9EDF-7DA3F07FAC27}">
      <dgm:prSet phldrT="[Текст]"/>
      <dgm:spPr/>
      <dgm:t>
        <a:bodyPr/>
        <a:lstStyle/>
        <a:p>
          <a:r>
            <a:rPr lang="uk-UA" smtClean="0"/>
            <a:t>етап впровадження;</a:t>
          </a:r>
          <a:endParaRPr lang="ru-RU"/>
        </a:p>
      </dgm:t>
    </dgm:pt>
    <dgm:pt modelId="{A0A91064-8A95-4BD5-A147-E16FB52E4F49}" type="parTrans" cxnId="{B091597A-A321-4546-BB7D-34DB0D5BC4D7}">
      <dgm:prSet/>
      <dgm:spPr/>
      <dgm:t>
        <a:bodyPr/>
        <a:lstStyle/>
        <a:p>
          <a:endParaRPr lang="ru-RU"/>
        </a:p>
      </dgm:t>
    </dgm:pt>
    <dgm:pt modelId="{6C9B0415-4811-449D-B9D0-2667A9E50B29}" type="sibTrans" cxnId="{B091597A-A321-4546-BB7D-34DB0D5BC4D7}">
      <dgm:prSet/>
      <dgm:spPr/>
      <dgm:t>
        <a:bodyPr/>
        <a:lstStyle/>
        <a:p>
          <a:endParaRPr lang="ru-RU"/>
        </a:p>
      </dgm:t>
    </dgm:pt>
    <dgm:pt modelId="{D227F069-4049-43A0-BF0D-0002E9F5CA16}">
      <dgm:prSet/>
      <dgm:spPr/>
      <dgm:t>
        <a:bodyPr/>
        <a:lstStyle/>
        <a:p>
          <a:r>
            <a:rPr lang="uk-UA" smtClean="0"/>
            <a:t>етап зростання;</a:t>
          </a:r>
          <a:endParaRPr lang="ru-RU"/>
        </a:p>
      </dgm:t>
    </dgm:pt>
    <dgm:pt modelId="{1872984D-F75F-4FA7-89F1-4050C841B040}" type="parTrans" cxnId="{B8B3183D-018B-4AD7-92CE-F7DFB3A2A79A}">
      <dgm:prSet/>
      <dgm:spPr/>
      <dgm:t>
        <a:bodyPr/>
        <a:lstStyle/>
        <a:p>
          <a:endParaRPr lang="ru-RU"/>
        </a:p>
      </dgm:t>
    </dgm:pt>
    <dgm:pt modelId="{9EBBBDE9-8888-49F1-8FB8-E4B1524FD74E}" type="sibTrans" cxnId="{B8B3183D-018B-4AD7-92CE-F7DFB3A2A79A}">
      <dgm:prSet/>
      <dgm:spPr/>
      <dgm:t>
        <a:bodyPr/>
        <a:lstStyle/>
        <a:p>
          <a:endParaRPr lang="ru-RU"/>
        </a:p>
      </dgm:t>
    </dgm:pt>
    <dgm:pt modelId="{83617848-E88E-4BDC-8E69-3457E05CD68D}">
      <dgm:prSet/>
      <dgm:spPr/>
      <dgm:t>
        <a:bodyPr/>
        <a:lstStyle/>
        <a:p>
          <a:r>
            <a:rPr lang="uk-UA" smtClean="0"/>
            <a:t>етап зрілості;</a:t>
          </a:r>
          <a:endParaRPr lang="ru-RU"/>
        </a:p>
      </dgm:t>
    </dgm:pt>
    <dgm:pt modelId="{8D983A91-119F-4BAD-BAA5-1A8E45EF4FE6}" type="parTrans" cxnId="{F2BFEC8D-BC59-4649-981E-9FB1F5A504E0}">
      <dgm:prSet/>
      <dgm:spPr/>
      <dgm:t>
        <a:bodyPr/>
        <a:lstStyle/>
        <a:p>
          <a:endParaRPr lang="ru-RU"/>
        </a:p>
      </dgm:t>
    </dgm:pt>
    <dgm:pt modelId="{71D8C8DC-7952-42A8-AE3D-BBA8D59E331D}" type="sibTrans" cxnId="{F2BFEC8D-BC59-4649-981E-9FB1F5A504E0}">
      <dgm:prSet/>
      <dgm:spPr/>
      <dgm:t>
        <a:bodyPr/>
        <a:lstStyle/>
        <a:p>
          <a:endParaRPr lang="ru-RU"/>
        </a:p>
      </dgm:t>
    </dgm:pt>
    <dgm:pt modelId="{37EDF605-6D26-4BF2-B7A1-A15BA43568A8}">
      <dgm:prSet/>
      <dgm:spPr/>
      <dgm:t>
        <a:bodyPr/>
        <a:lstStyle/>
        <a:p>
          <a:r>
            <a:rPr lang="uk-UA" smtClean="0"/>
            <a:t>етап спаду.</a:t>
          </a:r>
          <a:endParaRPr lang="ru-RU"/>
        </a:p>
      </dgm:t>
    </dgm:pt>
    <dgm:pt modelId="{7A5B73BF-B5E6-49EF-A6C3-E319CD66BB57}" type="parTrans" cxnId="{23BD9F69-0BCB-40FD-8979-AC1D1A2D3326}">
      <dgm:prSet/>
      <dgm:spPr/>
      <dgm:t>
        <a:bodyPr/>
        <a:lstStyle/>
        <a:p>
          <a:endParaRPr lang="ru-RU"/>
        </a:p>
      </dgm:t>
    </dgm:pt>
    <dgm:pt modelId="{6FDC13E2-CC9A-4F8B-A2B1-7F7E6EE70297}" type="sibTrans" cxnId="{23BD9F69-0BCB-40FD-8979-AC1D1A2D3326}">
      <dgm:prSet/>
      <dgm:spPr/>
      <dgm:t>
        <a:bodyPr/>
        <a:lstStyle/>
        <a:p>
          <a:endParaRPr lang="ru-RU"/>
        </a:p>
      </dgm:t>
    </dgm:pt>
    <dgm:pt modelId="{E2EC3A5C-374B-4661-AD71-8D7B1E487D2E}" type="pres">
      <dgm:prSet presAssocID="{CBFE4DF8-4CCB-4F49-8748-52998AB7CAD4}" presName="Name0" presStyleCnt="0">
        <dgm:presLayoutVars>
          <dgm:dir/>
          <dgm:resizeHandles val="exact"/>
        </dgm:presLayoutVars>
      </dgm:prSet>
      <dgm:spPr/>
      <dgm:t>
        <a:bodyPr/>
        <a:lstStyle/>
        <a:p>
          <a:endParaRPr lang="uk-UA"/>
        </a:p>
      </dgm:t>
    </dgm:pt>
    <dgm:pt modelId="{111ACAD7-7729-4AB7-8BA2-14245E5882F5}" type="pres">
      <dgm:prSet presAssocID="{D6641752-D269-4D1B-9EDF-7DA3F07FAC27}" presName="node" presStyleLbl="node1" presStyleIdx="0" presStyleCnt="4">
        <dgm:presLayoutVars>
          <dgm:bulletEnabled val="1"/>
        </dgm:presLayoutVars>
      </dgm:prSet>
      <dgm:spPr/>
      <dgm:t>
        <a:bodyPr/>
        <a:lstStyle/>
        <a:p>
          <a:endParaRPr lang="ru-RU"/>
        </a:p>
      </dgm:t>
    </dgm:pt>
    <dgm:pt modelId="{0F65D4E4-A63C-42E8-90C8-3331C032AC0C}" type="pres">
      <dgm:prSet presAssocID="{6C9B0415-4811-449D-B9D0-2667A9E50B29}" presName="sibTrans" presStyleLbl="sibTrans1D1" presStyleIdx="0" presStyleCnt="3"/>
      <dgm:spPr/>
      <dgm:t>
        <a:bodyPr/>
        <a:lstStyle/>
        <a:p>
          <a:endParaRPr lang="uk-UA"/>
        </a:p>
      </dgm:t>
    </dgm:pt>
    <dgm:pt modelId="{4E48F840-3D34-4658-AB5C-446E276C47CD}" type="pres">
      <dgm:prSet presAssocID="{6C9B0415-4811-449D-B9D0-2667A9E50B29}" presName="connectorText" presStyleLbl="sibTrans1D1" presStyleIdx="0" presStyleCnt="3"/>
      <dgm:spPr/>
      <dgm:t>
        <a:bodyPr/>
        <a:lstStyle/>
        <a:p>
          <a:endParaRPr lang="uk-UA"/>
        </a:p>
      </dgm:t>
    </dgm:pt>
    <dgm:pt modelId="{4A4B17DE-023D-45E1-B3CA-FCC2B756B827}" type="pres">
      <dgm:prSet presAssocID="{D227F069-4049-43A0-BF0D-0002E9F5CA16}" presName="node" presStyleLbl="node1" presStyleIdx="1" presStyleCnt="4">
        <dgm:presLayoutVars>
          <dgm:bulletEnabled val="1"/>
        </dgm:presLayoutVars>
      </dgm:prSet>
      <dgm:spPr/>
      <dgm:t>
        <a:bodyPr/>
        <a:lstStyle/>
        <a:p>
          <a:endParaRPr lang="uk-UA"/>
        </a:p>
      </dgm:t>
    </dgm:pt>
    <dgm:pt modelId="{B241863D-1CB8-49DE-B217-9B1E5FA1C228}" type="pres">
      <dgm:prSet presAssocID="{9EBBBDE9-8888-49F1-8FB8-E4B1524FD74E}" presName="sibTrans" presStyleLbl="sibTrans1D1" presStyleIdx="1" presStyleCnt="3"/>
      <dgm:spPr/>
      <dgm:t>
        <a:bodyPr/>
        <a:lstStyle/>
        <a:p>
          <a:endParaRPr lang="uk-UA"/>
        </a:p>
      </dgm:t>
    </dgm:pt>
    <dgm:pt modelId="{4D0EEDC0-25A4-4BFA-AD41-94E5C4FCB651}" type="pres">
      <dgm:prSet presAssocID="{9EBBBDE9-8888-49F1-8FB8-E4B1524FD74E}" presName="connectorText" presStyleLbl="sibTrans1D1" presStyleIdx="1" presStyleCnt="3"/>
      <dgm:spPr/>
      <dgm:t>
        <a:bodyPr/>
        <a:lstStyle/>
        <a:p>
          <a:endParaRPr lang="uk-UA"/>
        </a:p>
      </dgm:t>
    </dgm:pt>
    <dgm:pt modelId="{1E732A63-463D-4412-B66B-A44C61091135}" type="pres">
      <dgm:prSet presAssocID="{83617848-E88E-4BDC-8E69-3457E05CD68D}" presName="node" presStyleLbl="node1" presStyleIdx="2" presStyleCnt="4">
        <dgm:presLayoutVars>
          <dgm:bulletEnabled val="1"/>
        </dgm:presLayoutVars>
      </dgm:prSet>
      <dgm:spPr/>
      <dgm:t>
        <a:bodyPr/>
        <a:lstStyle/>
        <a:p>
          <a:endParaRPr lang="uk-UA"/>
        </a:p>
      </dgm:t>
    </dgm:pt>
    <dgm:pt modelId="{E517A92C-7EB3-4373-B5B8-A5F82BA68A44}" type="pres">
      <dgm:prSet presAssocID="{71D8C8DC-7952-42A8-AE3D-BBA8D59E331D}" presName="sibTrans" presStyleLbl="sibTrans1D1" presStyleIdx="2" presStyleCnt="3"/>
      <dgm:spPr/>
      <dgm:t>
        <a:bodyPr/>
        <a:lstStyle/>
        <a:p>
          <a:endParaRPr lang="uk-UA"/>
        </a:p>
      </dgm:t>
    </dgm:pt>
    <dgm:pt modelId="{425220ED-DC6B-445D-AB37-5DD354A80FFD}" type="pres">
      <dgm:prSet presAssocID="{71D8C8DC-7952-42A8-AE3D-BBA8D59E331D}" presName="connectorText" presStyleLbl="sibTrans1D1" presStyleIdx="2" presStyleCnt="3"/>
      <dgm:spPr/>
      <dgm:t>
        <a:bodyPr/>
        <a:lstStyle/>
        <a:p>
          <a:endParaRPr lang="uk-UA"/>
        </a:p>
      </dgm:t>
    </dgm:pt>
    <dgm:pt modelId="{0C7843B5-B7A8-4D51-9540-8AFC2F64CFFB}" type="pres">
      <dgm:prSet presAssocID="{37EDF605-6D26-4BF2-B7A1-A15BA43568A8}" presName="node" presStyleLbl="node1" presStyleIdx="3" presStyleCnt="4">
        <dgm:presLayoutVars>
          <dgm:bulletEnabled val="1"/>
        </dgm:presLayoutVars>
      </dgm:prSet>
      <dgm:spPr/>
      <dgm:t>
        <a:bodyPr/>
        <a:lstStyle/>
        <a:p>
          <a:endParaRPr lang="uk-UA"/>
        </a:p>
      </dgm:t>
    </dgm:pt>
  </dgm:ptLst>
  <dgm:cxnLst>
    <dgm:cxn modelId="{849BC5AA-C6D0-4879-80A2-71BDBAD96B3D}" type="presOf" srcId="{6C9B0415-4811-449D-B9D0-2667A9E50B29}" destId="{0F65D4E4-A63C-42E8-90C8-3331C032AC0C}" srcOrd="0" destOrd="0" presId="urn:microsoft.com/office/officeart/2005/8/layout/bProcess3"/>
    <dgm:cxn modelId="{72A2AE70-8722-4088-AFA2-90D5751F8ADC}" type="presOf" srcId="{9EBBBDE9-8888-49F1-8FB8-E4B1524FD74E}" destId="{4D0EEDC0-25A4-4BFA-AD41-94E5C4FCB651}" srcOrd="1" destOrd="0" presId="urn:microsoft.com/office/officeart/2005/8/layout/bProcess3"/>
    <dgm:cxn modelId="{61BC2124-6B35-405E-86FC-A187D2F69339}" type="presOf" srcId="{6C9B0415-4811-449D-B9D0-2667A9E50B29}" destId="{4E48F840-3D34-4658-AB5C-446E276C47CD}" srcOrd="1" destOrd="0" presId="urn:microsoft.com/office/officeart/2005/8/layout/bProcess3"/>
    <dgm:cxn modelId="{ED89A064-0DC2-40C9-8F11-042F55BA7C76}" type="presOf" srcId="{71D8C8DC-7952-42A8-AE3D-BBA8D59E331D}" destId="{425220ED-DC6B-445D-AB37-5DD354A80FFD}" srcOrd="1" destOrd="0" presId="urn:microsoft.com/office/officeart/2005/8/layout/bProcess3"/>
    <dgm:cxn modelId="{23BD9F69-0BCB-40FD-8979-AC1D1A2D3326}" srcId="{CBFE4DF8-4CCB-4F49-8748-52998AB7CAD4}" destId="{37EDF605-6D26-4BF2-B7A1-A15BA43568A8}" srcOrd="3" destOrd="0" parTransId="{7A5B73BF-B5E6-49EF-A6C3-E319CD66BB57}" sibTransId="{6FDC13E2-CC9A-4F8B-A2B1-7F7E6EE70297}"/>
    <dgm:cxn modelId="{71FAB4AB-D738-46A5-9D52-8340E13EF9C5}" type="presOf" srcId="{37EDF605-6D26-4BF2-B7A1-A15BA43568A8}" destId="{0C7843B5-B7A8-4D51-9540-8AFC2F64CFFB}" srcOrd="0" destOrd="0" presId="urn:microsoft.com/office/officeart/2005/8/layout/bProcess3"/>
    <dgm:cxn modelId="{080C601D-FF15-4278-A490-B1C51CB163F8}" type="presOf" srcId="{D227F069-4049-43A0-BF0D-0002E9F5CA16}" destId="{4A4B17DE-023D-45E1-B3CA-FCC2B756B827}" srcOrd="0" destOrd="0" presId="urn:microsoft.com/office/officeart/2005/8/layout/bProcess3"/>
    <dgm:cxn modelId="{6B54EAC3-D7BF-4554-A167-FE18FDF40956}" type="presOf" srcId="{D6641752-D269-4D1B-9EDF-7DA3F07FAC27}" destId="{111ACAD7-7729-4AB7-8BA2-14245E5882F5}" srcOrd="0" destOrd="0" presId="urn:microsoft.com/office/officeart/2005/8/layout/bProcess3"/>
    <dgm:cxn modelId="{4036C0A6-D548-4F82-AF95-F38FABC343FD}" type="presOf" srcId="{9EBBBDE9-8888-49F1-8FB8-E4B1524FD74E}" destId="{B241863D-1CB8-49DE-B217-9B1E5FA1C228}" srcOrd="0" destOrd="0" presId="urn:microsoft.com/office/officeart/2005/8/layout/bProcess3"/>
    <dgm:cxn modelId="{B8B3183D-018B-4AD7-92CE-F7DFB3A2A79A}" srcId="{CBFE4DF8-4CCB-4F49-8748-52998AB7CAD4}" destId="{D227F069-4049-43A0-BF0D-0002E9F5CA16}" srcOrd="1" destOrd="0" parTransId="{1872984D-F75F-4FA7-89F1-4050C841B040}" sibTransId="{9EBBBDE9-8888-49F1-8FB8-E4B1524FD74E}"/>
    <dgm:cxn modelId="{ADCA2E1A-E1A9-44F9-A876-F33E7B4B964A}" type="presOf" srcId="{83617848-E88E-4BDC-8E69-3457E05CD68D}" destId="{1E732A63-463D-4412-B66B-A44C61091135}" srcOrd="0" destOrd="0" presId="urn:microsoft.com/office/officeart/2005/8/layout/bProcess3"/>
    <dgm:cxn modelId="{F2BFEC8D-BC59-4649-981E-9FB1F5A504E0}" srcId="{CBFE4DF8-4CCB-4F49-8748-52998AB7CAD4}" destId="{83617848-E88E-4BDC-8E69-3457E05CD68D}" srcOrd="2" destOrd="0" parTransId="{8D983A91-119F-4BAD-BAA5-1A8E45EF4FE6}" sibTransId="{71D8C8DC-7952-42A8-AE3D-BBA8D59E331D}"/>
    <dgm:cxn modelId="{AB32D7A1-DA72-4EE3-B4AE-4AEA0BFB2F13}" type="presOf" srcId="{71D8C8DC-7952-42A8-AE3D-BBA8D59E331D}" destId="{E517A92C-7EB3-4373-B5B8-A5F82BA68A44}" srcOrd="0" destOrd="0" presId="urn:microsoft.com/office/officeart/2005/8/layout/bProcess3"/>
    <dgm:cxn modelId="{91931A05-A139-40FE-9ED1-8AF3913262A8}" type="presOf" srcId="{CBFE4DF8-4CCB-4F49-8748-52998AB7CAD4}" destId="{E2EC3A5C-374B-4661-AD71-8D7B1E487D2E}" srcOrd="0" destOrd="0" presId="urn:microsoft.com/office/officeart/2005/8/layout/bProcess3"/>
    <dgm:cxn modelId="{B091597A-A321-4546-BB7D-34DB0D5BC4D7}" srcId="{CBFE4DF8-4CCB-4F49-8748-52998AB7CAD4}" destId="{D6641752-D269-4D1B-9EDF-7DA3F07FAC27}" srcOrd="0" destOrd="0" parTransId="{A0A91064-8A95-4BD5-A147-E16FB52E4F49}" sibTransId="{6C9B0415-4811-449D-B9D0-2667A9E50B29}"/>
    <dgm:cxn modelId="{F0B5B87F-A6F2-4D37-9BC4-AE0F3A83E0BE}" type="presParOf" srcId="{E2EC3A5C-374B-4661-AD71-8D7B1E487D2E}" destId="{111ACAD7-7729-4AB7-8BA2-14245E5882F5}" srcOrd="0" destOrd="0" presId="urn:microsoft.com/office/officeart/2005/8/layout/bProcess3"/>
    <dgm:cxn modelId="{FB5F9767-86E7-4B1E-97A1-73A6C3A04C37}" type="presParOf" srcId="{E2EC3A5C-374B-4661-AD71-8D7B1E487D2E}" destId="{0F65D4E4-A63C-42E8-90C8-3331C032AC0C}" srcOrd="1" destOrd="0" presId="urn:microsoft.com/office/officeart/2005/8/layout/bProcess3"/>
    <dgm:cxn modelId="{813A6EF5-0189-44E6-8C75-938089825504}" type="presParOf" srcId="{0F65D4E4-A63C-42E8-90C8-3331C032AC0C}" destId="{4E48F840-3D34-4658-AB5C-446E276C47CD}" srcOrd="0" destOrd="0" presId="urn:microsoft.com/office/officeart/2005/8/layout/bProcess3"/>
    <dgm:cxn modelId="{7A2BCC06-50D4-49BD-A2D5-9D330CB1D717}" type="presParOf" srcId="{E2EC3A5C-374B-4661-AD71-8D7B1E487D2E}" destId="{4A4B17DE-023D-45E1-B3CA-FCC2B756B827}" srcOrd="2" destOrd="0" presId="urn:microsoft.com/office/officeart/2005/8/layout/bProcess3"/>
    <dgm:cxn modelId="{1298994E-C9A9-4EB0-9AA3-5E79BC282A26}" type="presParOf" srcId="{E2EC3A5C-374B-4661-AD71-8D7B1E487D2E}" destId="{B241863D-1CB8-49DE-B217-9B1E5FA1C228}" srcOrd="3" destOrd="0" presId="urn:microsoft.com/office/officeart/2005/8/layout/bProcess3"/>
    <dgm:cxn modelId="{5E5C0A2D-3D1D-4C3F-9764-AEE6FB587EB2}" type="presParOf" srcId="{B241863D-1CB8-49DE-B217-9B1E5FA1C228}" destId="{4D0EEDC0-25A4-4BFA-AD41-94E5C4FCB651}" srcOrd="0" destOrd="0" presId="urn:microsoft.com/office/officeart/2005/8/layout/bProcess3"/>
    <dgm:cxn modelId="{DFA69DEB-8C01-4C04-BE9B-472437A300DB}" type="presParOf" srcId="{E2EC3A5C-374B-4661-AD71-8D7B1E487D2E}" destId="{1E732A63-463D-4412-B66B-A44C61091135}" srcOrd="4" destOrd="0" presId="urn:microsoft.com/office/officeart/2005/8/layout/bProcess3"/>
    <dgm:cxn modelId="{DC9CE7CA-F58D-4675-9A37-EF93C0FDEC24}" type="presParOf" srcId="{E2EC3A5C-374B-4661-AD71-8D7B1E487D2E}" destId="{E517A92C-7EB3-4373-B5B8-A5F82BA68A44}" srcOrd="5" destOrd="0" presId="urn:microsoft.com/office/officeart/2005/8/layout/bProcess3"/>
    <dgm:cxn modelId="{AC203CD2-4F9B-4B53-BC76-09BAF2B98AA4}" type="presParOf" srcId="{E517A92C-7EB3-4373-B5B8-A5F82BA68A44}" destId="{425220ED-DC6B-445D-AB37-5DD354A80FFD}" srcOrd="0" destOrd="0" presId="urn:microsoft.com/office/officeart/2005/8/layout/bProcess3"/>
    <dgm:cxn modelId="{6DE1D4DA-29BB-4D05-AC4E-E4B0099EC171}" type="presParOf" srcId="{E2EC3A5C-374B-4661-AD71-8D7B1E487D2E}" destId="{0C7843B5-B7A8-4D51-9540-8AFC2F64CFFB}"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9265996-E3C5-473E-B9F7-F537FC929807}"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769A2B17-36BF-4E74-9FD4-8C9FB72CCD1F}">
      <dgm:prSet phldrT="[Текст]"/>
      <dgm:spPr/>
      <dgm:t>
        <a:bodyPr/>
        <a:lstStyle/>
        <a:p>
          <a:r>
            <a:rPr lang="uk-UA" smtClean="0"/>
            <a:t>зміна смаків покупців;</a:t>
          </a:r>
          <a:endParaRPr lang="ru-RU"/>
        </a:p>
      </dgm:t>
    </dgm:pt>
    <dgm:pt modelId="{8B0E7A8F-9985-43CD-997A-B4507FC0F805}" type="parTrans" cxnId="{68A4F1B5-04D2-4B2A-9861-916F6B3A8534}">
      <dgm:prSet/>
      <dgm:spPr/>
      <dgm:t>
        <a:bodyPr/>
        <a:lstStyle/>
        <a:p>
          <a:endParaRPr lang="ru-RU"/>
        </a:p>
      </dgm:t>
    </dgm:pt>
    <dgm:pt modelId="{15D3D154-00D0-4817-8580-4AFE11C4A711}" type="sibTrans" cxnId="{68A4F1B5-04D2-4B2A-9861-916F6B3A8534}">
      <dgm:prSet/>
      <dgm:spPr/>
      <dgm:t>
        <a:bodyPr/>
        <a:lstStyle/>
        <a:p>
          <a:endParaRPr lang="ru-RU"/>
        </a:p>
      </dgm:t>
    </dgm:pt>
    <dgm:pt modelId="{D771FDCF-8F02-4DF4-9222-C16F0F0B9F33}">
      <dgm:prSet/>
      <dgm:spPr/>
      <dgm:t>
        <a:bodyPr/>
        <a:lstStyle/>
        <a:p>
          <a:r>
            <a:rPr lang="uk-UA" smtClean="0"/>
            <a:t>нові досягнення в технології;</a:t>
          </a:r>
          <a:endParaRPr lang="ru-RU"/>
        </a:p>
      </dgm:t>
    </dgm:pt>
    <dgm:pt modelId="{C8F5056D-262B-48BD-A0E6-7B046947D35F}" type="parTrans" cxnId="{0227B7E2-8341-40BF-BAA8-D93928E8F05F}">
      <dgm:prSet/>
      <dgm:spPr/>
      <dgm:t>
        <a:bodyPr/>
        <a:lstStyle/>
        <a:p>
          <a:endParaRPr lang="ru-RU"/>
        </a:p>
      </dgm:t>
    </dgm:pt>
    <dgm:pt modelId="{AC10F22C-A689-4FE5-9797-E888A6515B44}" type="sibTrans" cxnId="{0227B7E2-8341-40BF-BAA8-D93928E8F05F}">
      <dgm:prSet/>
      <dgm:spPr/>
      <dgm:t>
        <a:bodyPr/>
        <a:lstStyle/>
        <a:p>
          <a:endParaRPr lang="ru-RU"/>
        </a:p>
      </dgm:t>
    </dgm:pt>
    <dgm:pt modelId="{A8A6E6E2-69BB-48F7-AB20-1B10714A3B68}">
      <dgm:prSet/>
      <dgm:spPr/>
      <dgm:t>
        <a:bodyPr/>
        <a:lstStyle/>
        <a:p>
          <a:r>
            <a:rPr lang="uk-UA" smtClean="0"/>
            <a:t>загострення конкуренції.</a:t>
          </a:r>
          <a:endParaRPr lang="ru-RU"/>
        </a:p>
      </dgm:t>
    </dgm:pt>
    <dgm:pt modelId="{9A6C8CC5-1E10-420B-8335-FA45414C7BB3}" type="parTrans" cxnId="{5BB7CC25-BF5C-4989-8D69-63F00DD0BC7A}">
      <dgm:prSet/>
      <dgm:spPr/>
      <dgm:t>
        <a:bodyPr/>
        <a:lstStyle/>
        <a:p>
          <a:endParaRPr lang="ru-RU"/>
        </a:p>
      </dgm:t>
    </dgm:pt>
    <dgm:pt modelId="{DF9CB29F-84CF-4962-9D42-5594F84A5B2B}" type="sibTrans" cxnId="{5BB7CC25-BF5C-4989-8D69-63F00DD0BC7A}">
      <dgm:prSet/>
      <dgm:spPr/>
      <dgm:t>
        <a:bodyPr/>
        <a:lstStyle/>
        <a:p>
          <a:endParaRPr lang="ru-RU"/>
        </a:p>
      </dgm:t>
    </dgm:pt>
    <dgm:pt modelId="{9436F1F7-9B18-4D57-932C-A1473A8F3273}" type="pres">
      <dgm:prSet presAssocID="{99265996-E3C5-473E-B9F7-F537FC929807}" presName="compositeShape" presStyleCnt="0">
        <dgm:presLayoutVars>
          <dgm:dir/>
          <dgm:resizeHandles/>
        </dgm:presLayoutVars>
      </dgm:prSet>
      <dgm:spPr/>
      <dgm:t>
        <a:bodyPr/>
        <a:lstStyle/>
        <a:p>
          <a:endParaRPr lang="uk-UA"/>
        </a:p>
      </dgm:t>
    </dgm:pt>
    <dgm:pt modelId="{55D52411-9095-48A0-A7A0-875C5024E68D}" type="pres">
      <dgm:prSet presAssocID="{99265996-E3C5-473E-B9F7-F537FC929807}" presName="pyramid" presStyleLbl="node1" presStyleIdx="0" presStyleCnt="1"/>
      <dgm:spPr/>
    </dgm:pt>
    <dgm:pt modelId="{D94C5E96-FECE-478C-BC29-19CCDBA5D29F}" type="pres">
      <dgm:prSet presAssocID="{99265996-E3C5-473E-B9F7-F537FC929807}" presName="theList" presStyleCnt="0"/>
      <dgm:spPr/>
    </dgm:pt>
    <dgm:pt modelId="{929087BE-0E33-485B-A8E4-DEF2A4B86ADD}" type="pres">
      <dgm:prSet presAssocID="{769A2B17-36BF-4E74-9FD4-8C9FB72CCD1F}" presName="aNode" presStyleLbl="fgAcc1" presStyleIdx="0" presStyleCnt="3">
        <dgm:presLayoutVars>
          <dgm:bulletEnabled val="1"/>
        </dgm:presLayoutVars>
      </dgm:prSet>
      <dgm:spPr/>
      <dgm:t>
        <a:bodyPr/>
        <a:lstStyle/>
        <a:p>
          <a:endParaRPr lang="uk-UA"/>
        </a:p>
      </dgm:t>
    </dgm:pt>
    <dgm:pt modelId="{75CC60E7-8735-4149-8F57-C0EE2CFC5054}" type="pres">
      <dgm:prSet presAssocID="{769A2B17-36BF-4E74-9FD4-8C9FB72CCD1F}" presName="aSpace" presStyleCnt="0"/>
      <dgm:spPr/>
    </dgm:pt>
    <dgm:pt modelId="{0C05907C-7B35-4BBC-B79C-303B006DB003}" type="pres">
      <dgm:prSet presAssocID="{D771FDCF-8F02-4DF4-9222-C16F0F0B9F33}" presName="aNode" presStyleLbl="fgAcc1" presStyleIdx="1" presStyleCnt="3">
        <dgm:presLayoutVars>
          <dgm:bulletEnabled val="1"/>
        </dgm:presLayoutVars>
      </dgm:prSet>
      <dgm:spPr/>
      <dgm:t>
        <a:bodyPr/>
        <a:lstStyle/>
        <a:p>
          <a:endParaRPr lang="uk-UA"/>
        </a:p>
      </dgm:t>
    </dgm:pt>
    <dgm:pt modelId="{A1EFAE30-B4C4-47CF-BDB1-549FBABB1213}" type="pres">
      <dgm:prSet presAssocID="{D771FDCF-8F02-4DF4-9222-C16F0F0B9F33}" presName="aSpace" presStyleCnt="0"/>
      <dgm:spPr/>
    </dgm:pt>
    <dgm:pt modelId="{61FD2492-FD65-4829-8337-A06F6FFBE034}" type="pres">
      <dgm:prSet presAssocID="{A8A6E6E2-69BB-48F7-AB20-1B10714A3B68}" presName="aNode" presStyleLbl="fgAcc1" presStyleIdx="2" presStyleCnt="3">
        <dgm:presLayoutVars>
          <dgm:bulletEnabled val="1"/>
        </dgm:presLayoutVars>
      </dgm:prSet>
      <dgm:spPr/>
      <dgm:t>
        <a:bodyPr/>
        <a:lstStyle/>
        <a:p>
          <a:endParaRPr lang="uk-UA"/>
        </a:p>
      </dgm:t>
    </dgm:pt>
    <dgm:pt modelId="{52A31C5E-4C41-48DF-86B8-9C68702F9829}" type="pres">
      <dgm:prSet presAssocID="{A8A6E6E2-69BB-48F7-AB20-1B10714A3B68}" presName="aSpace" presStyleCnt="0"/>
      <dgm:spPr/>
    </dgm:pt>
  </dgm:ptLst>
  <dgm:cxnLst>
    <dgm:cxn modelId="{0227B7E2-8341-40BF-BAA8-D93928E8F05F}" srcId="{99265996-E3C5-473E-B9F7-F537FC929807}" destId="{D771FDCF-8F02-4DF4-9222-C16F0F0B9F33}" srcOrd="1" destOrd="0" parTransId="{C8F5056D-262B-48BD-A0E6-7B046947D35F}" sibTransId="{AC10F22C-A689-4FE5-9797-E888A6515B44}"/>
    <dgm:cxn modelId="{7F96197C-E710-4D9D-AC31-C25A0721FDDC}" type="presOf" srcId="{D771FDCF-8F02-4DF4-9222-C16F0F0B9F33}" destId="{0C05907C-7B35-4BBC-B79C-303B006DB003}" srcOrd="0" destOrd="0" presId="urn:microsoft.com/office/officeart/2005/8/layout/pyramid2"/>
    <dgm:cxn modelId="{5BB7CC25-BF5C-4989-8D69-63F00DD0BC7A}" srcId="{99265996-E3C5-473E-B9F7-F537FC929807}" destId="{A8A6E6E2-69BB-48F7-AB20-1B10714A3B68}" srcOrd="2" destOrd="0" parTransId="{9A6C8CC5-1E10-420B-8335-FA45414C7BB3}" sibTransId="{DF9CB29F-84CF-4962-9D42-5594F84A5B2B}"/>
    <dgm:cxn modelId="{692A50A8-CC44-41A1-9C49-F9824098B044}" type="presOf" srcId="{99265996-E3C5-473E-B9F7-F537FC929807}" destId="{9436F1F7-9B18-4D57-932C-A1473A8F3273}" srcOrd="0" destOrd="0" presId="urn:microsoft.com/office/officeart/2005/8/layout/pyramid2"/>
    <dgm:cxn modelId="{F62E53AE-D56C-474C-909C-8B4F90F75DF6}" type="presOf" srcId="{A8A6E6E2-69BB-48F7-AB20-1B10714A3B68}" destId="{61FD2492-FD65-4829-8337-A06F6FFBE034}" srcOrd="0" destOrd="0" presId="urn:microsoft.com/office/officeart/2005/8/layout/pyramid2"/>
    <dgm:cxn modelId="{4E2A06CB-798C-4BA4-B053-CC4AE1FF9BEB}" type="presOf" srcId="{769A2B17-36BF-4E74-9FD4-8C9FB72CCD1F}" destId="{929087BE-0E33-485B-A8E4-DEF2A4B86ADD}" srcOrd="0" destOrd="0" presId="urn:microsoft.com/office/officeart/2005/8/layout/pyramid2"/>
    <dgm:cxn modelId="{68A4F1B5-04D2-4B2A-9861-916F6B3A8534}" srcId="{99265996-E3C5-473E-B9F7-F537FC929807}" destId="{769A2B17-36BF-4E74-9FD4-8C9FB72CCD1F}" srcOrd="0" destOrd="0" parTransId="{8B0E7A8F-9985-43CD-997A-B4507FC0F805}" sibTransId="{15D3D154-00D0-4817-8580-4AFE11C4A711}"/>
    <dgm:cxn modelId="{552B17CB-D33C-4723-A35D-F7231CF87BD0}" type="presParOf" srcId="{9436F1F7-9B18-4D57-932C-A1473A8F3273}" destId="{55D52411-9095-48A0-A7A0-875C5024E68D}" srcOrd="0" destOrd="0" presId="urn:microsoft.com/office/officeart/2005/8/layout/pyramid2"/>
    <dgm:cxn modelId="{FBAA2C60-AC2A-424C-B825-DF55C76B0114}" type="presParOf" srcId="{9436F1F7-9B18-4D57-932C-A1473A8F3273}" destId="{D94C5E96-FECE-478C-BC29-19CCDBA5D29F}" srcOrd="1" destOrd="0" presId="urn:microsoft.com/office/officeart/2005/8/layout/pyramid2"/>
    <dgm:cxn modelId="{EA9340B0-2018-42A8-B4F0-8D3E962A6B74}" type="presParOf" srcId="{D94C5E96-FECE-478C-BC29-19CCDBA5D29F}" destId="{929087BE-0E33-485B-A8E4-DEF2A4B86ADD}" srcOrd="0" destOrd="0" presId="urn:microsoft.com/office/officeart/2005/8/layout/pyramid2"/>
    <dgm:cxn modelId="{906807FA-7A1F-47A6-9C08-E6D718164395}" type="presParOf" srcId="{D94C5E96-FECE-478C-BC29-19CCDBA5D29F}" destId="{75CC60E7-8735-4149-8F57-C0EE2CFC5054}" srcOrd="1" destOrd="0" presId="urn:microsoft.com/office/officeart/2005/8/layout/pyramid2"/>
    <dgm:cxn modelId="{5D9F9DE3-F86C-471B-87AC-A83BDD3A0284}" type="presParOf" srcId="{D94C5E96-FECE-478C-BC29-19CCDBA5D29F}" destId="{0C05907C-7B35-4BBC-B79C-303B006DB003}" srcOrd="2" destOrd="0" presId="urn:microsoft.com/office/officeart/2005/8/layout/pyramid2"/>
    <dgm:cxn modelId="{A8C30B89-0F4C-47D2-B014-4A3BBC1FE25E}" type="presParOf" srcId="{D94C5E96-FECE-478C-BC29-19CCDBA5D29F}" destId="{A1EFAE30-B4C4-47CF-BDB1-549FBABB1213}" srcOrd="3" destOrd="0" presId="urn:microsoft.com/office/officeart/2005/8/layout/pyramid2"/>
    <dgm:cxn modelId="{753C55D6-0243-4B9C-A35B-BFE3BE15721F}" type="presParOf" srcId="{D94C5E96-FECE-478C-BC29-19CCDBA5D29F}" destId="{61FD2492-FD65-4829-8337-A06F6FFBE034}" srcOrd="4" destOrd="0" presId="urn:microsoft.com/office/officeart/2005/8/layout/pyramid2"/>
    <dgm:cxn modelId="{03B40402-EDB6-44D3-AD72-7508998D7BBC}" type="presParOf" srcId="{D94C5E96-FECE-478C-BC29-19CCDBA5D29F}" destId="{52A31C5E-4C41-48DF-86B8-9C68702F982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DA873-D26C-4D1D-A9CE-30DC9CD8A58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F516C2C8-6E39-4C37-8AAF-1907EEC21337}">
      <dgm:prSet phldrT="[Текст]" custT="1"/>
      <dgm:spPr/>
      <dgm:t>
        <a:bodyPr/>
        <a:lstStyle/>
        <a:p>
          <a:r>
            <a:rPr lang="uk-UA" sz="1600" b="1" dirty="0" smtClean="0">
              <a:latin typeface="Times New Roman" pitchFamily="18" charset="0"/>
              <a:cs typeface="Times New Roman" pitchFamily="18" charset="0"/>
            </a:rPr>
            <a:t>Сумісність</a:t>
          </a:r>
          <a:endParaRPr lang="ru-RU" sz="1600" dirty="0">
            <a:latin typeface="Times New Roman" pitchFamily="18" charset="0"/>
            <a:cs typeface="Times New Roman" pitchFamily="18" charset="0"/>
          </a:endParaRPr>
        </a:p>
      </dgm:t>
    </dgm:pt>
    <dgm:pt modelId="{4F26B410-FFCF-421D-89F7-2B956B4773F6}" type="parTrans" cxnId="{C84DA84A-E085-443B-B671-440796BB02BE}">
      <dgm:prSet/>
      <dgm:spPr/>
      <dgm:t>
        <a:bodyPr/>
        <a:lstStyle/>
        <a:p>
          <a:endParaRPr lang="ru-RU"/>
        </a:p>
      </dgm:t>
    </dgm:pt>
    <dgm:pt modelId="{56FD76D4-93F9-49B2-A152-7634C39DF5BC}" type="sibTrans" cxnId="{C84DA84A-E085-443B-B671-440796BB02BE}">
      <dgm:prSet/>
      <dgm:spPr/>
      <dgm:t>
        <a:bodyPr/>
        <a:lstStyle/>
        <a:p>
          <a:endParaRPr lang="ru-RU"/>
        </a:p>
      </dgm:t>
    </dgm:pt>
    <dgm:pt modelId="{43D060C7-BEA6-4D74-9F9B-D13949276F95}">
      <dgm:prSet custT="1"/>
      <dgm:spPr/>
      <dgm:t>
        <a:bodyPr/>
        <a:lstStyle/>
        <a:p>
          <a:r>
            <a:rPr lang="uk-UA" sz="1600" b="1" dirty="0" err="1" smtClean="0">
              <a:latin typeface="Times New Roman" pitchFamily="18" charset="0"/>
              <a:cs typeface="Times New Roman" pitchFamily="18" charset="0"/>
            </a:rPr>
            <a:t>Випробовність</a:t>
          </a:r>
          <a:endParaRPr lang="ru-RU" sz="1600" dirty="0">
            <a:latin typeface="Times New Roman" pitchFamily="18" charset="0"/>
            <a:cs typeface="Times New Roman" pitchFamily="18" charset="0"/>
          </a:endParaRPr>
        </a:p>
      </dgm:t>
    </dgm:pt>
    <dgm:pt modelId="{A3E1A145-C0D0-4DA5-8893-4A19F913236C}" type="parTrans" cxnId="{6A3169F2-975A-42D4-AC81-132DB50F2AFF}">
      <dgm:prSet/>
      <dgm:spPr/>
      <dgm:t>
        <a:bodyPr/>
        <a:lstStyle/>
        <a:p>
          <a:endParaRPr lang="ru-RU"/>
        </a:p>
      </dgm:t>
    </dgm:pt>
    <dgm:pt modelId="{3EAAC92A-2039-4F4D-BCED-D59A5A93D51B}" type="sibTrans" cxnId="{6A3169F2-975A-42D4-AC81-132DB50F2AFF}">
      <dgm:prSet/>
      <dgm:spPr/>
      <dgm:t>
        <a:bodyPr/>
        <a:lstStyle/>
        <a:p>
          <a:endParaRPr lang="ru-RU"/>
        </a:p>
      </dgm:t>
    </dgm:pt>
    <dgm:pt modelId="{F9A06245-679A-44FA-873D-BFECEE56A23F}">
      <dgm:prSet custT="1"/>
      <dgm:spPr/>
      <dgm:t>
        <a:bodyPr/>
        <a:lstStyle/>
        <a:p>
          <a:r>
            <a:rPr lang="uk-UA" sz="1600" b="1" dirty="0" err="1" smtClean="0">
              <a:latin typeface="Times New Roman" pitchFamily="18" charset="0"/>
              <a:cs typeface="Times New Roman" pitchFamily="18" charset="0"/>
            </a:rPr>
            <a:t>Спостережність</a:t>
          </a:r>
          <a:r>
            <a:rPr lang="uk-UA" sz="1600" b="1"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21D03C3C-8D31-4D3A-8521-5EE8AB0FF6ED}" type="parTrans" cxnId="{01BD8CDD-C59A-4468-A826-0C2CFEA7AB89}">
      <dgm:prSet/>
      <dgm:spPr/>
      <dgm:t>
        <a:bodyPr/>
        <a:lstStyle/>
        <a:p>
          <a:endParaRPr lang="ru-RU"/>
        </a:p>
      </dgm:t>
    </dgm:pt>
    <dgm:pt modelId="{30518B05-795F-441B-9DF7-773FC59EC3A4}" type="sibTrans" cxnId="{01BD8CDD-C59A-4468-A826-0C2CFEA7AB89}">
      <dgm:prSet/>
      <dgm:spPr/>
      <dgm:t>
        <a:bodyPr/>
        <a:lstStyle/>
        <a:p>
          <a:endParaRPr lang="ru-RU"/>
        </a:p>
      </dgm:t>
    </dgm:pt>
    <dgm:pt modelId="{E2D1BB3E-23DE-4149-A57A-D673CC8D1305}">
      <dgm:prSet custT="1"/>
      <dgm:spPr/>
      <dgm:t>
        <a:bodyPr/>
        <a:lstStyle/>
        <a:p>
          <a:r>
            <a:rPr lang="uk-UA" sz="1600" b="1" dirty="0" smtClean="0">
              <a:latin typeface="Times New Roman" pitchFamily="18" charset="0"/>
              <a:cs typeface="Times New Roman" pitchFamily="18" charset="0"/>
            </a:rPr>
            <a:t>Швидкість</a:t>
          </a:r>
          <a:endParaRPr lang="ru-RU" sz="1600" dirty="0">
            <a:latin typeface="Times New Roman" pitchFamily="18" charset="0"/>
            <a:cs typeface="Times New Roman" pitchFamily="18" charset="0"/>
          </a:endParaRPr>
        </a:p>
      </dgm:t>
    </dgm:pt>
    <dgm:pt modelId="{02257B10-2725-44EA-9DD2-A7D715885AA0}" type="parTrans" cxnId="{E71BCA44-6EAB-4F36-BCAC-E5B413A33948}">
      <dgm:prSet/>
      <dgm:spPr/>
      <dgm:t>
        <a:bodyPr/>
        <a:lstStyle/>
        <a:p>
          <a:endParaRPr lang="ru-RU"/>
        </a:p>
      </dgm:t>
    </dgm:pt>
    <dgm:pt modelId="{21727E3E-F90E-46AE-A032-67A48014454C}" type="sibTrans" cxnId="{E71BCA44-6EAB-4F36-BCAC-E5B413A33948}">
      <dgm:prSet/>
      <dgm:spPr/>
      <dgm:t>
        <a:bodyPr/>
        <a:lstStyle/>
        <a:p>
          <a:endParaRPr lang="ru-RU"/>
        </a:p>
      </dgm:t>
    </dgm:pt>
    <dgm:pt modelId="{E138B2F5-AAA3-4B1A-A587-4346C42B5816}">
      <dgm:prSet custT="1"/>
      <dgm:spPr/>
      <dgm:t>
        <a:bodyPr/>
        <a:lstStyle/>
        <a:p>
          <a:r>
            <a:rPr lang="uk-UA" sz="1600" b="1" dirty="0" smtClean="0">
              <a:latin typeface="Times New Roman" pitchFamily="18" charset="0"/>
              <a:cs typeface="Times New Roman" pitchFamily="18" charset="0"/>
            </a:rPr>
            <a:t>Простота</a:t>
          </a:r>
          <a:endParaRPr lang="ru-RU" sz="1600" dirty="0">
            <a:latin typeface="Times New Roman" pitchFamily="18" charset="0"/>
            <a:cs typeface="Times New Roman" pitchFamily="18" charset="0"/>
          </a:endParaRPr>
        </a:p>
      </dgm:t>
    </dgm:pt>
    <dgm:pt modelId="{0B316F2B-6865-4A3A-A8B0-2D7F1BE42334}" type="parTrans" cxnId="{86688076-7A09-42C0-B0EA-AEEE0F4E1F05}">
      <dgm:prSet/>
      <dgm:spPr/>
      <dgm:t>
        <a:bodyPr/>
        <a:lstStyle/>
        <a:p>
          <a:endParaRPr lang="ru-RU"/>
        </a:p>
      </dgm:t>
    </dgm:pt>
    <dgm:pt modelId="{7AA4AF07-FF77-4818-ABC0-FC4A0BB88498}" type="sibTrans" cxnId="{86688076-7A09-42C0-B0EA-AEEE0F4E1F05}">
      <dgm:prSet/>
      <dgm:spPr/>
      <dgm:t>
        <a:bodyPr/>
        <a:lstStyle/>
        <a:p>
          <a:endParaRPr lang="ru-RU"/>
        </a:p>
      </dgm:t>
    </dgm:pt>
    <dgm:pt modelId="{A804752D-0968-4C8C-8EC8-75566A394A33}">
      <dgm:prSet custT="1"/>
      <dgm:spPr/>
      <dgm:t>
        <a:bodyPr/>
        <a:lstStyle/>
        <a:p>
          <a:r>
            <a:rPr lang="uk-UA" sz="1600" b="1" dirty="0" smtClean="0">
              <a:latin typeface="Times New Roman" pitchFamily="18" charset="0"/>
              <a:cs typeface="Times New Roman" pitchFamily="18" charset="0"/>
            </a:rPr>
            <a:t>Відносні переваги</a:t>
          </a:r>
          <a:endParaRPr lang="ru-RU" sz="1600" dirty="0">
            <a:latin typeface="Times New Roman" pitchFamily="18" charset="0"/>
            <a:cs typeface="Times New Roman" pitchFamily="18" charset="0"/>
          </a:endParaRPr>
        </a:p>
      </dgm:t>
    </dgm:pt>
    <dgm:pt modelId="{D343CB9C-A82E-4E85-B973-5C0765762114}" type="parTrans" cxnId="{DCC4A22D-5A36-4DBE-AF8E-E5B4FA558D30}">
      <dgm:prSet/>
      <dgm:spPr/>
      <dgm:t>
        <a:bodyPr/>
        <a:lstStyle/>
        <a:p>
          <a:endParaRPr lang="ru-RU"/>
        </a:p>
      </dgm:t>
    </dgm:pt>
    <dgm:pt modelId="{26C2877A-8CE1-48A7-98DF-C3FE815E8D78}" type="sibTrans" cxnId="{DCC4A22D-5A36-4DBE-AF8E-E5B4FA558D30}">
      <dgm:prSet/>
      <dgm:spPr/>
      <dgm:t>
        <a:bodyPr/>
        <a:lstStyle/>
        <a:p>
          <a:endParaRPr lang="ru-RU"/>
        </a:p>
      </dgm:t>
    </dgm:pt>
    <dgm:pt modelId="{33ACCE89-04BB-4D61-91F9-098B11F0C83F}">
      <dgm:prSet custT="1"/>
      <dgm:spPr/>
      <dgm:t>
        <a:bodyPr/>
        <a:lstStyle/>
        <a:p>
          <a:r>
            <a:rPr lang="uk-UA" sz="1600" b="1" dirty="0" smtClean="0">
              <a:latin typeface="Times New Roman" pitchFamily="18" charset="0"/>
              <a:cs typeface="Times New Roman" pitchFamily="18" charset="0"/>
            </a:rPr>
            <a:t>Символізм</a:t>
          </a:r>
          <a:endParaRPr lang="ru-RU" sz="1600" dirty="0">
            <a:latin typeface="Times New Roman" pitchFamily="18" charset="0"/>
            <a:cs typeface="Times New Roman" pitchFamily="18" charset="0"/>
          </a:endParaRPr>
        </a:p>
      </dgm:t>
    </dgm:pt>
    <dgm:pt modelId="{98567F73-C76E-4A9A-816D-EE07BA9F7F3C}" type="parTrans" cxnId="{9B15506C-7E45-4566-BE2A-57394358938A}">
      <dgm:prSet/>
      <dgm:spPr/>
      <dgm:t>
        <a:bodyPr/>
        <a:lstStyle/>
        <a:p>
          <a:endParaRPr lang="ru-RU"/>
        </a:p>
      </dgm:t>
    </dgm:pt>
    <dgm:pt modelId="{189D19B9-2554-4E51-91C3-809DA9B6FE4E}" type="sibTrans" cxnId="{9B15506C-7E45-4566-BE2A-57394358938A}">
      <dgm:prSet/>
      <dgm:spPr/>
      <dgm:t>
        <a:bodyPr/>
        <a:lstStyle/>
        <a:p>
          <a:endParaRPr lang="ru-RU"/>
        </a:p>
      </dgm:t>
    </dgm:pt>
    <dgm:pt modelId="{A8B2FB09-FC0D-4FF9-BECD-4AB851A254EB}">
      <dgm:prSet phldrT="[Текст]" custT="1"/>
      <dgm:spPr/>
      <dgm:t>
        <a:bodyPr/>
        <a:lstStyle/>
        <a:p>
          <a:r>
            <a:rPr lang="uk-UA" sz="1600" smtClean="0">
              <a:latin typeface="Times New Roman" pitchFamily="18" charset="0"/>
              <a:cs typeface="Times New Roman" pitchFamily="18" charset="0"/>
            </a:rPr>
            <a:t> ступінь відповідності товару поточним знанням і поведінці покупців. </a:t>
          </a:r>
          <a:r>
            <a:rPr lang="uk-UA" sz="1600" dirty="0" smtClean="0">
              <a:latin typeface="Times New Roman" pitchFamily="18" charset="0"/>
              <a:cs typeface="Times New Roman" pitchFamily="18" charset="0"/>
            </a:rPr>
            <a:t>Ті товари, які за різних умов не потребують великих змін – найкращі для покупця.</a:t>
          </a:r>
          <a:endParaRPr lang="ru-RU" sz="1600" dirty="0">
            <a:latin typeface="Times New Roman" pitchFamily="18" charset="0"/>
            <a:cs typeface="Times New Roman" pitchFamily="18" charset="0"/>
          </a:endParaRPr>
        </a:p>
      </dgm:t>
    </dgm:pt>
    <dgm:pt modelId="{314DB868-62B0-441A-B62E-A4FF15F1CC2E}" type="parTrans" cxnId="{4BA6B420-6564-4DD5-B762-04B29D687DE6}">
      <dgm:prSet/>
      <dgm:spPr/>
      <dgm:t>
        <a:bodyPr/>
        <a:lstStyle/>
        <a:p>
          <a:endParaRPr lang="ru-RU"/>
        </a:p>
      </dgm:t>
    </dgm:pt>
    <dgm:pt modelId="{3D355C95-547C-4CE1-AC9C-846D777B8383}" type="sibTrans" cxnId="{4BA6B420-6564-4DD5-B762-04B29D687DE6}">
      <dgm:prSet/>
      <dgm:spPr/>
      <dgm:t>
        <a:bodyPr/>
        <a:lstStyle/>
        <a:p>
          <a:endParaRPr lang="ru-RU"/>
        </a:p>
      </dgm:t>
    </dgm:pt>
    <dgm:pt modelId="{D51A6342-17F0-4F3B-8608-C9F9EB6BC945}">
      <dgm:prSet custT="1"/>
      <dgm:spPr/>
      <dgm:t>
        <a:bodyPr/>
        <a:lstStyle/>
        <a:p>
          <a:r>
            <a:rPr lang="uk-UA" sz="1600" smtClean="0">
              <a:latin typeface="Times New Roman" pitchFamily="18" charset="0"/>
              <a:cs typeface="Times New Roman" pitchFamily="18" charset="0"/>
            </a:rPr>
            <a:t>ступінь </a:t>
          </a:r>
          <a:r>
            <a:rPr lang="uk-UA" sz="1600" dirty="0" smtClean="0">
              <a:latin typeface="Times New Roman" pitchFamily="18" charset="0"/>
              <a:cs typeface="Times New Roman" pitchFamily="18" charset="0"/>
            </a:rPr>
            <a:t>необхідного випробування товару на ринку.</a:t>
          </a:r>
          <a:endParaRPr lang="ru-RU" sz="1600" dirty="0">
            <a:latin typeface="Times New Roman" pitchFamily="18" charset="0"/>
            <a:cs typeface="Times New Roman" pitchFamily="18" charset="0"/>
          </a:endParaRPr>
        </a:p>
      </dgm:t>
    </dgm:pt>
    <dgm:pt modelId="{7AC2CFBF-D784-437C-B1F5-0F092C1BF71E}" type="parTrans" cxnId="{4884897E-86ED-4C56-BACA-421E62EB5DD4}">
      <dgm:prSet/>
      <dgm:spPr/>
      <dgm:t>
        <a:bodyPr/>
        <a:lstStyle/>
        <a:p>
          <a:endParaRPr lang="ru-RU"/>
        </a:p>
      </dgm:t>
    </dgm:pt>
    <dgm:pt modelId="{3CECB7A7-4BC0-4786-A85A-57D46A37BE63}" type="sibTrans" cxnId="{4884897E-86ED-4C56-BACA-421E62EB5DD4}">
      <dgm:prSet/>
      <dgm:spPr/>
      <dgm:t>
        <a:bodyPr/>
        <a:lstStyle/>
        <a:p>
          <a:endParaRPr lang="ru-RU"/>
        </a:p>
      </dgm:t>
    </dgm:pt>
    <dgm:pt modelId="{AAE5EAC0-C84C-4A5F-BE66-EB94E48662B9}">
      <dgm:prSet custT="1"/>
      <dgm:spPr/>
      <dgm:t>
        <a:bodyPr/>
        <a:lstStyle/>
        <a:p>
          <a:r>
            <a:rPr lang="uk-UA" sz="1600" smtClean="0">
              <a:latin typeface="Times New Roman" pitchFamily="18" charset="0"/>
              <a:cs typeface="Times New Roman" pitchFamily="18" charset="0"/>
            </a:rPr>
            <a:t>вплив</a:t>
          </a:r>
          <a:r>
            <a:rPr lang="uk-UA" sz="1600" dirty="0" smtClean="0">
              <a:latin typeface="Times New Roman" pitchFamily="18" charset="0"/>
              <a:cs typeface="Times New Roman" pitchFamily="18" charset="0"/>
            </a:rPr>
            <a:t>	товару	на	покупця	при	попередньому спостереження до здійснення покупки.</a:t>
          </a:r>
          <a:endParaRPr lang="ru-RU" sz="1600" dirty="0">
            <a:latin typeface="Times New Roman" pitchFamily="18" charset="0"/>
            <a:cs typeface="Times New Roman" pitchFamily="18" charset="0"/>
          </a:endParaRPr>
        </a:p>
      </dgm:t>
    </dgm:pt>
    <dgm:pt modelId="{4D5D333C-8577-4BD8-B565-6C00CE4A731F}" type="parTrans" cxnId="{32A638F3-A189-4721-8D6B-B06B18D87A02}">
      <dgm:prSet/>
      <dgm:spPr/>
      <dgm:t>
        <a:bodyPr/>
        <a:lstStyle/>
        <a:p>
          <a:endParaRPr lang="ru-RU"/>
        </a:p>
      </dgm:t>
    </dgm:pt>
    <dgm:pt modelId="{51C4F121-892B-4F6A-8AFD-92127E741CDF}" type="sibTrans" cxnId="{32A638F3-A189-4721-8D6B-B06B18D87A02}">
      <dgm:prSet/>
      <dgm:spPr/>
      <dgm:t>
        <a:bodyPr/>
        <a:lstStyle/>
        <a:p>
          <a:endParaRPr lang="ru-RU"/>
        </a:p>
      </dgm:t>
    </dgm:pt>
    <dgm:pt modelId="{5EEF8506-444F-441B-8E4B-6B34C28EDDAC}">
      <dgm:prSet custT="1"/>
      <dgm:spPr/>
      <dgm:t>
        <a:bodyPr/>
        <a:lstStyle/>
        <a:p>
          <a:r>
            <a:rPr lang="uk-UA" sz="1600" smtClean="0">
              <a:latin typeface="Times New Roman" pitchFamily="18" charset="0"/>
              <a:cs typeface="Times New Roman" pitchFamily="18" charset="0"/>
            </a:rPr>
            <a:t>час</a:t>
          </a:r>
          <a:r>
            <a:rPr lang="uk-UA" sz="1600" dirty="0" smtClean="0">
              <a:latin typeface="Times New Roman" pitchFamily="18" charset="0"/>
              <a:cs typeface="Times New Roman" pitchFamily="18" charset="0"/>
            </a:rPr>
            <a:t>, через який споживач відчуває вигоду від споживання товару.</a:t>
          </a:r>
          <a:endParaRPr lang="ru-RU" sz="1600" dirty="0">
            <a:latin typeface="Times New Roman" pitchFamily="18" charset="0"/>
            <a:cs typeface="Times New Roman" pitchFamily="18" charset="0"/>
          </a:endParaRPr>
        </a:p>
      </dgm:t>
    </dgm:pt>
    <dgm:pt modelId="{75FE5A56-77CA-41B9-87A0-67C0FF7ACCCE}" type="parTrans" cxnId="{99E4EE17-9C8A-44DE-8859-04CD3FEE5646}">
      <dgm:prSet/>
      <dgm:spPr/>
      <dgm:t>
        <a:bodyPr/>
        <a:lstStyle/>
        <a:p>
          <a:endParaRPr lang="ru-RU"/>
        </a:p>
      </dgm:t>
    </dgm:pt>
    <dgm:pt modelId="{6A29DF93-C382-4018-947C-DD5778F35B99}" type="sibTrans" cxnId="{99E4EE17-9C8A-44DE-8859-04CD3FEE5646}">
      <dgm:prSet/>
      <dgm:spPr/>
      <dgm:t>
        <a:bodyPr/>
        <a:lstStyle/>
        <a:p>
          <a:endParaRPr lang="ru-RU"/>
        </a:p>
      </dgm:t>
    </dgm:pt>
    <dgm:pt modelId="{09CECEE7-39DB-4DE7-A5FE-782B849475CC}">
      <dgm:prSet custT="1"/>
      <dgm:spPr/>
      <dgm:t>
        <a:bodyPr/>
        <a:lstStyle/>
        <a:p>
          <a:r>
            <a:rPr lang="uk-UA" sz="1600" smtClean="0">
              <a:latin typeface="Times New Roman" pitchFamily="18" charset="0"/>
              <a:cs typeface="Times New Roman" pitchFamily="18" charset="0"/>
            </a:rPr>
            <a:t>легкість </a:t>
          </a:r>
          <a:r>
            <a:rPr lang="uk-UA" sz="1600" dirty="0" smtClean="0">
              <a:latin typeface="Times New Roman" pitchFamily="18" charset="0"/>
              <a:cs typeface="Times New Roman" pitchFamily="18" charset="0"/>
            </a:rPr>
            <a:t>розуміння можливостей використання  товару  для покупців.</a:t>
          </a:r>
          <a:endParaRPr lang="ru-RU" sz="1600" dirty="0">
            <a:latin typeface="Times New Roman" pitchFamily="18" charset="0"/>
            <a:cs typeface="Times New Roman" pitchFamily="18" charset="0"/>
          </a:endParaRPr>
        </a:p>
      </dgm:t>
    </dgm:pt>
    <dgm:pt modelId="{B1ADDED4-0D55-46BB-A390-FE8E6AD2256C}" type="parTrans" cxnId="{DCAC3E11-63A4-4CCE-81A3-9F2FE3EE0F5C}">
      <dgm:prSet/>
      <dgm:spPr/>
      <dgm:t>
        <a:bodyPr/>
        <a:lstStyle/>
        <a:p>
          <a:endParaRPr lang="ru-RU"/>
        </a:p>
      </dgm:t>
    </dgm:pt>
    <dgm:pt modelId="{ED96A05A-1298-4E1D-829D-98A14133CB07}" type="sibTrans" cxnId="{DCAC3E11-63A4-4CCE-81A3-9F2FE3EE0F5C}">
      <dgm:prSet/>
      <dgm:spPr/>
      <dgm:t>
        <a:bodyPr/>
        <a:lstStyle/>
        <a:p>
          <a:endParaRPr lang="ru-RU"/>
        </a:p>
      </dgm:t>
    </dgm:pt>
    <dgm:pt modelId="{98E219BC-A96F-4C00-B846-75D7C548FE1B}">
      <dgm:prSet custT="1"/>
      <dgm:spPr/>
      <dgm:t>
        <a:bodyPr/>
        <a:lstStyle/>
        <a:p>
          <a:r>
            <a:rPr lang="uk-UA" sz="1600" smtClean="0">
              <a:latin typeface="Times New Roman" pitchFamily="18" charset="0"/>
              <a:cs typeface="Times New Roman" pitchFamily="18" charset="0"/>
            </a:rPr>
            <a:t>відмінні </a:t>
          </a:r>
          <a:r>
            <a:rPr lang="uk-UA" sz="1600" dirty="0" smtClean="0">
              <a:latin typeface="Times New Roman" pitchFamily="18" charset="0"/>
              <a:cs typeface="Times New Roman" pitchFamily="18" charset="0"/>
            </a:rPr>
            <a:t>особливості товару від інших товарів цього класу і асортименту.</a:t>
          </a:r>
          <a:endParaRPr lang="ru-RU" sz="1600" dirty="0">
            <a:latin typeface="Times New Roman" pitchFamily="18" charset="0"/>
            <a:cs typeface="Times New Roman" pitchFamily="18" charset="0"/>
          </a:endParaRPr>
        </a:p>
      </dgm:t>
    </dgm:pt>
    <dgm:pt modelId="{EF9D4C51-8E38-43FB-B105-63195F56FA80}" type="parTrans" cxnId="{FDE6BF45-12C7-4F64-AD0E-7D8B3CAFB289}">
      <dgm:prSet/>
      <dgm:spPr/>
      <dgm:t>
        <a:bodyPr/>
        <a:lstStyle/>
        <a:p>
          <a:endParaRPr lang="ru-RU"/>
        </a:p>
      </dgm:t>
    </dgm:pt>
    <dgm:pt modelId="{9524F4C7-635C-47A3-8C24-F03FB866603E}" type="sibTrans" cxnId="{FDE6BF45-12C7-4F64-AD0E-7D8B3CAFB289}">
      <dgm:prSet/>
      <dgm:spPr/>
      <dgm:t>
        <a:bodyPr/>
        <a:lstStyle/>
        <a:p>
          <a:endParaRPr lang="ru-RU"/>
        </a:p>
      </dgm:t>
    </dgm:pt>
    <dgm:pt modelId="{7B48E414-3A43-4F63-BCAB-DE12B2F32595}">
      <dgm:prSet custT="1"/>
      <dgm:spPr/>
      <dgm:t>
        <a:bodyPr/>
        <a:lstStyle/>
        <a:p>
          <a:r>
            <a:rPr lang="uk-UA" sz="160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ставлення покупця до конкретної товарної марки.</a:t>
          </a:r>
          <a:endParaRPr lang="ru-RU" sz="1600" dirty="0">
            <a:latin typeface="Times New Roman" pitchFamily="18" charset="0"/>
            <a:cs typeface="Times New Roman" pitchFamily="18" charset="0"/>
          </a:endParaRPr>
        </a:p>
      </dgm:t>
    </dgm:pt>
    <dgm:pt modelId="{7B9F57AC-E5B0-4760-BB5D-88F4A038909E}" type="parTrans" cxnId="{571B456F-6B1C-489A-95DC-8B9DDEA60111}">
      <dgm:prSet/>
      <dgm:spPr/>
      <dgm:t>
        <a:bodyPr/>
        <a:lstStyle/>
        <a:p>
          <a:endParaRPr lang="ru-RU"/>
        </a:p>
      </dgm:t>
    </dgm:pt>
    <dgm:pt modelId="{713BE91B-1794-4F16-836A-FFE6B910AAC6}" type="sibTrans" cxnId="{571B456F-6B1C-489A-95DC-8B9DDEA60111}">
      <dgm:prSet/>
      <dgm:spPr/>
      <dgm:t>
        <a:bodyPr/>
        <a:lstStyle/>
        <a:p>
          <a:endParaRPr lang="ru-RU"/>
        </a:p>
      </dgm:t>
    </dgm:pt>
    <dgm:pt modelId="{EFD9224A-40EB-4FA6-B067-F9A33979B353}" type="pres">
      <dgm:prSet presAssocID="{7DEDA873-D26C-4D1D-A9CE-30DC9CD8A588}" presName="vert0" presStyleCnt="0">
        <dgm:presLayoutVars>
          <dgm:dir/>
          <dgm:animOne val="branch"/>
          <dgm:animLvl val="lvl"/>
        </dgm:presLayoutVars>
      </dgm:prSet>
      <dgm:spPr/>
      <dgm:t>
        <a:bodyPr/>
        <a:lstStyle/>
        <a:p>
          <a:endParaRPr lang="ru-RU"/>
        </a:p>
      </dgm:t>
    </dgm:pt>
    <dgm:pt modelId="{0A783F9E-25C1-4F4B-ACAD-85E7DCB25734}" type="pres">
      <dgm:prSet presAssocID="{F516C2C8-6E39-4C37-8AAF-1907EEC21337}" presName="thickLine" presStyleLbl="alignNode1" presStyleIdx="0" presStyleCnt="7"/>
      <dgm:spPr/>
    </dgm:pt>
    <dgm:pt modelId="{D29EF9C3-1F64-49D9-BC91-739DAF574BFF}" type="pres">
      <dgm:prSet presAssocID="{F516C2C8-6E39-4C37-8AAF-1907EEC21337}" presName="horz1" presStyleCnt="0"/>
      <dgm:spPr/>
    </dgm:pt>
    <dgm:pt modelId="{BF1274EF-A4AB-4364-96EA-39B2F23E8D39}" type="pres">
      <dgm:prSet presAssocID="{F516C2C8-6E39-4C37-8AAF-1907EEC21337}" presName="tx1" presStyleLbl="revTx" presStyleIdx="0" presStyleCnt="14"/>
      <dgm:spPr/>
      <dgm:t>
        <a:bodyPr/>
        <a:lstStyle/>
        <a:p>
          <a:endParaRPr lang="ru-RU"/>
        </a:p>
      </dgm:t>
    </dgm:pt>
    <dgm:pt modelId="{63A16BBA-745A-47A7-A774-70F18F22BFFF}" type="pres">
      <dgm:prSet presAssocID="{F516C2C8-6E39-4C37-8AAF-1907EEC21337}" presName="vert1" presStyleCnt="0"/>
      <dgm:spPr/>
    </dgm:pt>
    <dgm:pt modelId="{97D7E87B-0FDB-4490-909F-41114C06A362}" type="pres">
      <dgm:prSet presAssocID="{A8B2FB09-FC0D-4FF9-BECD-4AB851A254EB}" presName="vertSpace2a" presStyleCnt="0"/>
      <dgm:spPr/>
    </dgm:pt>
    <dgm:pt modelId="{C2C4E702-4F18-4272-A028-F7381D5A34CF}" type="pres">
      <dgm:prSet presAssocID="{A8B2FB09-FC0D-4FF9-BECD-4AB851A254EB}" presName="horz2" presStyleCnt="0"/>
      <dgm:spPr/>
    </dgm:pt>
    <dgm:pt modelId="{F0DD3A49-0F86-438E-8504-211E056129A0}" type="pres">
      <dgm:prSet presAssocID="{A8B2FB09-FC0D-4FF9-BECD-4AB851A254EB}" presName="horzSpace2" presStyleCnt="0"/>
      <dgm:spPr/>
    </dgm:pt>
    <dgm:pt modelId="{2D9B0FE3-B072-439B-A0BD-7EDC2D691C34}" type="pres">
      <dgm:prSet presAssocID="{A8B2FB09-FC0D-4FF9-BECD-4AB851A254EB}" presName="tx2" presStyleLbl="revTx" presStyleIdx="1" presStyleCnt="14"/>
      <dgm:spPr/>
      <dgm:t>
        <a:bodyPr/>
        <a:lstStyle/>
        <a:p>
          <a:endParaRPr lang="ru-RU"/>
        </a:p>
      </dgm:t>
    </dgm:pt>
    <dgm:pt modelId="{FF01DC1A-908E-4B3F-8E33-BE8CFC8A888F}" type="pres">
      <dgm:prSet presAssocID="{A8B2FB09-FC0D-4FF9-BECD-4AB851A254EB}" presName="vert2" presStyleCnt="0"/>
      <dgm:spPr/>
    </dgm:pt>
    <dgm:pt modelId="{C7D7DC97-CC83-4252-AFF7-B8168B16AAAE}" type="pres">
      <dgm:prSet presAssocID="{A8B2FB09-FC0D-4FF9-BECD-4AB851A254EB}" presName="thinLine2b" presStyleLbl="callout" presStyleIdx="0" presStyleCnt="7"/>
      <dgm:spPr/>
    </dgm:pt>
    <dgm:pt modelId="{A4D5C8D7-D5E9-406F-A12C-E4CEA3D1FB8C}" type="pres">
      <dgm:prSet presAssocID="{A8B2FB09-FC0D-4FF9-BECD-4AB851A254EB}" presName="vertSpace2b" presStyleCnt="0"/>
      <dgm:spPr/>
    </dgm:pt>
    <dgm:pt modelId="{964F322F-3B1A-4412-82D1-4BEE6479B434}" type="pres">
      <dgm:prSet presAssocID="{43D060C7-BEA6-4D74-9F9B-D13949276F95}" presName="thickLine" presStyleLbl="alignNode1" presStyleIdx="1" presStyleCnt="7"/>
      <dgm:spPr/>
    </dgm:pt>
    <dgm:pt modelId="{474E4BFB-9114-4C1B-8C87-48E854690634}" type="pres">
      <dgm:prSet presAssocID="{43D060C7-BEA6-4D74-9F9B-D13949276F95}" presName="horz1" presStyleCnt="0"/>
      <dgm:spPr/>
    </dgm:pt>
    <dgm:pt modelId="{DB364D18-5BCA-444F-97AB-57AC814EF84F}" type="pres">
      <dgm:prSet presAssocID="{43D060C7-BEA6-4D74-9F9B-D13949276F95}" presName="tx1" presStyleLbl="revTx" presStyleIdx="2" presStyleCnt="14"/>
      <dgm:spPr/>
      <dgm:t>
        <a:bodyPr/>
        <a:lstStyle/>
        <a:p>
          <a:endParaRPr lang="ru-RU"/>
        </a:p>
      </dgm:t>
    </dgm:pt>
    <dgm:pt modelId="{E26ED881-E4DE-4136-A77F-AE21CE21D113}" type="pres">
      <dgm:prSet presAssocID="{43D060C7-BEA6-4D74-9F9B-D13949276F95}" presName="vert1" presStyleCnt="0"/>
      <dgm:spPr/>
    </dgm:pt>
    <dgm:pt modelId="{9C985D7F-4EEF-4E0C-AB84-432CADF4F4A3}" type="pres">
      <dgm:prSet presAssocID="{D51A6342-17F0-4F3B-8608-C9F9EB6BC945}" presName="vertSpace2a" presStyleCnt="0"/>
      <dgm:spPr/>
    </dgm:pt>
    <dgm:pt modelId="{4D77AA2C-7E31-465E-9E90-317FD3C8F443}" type="pres">
      <dgm:prSet presAssocID="{D51A6342-17F0-4F3B-8608-C9F9EB6BC945}" presName="horz2" presStyleCnt="0"/>
      <dgm:spPr/>
    </dgm:pt>
    <dgm:pt modelId="{6EB61093-ECB9-4631-A44F-FFB90EB3943C}" type="pres">
      <dgm:prSet presAssocID="{D51A6342-17F0-4F3B-8608-C9F9EB6BC945}" presName="horzSpace2" presStyleCnt="0"/>
      <dgm:spPr/>
    </dgm:pt>
    <dgm:pt modelId="{82B27FDE-17B7-4C6C-A892-E6248DB0F626}" type="pres">
      <dgm:prSet presAssocID="{D51A6342-17F0-4F3B-8608-C9F9EB6BC945}" presName="tx2" presStyleLbl="revTx" presStyleIdx="3" presStyleCnt="14"/>
      <dgm:spPr/>
      <dgm:t>
        <a:bodyPr/>
        <a:lstStyle/>
        <a:p>
          <a:endParaRPr lang="ru-RU"/>
        </a:p>
      </dgm:t>
    </dgm:pt>
    <dgm:pt modelId="{840AC837-C4F7-4AE2-B20B-4A4EA237C768}" type="pres">
      <dgm:prSet presAssocID="{D51A6342-17F0-4F3B-8608-C9F9EB6BC945}" presName="vert2" presStyleCnt="0"/>
      <dgm:spPr/>
    </dgm:pt>
    <dgm:pt modelId="{14DED717-E96C-4937-89D3-186E567A07CA}" type="pres">
      <dgm:prSet presAssocID="{D51A6342-17F0-4F3B-8608-C9F9EB6BC945}" presName="thinLine2b" presStyleLbl="callout" presStyleIdx="1" presStyleCnt="7"/>
      <dgm:spPr/>
    </dgm:pt>
    <dgm:pt modelId="{376CFB0B-C4D3-4FF4-A64B-593610889C2F}" type="pres">
      <dgm:prSet presAssocID="{D51A6342-17F0-4F3B-8608-C9F9EB6BC945}" presName="vertSpace2b" presStyleCnt="0"/>
      <dgm:spPr/>
    </dgm:pt>
    <dgm:pt modelId="{49E5CD44-EBF0-4B19-ADA4-8ACC7C3DDA45}" type="pres">
      <dgm:prSet presAssocID="{F9A06245-679A-44FA-873D-BFECEE56A23F}" presName="thickLine" presStyleLbl="alignNode1" presStyleIdx="2" presStyleCnt="7"/>
      <dgm:spPr/>
    </dgm:pt>
    <dgm:pt modelId="{76719987-E711-4427-A78E-A70B8EBA3B4A}" type="pres">
      <dgm:prSet presAssocID="{F9A06245-679A-44FA-873D-BFECEE56A23F}" presName="horz1" presStyleCnt="0"/>
      <dgm:spPr/>
    </dgm:pt>
    <dgm:pt modelId="{065EA0D4-1B8F-4AE3-A995-3B22ACADF69A}" type="pres">
      <dgm:prSet presAssocID="{F9A06245-679A-44FA-873D-BFECEE56A23F}" presName="tx1" presStyleLbl="revTx" presStyleIdx="4" presStyleCnt="14"/>
      <dgm:spPr/>
      <dgm:t>
        <a:bodyPr/>
        <a:lstStyle/>
        <a:p>
          <a:endParaRPr lang="ru-RU"/>
        </a:p>
      </dgm:t>
    </dgm:pt>
    <dgm:pt modelId="{C8F15485-240B-4B98-BA7B-1AA2801B55D9}" type="pres">
      <dgm:prSet presAssocID="{F9A06245-679A-44FA-873D-BFECEE56A23F}" presName="vert1" presStyleCnt="0"/>
      <dgm:spPr/>
    </dgm:pt>
    <dgm:pt modelId="{DF396C76-BA25-4AC9-93BA-CF6F44A6B169}" type="pres">
      <dgm:prSet presAssocID="{AAE5EAC0-C84C-4A5F-BE66-EB94E48662B9}" presName="vertSpace2a" presStyleCnt="0"/>
      <dgm:spPr/>
    </dgm:pt>
    <dgm:pt modelId="{4F0F9300-5B90-4070-A4BD-3C8045B54D45}" type="pres">
      <dgm:prSet presAssocID="{AAE5EAC0-C84C-4A5F-BE66-EB94E48662B9}" presName="horz2" presStyleCnt="0"/>
      <dgm:spPr/>
    </dgm:pt>
    <dgm:pt modelId="{DC8E37E1-A08E-4DAE-8FDF-291575FF7D66}" type="pres">
      <dgm:prSet presAssocID="{AAE5EAC0-C84C-4A5F-BE66-EB94E48662B9}" presName="horzSpace2" presStyleCnt="0"/>
      <dgm:spPr/>
    </dgm:pt>
    <dgm:pt modelId="{C2C6CAC7-4F66-4C64-8463-5B9AB301D479}" type="pres">
      <dgm:prSet presAssocID="{AAE5EAC0-C84C-4A5F-BE66-EB94E48662B9}" presName="tx2" presStyleLbl="revTx" presStyleIdx="5" presStyleCnt="14"/>
      <dgm:spPr/>
      <dgm:t>
        <a:bodyPr/>
        <a:lstStyle/>
        <a:p>
          <a:endParaRPr lang="ru-RU"/>
        </a:p>
      </dgm:t>
    </dgm:pt>
    <dgm:pt modelId="{370B95EA-C398-4780-8CCA-774623C17E41}" type="pres">
      <dgm:prSet presAssocID="{AAE5EAC0-C84C-4A5F-BE66-EB94E48662B9}" presName="vert2" presStyleCnt="0"/>
      <dgm:spPr/>
    </dgm:pt>
    <dgm:pt modelId="{B839AC8F-6E07-40F7-AD50-698C054C9B1C}" type="pres">
      <dgm:prSet presAssocID="{AAE5EAC0-C84C-4A5F-BE66-EB94E48662B9}" presName="thinLine2b" presStyleLbl="callout" presStyleIdx="2" presStyleCnt="7"/>
      <dgm:spPr/>
    </dgm:pt>
    <dgm:pt modelId="{D7814978-6E9A-40CC-B429-A15B8946F75A}" type="pres">
      <dgm:prSet presAssocID="{AAE5EAC0-C84C-4A5F-BE66-EB94E48662B9}" presName="vertSpace2b" presStyleCnt="0"/>
      <dgm:spPr/>
    </dgm:pt>
    <dgm:pt modelId="{52313C0B-7C5E-4E8F-93D9-E497623C6ADB}" type="pres">
      <dgm:prSet presAssocID="{E2D1BB3E-23DE-4149-A57A-D673CC8D1305}" presName="thickLine" presStyleLbl="alignNode1" presStyleIdx="3" presStyleCnt="7"/>
      <dgm:spPr/>
    </dgm:pt>
    <dgm:pt modelId="{F299BADC-6E07-4310-899B-19248AFD8995}" type="pres">
      <dgm:prSet presAssocID="{E2D1BB3E-23DE-4149-A57A-D673CC8D1305}" presName="horz1" presStyleCnt="0"/>
      <dgm:spPr/>
    </dgm:pt>
    <dgm:pt modelId="{D8622A19-D3DC-4641-A4F8-116BE82A0AA9}" type="pres">
      <dgm:prSet presAssocID="{E2D1BB3E-23DE-4149-A57A-D673CC8D1305}" presName="tx1" presStyleLbl="revTx" presStyleIdx="6" presStyleCnt="14"/>
      <dgm:spPr/>
      <dgm:t>
        <a:bodyPr/>
        <a:lstStyle/>
        <a:p>
          <a:endParaRPr lang="ru-RU"/>
        </a:p>
      </dgm:t>
    </dgm:pt>
    <dgm:pt modelId="{49176C9E-0613-46CC-9776-55F2378B88A1}" type="pres">
      <dgm:prSet presAssocID="{E2D1BB3E-23DE-4149-A57A-D673CC8D1305}" presName="vert1" presStyleCnt="0"/>
      <dgm:spPr/>
    </dgm:pt>
    <dgm:pt modelId="{E7C67850-7A41-4BF7-8484-84D637673612}" type="pres">
      <dgm:prSet presAssocID="{5EEF8506-444F-441B-8E4B-6B34C28EDDAC}" presName="vertSpace2a" presStyleCnt="0"/>
      <dgm:spPr/>
    </dgm:pt>
    <dgm:pt modelId="{00FCCEFD-A87E-4014-94BA-A4091D55D292}" type="pres">
      <dgm:prSet presAssocID="{5EEF8506-444F-441B-8E4B-6B34C28EDDAC}" presName="horz2" presStyleCnt="0"/>
      <dgm:spPr/>
    </dgm:pt>
    <dgm:pt modelId="{0C78BCF0-EE92-4406-9CB4-FA1533A103C7}" type="pres">
      <dgm:prSet presAssocID="{5EEF8506-444F-441B-8E4B-6B34C28EDDAC}" presName="horzSpace2" presStyleCnt="0"/>
      <dgm:spPr/>
    </dgm:pt>
    <dgm:pt modelId="{1BB0A24E-CAF3-4CE1-8B41-BBF1E86C0058}" type="pres">
      <dgm:prSet presAssocID="{5EEF8506-444F-441B-8E4B-6B34C28EDDAC}" presName="tx2" presStyleLbl="revTx" presStyleIdx="7" presStyleCnt="14"/>
      <dgm:spPr/>
      <dgm:t>
        <a:bodyPr/>
        <a:lstStyle/>
        <a:p>
          <a:endParaRPr lang="ru-RU"/>
        </a:p>
      </dgm:t>
    </dgm:pt>
    <dgm:pt modelId="{9583EA5C-27D8-4C01-8C47-91B51E249E4E}" type="pres">
      <dgm:prSet presAssocID="{5EEF8506-444F-441B-8E4B-6B34C28EDDAC}" presName="vert2" presStyleCnt="0"/>
      <dgm:spPr/>
    </dgm:pt>
    <dgm:pt modelId="{1612675C-8AAD-466E-A403-8D38D62DE8F8}" type="pres">
      <dgm:prSet presAssocID="{5EEF8506-444F-441B-8E4B-6B34C28EDDAC}" presName="thinLine2b" presStyleLbl="callout" presStyleIdx="3" presStyleCnt="7"/>
      <dgm:spPr/>
    </dgm:pt>
    <dgm:pt modelId="{45F68F58-B7D5-4C5E-A9A4-53E5D6AEFF31}" type="pres">
      <dgm:prSet presAssocID="{5EEF8506-444F-441B-8E4B-6B34C28EDDAC}" presName="vertSpace2b" presStyleCnt="0"/>
      <dgm:spPr/>
    </dgm:pt>
    <dgm:pt modelId="{073F2D90-D322-4FC5-8DBB-F9DD616B443E}" type="pres">
      <dgm:prSet presAssocID="{E138B2F5-AAA3-4B1A-A587-4346C42B5816}" presName="thickLine" presStyleLbl="alignNode1" presStyleIdx="4" presStyleCnt="7"/>
      <dgm:spPr/>
    </dgm:pt>
    <dgm:pt modelId="{A67F75CA-8BC6-44F7-8A76-A9FE54509D1A}" type="pres">
      <dgm:prSet presAssocID="{E138B2F5-AAA3-4B1A-A587-4346C42B5816}" presName="horz1" presStyleCnt="0"/>
      <dgm:spPr/>
    </dgm:pt>
    <dgm:pt modelId="{7D341A3B-D80B-46A8-9B7B-AB3891242B7A}" type="pres">
      <dgm:prSet presAssocID="{E138B2F5-AAA3-4B1A-A587-4346C42B5816}" presName="tx1" presStyleLbl="revTx" presStyleIdx="8" presStyleCnt="14"/>
      <dgm:spPr/>
      <dgm:t>
        <a:bodyPr/>
        <a:lstStyle/>
        <a:p>
          <a:endParaRPr lang="ru-RU"/>
        </a:p>
      </dgm:t>
    </dgm:pt>
    <dgm:pt modelId="{87E63560-28BD-4955-ACFE-8CE400AF5A99}" type="pres">
      <dgm:prSet presAssocID="{E138B2F5-AAA3-4B1A-A587-4346C42B5816}" presName="vert1" presStyleCnt="0"/>
      <dgm:spPr/>
    </dgm:pt>
    <dgm:pt modelId="{0C7D259B-AC2A-4394-B524-A2197518054A}" type="pres">
      <dgm:prSet presAssocID="{09CECEE7-39DB-4DE7-A5FE-782B849475CC}" presName="vertSpace2a" presStyleCnt="0"/>
      <dgm:spPr/>
    </dgm:pt>
    <dgm:pt modelId="{00B0EBD4-FC96-4B1A-869C-1404AA0CA5DF}" type="pres">
      <dgm:prSet presAssocID="{09CECEE7-39DB-4DE7-A5FE-782B849475CC}" presName="horz2" presStyleCnt="0"/>
      <dgm:spPr/>
    </dgm:pt>
    <dgm:pt modelId="{D6C0AB8A-1399-4929-BE9C-A2434CB13275}" type="pres">
      <dgm:prSet presAssocID="{09CECEE7-39DB-4DE7-A5FE-782B849475CC}" presName="horzSpace2" presStyleCnt="0"/>
      <dgm:spPr/>
    </dgm:pt>
    <dgm:pt modelId="{B3DBE9CE-2233-4D78-BD35-8281B9C0900F}" type="pres">
      <dgm:prSet presAssocID="{09CECEE7-39DB-4DE7-A5FE-782B849475CC}" presName="tx2" presStyleLbl="revTx" presStyleIdx="9" presStyleCnt="14"/>
      <dgm:spPr/>
      <dgm:t>
        <a:bodyPr/>
        <a:lstStyle/>
        <a:p>
          <a:endParaRPr lang="ru-RU"/>
        </a:p>
      </dgm:t>
    </dgm:pt>
    <dgm:pt modelId="{FF529AF2-2B5C-4074-884E-7B718FB664FB}" type="pres">
      <dgm:prSet presAssocID="{09CECEE7-39DB-4DE7-A5FE-782B849475CC}" presName="vert2" presStyleCnt="0"/>
      <dgm:spPr/>
    </dgm:pt>
    <dgm:pt modelId="{C8B43398-FD33-4A18-8934-487EF3FEF2CF}" type="pres">
      <dgm:prSet presAssocID="{09CECEE7-39DB-4DE7-A5FE-782B849475CC}" presName="thinLine2b" presStyleLbl="callout" presStyleIdx="4" presStyleCnt="7"/>
      <dgm:spPr/>
    </dgm:pt>
    <dgm:pt modelId="{60F48433-F961-45C3-8232-EDE80F0C7EFC}" type="pres">
      <dgm:prSet presAssocID="{09CECEE7-39DB-4DE7-A5FE-782B849475CC}" presName="vertSpace2b" presStyleCnt="0"/>
      <dgm:spPr/>
    </dgm:pt>
    <dgm:pt modelId="{D505B066-BFC5-4965-A4CB-4AF0048DD98A}" type="pres">
      <dgm:prSet presAssocID="{A804752D-0968-4C8C-8EC8-75566A394A33}" presName="thickLine" presStyleLbl="alignNode1" presStyleIdx="5" presStyleCnt="7"/>
      <dgm:spPr/>
    </dgm:pt>
    <dgm:pt modelId="{B5F712FF-5DE3-4B56-9EC3-365727C4F614}" type="pres">
      <dgm:prSet presAssocID="{A804752D-0968-4C8C-8EC8-75566A394A33}" presName="horz1" presStyleCnt="0"/>
      <dgm:spPr/>
    </dgm:pt>
    <dgm:pt modelId="{5A4A96D8-C1DB-4726-9728-53F2722EE01C}" type="pres">
      <dgm:prSet presAssocID="{A804752D-0968-4C8C-8EC8-75566A394A33}" presName="tx1" presStyleLbl="revTx" presStyleIdx="10" presStyleCnt="14"/>
      <dgm:spPr/>
      <dgm:t>
        <a:bodyPr/>
        <a:lstStyle/>
        <a:p>
          <a:endParaRPr lang="ru-RU"/>
        </a:p>
      </dgm:t>
    </dgm:pt>
    <dgm:pt modelId="{667B0C55-24DB-465B-90EA-57ACF1A94E8A}" type="pres">
      <dgm:prSet presAssocID="{A804752D-0968-4C8C-8EC8-75566A394A33}" presName="vert1" presStyleCnt="0"/>
      <dgm:spPr/>
    </dgm:pt>
    <dgm:pt modelId="{86071045-8528-4819-BF46-40FA096359ED}" type="pres">
      <dgm:prSet presAssocID="{98E219BC-A96F-4C00-B846-75D7C548FE1B}" presName="vertSpace2a" presStyleCnt="0"/>
      <dgm:spPr/>
    </dgm:pt>
    <dgm:pt modelId="{873BC0CC-F40F-4DF7-91B6-5912379874A2}" type="pres">
      <dgm:prSet presAssocID="{98E219BC-A96F-4C00-B846-75D7C548FE1B}" presName="horz2" presStyleCnt="0"/>
      <dgm:spPr/>
    </dgm:pt>
    <dgm:pt modelId="{841F1F47-E1C9-45A9-8EAA-6EDB64B666D7}" type="pres">
      <dgm:prSet presAssocID="{98E219BC-A96F-4C00-B846-75D7C548FE1B}" presName="horzSpace2" presStyleCnt="0"/>
      <dgm:spPr/>
    </dgm:pt>
    <dgm:pt modelId="{0FF1A419-00DC-4878-B19C-B323DEF687CB}" type="pres">
      <dgm:prSet presAssocID="{98E219BC-A96F-4C00-B846-75D7C548FE1B}" presName="tx2" presStyleLbl="revTx" presStyleIdx="11" presStyleCnt="14"/>
      <dgm:spPr/>
      <dgm:t>
        <a:bodyPr/>
        <a:lstStyle/>
        <a:p>
          <a:endParaRPr lang="ru-RU"/>
        </a:p>
      </dgm:t>
    </dgm:pt>
    <dgm:pt modelId="{AFBA3ADF-B77E-4C6B-9D41-CDA671E38861}" type="pres">
      <dgm:prSet presAssocID="{98E219BC-A96F-4C00-B846-75D7C548FE1B}" presName="vert2" presStyleCnt="0"/>
      <dgm:spPr/>
    </dgm:pt>
    <dgm:pt modelId="{0A6DBF77-B52B-49B5-BD35-88D6DACB7ED1}" type="pres">
      <dgm:prSet presAssocID="{98E219BC-A96F-4C00-B846-75D7C548FE1B}" presName="thinLine2b" presStyleLbl="callout" presStyleIdx="5" presStyleCnt="7"/>
      <dgm:spPr/>
    </dgm:pt>
    <dgm:pt modelId="{95AA2096-2FD4-4C78-B0AB-DE41A57210CC}" type="pres">
      <dgm:prSet presAssocID="{98E219BC-A96F-4C00-B846-75D7C548FE1B}" presName="vertSpace2b" presStyleCnt="0"/>
      <dgm:spPr/>
    </dgm:pt>
    <dgm:pt modelId="{9AE36B2F-94CC-4B6E-95C8-D1BAC63639AF}" type="pres">
      <dgm:prSet presAssocID="{33ACCE89-04BB-4D61-91F9-098B11F0C83F}" presName="thickLine" presStyleLbl="alignNode1" presStyleIdx="6" presStyleCnt="7"/>
      <dgm:spPr/>
    </dgm:pt>
    <dgm:pt modelId="{89589A3B-2564-4C3D-9185-0F6038C90DD0}" type="pres">
      <dgm:prSet presAssocID="{33ACCE89-04BB-4D61-91F9-098B11F0C83F}" presName="horz1" presStyleCnt="0"/>
      <dgm:spPr/>
    </dgm:pt>
    <dgm:pt modelId="{E35EA26E-1CDD-4AA7-9172-8D4F9745722D}" type="pres">
      <dgm:prSet presAssocID="{33ACCE89-04BB-4D61-91F9-098B11F0C83F}" presName="tx1" presStyleLbl="revTx" presStyleIdx="12" presStyleCnt="14"/>
      <dgm:spPr/>
      <dgm:t>
        <a:bodyPr/>
        <a:lstStyle/>
        <a:p>
          <a:endParaRPr lang="ru-RU"/>
        </a:p>
      </dgm:t>
    </dgm:pt>
    <dgm:pt modelId="{9499E4F5-DE92-43C3-8691-94A6202B7E6D}" type="pres">
      <dgm:prSet presAssocID="{33ACCE89-04BB-4D61-91F9-098B11F0C83F}" presName="vert1" presStyleCnt="0"/>
      <dgm:spPr/>
    </dgm:pt>
    <dgm:pt modelId="{4BE969B2-C8B0-4264-B586-AE82527D739A}" type="pres">
      <dgm:prSet presAssocID="{7B48E414-3A43-4F63-BCAB-DE12B2F32595}" presName="vertSpace2a" presStyleCnt="0"/>
      <dgm:spPr/>
    </dgm:pt>
    <dgm:pt modelId="{61B3DD6F-2366-4F82-AC9B-08DCF0E13B58}" type="pres">
      <dgm:prSet presAssocID="{7B48E414-3A43-4F63-BCAB-DE12B2F32595}" presName="horz2" presStyleCnt="0"/>
      <dgm:spPr/>
    </dgm:pt>
    <dgm:pt modelId="{95E30578-0D71-4D59-9571-C0886DCF05A6}" type="pres">
      <dgm:prSet presAssocID="{7B48E414-3A43-4F63-BCAB-DE12B2F32595}" presName="horzSpace2" presStyleCnt="0"/>
      <dgm:spPr/>
    </dgm:pt>
    <dgm:pt modelId="{3B37531E-247B-4C24-9911-8C514974E528}" type="pres">
      <dgm:prSet presAssocID="{7B48E414-3A43-4F63-BCAB-DE12B2F32595}" presName="tx2" presStyleLbl="revTx" presStyleIdx="13" presStyleCnt="14"/>
      <dgm:spPr/>
      <dgm:t>
        <a:bodyPr/>
        <a:lstStyle/>
        <a:p>
          <a:endParaRPr lang="ru-RU"/>
        </a:p>
      </dgm:t>
    </dgm:pt>
    <dgm:pt modelId="{45C99001-0A49-4E6D-A38A-C1FDBC243FC2}" type="pres">
      <dgm:prSet presAssocID="{7B48E414-3A43-4F63-BCAB-DE12B2F32595}" presName="vert2" presStyleCnt="0"/>
      <dgm:spPr/>
    </dgm:pt>
    <dgm:pt modelId="{7DF79AE9-BFF2-4736-A382-7B514CADFB3C}" type="pres">
      <dgm:prSet presAssocID="{7B48E414-3A43-4F63-BCAB-DE12B2F32595}" presName="thinLine2b" presStyleLbl="callout" presStyleIdx="6" presStyleCnt="7"/>
      <dgm:spPr/>
    </dgm:pt>
    <dgm:pt modelId="{49DE900F-05FB-4516-8777-EF0BFCFF8BF1}" type="pres">
      <dgm:prSet presAssocID="{7B48E414-3A43-4F63-BCAB-DE12B2F32595}" presName="vertSpace2b" presStyleCnt="0"/>
      <dgm:spPr/>
    </dgm:pt>
  </dgm:ptLst>
  <dgm:cxnLst>
    <dgm:cxn modelId="{571B456F-6B1C-489A-95DC-8B9DDEA60111}" srcId="{33ACCE89-04BB-4D61-91F9-098B11F0C83F}" destId="{7B48E414-3A43-4F63-BCAB-DE12B2F32595}" srcOrd="0" destOrd="0" parTransId="{7B9F57AC-E5B0-4760-BB5D-88F4A038909E}" sibTransId="{713BE91B-1794-4F16-836A-FFE6B910AAC6}"/>
    <dgm:cxn modelId="{90841E25-2815-444B-A899-1DB635FAFBDA}" type="presOf" srcId="{AAE5EAC0-C84C-4A5F-BE66-EB94E48662B9}" destId="{C2C6CAC7-4F66-4C64-8463-5B9AB301D479}" srcOrd="0" destOrd="0" presId="urn:microsoft.com/office/officeart/2008/layout/LinedList"/>
    <dgm:cxn modelId="{FDE6BF45-12C7-4F64-AD0E-7D8B3CAFB289}" srcId="{A804752D-0968-4C8C-8EC8-75566A394A33}" destId="{98E219BC-A96F-4C00-B846-75D7C548FE1B}" srcOrd="0" destOrd="0" parTransId="{EF9D4C51-8E38-43FB-B105-63195F56FA80}" sibTransId="{9524F4C7-635C-47A3-8C24-F03FB866603E}"/>
    <dgm:cxn modelId="{9B15506C-7E45-4566-BE2A-57394358938A}" srcId="{7DEDA873-D26C-4D1D-A9CE-30DC9CD8A588}" destId="{33ACCE89-04BB-4D61-91F9-098B11F0C83F}" srcOrd="6" destOrd="0" parTransId="{98567F73-C76E-4A9A-816D-EE07BA9F7F3C}" sibTransId="{189D19B9-2554-4E51-91C3-809DA9B6FE4E}"/>
    <dgm:cxn modelId="{D219B20A-0E48-418A-ADF6-D8743AF3D4AE}" type="presOf" srcId="{7B48E414-3A43-4F63-BCAB-DE12B2F32595}" destId="{3B37531E-247B-4C24-9911-8C514974E528}" srcOrd="0" destOrd="0" presId="urn:microsoft.com/office/officeart/2008/layout/LinedList"/>
    <dgm:cxn modelId="{32A638F3-A189-4721-8D6B-B06B18D87A02}" srcId="{F9A06245-679A-44FA-873D-BFECEE56A23F}" destId="{AAE5EAC0-C84C-4A5F-BE66-EB94E48662B9}" srcOrd="0" destOrd="0" parTransId="{4D5D333C-8577-4BD8-B565-6C00CE4A731F}" sibTransId="{51C4F121-892B-4F6A-8AFD-92127E741CDF}"/>
    <dgm:cxn modelId="{CF4AD9EB-A972-4234-8C05-2D5BB0869517}" type="presOf" srcId="{33ACCE89-04BB-4D61-91F9-098B11F0C83F}" destId="{E35EA26E-1CDD-4AA7-9172-8D4F9745722D}" srcOrd="0" destOrd="0" presId="urn:microsoft.com/office/officeart/2008/layout/LinedList"/>
    <dgm:cxn modelId="{DB816292-D2F6-4E0B-8867-2CB9FBA8B45B}" type="presOf" srcId="{E2D1BB3E-23DE-4149-A57A-D673CC8D1305}" destId="{D8622A19-D3DC-4641-A4F8-116BE82A0AA9}" srcOrd="0" destOrd="0" presId="urn:microsoft.com/office/officeart/2008/layout/LinedList"/>
    <dgm:cxn modelId="{23C611C4-C48F-4A50-8045-650D6B0FC966}" type="presOf" srcId="{7DEDA873-D26C-4D1D-A9CE-30DC9CD8A588}" destId="{EFD9224A-40EB-4FA6-B067-F9A33979B353}" srcOrd="0" destOrd="0" presId="urn:microsoft.com/office/officeart/2008/layout/LinedList"/>
    <dgm:cxn modelId="{99E4EE17-9C8A-44DE-8859-04CD3FEE5646}" srcId="{E2D1BB3E-23DE-4149-A57A-D673CC8D1305}" destId="{5EEF8506-444F-441B-8E4B-6B34C28EDDAC}" srcOrd="0" destOrd="0" parTransId="{75FE5A56-77CA-41B9-87A0-67C0FF7ACCCE}" sibTransId="{6A29DF93-C382-4018-947C-DD5778F35B99}"/>
    <dgm:cxn modelId="{DCAC3E11-63A4-4CCE-81A3-9F2FE3EE0F5C}" srcId="{E138B2F5-AAA3-4B1A-A587-4346C42B5816}" destId="{09CECEE7-39DB-4DE7-A5FE-782B849475CC}" srcOrd="0" destOrd="0" parTransId="{B1ADDED4-0D55-46BB-A390-FE8E6AD2256C}" sibTransId="{ED96A05A-1298-4E1D-829D-98A14133CB07}"/>
    <dgm:cxn modelId="{C84DA84A-E085-443B-B671-440796BB02BE}" srcId="{7DEDA873-D26C-4D1D-A9CE-30DC9CD8A588}" destId="{F516C2C8-6E39-4C37-8AAF-1907EEC21337}" srcOrd="0" destOrd="0" parTransId="{4F26B410-FFCF-421D-89F7-2B956B4773F6}" sibTransId="{56FD76D4-93F9-49B2-A152-7634C39DF5BC}"/>
    <dgm:cxn modelId="{62F785D8-2BD6-4050-BDCA-12C0D1565BCB}" type="presOf" srcId="{F516C2C8-6E39-4C37-8AAF-1907EEC21337}" destId="{BF1274EF-A4AB-4364-96EA-39B2F23E8D39}" srcOrd="0" destOrd="0" presId="urn:microsoft.com/office/officeart/2008/layout/LinedList"/>
    <dgm:cxn modelId="{DCC4A22D-5A36-4DBE-AF8E-E5B4FA558D30}" srcId="{7DEDA873-D26C-4D1D-A9CE-30DC9CD8A588}" destId="{A804752D-0968-4C8C-8EC8-75566A394A33}" srcOrd="5" destOrd="0" parTransId="{D343CB9C-A82E-4E85-B973-5C0765762114}" sibTransId="{26C2877A-8CE1-48A7-98DF-C3FE815E8D78}"/>
    <dgm:cxn modelId="{4185AD0A-77FB-4575-A0F9-F109CFBF6A18}" type="presOf" srcId="{5EEF8506-444F-441B-8E4B-6B34C28EDDAC}" destId="{1BB0A24E-CAF3-4CE1-8B41-BBF1E86C0058}" srcOrd="0" destOrd="0" presId="urn:microsoft.com/office/officeart/2008/layout/LinedList"/>
    <dgm:cxn modelId="{86688076-7A09-42C0-B0EA-AEEE0F4E1F05}" srcId="{7DEDA873-D26C-4D1D-A9CE-30DC9CD8A588}" destId="{E138B2F5-AAA3-4B1A-A587-4346C42B5816}" srcOrd="4" destOrd="0" parTransId="{0B316F2B-6865-4A3A-A8B0-2D7F1BE42334}" sibTransId="{7AA4AF07-FF77-4818-ABC0-FC4A0BB88498}"/>
    <dgm:cxn modelId="{E71BCA44-6EAB-4F36-BCAC-E5B413A33948}" srcId="{7DEDA873-D26C-4D1D-A9CE-30DC9CD8A588}" destId="{E2D1BB3E-23DE-4149-A57A-D673CC8D1305}" srcOrd="3" destOrd="0" parTransId="{02257B10-2725-44EA-9DD2-A7D715885AA0}" sibTransId="{21727E3E-F90E-46AE-A032-67A48014454C}"/>
    <dgm:cxn modelId="{0188B2F5-F3B9-4B9D-B2FF-28DFB6EF9B51}" type="presOf" srcId="{98E219BC-A96F-4C00-B846-75D7C548FE1B}" destId="{0FF1A419-00DC-4878-B19C-B323DEF687CB}" srcOrd="0" destOrd="0" presId="urn:microsoft.com/office/officeart/2008/layout/LinedList"/>
    <dgm:cxn modelId="{F057FA88-B5EA-4D11-A799-1FC2E31B8904}" type="presOf" srcId="{A8B2FB09-FC0D-4FF9-BECD-4AB851A254EB}" destId="{2D9B0FE3-B072-439B-A0BD-7EDC2D691C34}" srcOrd="0" destOrd="0" presId="urn:microsoft.com/office/officeart/2008/layout/LinedList"/>
    <dgm:cxn modelId="{6A3169F2-975A-42D4-AC81-132DB50F2AFF}" srcId="{7DEDA873-D26C-4D1D-A9CE-30DC9CD8A588}" destId="{43D060C7-BEA6-4D74-9F9B-D13949276F95}" srcOrd="1" destOrd="0" parTransId="{A3E1A145-C0D0-4DA5-8893-4A19F913236C}" sibTransId="{3EAAC92A-2039-4F4D-BCED-D59A5A93D51B}"/>
    <dgm:cxn modelId="{E6D563AF-0951-40C6-AD52-42C3700C1E34}" type="presOf" srcId="{E138B2F5-AAA3-4B1A-A587-4346C42B5816}" destId="{7D341A3B-D80B-46A8-9B7B-AB3891242B7A}" srcOrd="0" destOrd="0" presId="urn:microsoft.com/office/officeart/2008/layout/LinedList"/>
    <dgm:cxn modelId="{C5755767-AF03-4ED6-947D-D78F98D2E8E6}" type="presOf" srcId="{A804752D-0968-4C8C-8EC8-75566A394A33}" destId="{5A4A96D8-C1DB-4726-9728-53F2722EE01C}" srcOrd="0" destOrd="0" presId="urn:microsoft.com/office/officeart/2008/layout/LinedList"/>
    <dgm:cxn modelId="{01BD8CDD-C59A-4468-A826-0C2CFEA7AB89}" srcId="{7DEDA873-D26C-4D1D-A9CE-30DC9CD8A588}" destId="{F9A06245-679A-44FA-873D-BFECEE56A23F}" srcOrd="2" destOrd="0" parTransId="{21D03C3C-8D31-4D3A-8521-5EE8AB0FF6ED}" sibTransId="{30518B05-795F-441B-9DF7-773FC59EC3A4}"/>
    <dgm:cxn modelId="{433C72E0-FA73-4870-85B2-66AEDCB3BBEB}" type="presOf" srcId="{43D060C7-BEA6-4D74-9F9B-D13949276F95}" destId="{DB364D18-5BCA-444F-97AB-57AC814EF84F}" srcOrd="0" destOrd="0" presId="urn:microsoft.com/office/officeart/2008/layout/LinedList"/>
    <dgm:cxn modelId="{B9FAAD87-DCA1-47BA-BD6D-2DCDD70889AC}" type="presOf" srcId="{09CECEE7-39DB-4DE7-A5FE-782B849475CC}" destId="{B3DBE9CE-2233-4D78-BD35-8281B9C0900F}" srcOrd="0" destOrd="0" presId="urn:microsoft.com/office/officeart/2008/layout/LinedList"/>
    <dgm:cxn modelId="{FCB1E318-363F-4103-9751-6D6D3636CEBB}" type="presOf" srcId="{D51A6342-17F0-4F3B-8608-C9F9EB6BC945}" destId="{82B27FDE-17B7-4C6C-A892-E6248DB0F626}" srcOrd="0" destOrd="0" presId="urn:microsoft.com/office/officeart/2008/layout/LinedList"/>
    <dgm:cxn modelId="{4BA6B420-6564-4DD5-B762-04B29D687DE6}" srcId="{F516C2C8-6E39-4C37-8AAF-1907EEC21337}" destId="{A8B2FB09-FC0D-4FF9-BECD-4AB851A254EB}" srcOrd="0" destOrd="0" parTransId="{314DB868-62B0-441A-B62E-A4FF15F1CC2E}" sibTransId="{3D355C95-547C-4CE1-AC9C-846D777B8383}"/>
    <dgm:cxn modelId="{4884897E-86ED-4C56-BACA-421E62EB5DD4}" srcId="{43D060C7-BEA6-4D74-9F9B-D13949276F95}" destId="{D51A6342-17F0-4F3B-8608-C9F9EB6BC945}" srcOrd="0" destOrd="0" parTransId="{7AC2CFBF-D784-437C-B1F5-0F092C1BF71E}" sibTransId="{3CECB7A7-4BC0-4786-A85A-57D46A37BE63}"/>
    <dgm:cxn modelId="{5202C16D-DE3C-44DA-85EF-FB7B1BE2A636}" type="presOf" srcId="{F9A06245-679A-44FA-873D-BFECEE56A23F}" destId="{065EA0D4-1B8F-4AE3-A995-3B22ACADF69A}" srcOrd="0" destOrd="0" presId="urn:microsoft.com/office/officeart/2008/layout/LinedList"/>
    <dgm:cxn modelId="{15E01850-51DE-4776-8624-B843885B56EC}" type="presParOf" srcId="{EFD9224A-40EB-4FA6-B067-F9A33979B353}" destId="{0A783F9E-25C1-4F4B-ACAD-85E7DCB25734}" srcOrd="0" destOrd="0" presId="urn:microsoft.com/office/officeart/2008/layout/LinedList"/>
    <dgm:cxn modelId="{28F99A67-D7E9-4A68-A299-6C921F5D8FD5}" type="presParOf" srcId="{EFD9224A-40EB-4FA6-B067-F9A33979B353}" destId="{D29EF9C3-1F64-49D9-BC91-739DAF574BFF}" srcOrd="1" destOrd="0" presId="urn:microsoft.com/office/officeart/2008/layout/LinedList"/>
    <dgm:cxn modelId="{A67A4BC9-02B6-4265-B103-E73AC4C1E5AB}" type="presParOf" srcId="{D29EF9C3-1F64-49D9-BC91-739DAF574BFF}" destId="{BF1274EF-A4AB-4364-96EA-39B2F23E8D39}" srcOrd="0" destOrd="0" presId="urn:microsoft.com/office/officeart/2008/layout/LinedList"/>
    <dgm:cxn modelId="{3A0FD5E1-229B-4E47-B4CA-D02485D148BD}" type="presParOf" srcId="{D29EF9C3-1F64-49D9-BC91-739DAF574BFF}" destId="{63A16BBA-745A-47A7-A774-70F18F22BFFF}" srcOrd="1" destOrd="0" presId="urn:microsoft.com/office/officeart/2008/layout/LinedList"/>
    <dgm:cxn modelId="{F5F26A3B-4915-4547-8CD7-F511181EC256}" type="presParOf" srcId="{63A16BBA-745A-47A7-A774-70F18F22BFFF}" destId="{97D7E87B-0FDB-4490-909F-41114C06A362}" srcOrd="0" destOrd="0" presId="urn:microsoft.com/office/officeart/2008/layout/LinedList"/>
    <dgm:cxn modelId="{2FF2408F-4B35-493C-8375-55B514119FD6}" type="presParOf" srcId="{63A16BBA-745A-47A7-A774-70F18F22BFFF}" destId="{C2C4E702-4F18-4272-A028-F7381D5A34CF}" srcOrd="1" destOrd="0" presId="urn:microsoft.com/office/officeart/2008/layout/LinedList"/>
    <dgm:cxn modelId="{641314CB-B39D-47D0-822A-6B962D4AE5A1}" type="presParOf" srcId="{C2C4E702-4F18-4272-A028-F7381D5A34CF}" destId="{F0DD3A49-0F86-438E-8504-211E056129A0}" srcOrd="0" destOrd="0" presId="urn:microsoft.com/office/officeart/2008/layout/LinedList"/>
    <dgm:cxn modelId="{A40D9AF7-174C-4348-8D56-9E4071BDBAA3}" type="presParOf" srcId="{C2C4E702-4F18-4272-A028-F7381D5A34CF}" destId="{2D9B0FE3-B072-439B-A0BD-7EDC2D691C34}" srcOrd="1" destOrd="0" presId="urn:microsoft.com/office/officeart/2008/layout/LinedList"/>
    <dgm:cxn modelId="{94FC1CE1-52D6-4259-83E1-B2BBC99C07B9}" type="presParOf" srcId="{C2C4E702-4F18-4272-A028-F7381D5A34CF}" destId="{FF01DC1A-908E-4B3F-8E33-BE8CFC8A888F}" srcOrd="2" destOrd="0" presId="urn:microsoft.com/office/officeart/2008/layout/LinedList"/>
    <dgm:cxn modelId="{03A51183-7130-4525-A169-2E725AA293ED}" type="presParOf" srcId="{63A16BBA-745A-47A7-A774-70F18F22BFFF}" destId="{C7D7DC97-CC83-4252-AFF7-B8168B16AAAE}" srcOrd="2" destOrd="0" presId="urn:microsoft.com/office/officeart/2008/layout/LinedList"/>
    <dgm:cxn modelId="{921EAFCE-990A-41B3-8E96-43BCC2005926}" type="presParOf" srcId="{63A16BBA-745A-47A7-A774-70F18F22BFFF}" destId="{A4D5C8D7-D5E9-406F-A12C-E4CEA3D1FB8C}" srcOrd="3" destOrd="0" presId="urn:microsoft.com/office/officeart/2008/layout/LinedList"/>
    <dgm:cxn modelId="{2CBC344F-977C-4ABB-924E-9CD92DDF1C08}" type="presParOf" srcId="{EFD9224A-40EB-4FA6-B067-F9A33979B353}" destId="{964F322F-3B1A-4412-82D1-4BEE6479B434}" srcOrd="2" destOrd="0" presId="urn:microsoft.com/office/officeart/2008/layout/LinedList"/>
    <dgm:cxn modelId="{775E41BF-0211-4AB8-99CD-E5DDF6D1BDBC}" type="presParOf" srcId="{EFD9224A-40EB-4FA6-B067-F9A33979B353}" destId="{474E4BFB-9114-4C1B-8C87-48E854690634}" srcOrd="3" destOrd="0" presId="urn:microsoft.com/office/officeart/2008/layout/LinedList"/>
    <dgm:cxn modelId="{A2B7371A-CA96-4AA6-A0A7-5059161BC226}" type="presParOf" srcId="{474E4BFB-9114-4C1B-8C87-48E854690634}" destId="{DB364D18-5BCA-444F-97AB-57AC814EF84F}" srcOrd="0" destOrd="0" presId="urn:microsoft.com/office/officeart/2008/layout/LinedList"/>
    <dgm:cxn modelId="{DBB7B170-5E57-4294-AC87-70F5BDAB7E1A}" type="presParOf" srcId="{474E4BFB-9114-4C1B-8C87-48E854690634}" destId="{E26ED881-E4DE-4136-A77F-AE21CE21D113}" srcOrd="1" destOrd="0" presId="urn:microsoft.com/office/officeart/2008/layout/LinedList"/>
    <dgm:cxn modelId="{AABEF07B-F767-4F6F-8C24-DBE05E011979}" type="presParOf" srcId="{E26ED881-E4DE-4136-A77F-AE21CE21D113}" destId="{9C985D7F-4EEF-4E0C-AB84-432CADF4F4A3}" srcOrd="0" destOrd="0" presId="urn:microsoft.com/office/officeart/2008/layout/LinedList"/>
    <dgm:cxn modelId="{682ED443-264B-434E-B420-33997153D312}" type="presParOf" srcId="{E26ED881-E4DE-4136-A77F-AE21CE21D113}" destId="{4D77AA2C-7E31-465E-9E90-317FD3C8F443}" srcOrd="1" destOrd="0" presId="urn:microsoft.com/office/officeart/2008/layout/LinedList"/>
    <dgm:cxn modelId="{E43A03B3-CCA9-4198-B271-3E43F4F8B668}" type="presParOf" srcId="{4D77AA2C-7E31-465E-9E90-317FD3C8F443}" destId="{6EB61093-ECB9-4631-A44F-FFB90EB3943C}" srcOrd="0" destOrd="0" presId="urn:microsoft.com/office/officeart/2008/layout/LinedList"/>
    <dgm:cxn modelId="{381A1738-6885-4791-AF79-4CF6327AD888}" type="presParOf" srcId="{4D77AA2C-7E31-465E-9E90-317FD3C8F443}" destId="{82B27FDE-17B7-4C6C-A892-E6248DB0F626}" srcOrd="1" destOrd="0" presId="urn:microsoft.com/office/officeart/2008/layout/LinedList"/>
    <dgm:cxn modelId="{DBD051C4-370E-4F99-8150-43A1B543774A}" type="presParOf" srcId="{4D77AA2C-7E31-465E-9E90-317FD3C8F443}" destId="{840AC837-C4F7-4AE2-B20B-4A4EA237C768}" srcOrd="2" destOrd="0" presId="urn:microsoft.com/office/officeart/2008/layout/LinedList"/>
    <dgm:cxn modelId="{EEEB801D-DE11-4271-A9E5-555085C97D73}" type="presParOf" srcId="{E26ED881-E4DE-4136-A77F-AE21CE21D113}" destId="{14DED717-E96C-4937-89D3-186E567A07CA}" srcOrd="2" destOrd="0" presId="urn:microsoft.com/office/officeart/2008/layout/LinedList"/>
    <dgm:cxn modelId="{595590E0-C039-49CA-A024-89F1ACA19FB1}" type="presParOf" srcId="{E26ED881-E4DE-4136-A77F-AE21CE21D113}" destId="{376CFB0B-C4D3-4FF4-A64B-593610889C2F}" srcOrd="3" destOrd="0" presId="urn:microsoft.com/office/officeart/2008/layout/LinedList"/>
    <dgm:cxn modelId="{89C1AB3D-2D53-40BC-9AA8-85E8745F45F0}" type="presParOf" srcId="{EFD9224A-40EB-4FA6-B067-F9A33979B353}" destId="{49E5CD44-EBF0-4B19-ADA4-8ACC7C3DDA45}" srcOrd="4" destOrd="0" presId="urn:microsoft.com/office/officeart/2008/layout/LinedList"/>
    <dgm:cxn modelId="{703A8730-65FC-46D1-A8FD-D0A64532FD0F}" type="presParOf" srcId="{EFD9224A-40EB-4FA6-B067-F9A33979B353}" destId="{76719987-E711-4427-A78E-A70B8EBA3B4A}" srcOrd="5" destOrd="0" presId="urn:microsoft.com/office/officeart/2008/layout/LinedList"/>
    <dgm:cxn modelId="{4D9F146F-EEE1-4F8D-9049-42F65B2F45AE}" type="presParOf" srcId="{76719987-E711-4427-A78E-A70B8EBA3B4A}" destId="{065EA0D4-1B8F-4AE3-A995-3B22ACADF69A}" srcOrd="0" destOrd="0" presId="urn:microsoft.com/office/officeart/2008/layout/LinedList"/>
    <dgm:cxn modelId="{51E09D74-0154-449F-AF74-DF1A02B2824E}" type="presParOf" srcId="{76719987-E711-4427-A78E-A70B8EBA3B4A}" destId="{C8F15485-240B-4B98-BA7B-1AA2801B55D9}" srcOrd="1" destOrd="0" presId="urn:microsoft.com/office/officeart/2008/layout/LinedList"/>
    <dgm:cxn modelId="{035CB231-C3B0-4B79-ACB7-0F8AC5420E73}" type="presParOf" srcId="{C8F15485-240B-4B98-BA7B-1AA2801B55D9}" destId="{DF396C76-BA25-4AC9-93BA-CF6F44A6B169}" srcOrd="0" destOrd="0" presId="urn:microsoft.com/office/officeart/2008/layout/LinedList"/>
    <dgm:cxn modelId="{63C2F56B-609A-4123-BE0F-A03B678F95C8}" type="presParOf" srcId="{C8F15485-240B-4B98-BA7B-1AA2801B55D9}" destId="{4F0F9300-5B90-4070-A4BD-3C8045B54D45}" srcOrd="1" destOrd="0" presId="urn:microsoft.com/office/officeart/2008/layout/LinedList"/>
    <dgm:cxn modelId="{77FB8CC1-2C27-40B9-9809-6E7AADA2608B}" type="presParOf" srcId="{4F0F9300-5B90-4070-A4BD-3C8045B54D45}" destId="{DC8E37E1-A08E-4DAE-8FDF-291575FF7D66}" srcOrd="0" destOrd="0" presId="urn:microsoft.com/office/officeart/2008/layout/LinedList"/>
    <dgm:cxn modelId="{B7B977CF-ED7A-4894-BD19-FD133CDF36C5}" type="presParOf" srcId="{4F0F9300-5B90-4070-A4BD-3C8045B54D45}" destId="{C2C6CAC7-4F66-4C64-8463-5B9AB301D479}" srcOrd="1" destOrd="0" presId="urn:microsoft.com/office/officeart/2008/layout/LinedList"/>
    <dgm:cxn modelId="{8A8186D8-C115-4D2C-81CE-C831234CB6E9}" type="presParOf" srcId="{4F0F9300-5B90-4070-A4BD-3C8045B54D45}" destId="{370B95EA-C398-4780-8CCA-774623C17E41}" srcOrd="2" destOrd="0" presId="urn:microsoft.com/office/officeart/2008/layout/LinedList"/>
    <dgm:cxn modelId="{93256CBC-C503-4EFA-B26C-9656E1BC41BB}" type="presParOf" srcId="{C8F15485-240B-4B98-BA7B-1AA2801B55D9}" destId="{B839AC8F-6E07-40F7-AD50-698C054C9B1C}" srcOrd="2" destOrd="0" presId="urn:microsoft.com/office/officeart/2008/layout/LinedList"/>
    <dgm:cxn modelId="{CCE198E3-FF9C-4710-BD73-B6DCCE0EDE6B}" type="presParOf" srcId="{C8F15485-240B-4B98-BA7B-1AA2801B55D9}" destId="{D7814978-6E9A-40CC-B429-A15B8946F75A}" srcOrd="3" destOrd="0" presId="urn:microsoft.com/office/officeart/2008/layout/LinedList"/>
    <dgm:cxn modelId="{B38ADE06-BF4E-4DA1-A267-05F6C1F1092B}" type="presParOf" srcId="{EFD9224A-40EB-4FA6-B067-F9A33979B353}" destId="{52313C0B-7C5E-4E8F-93D9-E497623C6ADB}" srcOrd="6" destOrd="0" presId="urn:microsoft.com/office/officeart/2008/layout/LinedList"/>
    <dgm:cxn modelId="{61E76EAE-65A8-47A5-A815-99831CC10894}" type="presParOf" srcId="{EFD9224A-40EB-4FA6-B067-F9A33979B353}" destId="{F299BADC-6E07-4310-899B-19248AFD8995}" srcOrd="7" destOrd="0" presId="urn:microsoft.com/office/officeart/2008/layout/LinedList"/>
    <dgm:cxn modelId="{B6975FAC-1871-42F1-BFC6-324EDE2A90A5}" type="presParOf" srcId="{F299BADC-6E07-4310-899B-19248AFD8995}" destId="{D8622A19-D3DC-4641-A4F8-116BE82A0AA9}" srcOrd="0" destOrd="0" presId="urn:microsoft.com/office/officeart/2008/layout/LinedList"/>
    <dgm:cxn modelId="{82181AA1-4B79-4EF2-8A3A-198C309A3BA9}" type="presParOf" srcId="{F299BADC-6E07-4310-899B-19248AFD8995}" destId="{49176C9E-0613-46CC-9776-55F2378B88A1}" srcOrd="1" destOrd="0" presId="urn:microsoft.com/office/officeart/2008/layout/LinedList"/>
    <dgm:cxn modelId="{BE18AFEB-73F1-4A31-80AD-3F604868CD9C}" type="presParOf" srcId="{49176C9E-0613-46CC-9776-55F2378B88A1}" destId="{E7C67850-7A41-4BF7-8484-84D637673612}" srcOrd="0" destOrd="0" presId="urn:microsoft.com/office/officeart/2008/layout/LinedList"/>
    <dgm:cxn modelId="{81DCA157-39B3-4FD0-BA88-1C33AC5DCEEA}" type="presParOf" srcId="{49176C9E-0613-46CC-9776-55F2378B88A1}" destId="{00FCCEFD-A87E-4014-94BA-A4091D55D292}" srcOrd="1" destOrd="0" presId="urn:microsoft.com/office/officeart/2008/layout/LinedList"/>
    <dgm:cxn modelId="{36565111-D03B-4C86-8E68-C73977C87B58}" type="presParOf" srcId="{00FCCEFD-A87E-4014-94BA-A4091D55D292}" destId="{0C78BCF0-EE92-4406-9CB4-FA1533A103C7}" srcOrd="0" destOrd="0" presId="urn:microsoft.com/office/officeart/2008/layout/LinedList"/>
    <dgm:cxn modelId="{4A9FE602-AD6D-4163-BAF6-978F2A4F2D64}" type="presParOf" srcId="{00FCCEFD-A87E-4014-94BA-A4091D55D292}" destId="{1BB0A24E-CAF3-4CE1-8B41-BBF1E86C0058}" srcOrd="1" destOrd="0" presId="urn:microsoft.com/office/officeart/2008/layout/LinedList"/>
    <dgm:cxn modelId="{D2B29B21-3553-40BC-9B51-5EA34037279A}" type="presParOf" srcId="{00FCCEFD-A87E-4014-94BA-A4091D55D292}" destId="{9583EA5C-27D8-4C01-8C47-91B51E249E4E}" srcOrd="2" destOrd="0" presId="urn:microsoft.com/office/officeart/2008/layout/LinedList"/>
    <dgm:cxn modelId="{D2EC13E4-4B48-49F4-8E2E-BE22C3727C59}" type="presParOf" srcId="{49176C9E-0613-46CC-9776-55F2378B88A1}" destId="{1612675C-8AAD-466E-A403-8D38D62DE8F8}" srcOrd="2" destOrd="0" presId="urn:microsoft.com/office/officeart/2008/layout/LinedList"/>
    <dgm:cxn modelId="{802C1068-2A2D-412A-B72B-8F564403A83B}" type="presParOf" srcId="{49176C9E-0613-46CC-9776-55F2378B88A1}" destId="{45F68F58-B7D5-4C5E-A9A4-53E5D6AEFF31}" srcOrd="3" destOrd="0" presId="urn:microsoft.com/office/officeart/2008/layout/LinedList"/>
    <dgm:cxn modelId="{CFD43A8C-1B27-494E-B72B-19D75E4432D3}" type="presParOf" srcId="{EFD9224A-40EB-4FA6-B067-F9A33979B353}" destId="{073F2D90-D322-4FC5-8DBB-F9DD616B443E}" srcOrd="8" destOrd="0" presId="urn:microsoft.com/office/officeart/2008/layout/LinedList"/>
    <dgm:cxn modelId="{068C21CF-8EBE-4A7E-B541-EF67C6079BA0}" type="presParOf" srcId="{EFD9224A-40EB-4FA6-B067-F9A33979B353}" destId="{A67F75CA-8BC6-44F7-8A76-A9FE54509D1A}" srcOrd="9" destOrd="0" presId="urn:microsoft.com/office/officeart/2008/layout/LinedList"/>
    <dgm:cxn modelId="{F1CF1CD6-392A-43E5-A463-D8715846FA45}" type="presParOf" srcId="{A67F75CA-8BC6-44F7-8A76-A9FE54509D1A}" destId="{7D341A3B-D80B-46A8-9B7B-AB3891242B7A}" srcOrd="0" destOrd="0" presId="urn:microsoft.com/office/officeart/2008/layout/LinedList"/>
    <dgm:cxn modelId="{5F7E67A3-2D58-4A7E-BF88-293AF352AAB4}" type="presParOf" srcId="{A67F75CA-8BC6-44F7-8A76-A9FE54509D1A}" destId="{87E63560-28BD-4955-ACFE-8CE400AF5A99}" srcOrd="1" destOrd="0" presId="urn:microsoft.com/office/officeart/2008/layout/LinedList"/>
    <dgm:cxn modelId="{EBE14C8C-4BE1-4538-9142-A5E0857826CF}" type="presParOf" srcId="{87E63560-28BD-4955-ACFE-8CE400AF5A99}" destId="{0C7D259B-AC2A-4394-B524-A2197518054A}" srcOrd="0" destOrd="0" presId="urn:microsoft.com/office/officeart/2008/layout/LinedList"/>
    <dgm:cxn modelId="{CF543EBA-60F2-48C4-B468-65B9337AB9D7}" type="presParOf" srcId="{87E63560-28BD-4955-ACFE-8CE400AF5A99}" destId="{00B0EBD4-FC96-4B1A-869C-1404AA0CA5DF}" srcOrd="1" destOrd="0" presId="urn:microsoft.com/office/officeart/2008/layout/LinedList"/>
    <dgm:cxn modelId="{E8266A8F-9CE4-401E-8E59-196ED8273B64}" type="presParOf" srcId="{00B0EBD4-FC96-4B1A-869C-1404AA0CA5DF}" destId="{D6C0AB8A-1399-4929-BE9C-A2434CB13275}" srcOrd="0" destOrd="0" presId="urn:microsoft.com/office/officeart/2008/layout/LinedList"/>
    <dgm:cxn modelId="{51F0D4E8-35BE-4049-9F39-5E9934F74837}" type="presParOf" srcId="{00B0EBD4-FC96-4B1A-869C-1404AA0CA5DF}" destId="{B3DBE9CE-2233-4D78-BD35-8281B9C0900F}" srcOrd="1" destOrd="0" presId="urn:microsoft.com/office/officeart/2008/layout/LinedList"/>
    <dgm:cxn modelId="{1304B4D3-FEA6-4F37-A215-4C9F0717B374}" type="presParOf" srcId="{00B0EBD4-FC96-4B1A-869C-1404AA0CA5DF}" destId="{FF529AF2-2B5C-4074-884E-7B718FB664FB}" srcOrd="2" destOrd="0" presId="urn:microsoft.com/office/officeart/2008/layout/LinedList"/>
    <dgm:cxn modelId="{AA4C042B-8224-4B8D-82FA-0AA6274DCC9A}" type="presParOf" srcId="{87E63560-28BD-4955-ACFE-8CE400AF5A99}" destId="{C8B43398-FD33-4A18-8934-487EF3FEF2CF}" srcOrd="2" destOrd="0" presId="urn:microsoft.com/office/officeart/2008/layout/LinedList"/>
    <dgm:cxn modelId="{DED31821-3A9C-4F61-A12C-DAD65976F1D7}" type="presParOf" srcId="{87E63560-28BD-4955-ACFE-8CE400AF5A99}" destId="{60F48433-F961-45C3-8232-EDE80F0C7EFC}" srcOrd="3" destOrd="0" presId="urn:microsoft.com/office/officeart/2008/layout/LinedList"/>
    <dgm:cxn modelId="{DF8572C6-E362-4183-9849-4318805DD0FE}" type="presParOf" srcId="{EFD9224A-40EB-4FA6-B067-F9A33979B353}" destId="{D505B066-BFC5-4965-A4CB-4AF0048DD98A}" srcOrd="10" destOrd="0" presId="urn:microsoft.com/office/officeart/2008/layout/LinedList"/>
    <dgm:cxn modelId="{804EF55F-AF6B-49D3-9484-A62F72FF0E9F}" type="presParOf" srcId="{EFD9224A-40EB-4FA6-B067-F9A33979B353}" destId="{B5F712FF-5DE3-4B56-9EC3-365727C4F614}" srcOrd="11" destOrd="0" presId="urn:microsoft.com/office/officeart/2008/layout/LinedList"/>
    <dgm:cxn modelId="{3BE21981-CA09-44E7-8403-3FEFEEF9E6B2}" type="presParOf" srcId="{B5F712FF-5DE3-4B56-9EC3-365727C4F614}" destId="{5A4A96D8-C1DB-4726-9728-53F2722EE01C}" srcOrd="0" destOrd="0" presId="urn:microsoft.com/office/officeart/2008/layout/LinedList"/>
    <dgm:cxn modelId="{E23AFC08-BDDD-4950-B007-66977579E397}" type="presParOf" srcId="{B5F712FF-5DE3-4B56-9EC3-365727C4F614}" destId="{667B0C55-24DB-465B-90EA-57ACF1A94E8A}" srcOrd="1" destOrd="0" presId="urn:microsoft.com/office/officeart/2008/layout/LinedList"/>
    <dgm:cxn modelId="{16324AE0-F98F-4DE6-9463-423B9FF6CC88}" type="presParOf" srcId="{667B0C55-24DB-465B-90EA-57ACF1A94E8A}" destId="{86071045-8528-4819-BF46-40FA096359ED}" srcOrd="0" destOrd="0" presId="urn:microsoft.com/office/officeart/2008/layout/LinedList"/>
    <dgm:cxn modelId="{327C4CA1-64C9-408E-9EE4-4DA7413357D5}" type="presParOf" srcId="{667B0C55-24DB-465B-90EA-57ACF1A94E8A}" destId="{873BC0CC-F40F-4DF7-91B6-5912379874A2}" srcOrd="1" destOrd="0" presId="urn:microsoft.com/office/officeart/2008/layout/LinedList"/>
    <dgm:cxn modelId="{0E5BACD7-17A6-44FF-8F58-2F065707001A}" type="presParOf" srcId="{873BC0CC-F40F-4DF7-91B6-5912379874A2}" destId="{841F1F47-E1C9-45A9-8EAA-6EDB64B666D7}" srcOrd="0" destOrd="0" presId="urn:microsoft.com/office/officeart/2008/layout/LinedList"/>
    <dgm:cxn modelId="{22670170-45DF-4F4E-BFDE-D4FD894C6609}" type="presParOf" srcId="{873BC0CC-F40F-4DF7-91B6-5912379874A2}" destId="{0FF1A419-00DC-4878-B19C-B323DEF687CB}" srcOrd="1" destOrd="0" presId="urn:microsoft.com/office/officeart/2008/layout/LinedList"/>
    <dgm:cxn modelId="{D91BFB87-DB3B-479B-B985-B7DA531451B9}" type="presParOf" srcId="{873BC0CC-F40F-4DF7-91B6-5912379874A2}" destId="{AFBA3ADF-B77E-4C6B-9D41-CDA671E38861}" srcOrd="2" destOrd="0" presId="urn:microsoft.com/office/officeart/2008/layout/LinedList"/>
    <dgm:cxn modelId="{06F0F20C-BC38-4247-BFC3-345CEED8E675}" type="presParOf" srcId="{667B0C55-24DB-465B-90EA-57ACF1A94E8A}" destId="{0A6DBF77-B52B-49B5-BD35-88D6DACB7ED1}" srcOrd="2" destOrd="0" presId="urn:microsoft.com/office/officeart/2008/layout/LinedList"/>
    <dgm:cxn modelId="{95601B10-7057-4714-9800-123D6FE16AAF}" type="presParOf" srcId="{667B0C55-24DB-465B-90EA-57ACF1A94E8A}" destId="{95AA2096-2FD4-4C78-B0AB-DE41A57210CC}" srcOrd="3" destOrd="0" presId="urn:microsoft.com/office/officeart/2008/layout/LinedList"/>
    <dgm:cxn modelId="{0B1E0536-9FE9-4FA6-B5BE-14D1D900BC92}" type="presParOf" srcId="{EFD9224A-40EB-4FA6-B067-F9A33979B353}" destId="{9AE36B2F-94CC-4B6E-95C8-D1BAC63639AF}" srcOrd="12" destOrd="0" presId="urn:microsoft.com/office/officeart/2008/layout/LinedList"/>
    <dgm:cxn modelId="{6A05DD22-B4F5-48AD-AAAE-832D11F48CAE}" type="presParOf" srcId="{EFD9224A-40EB-4FA6-B067-F9A33979B353}" destId="{89589A3B-2564-4C3D-9185-0F6038C90DD0}" srcOrd="13" destOrd="0" presId="urn:microsoft.com/office/officeart/2008/layout/LinedList"/>
    <dgm:cxn modelId="{6F0602BF-6062-42EE-BA64-793ECDC4F2A0}" type="presParOf" srcId="{89589A3B-2564-4C3D-9185-0F6038C90DD0}" destId="{E35EA26E-1CDD-4AA7-9172-8D4F9745722D}" srcOrd="0" destOrd="0" presId="urn:microsoft.com/office/officeart/2008/layout/LinedList"/>
    <dgm:cxn modelId="{B6E55A0B-2DAE-4F80-8026-CD5A757AC328}" type="presParOf" srcId="{89589A3B-2564-4C3D-9185-0F6038C90DD0}" destId="{9499E4F5-DE92-43C3-8691-94A6202B7E6D}" srcOrd="1" destOrd="0" presId="urn:microsoft.com/office/officeart/2008/layout/LinedList"/>
    <dgm:cxn modelId="{AC32CEA7-23B7-4EFC-9A93-6DAB25F929CA}" type="presParOf" srcId="{9499E4F5-DE92-43C3-8691-94A6202B7E6D}" destId="{4BE969B2-C8B0-4264-B586-AE82527D739A}" srcOrd="0" destOrd="0" presId="urn:microsoft.com/office/officeart/2008/layout/LinedList"/>
    <dgm:cxn modelId="{ABFEF864-BFE7-49A4-96DD-15F9D9259307}" type="presParOf" srcId="{9499E4F5-DE92-43C3-8691-94A6202B7E6D}" destId="{61B3DD6F-2366-4F82-AC9B-08DCF0E13B58}" srcOrd="1" destOrd="0" presId="urn:microsoft.com/office/officeart/2008/layout/LinedList"/>
    <dgm:cxn modelId="{7BE58562-11FE-43C5-A6F1-5AE37BB6AFAF}" type="presParOf" srcId="{61B3DD6F-2366-4F82-AC9B-08DCF0E13B58}" destId="{95E30578-0D71-4D59-9571-C0886DCF05A6}" srcOrd="0" destOrd="0" presId="urn:microsoft.com/office/officeart/2008/layout/LinedList"/>
    <dgm:cxn modelId="{791BA6F8-80EB-4A30-B03C-E80EA38E12F9}" type="presParOf" srcId="{61B3DD6F-2366-4F82-AC9B-08DCF0E13B58}" destId="{3B37531E-247B-4C24-9911-8C514974E528}" srcOrd="1" destOrd="0" presId="urn:microsoft.com/office/officeart/2008/layout/LinedList"/>
    <dgm:cxn modelId="{AD8F63FB-658C-4125-B96E-8F7BCB8082B0}" type="presParOf" srcId="{61B3DD6F-2366-4F82-AC9B-08DCF0E13B58}" destId="{45C99001-0A49-4E6D-A38A-C1FDBC243FC2}" srcOrd="2" destOrd="0" presId="urn:microsoft.com/office/officeart/2008/layout/LinedList"/>
    <dgm:cxn modelId="{4F5DE561-580D-4D1A-B957-25B77C5B95DC}" type="presParOf" srcId="{9499E4F5-DE92-43C3-8691-94A6202B7E6D}" destId="{7DF79AE9-BFF2-4736-A382-7B514CADFB3C}" srcOrd="2" destOrd="0" presId="urn:microsoft.com/office/officeart/2008/layout/LinedList"/>
    <dgm:cxn modelId="{FA5B3A0F-2933-4F08-A363-72A5CEE9042E}" type="presParOf" srcId="{9499E4F5-DE92-43C3-8691-94A6202B7E6D}" destId="{49DE900F-05FB-4516-8777-EF0BFCFF8BF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CA27F9-DC38-499A-A8A8-D73048556214}" type="doc">
      <dgm:prSet loTypeId="urn:microsoft.com/office/officeart/2005/8/layout/bProcess3" loCatId="process" qsTypeId="urn:microsoft.com/office/officeart/2005/8/quickstyle/simple1" qsCatId="simple" csTypeId="urn:microsoft.com/office/officeart/2005/8/colors/accent1_2" csCatId="accent1" phldr="1"/>
      <dgm:spPr/>
    </dgm:pt>
    <dgm:pt modelId="{3F631BBD-7D43-4EB2-8417-498C95501BA5}">
      <dgm:prSet phldrT="[Текст]" custT="1"/>
      <dgm:spPr/>
      <dgm:t>
        <a:bodyPr/>
        <a:lstStyle/>
        <a:p>
          <a:r>
            <a:rPr lang="uk-UA" sz="1500" smtClean="0">
              <a:latin typeface="Times New Roman" pitchFamily="18" charset="0"/>
              <a:cs typeface="Times New Roman" pitchFamily="18" charset="0"/>
            </a:rPr>
            <a:t>якість товару – це інструмент боротьби за покупця на ринку, яка характеризує довговічність, надійність, точність, легкість в користуванні та інші споживні властивості товару;</a:t>
          </a:r>
          <a:endParaRPr lang="ru-RU" sz="1500">
            <a:latin typeface="Times New Roman" pitchFamily="18" charset="0"/>
            <a:cs typeface="Times New Roman" pitchFamily="18" charset="0"/>
          </a:endParaRPr>
        </a:p>
      </dgm:t>
    </dgm:pt>
    <dgm:pt modelId="{A3945E9E-5764-4595-8E05-45F22D73C53D}" type="parTrans" cxnId="{80A1D86E-5AC0-4EC1-B3DB-23C03AFC3B6D}">
      <dgm:prSet/>
      <dgm:spPr/>
      <dgm:t>
        <a:bodyPr/>
        <a:lstStyle/>
        <a:p>
          <a:endParaRPr lang="ru-RU"/>
        </a:p>
      </dgm:t>
    </dgm:pt>
    <dgm:pt modelId="{397A19C8-0553-47DE-A6E0-D57E6268B69C}" type="sibTrans" cxnId="{80A1D86E-5AC0-4EC1-B3DB-23C03AFC3B6D}">
      <dgm:prSet custT="1"/>
      <dgm:spPr/>
      <dgm:t>
        <a:bodyPr/>
        <a:lstStyle/>
        <a:p>
          <a:endParaRPr lang="ru-RU" sz="1500">
            <a:latin typeface="Times New Roman" pitchFamily="18" charset="0"/>
            <a:cs typeface="Times New Roman" pitchFamily="18" charset="0"/>
          </a:endParaRPr>
        </a:p>
      </dgm:t>
    </dgm:pt>
    <dgm:pt modelId="{DD4B358D-B37A-4C82-A1FE-2DF03B504936}">
      <dgm:prSet custT="1"/>
      <dgm:spPr/>
      <dgm:t>
        <a:bodyPr/>
        <a:lstStyle/>
        <a:p>
          <a:r>
            <a:rPr lang="uk-UA" sz="1500" smtClean="0">
              <a:latin typeface="Times New Roman" pitchFamily="18" charset="0"/>
              <a:cs typeface="Times New Roman" pitchFamily="18" charset="0"/>
            </a:rPr>
            <a:t>відмінні особливості товару;</a:t>
          </a:r>
          <a:endParaRPr lang="ru-RU" sz="1500">
            <a:latin typeface="Times New Roman" pitchFamily="18" charset="0"/>
            <a:cs typeface="Times New Roman" pitchFamily="18" charset="0"/>
          </a:endParaRPr>
        </a:p>
      </dgm:t>
    </dgm:pt>
    <dgm:pt modelId="{312CC733-9BC9-462A-B6EB-516C35965A1B}" type="parTrans" cxnId="{2202548F-B2A2-4416-B90B-4479A0C7E221}">
      <dgm:prSet/>
      <dgm:spPr/>
      <dgm:t>
        <a:bodyPr/>
        <a:lstStyle/>
        <a:p>
          <a:endParaRPr lang="ru-RU"/>
        </a:p>
      </dgm:t>
    </dgm:pt>
    <dgm:pt modelId="{CDD8AD16-794E-4D84-A908-9223680A3B7E}" type="sibTrans" cxnId="{2202548F-B2A2-4416-B90B-4479A0C7E221}">
      <dgm:prSet custT="1"/>
      <dgm:spPr/>
      <dgm:t>
        <a:bodyPr/>
        <a:lstStyle/>
        <a:p>
          <a:endParaRPr lang="ru-RU" sz="1500">
            <a:latin typeface="Times New Roman" pitchFamily="18" charset="0"/>
            <a:cs typeface="Times New Roman" pitchFamily="18" charset="0"/>
          </a:endParaRPr>
        </a:p>
      </dgm:t>
    </dgm:pt>
    <dgm:pt modelId="{8B816D2A-FB65-414D-8DA2-7A53B5C341A8}">
      <dgm:prSet custT="1"/>
      <dgm:spPr/>
      <dgm:t>
        <a:bodyPr/>
        <a:lstStyle/>
        <a:p>
          <a:r>
            <a:rPr lang="uk-UA" sz="1500" dirty="0" smtClean="0">
              <a:latin typeface="Times New Roman" pitchFamily="18" charset="0"/>
              <a:cs typeface="Times New Roman" pitchFamily="18" charset="0"/>
            </a:rPr>
            <a:t>стиль (дизайн) товару.</a:t>
          </a:r>
          <a:endParaRPr lang="ru-RU" sz="1500" dirty="0">
            <a:latin typeface="Times New Roman" pitchFamily="18" charset="0"/>
            <a:cs typeface="Times New Roman" pitchFamily="18" charset="0"/>
          </a:endParaRPr>
        </a:p>
      </dgm:t>
    </dgm:pt>
    <dgm:pt modelId="{A92CE4D7-B68B-4280-85F7-5D7800783DA4}" type="parTrans" cxnId="{6C719573-007A-4030-8D58-A004689D9F9F}">
      <dgm:prSet/>
      <dgm:spPr/>
      <dgm:t>
        <a:bodyPr/>
        <a:lstStyle/>
        <a:p>
          <a:endParaRPr lang="ru-RU"/>
        </a:p>
      </dgm:t>
    </dgm:pt>
    <dgm:pt modelId="{447A32E1-C397-4859-9ED7-6C68F27175F5}" type="sibTrans" cxnId="{6C719573-007A-4030-8D58-A004689D9F9F}">
      <dgm:prSet/>
      <dgm:spPr/>
      <dgm:t>
        <a:bodyPr/>
        <a:lstStyle/>
        <a:p>
          <a:endParaRPr lang="ru-RU"/>
        </a:p>
      </dgm:t>
    </dgm:pt>
    <dgm:pt modelId="{0C178BBE-E90E-4D20-BF73-4546246E90D7}" type="pres">
      <dgm:prSet presAssocID="{81CA27F9-DC38-499A-A8A8-D73048556214}" presName="Name0" presStyleCnt="0">
        <dgm:presLayoutVars>
          <dgm:dir/>
          <dgm:resizeHandles val="exact"/>
        </dgm:presLayoutVars>
      </dgm:prSet>
      <dgm:spPr/>
    </dgm:pt>
    <dgm:pt modelId="{417A0CD8-FA0A-45A2-B2B9-CF8B07981313}" type="pres">
      <dgm:prSet presAssocID="{3F631BBD-7D43-4EB2-8417-498C95501BA5}" presName="node" presStyleLbl="node1" presStyleIdx="0" presStyleCnt="3">
        <dgm:presLayoutVars>
          <dgm:bulletEnabled val="1"/>
        </dgm:presLayoutVars>
      </dgm:prSet>
      <dgm:spPr/>
      <dgm:t>
        <a:bodyPr/>
        <a:lstStyle/>
        <a:p>
          <a:endParaRPr lang="ru-RU"/>
        </a:p>
      </dgm:t>
    </dgm:pt>
    <dgm:pt modelId="{A95AF25F-0A48-41E5-BD11-0AA47800A2DA}" type="pres">
      <dgm:prSet presAssocID="{397A19C8-0553-47DE-A6E0-D57E6268B69C}" presName="sibTrans" presStyleLbl="sibTrans1D1" presStyleIdx="0" presStyleCnt="2"/>
      <dgm:spPr/>
      <dgm:t>
        <a:bodyPr/>
        <a:lstStyle/>
        <a:p>
          <a:endParaRPr lang="ru-RU"/>
        </a:p>
      </dgm:t>
    </dgm:pt>
    <dgm:pt modelId="{5F220DB4-DCAD-4455-A15E-A243541FA722}" type="pres">
      <dgm:prSet presAssocID="{397A19C8-0553-47DE-A6E0-D57E6268B69C}" presName="connectorText" presStyleLbl="sibTrans1D1" presStyleIdx="0" presStyleCnt="2"/>
      <dgm:spPr/>
      <dgm:t>
        <a:bodyPr/>
        <a:lstStyle/>
        <a:p>
          <a:endParaRPr lang="ru-RU"/>
        </a:p>
      </dgm:t>
    </dgm:pt>
    <dgm:pt modelId="{7266AF55-7478-465B-A996-B36BE6C38899}" type="pres">
      <dgm:prSet presAssocID="{DD4B358D-B37A-4C82-A1FE-2DF03B504936}" presName="node" presStyleLbl="node1" presStyleIdx="1" presStyleCnt="3">
        <dgm:presLayoutVars>
          <dgm:bulletEnabled val="1"/>
        </dgm:presLayoutVars>
      </dgm:prSet>
      <dgm:spPr/>
      <dgm:t>
        <a:bodyPr/>
        <a:lstStyle/>
        <a:p>
          <a:endParaRPr lang="ru-RU"/>
        </a:p>
      </dgm:t>
    </dgm:pt>
    <dgm:pt modelId="{5F901A68-4BD1-446F-991B-28FFE69B5118}" type="pres">
      <dgm:prSet presAssocID="{CDD8AD16-794E-4D84-A908-9223680A3B7E}" presName="sibTrans" presStyleLbl="sibTrans1D1" presStyleIdx="1" presStyleCnt="2"/>
      <dgm:spPr/>
      <dgm:t>
        <a:bodyPr/>
        <a:lstStyle/>
        <a:p>
          <a:endParaRPr lang="ru-RU"/>
        </a:p>
      </dgm:t>
    </dgm:pt>
    <dgm:pt modelId="{9B36C360-0F3D-4229-9B23-03F3472AAF38}" type="pres">
      <dgm:prSet presAssocID="{CDD8AD16-794E-4D84-A908-9223680A3B7E}" presName="connectorText" presStyleLbl="sibTrans1D1" presStyleIdx="1" presStyleCnt="2"/>
      <dgm:spPr/>
      <dgm:t>
        <a:bodyPr/>
        <a:lstStyle/>
        <a:p>
          <a:endParaRPr lang="ru-RU"/>
        </a:p>
      </dgm:t>
    </dgm:pt>
    <dgm:pt modelId="{68ECEA20-363A-49E5-B0BB-00A9CFFE209E}" type="pres">
      <dgm:prSet presAssocID="{8B816D2A-FB65-414D-8DA2-7A53B5C341A8}" presName="node" presStyleLbl="node1" presStyleIdx="2" presStyleCnt="3">
        <dgm:presLayoutVars>
          <dgm:bulletEnabled val="1"/>
        </dgm:presLayoutVars>
      </dgm:prSet>
      <dgm:spPr/>
      <dgm:t>
        <a:bodyPr/>
        <a:lstStyle/>
        <a:p>
          <a:endParaRPr lang="ru-RU"/>
        </a:p>
      </dgm:t>
    </dgm:pt>
  </dgm:ptLst>
  <dgm:cxnLst>
    <dgm:cxn modelId="{BF8C26B8-A772-4BC1-A9E1-53999DE276A5}" type="presOf" srcId="{81CA27F9-DC38-499A-A8A8-D73048556214}" destId="{0C178BBE-E90E-4D20-BF73-4546246E90D7}" srcOrd="0" destOrd="0" presId="urn:microsoft.com/office/officeart/2005/8/layout/bProcess3"/>
    <dgm:cxn modelId="{6C719573-007A-4030-8D58-A004689D9F9F}" srcId="{81CA27F9-DC38-499A-A8A8-D73048556214}" destId="{8B816D2A-FB65-414D-8DA2-7A53B5C341A8}" srcOrd="2" destOrd="0" parTransId="{A92CE4D7-B68B-4280-85F7-5D7800783DA4}" sibTransId="{447A32E1-C397-4859-9ED7-6C68F27175F5}"/>
    <dgm:cxn modelId="{2202548F-B2A2-4416-B90B-4479A0C7E221}" srcId="{81CA27F9-DC38-499A-A8A8-D73048556214}" destId="{DD4B358D-B37A-4C82-A1FE-2DF03B504936}" srcOrd="1" destOrd="0" parTransId="{312CC733-9BC9-462A-B6EB-516C35965A1B}" sibTransId="{CDD8AD16-794E-4D84-A908-9223680A3B7E}"/>
    <dgm:cxn modelId="{C7FCA97D-8101-43CA-B883-CE184700D920}" type="presOf" srcId="{CDD8AD16-794E-4D84-A908-9223680A3B7E}" destId="{5F901A68-4BD1-446F-991B-28FFE69B5118}" srcOrd="0" destOrd="0" presId="urn:microsoft.com/office/officeart/2005/8/layout/bProcess3"/>
    <dgm:cxn modelId="{3CADBBE7-2642-43B0-8920-F84247C519BE}" type="presOf" srcId="{3F631BBD-7D43-4EB2-8417-498C95501BA5}" destId="{417A0CD8-FA0A-45A2-B2B9-CF8B07981313}" srcOrd="0" destOrd="0" presId="urn:microsoft.com/office/officeart/2005/8/layout/bProcess3"/>
    <dgm:cxn modelId="{80FCCC6B-4C74-4879-8C4B-77515EF4AF05}" type="presOf" srcId="{397A19C8-0553-47DE-A6E0-D57E6268B69C}" destId="{A95AF25F-0A48-41E5-BD11-0AA47800A2DA}" srcOrd="0" destOrd="0" presId="urn:microsoft.com/office/officeart/2005/8/layout/bProcess3"/>
    <dgm:cxn modelId="{80A1D86E-5AC0-4EC1-B3DB-23C03AFC3B6D}" srcId="{81CA27F9-DC38-499A-A8A8-D73048556214}" destId="{3F631BBD-7D43-4EB2-8417-498C95501BA5}" srcOrd="0" destOrd="0" parTransId="{A3945E9E-5764-4595-8E05-45F22D73C53D}" sibTransId="{397A19C8-0553-47DE-A6E0-D57E6268B69C}"/>
    <dgm:cxn modelId="{985F1735-1507-437F-BC7D-8B41A9C8945F}" type="presOf" srcId="{DD4B358D-B37A-4C82-A1FE-2DF03B504936}" destId="{7266AF55-7478-465B-A996-B36BE6C38899}" srcOrd="0" destOrd="0" presId="urn:microsoft.com/office/officeart/2005/8/layout/bProcess3"/>
    <dgm:cxn modelId="{CDCAB9CC-D79B-48DA-93FA-9D0FFB8A1030}" type="presOf" srcId="{8B816D2A-FB65-414D-8DA2-7A53B5C341A8}" destId="{68ECEA20-363A-49E5-B0BB-00A9CFFE209E}" srcOrd="0" destOrd="0" presId="urn:microsoft.com/office/officeart/2005/8/layout/bProcess3"/>
    <dgm:cxn modelId="{C44F5CB6-FA57-4CD5-A527-2359A78AD52C}" type="presOf" srcId="{CDD8AD16-794E-4D84-A908-9223680A3B7E}" destId="{9B36C360-0F3D-4229-9B23-03F3472AAF38}" srcOrd="1" destOrd="0" presId="urn:microsoft.com/office/officeart/2005/8/layout/bProcess3"/>
    <dgm:cxn modelId="{B0B435BE-32E3-4F1C-BDAD-4773EF81A39E}" type="presOf" srcId="{397A19C8-0553-47DE-A6E0-D57E6268B69C}" destId="{5F220DB4-DCAD-4455-A15E-A243541FA722}" srcOrd="1" destOrd="0" presId="urn:microsoft.com/office/officeart/2005/8/layout/bProcess3"/>
    <dgm:cxn modelId="{9FE13CFD-C8C6-405C-87DB-627737395499}" type="presParOf" srcId="{0C178BBE-E90E-4D20-BF73-4546246E90D7}" destId="{417A0CD8-FA0A-45A2-B2B9-CF8B07981313}" srcOrd="0" destOrd="0" presId="urn:microsoft.com/office/officeart/2005/8/layout/bProcess3"/>
    <dgm:cxn modelId="{04E0CC02-8C11-46DD-908F-17AAFEF6E9FE}" type="presParOf" srcId="{0C178BBE-E90E-4D20-BF73-4546246E90D7}" destId="{A95AF25F-0A48-41E5-BD11-0AA47800A2DA}" srcOrd="1" destOrd="0" presId="urn:microsoft.com/office/officeart/2005/8/layout/bProcess3"/>
    <dgm:cxn modelId="{359FC6AC-C8C9-44E4-8317-35B0A7BE2246}" type="presParOf" srcId="{A95AF25F-0A48-41E5-BD11-0AA47800A2DA}" destId="{5F220DB4-DCAD-4455-A15E-A243541FA722}" srcOrd="0" destOrd="0" presId="urn:microsoft.com/office/officeart/2005/8/layout/bProcess3"/>
    <dgm:cxn modelId="{609866B8-BAB8-48CC-BEB0-CDE531F151D7}" type="presParOf" srcId="{0C178BBE-E90E-4D20-BF73-4546246E90D7}" destId="{7266AF55-7478-465B-A996-B36BE6C38899}" srcOrd="2" destOrd="0" presId="urn:microsoft.com/office/officeart/2005/8/layout/bProcess3"/>
    <dgm:cxn modelId="{364709BD-6408-4079-A164-0BB7AB3C3E5C}" type="presParOf" srcId="{0C178BBE-E90E-4D20-BF73-4546246E90D7}" destId="{5F901A68-4BD1-446F-991B-28FFE69B5118}" srcOrd="3" destOrd="0" presId="urn:microsoft.com/office/officeart/2005/8/layout/bProcess3"/>
    <dgm:cxn modelId="{83B240F2-5F98-463A-B3D4-E232BB0D3994}" type="presParOf" srcId="{5F901A68-4BD1-446F-991B-28FFE69B5118}" destId="{9B36C360-0F3D-4229-9B23-03F3472AAF38}" srcOrd="0" destOrd="0" presId="urn:microsoft.com/office/officeart/2005/8/layout/bProcess3"/>
    <dgm:cxn modelId="{B0690E5B-1F32-4529-BD19-815FD9142D8F}" type="presParOf" srcId="{0C178BBE-E90E-4D20-BF73-4546246E90D7}" destId="{68ECEA20-363A-49E5-B0BB-00A9CFFE209E}"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BD8A8D-62D0-4E1E-95B6-81D2C8CB97F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36C3131E-2EE2-4030-92F6-097CD8F5BACB}">
      <dgm:prSet phldrT="[Текст]"/>
      <dgm:spPr/>
      <dgm:t>
        <a:bodyPr/>
        <a:lstStyle/>
        <a:p>
          <a:r>
            <a:rPr lang="uk-UA" dirty="0" smtClean="0">
              <a:latin typeface="Times New Roman" pitchFamily="18" charset="0"/>
              <a:cs typeface="Times New Roman" pitchFamily="18" charset="0"/>
            </a:rPr>
            <a:t>товари широкого споживання</a:t>
          </a:r>
          <a:endParaRPr lang="ru-RU" dirty="0">
            <a:latin typeface="Times New Roman" pitchFamily="18" charset="0"/>
            <a:cs typeface="Times New Roman" pitchFamily="18" charset="0"/>
          </a:endParaRPr>
        </a:p>
      </dgm:t>
    </dgm:pt>
    <dgm:pt modelId="{48B9856C-DD4D-4094-A8DE-B85AFC08033D}" type="parTrans" cxnId="{DF6CDB50-CE8D-4597-A4B5-EEA5F3B11E3B}">
      <dgm:prSet/>
      <dgm:spPr/>
      <dgm:t>
        <a:bodyPr/>
        <a:lstStyle/>
        <a:p>
          <a:endParaRPr lang="ru-RU"/>
        </a:p>
      </dgm:t>
    </dgm:pt>
    <dgm:pt modelId="{16ABFCA1-5D5B-49D3-B762-3E3B135044BF}" type="sibTrans" cxnId="{DF6CDB50-CE8D-4597-A4B5-EEA5F3B11E3B}">
      <dgm:prSet/>
      <dgm:spPr/>
      <dgm:t>
        <a:bodyPr/>
        <a:lstStyle/>
        <a:p>
          <a:endParaRPr lang="ru-RU"/>
        </a:p>
      </dgm:t>
    </dgm:pt>
    <dgm:pt modelId="{EDA542A6-59C9-41C1-943E-898C19BA0CC9}">
      <dgm:prSet phldrT="[Текст]"/>
      <dgm:spPr/>
      <dgm:t>
        <a:bodyPr/>
        <a:lstStyle/>
        <a:p>
          <a:r>
            <a:rPr lang="uk-UA" dirty="0" smtClean="0">
              <a:latin typeface="Times New Roman" pitchFamily="18" charset="0"/>
              <a:cs typeface="Times New Roman" pitchFamily="18" charset="0"/>
            </a:rPr>
            <a:t>товари виробничого призначення.</a:t>
          </a:r>
          <a:endParaRPr lang="ru-RU" dirty="0">
            <a:latin typeface="Times New Roman" pitchFamily="18" charset="0"/>
            <a:cs typeface="Times New Roman" pitchFamily="18" charset="0"/>
          </a:endParaRPr>
        </a:p>
      </dgm:t>
    </dgm:pt>
    <dgm:pt modelId="{AE78CCDB-3AB5-4EE9-BE2B-F5F7D5537F0D}" type="parTrans" cxnId="{23FBF5F7-3C4E-4868-9272-7BCEAB253E09}">
      <dgm:prSet/>
      <dgm:spPr/>
      <dgm:t>
        <a:bodyPr/>
        <a:lstStyle/>
        <a:p>
          <a:endParaRPr lang="ru-RU"/>
        </a:p>
      </dgm:t>
    </dgm:pt>
    <dgm:pt modelId="{D42C6518-C4D4-49F4-9CBC-5F9B94FDB8C1}" type="sibTrans" cxnId="{23FBF5F7-3C4E-4868-9272-7BCEAB253E09}">
      <dgm:prSet/>
      <dgm:spPr/>
      <dgm:t>
        <a:bodyPr/>
        <a:lstStyle/>
        <a:p>
          <a:endParaRPr lang="ru-RU"/>
        </a:p>
      </dgm:t>
    </dgm:pt>
    <dgm:pt modelId="{E270201B-FD61-4F0D-8D1E-BD45A9844DA6}" type="pres">
      <dgm:prSet presAssocID="{4BBD8A8D-62D0-4E1E-95B6-81D2C8CB97F8}" presName="compositeShape" presStyleCnt="0">
        <dgm:presLayoutVars>
          <dgm:chMax val="2"/>
          <dgm:dir/>
          <dgm:resizeHandles val="exact"/>
        </dgm:presLayoutVars>
      </dgm:prSet>
      <dgm:spPr/>
      <dgm:t>
        <a:bodyPr/>
        <a:lstStyle/>
        <a:p>
          <a:endParaRPr lang="ru-RU"/>
        </a:p>
      </dgm:t>
    </dgm:pt>
    <dgm:pt modelId="{6CF8970B-D630-4F67-8A5B-19968E81CB47}" type="pres">
      <dgm:prSet presAssocID="{4BBD8A8D-62D0-4E1E-95B6-81D2C8CB97F8}" presName="ribbon" presStyleLbl="node1" presStyleIdx="0" presStyleCnt="1"/>
      <dgm:spPr/>
    </dgm:pt>
    <dgm:pt modelId="{235F7592-BDE0-4225-BE32-04C4457D5873}" type="pres">
      <dgm:prSet presAssocID="{4BBD8A8D-62D0-4E1E-95B6-81D2C8CB97F8}" presName="leftArrowText" presStyleLbl="node1" presStyleIdx="0" presStyleCnt="1">
        <dgm:presLayoutVars>
          <dgm:chMax val="0"/>
          <dgm:bulletEnabled val="1"/>
        </dgm:presLayoutVars>
      </dgm:prSet>
      <dgm:spPr/>
      <dgm:t>
        <a:bodyPr/>
        <a:lstStyle/>
        <a:p>
          <a:endParaRPr lang="ru-RU"/>
        </a:p>
      </dgm:t>
    </dgm:pt>
    <dgm:pt modelId="{4F8D46CD-3C92-40FD-AEEE-518A03758DC3}" type="pres">
      <dgm:prSet presAssocID="{4BBD8A8D-62D0-4E1E-95B6-81D2C8CB97F8}" presName="rightArrowText" presStyleLbl="node1" presStyleIdx="0" presStyleCnt="1">
        <dgm:presLayoutVars>
          <dgm:chMax val="0"/>
          <dgm:bulletEnabled val="1"/>
        </dgm:presLayoutVars>
      </dgm:prSet>
      <dgm:spPr/>
      <dgm:t>
        <a:bodyPr/>
        <a:lstStyle/>
        <a:p>
          <a:endParaRPr lang="ru-RU"/>
        </a:p>
      </dgm:t>
    </dgm:pt>
  </dgm:ptLst>
  <dgm:cxnLst>
    <dgm:cxn modelId="{23FBF5F7-3C4E-4868-9272-7BCEAB253E09}" srcId="{4BBD8A8D-62D0-4E1E-95B6-81D2C8CB97F8}" destId="{EDA542A6-59C9-41C1-943E-898C19BA0CC9}" srcOrd="1" destOrd="0" parTransId="{AE78CCDB-3AB5-4EE9-BE2B-F5F7D5537F0D}" sibTransId="{D42C6518-C4D4-49F4-9CBC-5F9B94FDB8C1}"/>
    <dgm:cxn modelId="{DF6CDB50-CE8D-4597-A4B5-EEA5F3B11E3B}" srcId="{4BBD8A8D-62D0-4E1E-95B6-81D2C8CB97F8}" destId="{36C3131E-2EE2-4030-92F6-097CD8F5BACB}" srcOrd="0" destOrd="0" parTransId="{48B9856C-DD4D-4094-A8DE-B85AFC08033D}" sibTransId="{16ABFCA1-5D5B-49D3-B762-3E3B135044BF}"/>
    <dgm:cxn modelId="{71553019-5AFC-45DD-AC5C-A2FFD8E9EFBF}" type="presOf" srcId="{EDA542A6-59C9-41C1-943E-898C19BA0CC9}" destId="{4F8D46CD-3C92-40FD-AEEE-518A03758DC3}" srcOrd="0" destOrd="0" presId="urn:microsoft.com/office/officeart/2005/8/layout/arrow6"/>
    <dgm:cxn modelId="{6B86F4B2-0843-444B-B368-DFB3DEC39C0D}" type="presOf" srcId="{4BBD8A8D-62D0-4E1E-95B6-81D2C8CB97F8}" destId="{E270201B-FD61-4F0D-8D1E-BD45A9844DA6}" srcOrd="0" destOrd="0" presId="urn:microsoft.com/office/officeart/2005/8/layout/arrow6"/>
    <dgm:cxn modelId="{C2EB601D-4CAF-48B0-9C80-3FEF82328049}" type="presOf" srcId="{36C3131E-2EE2-4030-92F6-097CD8F5BACB}" destId="{235F7592-BDE0-4225-BE32-04C4457D5873}" srcOrd="0" destOrd="0" presId="urn:microsoft.com/office/officeart/2005/8/layout/arrow6"/>
    <dgm:cxn modelId="{F716D30B-2CBB-4598-9FD4-7768FEB40035}" type="presParOf" srcId="{E270201B-FD61-4F0D-8D1E-BD45A9844DA6}" destId="{6CF8970B-D630-4F67-8A5B-19968E81CB47}" srcOrd="0" destOrd="0" presId="urn:microsoft.com/office/officeart/2005/8/layout/arrow6"/>
    <dgm:cxn modelId="{CC1C5974-19D8-4B66-919D-EE834DF87DDE}" type="presParOf" srcId="{E270201B-FD61-4F0D-8D1E-BD45A9844DA6}" destId="{235F7592-BDE0-4225-BE32-04C4457D5873}" srcOrd="1" destOrd="0" presId="urn:microsoft.com/office/officeart/2005/8/layout/arrow6"/>
    <dgm:cxn modelId="{ECFAE1C0-E400-4961-9FB0-14E517C1C249}" type="presParOf" srcId="{E270201B-FD61-4F0D-8D1E-BD45A9844DA6}" destId="{4F8D46CD-3C92-40FD-AEEE-518A03758DC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EE9FFC-7AAE-46D2-9E60-477E86A575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78A9A6A-878A-4D72-8CFB-2996C54DD9D5}">
      <dgm:prSet phldrT="[Текст]" custT="1"/>
      <dgm:spPr/>
      <dgm:t>
        <a:bodyPr/>
        <a:lstStyle/>
        <a:p>
          <a:r>
            <a:rPr lang="uk-UA" sz="1500" i="1" dirty="0" smtClean="0">
              <a:latin typeface="Times New Roman" pitchFamily="18" charset="0"/>
              <a:cs typeface="Times New Roman" pitchFamily="18" charset="0"/>
            </a:rPr>
            <a:t>товари повсякденного попиту, </a:t>
          </a:r>
          <a:r>
            <a:rPr lang="uk-UA" sz="1500" dirty="0" smtClean="0">
              <a:latin typeface="Times New Roman" pitchFamily="18" charset="0"/>
              <a:cs typeface="Times New Roman" pitchFamily="18" charset="0"/>
            </a:rPr>
            <a:t>це товари та послуги широкого вжитку, які споживачі купують досить часто, витрачаючи при цьому мінімуму часу на покупку. </a:t>
          </a:r>
          <a:r>
            <a:rPr lang="uk-UA" sz="1500" b="1" i="1" dirty="0" smtClean="0">
              <a:latin typeface="Times New Roman" pitchFamily="18" charset="0"/>
              <a:cs typeface="Times New Roman" pitchFamily="18" charset="0"/>
            </a:rPr>
            <a:t>Приклад: </a:t>
          </a:r>
          <a:r>
            <a:rPr lang="uk-UA" sz="1500" dirty="0" smtClean="0">
              <a:latin typeface="Times New Roman" pitchFamily="18" charset="0"/>
              <a:cs typeface="Times New Roman" pitchFamily="18" charset="0"/>
            </a:rPr>
            <a:t>мило, цукерки, м’ясні вироби та ін. зазвичай такі товари недорогі, їх можна придбати практично всюди.</a:t>
          </a:r>
          <a:endParaRPr lang="ru-RU" sz="1500" dirty="0">
            <a:latin typeface="Times New Roman" pitchFamily="18" charset="0"/>
            <a:cs typeface="Times New Roman" pitchFamily="18" charset="0"/>
          </a:endParaRPr>
        </a:p>
      </dgm:t>
    </dgm:pt>
    <dgm:pt modelId="{8D8443A2-CFDF-4E24-AA58-1A6AB53E5810}" type="parTrans" cxnId="{0904E31A-11DF-4718-87B2-AB4725084334}">
      <dgm:prSet/>
      <dgm:spPr/>
      <dgm:t>
        <a:bodyPr/>
        <a:lstStyle/>
        <a:p>
          <a:endParaRPr lang="ru-RU"/>
        </a:p>
      </dgm:t>
    </dgm:pt>
    <dgm:pt modelId="{93AB12C2-0849-462C-BD35-32DA09A65C8B}" type="sibTrans" cxnId="{0904E31A-11DF-4718-87B2-AB4725084334}">
      <dgm:prSet/>
      <dgm:spPr/>
      <dgm:t>
        <a:bodyPr/>
        <a:lstStyle/>
        <a:p>
          <a:endParaRPr lang="ru-RU"/>
        </a:p>
      </dgm:t>
    </dgm:pt>
    <dgm:pt modelId="{4206B2D1-50DF-4387-91FE-02F747E9B5D3}">
      <dgm:prSet custT="1"/>
      <dgm:spPr/>
      <dgm:t>
        <a:bodyPr/>
        <a:lstStyle/>
        <a:p>
          <a:r>
            <a:rPr lang="uk-UA" sz="1500" i="1" smtClean="0">
              <a:latin typeface="Times New Roman" pitchFamily="18" charset="0"/>
              <a:cs typeface="Times New Roman" pitchFamily="18" charset="0"/>
            </a:rPr>
            <a:t>товари попереднього вибору, </a:t>
          </a:r>
          <a:r>
            <a:rPr lang="uk-UA" sz="1500" smtClean="0">
              <a:latin typeface="Times New Roman" pitchFamily="18" charset="0"/>
              <a:cs typeface="Times New Roman" pitchFamily="18" charset="0"/>
            </a:rPr>
            <a:t>це товари, які купуються рідко, споживач витрачає багато часу і зусиль на збір інформації про товар, а також на порівняння різних марок щодо їхньої придатності, якості, ціни та зовнішнього оформлення. </a:t>
          </a:r>
          <a:r>
            <a:rPr lang="uk-UA" sz="1500" b="1" i="1" smtClean="0">
              <a:latin typeface="Times New Roman" pitchFamily="18" charset="0"/>
              <a:cs typeface="Times New Roman" pitchFamily="18" charset="0"/>
            </a:rPr>
            <a:t>Приклад: </a:t>
          </a:r>
          <a:r>
            <a:rPr lang="uk-UA" sz="1500" smtClean="0">
              <a:latin typeface="Times New Roman" pitchFamily="18" charset="0"/>
              <a:cs typeface="Times New Roman" pitchFamily="18" charset="0"/>
            </a:rPr>
            <a:t>меблі, автомобіль, туристичні агенції, побутова техніка.</a:t>
          </a:r>
          <a:endParaRPr lang="ru-RU" sz="1500">
            <a:latin typeface="Times New Roman" pitchFamily="18" charset="0"/>
            <a:cs typeface="Times New Roman" pitchFamily="18" charset="0"/>
          </a:endParaRPr>
        </a:p>
      </dgm:t>
    </dgm:pt>
    <dgm:pt modelId="{28164E5F-B1FB-40F0-A9B4-D79DEBB72F05}" type="parTrans" cxnId="{C0774545-E19C-4A2D-89EF-C1FFC3BC85DA}">
      <dgm:prSet/>
      <dgm:spPr/>
      <dgm:t>
        <a:bodyPr/>
        <a:lstStyle/>
        <a:p>
          <a:endParaRPr lang="ru-RU"/>
        </a:p>
      </dgm:t>
    </dgm:pt>
    <dgm:pt modelId="{94ACABE1-00CE-44BE-86FF-241B6DACFD1A}" type="sibTrans" cxnId="{C0774545-E19C-4A2D-89EF-C1FFC3BC85DA}">
      <dgm:prSet/>
      <dgm:spPr/>
      <dgm:t>
        <a:bodyPr/>
        <a:lstStyle/>
        <a:p>
          <a:endParaRPr lang="ru-RU"/>
        </a:p>
      </dgm:t>
    </dgm:pt>
    <dgm:pt modelId="{7E096853-6C57-4222-970B-6CBC3C8C3AA2}">
      <dgm:prSet custT="1"/>
      <dgm:spPr/>
      <dgm:t>
        <a:bodyPr/>
        <a:lstStyle/>
        <a:p>
          <a:r>
            <a:rPr lang="uk-UA" sz="1500" i="1" smtClean="0">
              <a:latin typeface="Times New Roman" pitchFamily="18" charset="0"/>
              <a:cs typeface="Times New Roman" pitchFamily="18" charset="0"/>
            </a:rPr>
            <a:t>товари особливого попиту, </a:t>
          </a:r>
          <a:r>
            <a:rPr lang="uk-UA" sz="1500" smtClean="0">
              <a:latin typeface="Times New Roman" pitchFamily="18" charset="0"/>
              <a:cs typeface="Times New Roman" pitchFamily="18" charset="0"/>
            </a:rPr>
            <a:t>це товари широкого вжитку і послуги, що мають унікальні характеристики, або належать до певно марки заради яких значна кількість споживачів готова витратити додаткові зусилля. </a:t>
          </a:r>
          <a:r>
            <a:rPr lang="uk-UA" sz="1500" b="1" i="1" smtClean="0">
              <a:latin typeface="Times New Roman" pitchFamily="18" charset="0"/>
              <a:cs typeface="Times New Roman" pitchFamily="18" charset="0"/>
            </a:rPr>
            <a:t>Приклад: </a:t>
          </a:r>
          <a:r>
            <a:rPr lang="uk-UA" sz="1500" smtClean="0">
              <a:latin typeface="Times New Roman" pitchFamily="18" charset="0"/>
              <a:cs typeface="Times New Roman" pitchFamily="18" charset="0"/>
            </a:rPr>
            <a:t>деякі марки та моделі автомобілів, дорога фототехніка, одяг від відомих кутюрьє, послуги відомих артистів або лікарів;</a:t>
          </a:r>
          <a:endParaRPr lang="ru-RU" sz="1500">
            <a:latin typeface="Times New Roman" pitchFamily="18" charset="0"/>
            <a:cs typeface="Times New Roman" pitchFamily="18" charset="0"/>
          </a:endParaRPr>
        </a:p>
      </dgm:t>
    </dgm:pt>
    <dgm:pt modelId="{2392E8D9-4235-4CB1-96D3-B96295879679}" type="parTrans" cxnId="{8177228F-E0D7-4464-91AF-4BBCD79B1BAF}">
      <dgm:prSet/>
      <dgm:spPr/>
      <dgm:t>
        <a:bodyPr/>
        <a:lstStyle/>
        <a:p>
          <a:endParaRPr lang="ru-RU"/>
        </a:p>
      </dgm:t>
    </dgm:pt>
    <dgm:pt modelId="{004E5A89-A54B-46B7-BCF3-36BD075EEC47}" type="sibTrans" cxnId="{8177228F-E0D7-4464-91AF-4BBCD79B1BAF}">
      <dgm:prSet/>
      <dgm:spPr/>
      <dgm:t>
        <a:bodyPr/>
        <a:lstStyle/>
        <a:p>
          <a:endParaRPr lang="ru-RU"/>
        </a:p>
      </dgm:t>
    </dgm:pt>
    <dgm:pt modelId="{E0E148EB-A66B-4BD2-8C70-72EF6B713EE1}">
      <dgm:prSet custT="1"/>
      <dgm:spPr/>
      <dgm:t>
        <a:bodyPr/>
        <a:lstStyle/>
        <a:p>
          <a:r>
            <a:rPr lang="uk-UA" sz="1500" i="1" dirty="0" smtClean="0">
              <a:latin typeface="Times New Roman" pitchFamily="18" charset="0"/>
              <a:cs typeface="Times New Roman" pitchFamily="18" charset="0"/>
            </a:rPr>
            <a:t>товари пасивного попиту </a:t>
          </a:r>
          <a:r>
            <a:rPr lang="uk-UA" sz="1500" dirty="0" smtClean="0">
              <a:latin typeface="Times New Roman" pitchFamily="18" charset="0"/>
              <a:cs typeface="Times New Roman" pitchFamily="18" charset="0"/>
            </a:rPr>
            <a:t>– це товари широкого вжитку, про які споживач або не знає, або знає, але, як правило, не замислюється про їхню купівлю. Більшість крупних нововведень перебувають в цій категорії до того, поки реклама не повідомить споживача про їхнє існування.</a:t>
          </a:r>
          <a:endParaRPr lang="ru-RU" sz="1500" dirty="0">
            <a:latin typeface="Times New Roman" pitchFamily="18" charset="0"/>
            <a:cs typeface="Times New Roman" pitchFamily="18" charset="0"/>
          </a:endParaRPr>
        </a:p>
      </dgm:t>
    </dgm:pt>
    <dgm:pt modelId="{ED61E9A8-6CAF-4CD1-BFAE-93BC39A782AA}" type="parTrans" cxnId="{40FB54FC-05C9-4141-B2FE-DAD13BACC9AF}">
      <dgm:prSet/>
      <dgm:spPr/>
      <dgm:t>
        <a:bodyPr/>
        <a:lstStyle/>
        <a:p>
          <a:endParaRPr lang="ru-RU"/>
        </a:p>
      </dgm:t>
    </dgm:pt>
    <dgm:pt modelId="{C1695478-EE64-4812-B072-616E033BFD3D}" type="sibTrans" cxnId="{40FB54FC-05C9-4141-B2FE-DAD13BACC9AF}">
      <dgm:prSet/>
      <dgm:spPr/>
      <dgm:t>
        <a:bodyPr/>
        <a:lstStyle/>
        <a:p>
          <a:endParaRPr lang="ru-RU"/>
        </a:p>
      </dgm:t>
    </dgm:pt>
    <dgm:pt modelId="{C4634503-53CB-4FD3-B062-1C8D168A1D3E}">
      <dgm:prSet custT="1"/>
      <dgm:spPr/>
      <dgm:t>
        <a:bodyPr/>
        <a:lstStyle/>
        <a:p>
          <a:r>
            <a:rPr lang="uk-UA" sz="1500" dirty="0" smtClean="0">
              <a:latin typeface="Times New Roman" pitchFamily="18" charset="0"/>
              <a:cs typeface="Times New Roman" pitchFamily="18" charset="0"/>
            </a:rPr>
            <a:t> </a:t>
          </a:r>
          <a:r>
            <a:rPr lang="uk-UA" sz="1500" b="1" i="1" dirty="0" smtClean="0">
              <a:latin typeface="Times New Roman" pitchFamily="18" charset="0"/>
              <a:cs typeface="Times New Roman" pitchFamily="18" charset="0"/>
            </a:rPr>
            <a:t>Приклад: </a:t>
          </a:r>
          <a:r>
            <a:rPr lang="uk-UA" sz="1500" dirty="0" smtClean="0">
              <a:latin typeface="Times New Roman" pitchFamily="18" charset="0"/>
              <a:cs typeface="Times New Roman" pitchFamily="18" charset="0"/>
            </a:rPr>
            <a:t>послуги зі страхування життя, домашні охоронні системи та донорська здача крові. Вже через свою природу подібні товари потребують для свого збуту значних маркетингових зусиль у вигляді реклами, методів особистого продажу та інших маркетингових прийомів.</a:t>
          </a:r>
          <a:endParaRPr lang="ru-RU" sz="1500" dirty="0">
            <a:latin typeface="Times New Roman" pitchFamily="18" charset="0"/>
            <a:cs typeface="Times New Roman" pitchFamily="18" charset="0"/>
          </a:endParaRPr>
        </a:p>
      </dgm:t>
    </dgm:pt>
    <dgm:pt modelId="{B0F3D83F-C213-4A0F-9AB4-FB709BFF5C67}" type="parTrans" cxnId="{ED326D59-E579-476C-B2C5-7F7CAF5AA62A}">
      <dgm:prSet/>
      <dgm:spPr/>
      <dgm:t>
        <a:bodyPr/>
        <a:lstStyle/>
        <a:p>
          <a:endParaRPr lang="ru-RU"/>
        </a:p>
      </dgm:t>
    </dgm:pt>
    <dgm:pt modelId="{9744DE19-7094-4F5B-9C49-ABD3293B9AE2}" type="sibTrans" cxnId="{ED326D59-E579-476C-B2C5-7F7CAF5AA62A}">
      <dgm:prSet/>
      <dgm:spPr/>
      <dgm:t>
        <a:bodyPr/>
        <a:lstStyle/>
        <a:p>
          <a:endParaRPr lang="ru-RU"/>
        </a:p>
      </dgm:t>
    </dgm:pt>
    <dgm:pt modelId="{B2D92949-14B7-4079-8DC3-6E6C2E0C907C}" type="pres">
      <dgm:prSet presAssocID="{A9EE9FFC-7AAE-46D2-9E60-477E86A575DE}" presName="linear" presStyleCnt="0">
        <dgm:presLayoutVars>
          <dgm:animLvl val="lvl"/>
          <dgm:resizeHandles val="exact"/>
        </dgm:presLayoutVars>
      </dgm:prSet>
      <dgm:spPr/>
      <dgm:t>
        <a:bodyPr/>
        <a:lstStyle/>
        <a:p>
          <a:endParaRPr lang="ru-RU"/>
        </a:p>
      </dgm:t>
    </dgm:pt>
    <dgm:pt modelId="{C0F60044-DBC2-49F8-84C9-F204AD37BB7E}" type="pres">
      <dgm:prSet presAssocID="{378A9A6A-878A-4D72-8CFB-2996C54DD9D5}" presName="parentText" presStyleLbl="node1" presStyleIdx="0" presStyleCnt="4">
        <dgm:presLayoutVars>
          <dgm:chMax val="0"/>
          <dgm:bulletEnabled val="1"/>
        </dgm:presLayoutVars>
      </dgm:prSet>
      <dgm:spPr/>
      <dgm:t>
        <a:bodyPr/>
        <a:lstStyle/>
        <a:p>
          <a:endParaRPr lang="ru-RU"/>
        </a:p>
      </dgm:t>
    </dgm:pt>
    <dgm:pt modelId="{D983BB74-1C84-430F-AFF3-48560C1FED1B}" type="pres">
      <dgm:prSet presAssocID="{93AB12C2-0849-462C-BD35-32DA09A65C8B}" presName="spacer" presStyleCnt="0"/>
      <dgm:spPr/>
    </dgm:pt>
    <dgm:pt modelId="{95C45E26-521B-4035-B953-504238F43FAC}" type="pres">
      <dgm:prSet presAssocID="{4206B2D1-50DF-4387-91FE-02F747E9B5D3}" presName="parentText" presStyleLbl="node1" presStyleIdx="1" presStyleCnt="4">
        <dgm:presLayoutVars>
          <dgm:chMax val="0"/>
          <dgm:bulletEnabled val="1"/>
        </dgm:presLayoutVars>
      </dgm:prSet>
      <dgm:spPr/>
      <dgm:t>
        <a:bodyPr/>
        <a:lstStyle/>
        <a:p>
          <a:endParaRPr lang="ru-RU"/>
        </a:p>
      </dgm:t>
    </dgm:pt>
    <dgm:pt modelId="{C49BD96C-5621-4D0A-9F3F-0AA793061454}" type="pres">
      <dgm:prSet presAssocID="{94ACABE1-00CE-44BE-86FF-241B6DACFD1A}" presName="spacer" presStyleCnt="0"/>
      <dgm:spPr/>
    </dgm:pt>
    <dgm:pt modelId="{8EE8D60A-0621-4429-B539-3E9859645A9E}" type="pres">
      <dgm:prSet presAssocID="{7E096853-6C57-4222-970B-6CBC3C8C3AA2}" presName="parentText" presStyleLbl="node1" presStyleIdx="2" presStyleCnt="4">
        <dgm:presLayoutVars>
          <dgm:chMax val="0"/>
          <dgm:bulletEnabled val="1"/>
        </dgm:presLayoutVars>
      </dgm:prSet>
      <dgm:spPr/>
      <dgm:t>
        <a:bodyPr/>
        <a:lstStyle/>
        <a:p>
          <a:endParaRPr lang="ru-RU"/>
        </a:p>
      </dgm:t>
    </dgm:pt>
    <dgm:pt modelId="{CA8FEACD-1CEB-407B-B82C-AEF69AD11141}" type="pres">
      <dgm:prSet presAssocID="{004E5A89-A54B-46B7-BCF3-36BD075EEC47}" presName="spacer" presStyleCnt="0"/>
      <dgm:spPr/>
    </dgm:pt>
    <dgm:pt modelId="{A90D62C5-6276-4F31-A843-857296AEE237}" type="pres">
      <dgm:prSet presAssocID="{E0E148EB-A66B-4BD2-8C70-72EF6B713EE1}" presName="parentText" presStyleLbl="node1" presStyleIdx="3" presStyleCnt="4">
        <dgm:presLayoutVars>
          <dgm:chMax val="0"/>
          <dgm:bulletEnabled val="1"/>
        </dgm:presLayoutVars>
      </dgm:prSet>
      <dgm:spPr/>
      <dgm:t>
        <a:bodyPr/>
        <a:lstStyle/>
        <a:p>
          <a:endParaRPr lang="ru-RU"/>
        </a:p>
      </dgm:t>
    </dgm:pt>
    <dgm:pt modelId="{F4DD5FC9-0C78-43DD-B79D-063D6A775C3C}" type="pres">
      <dgm:prSet presAssocID="{E0E148EB-A66B-4BD2-8C70-72EF6B713EE1}" presName="childText" presStyleLbl="revTx" presStyleIdx="0" presStyleCnt="1">
        <dgm:presLayoutVars>
          <dgm:bulletEnabled val="1"/>
        </dgm:presLayoutVars>
      </dgm:prSet>
      <dgm:spPr/>
      <dgm:t>
        <a:bodyPr/>
        <a:lstStyle/>
        <a:p>
          <a:endParaRPr lang="ru-RU"/>
        </a:p>
      </dgm:t>
    </dgm:pt>
  </dgm:ptLst>
  <dgm:cxnLst>
    <dgm:cxn modelId="{ADC3198A-CE5B-4B3C-840D-F108B88B7DBE}" type="presOf" srcId="{4206B2D1-50DF-4387-91FE-02F747E9B5D3}" destId="{95C45E26-521B-4035-B953-504238F43FAC}" srcOrd="0" destOrd="0" presId="urn:microsoft.com/office/officeart/2005/8/layout/vList2"/>
    <dgm:cxn modelId="{40FB54FC-05C9-4141-B2FE-DAD13BACC9AF}" srcId="{A9EE9FFC-7AAE-46D2-9E60-477E86A575DE}" destId="{E0E148EB-A66B-4BD2-8C70-72EF6B713EE1}" srcOrd="3" destOrd="0" parTransId="{ED61E9A8-6CAF-4CD1-BFAE-93BC39A782AA}" sibTransId="{C1695478-EE64-4812-B072-616E033BFD3D}"/>
    <dgm:cxn modelId="{36E6A579-D42D-45F9-AB19-01F553F4B7EB}" type="presOf" srcId="{A9EE9FFC-7AAE-46D2-9E60-477E86A575DE}" destId="{B2D92949-14B7-4079-8DC3-6E6C2E0C907C}" srcOrd="0" destOrd="0" presId="urn:microsoft.com/office/officeart/2005/8/layout/vList2"/>
    <dgm:cxn modelId="{ED326D59-E579-476C-B2C5-7F7CAF5AA62A}" srcId="{E0E148EB-A66B-4BD2-8C70-72EF6B713EE1}" destId="{C4634503-53CB-4FD3-B062-1C8D168A1D3E}" srcOrd="0" destOrd="0" parTransId="{B0F3D83F-C213-4A0F-9AB4-FB709BFF5C67}" sibTransId="{9744DE19-7094-4F5B-9C49-ABD3293B9AE2}"/>
    <dgm:cxn modelId="{D98DD143-DB0F-4FCA-ACA2-C48443E8D600}" type="presOf" srcId="{E0E148EB-A66B-4BD2-8C70-72EF6B713EE1}" destId="{A90D62C5-6276-4F31-A843-857296AEE237}" srcOrd="0" destOrd="0" presId="urn:microsoft.com/office/officeart/2005/8/layout/vList2"/>
    <dgm:cxn modelId="{EB615A41-6EC2-453F-B090-7B099A49F9EC}" type="presOf" srcId="{378A9A6A-878A-4D72-8CFB-2996C54DD9D5}" destId="{C0F60044-DBC2-49F8-84C9-F204AD37BB7E}" srcOrd="0" destOrd="0" presId="urn:microsoft.com/office/officeart/2005/8/layout/vList2"/>
    <dgm:cxn modelId="{0904E31A-11DF-4718-87B2-AB4725084334}" srcId="{A9EE9FFC-7AAE-46D2-9E60-477E86A575DE}" destId="{378A9A6A-878A-4D72-8CFB-2996C54DD9D5}" srcOrd="0" destOrd="0" parTransId="{8D8443A2-CFDF-4E24-AA58-1A6AB53E5810}" sibTransId="{93AB12C2-0849-462C-BD35-32DA09A65C8B}"/>
    <dgm:cxn modelId="{C0774545-E19C-4A2D-89EF-C1FFC3BC85DA}" srcId="{A9EE9FFC-7AAE-46D2-9E60-477E86A575DE}" destId="{4206B2D1-50DF-4387-91FE-02F747E9B5D3}" srcOrd="1" destOrd="0" parTransId="{28164E5F-B1FB-40F0-A9B4-D79DEBB72F05}" sibTransId="{94ACABE1-00CE-44BE-86FF-241B6DACFD1A}"/>
    <dgm:cxn modelId="{8177228F-E0D7-4464-91AF-4BBCD79B1BAF}" srcId="{A9EE9FFC-7AAE-46D2-9E60-477E86A575DE}" destId="{7E096853-6C57-4222-970B-6CBC3C8C3AA2}" srcOrd="2" destOrd="0" parTransId="{2392E8D9-4235-4CB1-96D3-B96295879679}" sibTransId="{004E5A89-A54B-46B7-BCF3-36BD075EEC47}"/>
    <dgm:cxn modelId="{BA87FE78-7110-4A7D-852A-E1CEBF5CF566}" type="presOf" srcId="{7E096853-6C57-4222-970B-6CBC3C8C3AA2}" destId="{8EE8D60A-0621-4429-B539-3E9859645A9E}" srcOrd="0" destOrd="0" presId="urn:microsoft.com/office/officeart/2005/8/layout/vList2"/>
    <dgm:cxn modelId="{7F82C8FA-E28C-47AA-B22B-E031317A7E35}" type="presOf" srcId="{C4634503-53CB-4FD3-B062-1C8D168A1D3E}" destId="{F4DD5FC9-0C78-43DD-B79D-063D6A775C3C}" srcOrd="0" destOrd="0" presId="urn:microsoft.com/office/officeart/2005/8/layout/vList2"/>
    <dgm:cxn modelId="{58B978FC-274D-4189-A733-22C9F23B0E75}" type="presParOf" srcId="{B2D92949-14B7-4079-8DC3-6E6C2E0C907C}" destId="{C0F60044-DBC2-49F8-84C9-F204AD37BB7E}" srcOrd="0" destOrd="0" presId="urn:microsoft.com/office/officeart/2005/8/layout/vList2"/>
    <dgm:cxn modelId="{24E72549-FEFE-4354-8085-C9CA4F451A37}" type="presParOf" srcId="{B2D92949-14B7-4079-8DC3-6E6C2E0C907C}" destId="{D983BB74-1C84-430F-AFF3-48560C1FED1B}" srcOrd="1" destOrd="0" presId="urn:microsoft.com/office/officeart/2005/8/layout/vList2"/>
    <dgm:cxn modelId="{316D4F48-A3BF-408F-8481-DF7E745D6238}" type="presParOf" srcId="{B2D92949-14B7-4079-8DC3-6E6C2E0C907C}" destId="{95C45E26-521B-4035-B953-504238F43FAC}" srcOrd="2" destOrd="0" presId="urn:microsoft.com/office/officeart/2005/8/layout/vList2"/>
    <dgm:cxn modelId="{CFC712B2-D7DD-4EB7-8C31-BAEEA55F9B74}" type="presParOf" srcId="{B2D92949-14B7-4079-8DC3-6E6C2E0C907C}" destId="{C49BD96C-5621-4D0A-9F3F-0AA793061454}" srcOrd="3" destOrd="0" presId="urn:microsoft.com/office/officeart/2005/8/layout/vList2"/>
    <dgm:cxn modelId="{AAAEDCEA-0829-44BA-9A76-1E64F4B9020F}" type="presParOf" srcId="{B2D92949-14B7-4079-8DC3-6E6C2E0C907C}" destId="{8EE8D60A-0621-4429-B539-3E9859645A9E}" srcOrd="4" destOrd="0" presId="urn:microsoft.com/office/officeart/2005/8/layout/vList2"/>
    <dgm:cxn modelId="{603473B8-8246-42AA-88A2-3CCAB029FCA2}" type="presParOf" srcId="{B2D92949-14B7-4079-8DC3-6E6C2E0C907C}" destId="{CA8FEACD-1CEB-407B-B82C-AEF69AD11141}" srcOrd="5" destOrd="0" presId="urn:microsoft.com/office/officeart/2005/8/layout/vList2"/>
    <dgm:cxn modelId="{F4A52206-1EAD-4230-AC63-E3F97AD61E55}" type="presParOf" srcId="{B2D92949-14B7-4079-8DC3-6E6C2E0C907C}" destId="{A90D62C5-6276-4F31-A843-857296AEE237}" srcOrd="6" destOrd="0" presId="urn:microsoft.com/office/officeart/2005/8/layout/vList2"/>
    <dgm:cxn modelId="{5394C6BA-07AF-4701-9BD4-76295984C189}" type="presParOf" srcId="{B2D92949-14B7-4079-8DC3-6E6C2E0C907C}" destId="{F4DD5FC9-0C78-43DD-B79D-063D6A775C3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45BF2A-8142-4713-96B5-53214F917D64}"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ru-RU"/>
        </a:p>
      </dgm:t>
    </dgm:pt>
    <dgm:pt modelId="{4D148729-0152-4754-B986-68A35D89F1E9}">
      <dgm:prSet phldrT="[Текст]" custT="1"/>
      <dgm:spPr/>
      <dgm:t>
        <a:bodyPr/>
        <a:lstStyle/>
        <a:p>
          <a:r>
            <a:rPr lang="uk-UA" sz="1600" dirty="0" smtClean="0">
              <a:latin typeface="Times New Roman" pitchFamily="18" charset="0"/>
              <a:cs typeface="Times New Roman" pitchFamily="18" charset="0"/>
            </a:rPr>
            <a:t>матеріали і комплектуючі</a:t>
          </a:r>
          <a:endParaRPr lang="ru-RU" sz="1600" dirty="0">
            <a:latin typeface="Times New Roman" pitchFamily="18" charset="0"/>
            <a:cs typeface="Times New Roman" pitchFamily="18" charset="0"/>
          </a:endParaRPr>
        </a:p>
      </dgm:t>
    </dgm:pt>
    <dgm:pt modelId="{32740729-9238-499D-A803-1D0F9025B866}" type="parTrans" cxnId="{828F6722-5440-4334-92E4-BAE50DB21EC6}">
      <dgm:prSet/>
      <dgm:spPr/>
      <dgm:t>
        <a:bodyPr/>
        <a:lstStyle/>
        <a:p>
          <a:endParaRPr lang="ru-RU">
            <a:latin typeface="Times New Roman" pitchFamily="18" charset="0"/>
            <a:cs typeface="Times New Roman" pitchFamily="18" charset="0"/>
          </a:endParaRPr>
        </a:p>
      </dgm:t>
    </dgm:pt>
    <dgm:pt modelId="{28FE9DAC-C906-4692-8237-2214EDBB0C73}" type="sibTrans" cxnId="{828F6722-5440-4334-92E4-BAE50DB21EC6}">
      <dgm:prSet/>
      <dgm:spPr/>
      <dgm:t>
        <a:bodyPr/>
        <a:lstStyle/>
        <a:p>
          <a:endParaRPr lang="ru-RU" sz="1600">
            <a:latin typeface="Times New Roman" pitchFamily="18" charset="0"/>
            <a:cs typeface="Times New Roman" pitchFamily="18" charset="0"/>
          </a:endParaRPr>
        </a:p>
      </dgm:t>
    </dgm:pt>
    <dgm:pt modelId="{C6719D6E-182B-4BD8-A866-255CAE860629}">
      <dgm:prSet phldrT="[Текст]" custT="1"/>
      <dgm:spPr/>
      <dgm:t>
        <a:bodyPr/>
        <a:lstStyle/>
        <a:p>
          <a:r>
            <a:rPr lang="uk-UA" sz="1600" dirty="0" smtClean="0">
              <a:latin typeface="Times New Roman" pitchFamily="18" charset="0"/>
              <a:cs typeface="Times New Roman" pitchFamily="18" charset="0"/>
            </a:rPr>
            <a:t>капітальне майно</a:t>
          </a:r>
          <a:endParaRPr lang="ru-RU" sz="1600" dirty="0">
            <a:latin typeface="Times New Roman" pitchFamily="18" charset="0"/>
            <a:cs typeface="Times New Roman" pitchFamily="18" charset="0"/>
          </a:endParaRPr>
        </a:p>
      </dgm:t>
    </dgm:pt>
    <dgm:pt modelId="{40A45D5A-8935-4543-A02B-FFCE1EE56CD5}" type="parTrans" cxnId="{6AC75A2F-A122-4156-A5FA-9D2F6BB4E73F}">
      <dgm:prSet/>
      <dgm:spPr/>
      <dgm:t>
        <a:bodyPr/>
        <a:lstStyle/>
        <a:p>
          <a:endParaRPr lang="ru-RU">
            <a:latin typeface="Times New Roman" pitchFamily="18" charset="0"/>
            <a:cs typeface="Times New Roman" pitchFamily="18" charset="0"/>
          </a:endParaRPr>
        </a:p>
      </dgm:t>
    </dgm:pt>
    <dgm:pt modelId="{DCCA6E49-D9C2-4159-A65B-1A00485EA216}" type="sibTrans" cxnId="{6AC75A2F-A122-4156-A5FA-9D2F6BB4E73F}">
      <dgm:prSet/>
      <dgm:spPr/>
      <dgm:t>
        <a:bodyPr/>
        <a:lstStyle/>
        <a:p>
          <a:endParaRPr lang="ru-RU" sz="1600">
            <a:latin typeface="Times New Roman" pitchFamily="18" charset="0"/>
            <a:cs typeface="Times New Roman" pitchFamily="18" charset="0"/>
          </a:endParaRPr>
        </a:p>
      </dgm:t>
    </dgm:pt>
    <dgm:pt modelId="{40CDC9C9-ECEA-476A-8347-83DC1A011E95}">
      <dgm:prSet phldrT="[Текст]" custT="1"/>
      <dgm:spPr/>
      <dgm:t>
        <a:bodyPr/>
        <a:lstStyle/>
        <a:p>
          <a:r>
            <a:rPr lang="uk-UA" sz="1600" dirty="0" smtClean="0">
              <a:latin typeface="Times New Roman" pitchFamily="18" charset="0"/>
              <a:cs typeface="Times New Roman" pitchFamily="18" charset="0"/>
            </a:rPr>
            <a:t> допоміжні матеріали та послуги</a:t>
          </a:r>
          <a:endParaRPr lang="ru-RU" sz="1600" dirty="0">
            <a:latin typeface="Times New Roman" pitchFamily="18" charset="0"/>
            <a:cs typeface="Times New Roman" pitchFamily="18" charset="0"/>
          </a:endParaRPr>
        </a:p>
      </dgm:t>
    </dgm:pt>
    <dgm:pt modelId="{9A4FDECC-9E1D-43C0-81DA-1104E4615144}" type="parTrans" cxnId="{888BDC3C-E5FA-420C-9FC2-B166159ABB62}">
      <dgm:prSet/>
      <dgm:spPr/>
      <dgm:t>
        <a:bodyPr/>
        <a:lstStyle/>
        <a:p>
          <a:endParaRPr lang="ru-RU">
            <a:latin typeface="Times New Roman" pitchFamily="18" charset="0"/>
            <a:cs typeface="Times New Roman" pitchFamily="18" charset="0"/>
          </a:endParaRPr>
        </a:p>
      </dgm:t>
    </dgm:pt>
    <dgm:pt modelId="{A4998CED-6C79-4FAF-B434-252FD81A6E57}" type="sibTrans" cxnId="{888BDC3C-E5FA-420C-9FC2-B166159ABB62}">
      <dgm:prSet/>
      <dgm:spPr/>
      <dgm:t>
        <a:bodyPr/>
        <a:lstStyle/>
        <a:p>
          <a:endParaRPr lang="ru-RU" sz="1600">
            <a:latin typeface="Times New Roman" pitchFamily="18" charset="0"/>
            <a:cs typeface="Times New Roman" pitchFamily="18" charset="0"/>
          </a:endParaRPr>
        </a:p>
      </dgm:t>
    </dgm:pt>
    <dgm:pt modelId="{9C5388E2-1B70-4EBE-B474-893EDE983857}" type="pres">
      <dgm:prSet presAssocID="{AB45BF2A-8142-4713-96B5-53214F917D64}" presName="composite" presStyleCnt="0">
        <dgm:presLayoutVars>
          <dgm:chMax val="3"/>
          <dgm:animLvl val="lvl"/>
          <dgm:resizeHandles val="exact"/>
        </dgm:presLayoutVars>
      </dgm:prSet>
      <dgm:spPr/>
      <dgm:t>
        <a:bodyPr/>
        <a:lstStyle/>
        <a:p>
          <a:endParaRPr lang="ru-RU"/>
        </a:p>
      </dgm:t>
    </dgm:pt>
    <dgm:pt modelId="{50197AC3-4E26-4DBC-BA2F-8B2FAA596437}" type="pres">
      <dgm:prSet presAssocID="{4D148729-0152-4754-B986-68A35D89F1E9}" presName="gear1" presStyleLbl="node1" presStyleIdx="0" presStyleCnt="3">
        <dgm:presLayoutVars>
          <dgm:chMax val="1"/>
          <dgm:bulletEnabled val="1"/>
        </dgm:presLayoutVars>
      </dgm:prSet>
      <dgm:spPr/>
      <dgm:t>
        <a:bodyPr/>
        <a:lstStyle/>
        <a:p>
          <a:endParaRPr lang="ru-RU"/>
        </a:p>
      </dgm:t>
    </dgm:pt>
    <dgm:pt modelId="{61590E22-E0A4-46DB-A4F5-A4F1CA90528B}" type="pres">
      <dgm:prSet presAssocID="{4D148729-0152-4754-B986-68A35D89F1E9}" presName="gear1srcNode" presStyleLbl="node1" presStyleIdx="0" presStyleCnt="3"/>
      <dgm:spPr/>
      <dgm:t>
        <a:bodyPr/>
        <a:lstStyle/>
        <a:p>
          <a:endParaRPr lang="ru-RU"/>
        </a:p>
      </dgm:t>
    </dgm:pt>
    <dgm:pt modelId="{440B49B9-6ADB-468D-A237-62E55A89857B}" type="pres">
      <dgm:prSet presAssocID="{4D148729-0152-4754-B986-68A35D89F1E9}" presName="gear1dstNode" presStyleLbl="node1" presStyleIdx="0" presStyleCnt="3"/>
      <dgm:spPr/>
      <dgm:t>
        <a:bodyPr/>
        <a:lstStyle/>
        <a:p>
          <a:endParaRPr lang="ru-RU"/>
        </a:p>
      </dgm:t>
    </dgm:pt>
    <dgm:pt modelId="{758A1721-4F92-40E5-8787-D689D908798C}" type="pres">
      <dgm:prSet presAssocID="{C6719D6E-182B-4BD8-A866-255CAE860629}" presName="gear2" presStyleLbl="node1" presStyleIdx="1" presStyleCnt="3">
        <dgm:presLayoutVars>
          <dgm:chMax val="1"/>
          <dgm:bulletEnabled val="1"/>
        </dgm:presLayoutVars>
      </dgm:prSet>
      <dgm:spPr/>
      <dgm:t>
        <a:bodyPr/>
        <a:lstStyle/>
        <a:p>
          <a:endParaRPr lang="ru-RU"/>
        </a:p>
      </dgm:t>
    </dgm:pt>
    <dgm:pt modelId="{A19BE084-D687-4393-8AF4-4AF8FEAD271F}" type="pres">
      <dgm:prSet presAssocID="{C6719D6E-182B-4BD8-A866-255CAE860629}" presName="gear2srcNode" presStyleLbl="node1" presStyleIdx="1" presStyleCnt="3"/>
      <dgm:spPr/>
      <dgm:t>
        <a:bodyPr/>
        <a:lstStyle/>
        <a:p>
          <a:endParaRPr lang="ru-RU"/>
        </a:p>
      </dgm:t>
    </dgm:pt>
    <dgm:pt modelId="{D8727438-8CBA-4C91-B64C-4C437ABEE3B6}" type="pres">
      <dgm:prSet presAssocID="{C6719D6E-182B-4BD8-A866-255CAE860629}" presName="gear2dstNode" presStyleLbl="node1" presStyleIdx="1" presStyleCnt="3"/>
      <dgm:spPr/>
      <dgm:t>
        <a:bodyPr/>
        <a:lstStyle/>
        <a:p>
          <a:endParaRPr lang="ru-RU"/>
        </a:p>
      </dgm:t>
    </dgm:pt>
    <dgm:pt modelId="{FB46D2F7-C031-449D-999D-3211098098BB}" type="pres">
      <dgm:prSet presAssocID="{40CDC9C9-ECEA-476A-8347-83DC1A011E95}" presName="gear3" presStyleLbl="node1" presStyleIdx="2" presStyleCnt="3"/>
      <dgm:spPr/>
      <dgm:t>
        <a:bodyPr/>
        <a:lstStyle/>
        <a:p>
          <a:endParaRPr lang="ru-RU"/>
        </a:p>
      </dgm:t>
    </dgm:pt>
    <dgm:pt modelId="{3B3AD90E-E805-40AF-AD83-2579C178EBB9}" type="pres">
      <dgm:prSet presAssocID="{40CDC9C9-ECEA-476A-8347-83DC1A011E95}" presName="gear3tx" presStyleLbl="node1" presStyleIdx="2" presStyleCnt="3">
        <dgm:presLayoutVars>
          <dgm:chMax val="1"/>
          <dgm:bulletEnabled val="1"/>
        </dgm:presLayoutVars>
      </dgm:prSet>
      <dgm:spPr/>
      <dgm:t>
        <a:bodyPr/>
        <a:lstStyle/>
        <a:p>
          <a:endParaRPr lang="ru-RU"/>
        </a:p>
      </dgm:t>
    </dgm:pt>
    <dgm:pt modelId="{A183C84A-93C1-4713-ACD0-C6065FD7C4CC}" type="pres">
      <dgm:prSet presAssocID="{40CDC9C9-ECEA-476A-8347-83DC1A011E95}" presName="gear3srcNode" presStyleLbl="node1" presStyleIdx="2" presStyleCnt="3"/>
      <dgm:spPr/>
      <dgm:t>
        <a:bodyPr/>
        <a:lstStyle/>
        <a:p>
          <a:endParaRPr lang="ru-RU"/>
        </a:p>
      </dgm:t>
    </dgm:pt>
    <dgm:pt modelId="{5DFE958B-DC30-42B8-AE1D-BB7663578C58}" type="pres">
      <dgm:prSet presAssocID="{40CDC9C9-ECEA-476A-8347-83DC1A011E95}" presName="gear3dstNode" presStyleLbl="node1" presStyleIdx="2" presStyleCnt="3"/>
      <dgm:spPr/>
      <dgm:t>
        <a:bodyPr/>
        <a:lstStyle/>
        <a:p>
          <a:endParaRPr lang="ru-RU"/>
        </a:p>
      </dgm:t>
    </dgm:pt>
    <dgm:pt modelId="{4629AF6D-FBA0-4909-9E75-7759E2ADD46D}" type="pres">
      <dgm:prSet presAssocID="{28FE9DAC-C906-4692-8237-2214EDBB0C73}" presName="connector1" presStyleLbl="sibTrans2D1" presStyleIdx="0" presStyleCnt="3"/>
      <dgm:spPr/>
      <dgm:t>
        <a:bodyPr/>
        <a:lstStyle/>
        <a:p>
          <a:endParaRPr lang="ru-RU"/>
        </a:p>
      </dgm:t>
    </dgm:pt>
    <dgm:pt modelId="{E9748939-4FF8-41AE-84E7-CA6D4FC87EEE}" type="pres">
      <dgm:prSet presAssocID="{DCCA6E49-D9C2-4159-A65B-1A00485EA216}" presName="connector2" presStyleLbl="sibTrans2D1" presStyleIdx="1" presStyleCnt="3"/>
      <dgm:spPr/>
      <dgm:t>
        <a:bodyPr/>
        <a:lstStyle/>
        <a:p>
          <a:endParaRPr lang="ru-RU"/>
        </a:p>
      </dgm:t>
    </dgm:pt>
    <dgm:pt modelId="{3D659341-38BD-42B4-84CB-BAC36D208A74}" type="pres">
      <dgm:prSet presAssocID="{A4998CED-6C79-4FAF-B434-252FD81A6E57}" presName="connector3" presStyleLbl="sibTrans2D1" presStyleIdx="2" presStyleCnt="3"/>
      <dgm:spPr/>
      <dgm:t>
        <a:bodyPr/>
        <a:lstStyle/>
        <a:p>
          <a:endParaRPr lang="ru-RU"/>
        </a:p>
      </dgm:t>
    </dgm:pt>
  </dgm:ptLst>
  <dgm:cxnLst>
    <dgm:cxn modelId="{6C42CFC5-08DE-4896-A8B2-AAF0ADD87471}" type="presOf" srcId="{4D148729-0152-4754-B986-68A35D89F1E9}" destId="{61590E22-E0A4-46DB-A4F5-A4F1CA90528B}" srcOrd="1" destOrd="0" presId="urn:microsoft.com/office/officeart/2005/8/layout/gear1"/>
    <dgm:cxn modelId="{ECC510BE-7780-4160-9ACF-D3BCFA3A0FC4}" type="presOf" srcId="{40CDC9C9-ECEA-476A-8347-83DC1A011E95}" destId="{A183C84A-93C1-4713-ACD0-C6065FD7C4CC}" srcOrd="2" destOrd="0" presId="urn:microsoft.com/office/officeart/2005/8/layout/gear1"/>
    <dgm:cxn modelId="{828F6722-5440-4334-92E4-BAE50DB21EC6}" srcId="{AB45BF2A-8142-4713-96B5-53214F917D64}" destId="{4D148729-0152-4754-B986-68A35D89F1E9}" srcOrd="0" destOrd="0" parTransId="{32740729-9238-499D-A803-1D0F9025B866}" sibTransId="{28FE9DAC-C906-4692-8237-2214EDBB0C73}"/>
    <dgm:cxn modelId="{57CCB34A-8FE4-46BC-B589-30F2332CBBE9}" type="presOf" srcId="{40CDC9C9-ECEA-476A-8347-83DC1A011E95}" destId="{3B3AD90E-E805-40AF-AD83-2579C178EBB9}" srcOrd="1" destOrd="0" presId="urn:microsoft.com/office/officeart/2005/8/layout/gear1"/>
    <dgm:cxn modelId="{B5D680A9-D824-4005-9438-C129EBE6BD49}" type="presOf" srcId="{40CDC9C9-ECEA-476A-8347-83DC1A011E95}" destId="{5DFE958B-DC30-42B8-AE1D-BB7663578C58}" srcOrd="3" destOrd="0" presId="urn:microsoft.com/office/officeart/2005/8/layout/gear1"/>
    <dgm:cxn modelId="{ADEBC829-CC79-4FF0-969A-21E8CC39EEE3}" type="presOf" srcId="{AB45BF2A-8142-4713-96B5-53214F917D64}" destId="{9C5388E2-1B70-4EBE-B474-893EDE983857}" srcOrd="0" destOrd="0" presId="urn:microsoft.com/office/officeart/2005/8/layout/gear1"/>
    <dgm:cxn modelId="{FCD8FBFB-9A69-4DAE-A61F-957D47439779}" type="presOf" srcId="{C6719D6E-182B-4BD8-A866-255CAE860629}" destId="{A19BE084-D687-4393-8AF4-4AF8FEAD271F}" srcOrd="1" destOrd="0" presId="urn:microsoft.com/office/officeart/2005/8/layout/gear1"/>
    <dgm:cxn modelId="{13683DDB-CD6A-43EC-B44A-51251BA6D92E}" type="presOf" srcId="{28FE9DAC-C906-4692-8237-2214EDBB0C73}" destId="{4629AF6D-FBA0-4909-9E75-7759E2ADD46D}" srcOrd="0" destOrd="0" presId="urn:microsoft.com/office/officeart/2005/8/layout/gear1"/>
    <dgm:cxn modelId="{3EE9EDBC-D938-431F-9E30-2E06B256DA0E}" type="presOf" srcId="{A4998CED-6C79-4FAF-B434-252FD81A6E57}" destId="{3D659341-38BD-42B4-84CB-BAC36D208A74}" srcOrd="0" destOrd="0" presId="urn:microsoft.com/office/officeart/2005/8/layout/gear1"/>
    <dgm:cxn modelId="{304DE37D-1FB3-4128-AD7B-2D93935C1BF6}" type="presOf" srcId="{4D148729-0152-4754-B986-68A35D89F1E9}" destId="{440B49B9-6ADB-468D-A237-62E55A89857B}" srcOrd="2" destOrd="0" presId="urn:microsoft.com/office/officeart/2005/8/layout/gear1"/>
    <dgm:cxn modelId="{E2AB41F9-7AAA-47E1-AC03-654E75787C9F}" type="presOf" srcId="{40CDC9C9-ECEA-476A-8347-83DC1A011E95}" destId="{FB46D2F7-C031-449D-999D-3211098098BB}" srcOrd="0" destOrd="0" presId="urn:microsoft.com/office/officeart/2005/8/layout/gear1"/>
    <dgm:cxn modelId="{6AC75A2F-A122-4156-A5FA-9D2F6BB4E73F}" srcId="{AB45BF2A-8142-4713-96B5-53214F917D64}" destId="{C6719D6E-182B-4BD8-A866-255CAE860629}" srcOrd="1" destOrd="0" parTransId="{40A45D5A-8935-4543-A02B-FFCE1EE56CD5}" sibTransId="{DCCA6E49-D9C2-4159-A65B-1A00485EA216}"/>
    <dgm:cxn modelId="{CFB283CE-CACB-41F9-8A8F-11E36DFB998A}" type="presOf" srcId="{C6719D6E-182B-4BD8-A866-255CAE860629}" destId="{758A1721-4F92-40E5-8787-D689D908798C}" srcOrd="0" destOrd="0" presId="urn:microsoft.com/office/officeart/2005/8/layout/gear1"/>
    <dgm:cxn modelId="{CB8C1618-803C-4675-BC7D-12AE601B6B1F}" type="presOf" srcId="{DCCA6E49-D9C2-4159-A65B-1A00485EA216}" destId="{E9748939-4FF8-41AE-84E7-CA6D4FC87EEE}" srcOrd="0" destOrd="0" presId="urn:microsoft.com/office/officeart/2005/8/layout/gear1"/>
    <dgm:cxn modelId="{888BDC3C-E5FA-420C-9FC2-B166159ABB62}" srcId="{AB45BF2A-8142-4713-96B5-53214F917D64}" destId="{40CDC9C9-ECEA-476A-8347-83DC1A011E95}" srcOrd="2" destOrd="0" parTransId="{9A4FDECC-9E1D-43C0-81DA-1104E4615144}" sibTransId="{A4998CED-6C79-4FAF-B434-252FD81A6E57}"/>
    <dgm:cxn modelId="{C4E04093-AEC7-40FF-899B-796E6490C96A}" type="presOf" srcId="{4D148729-0152-4754-B986-68A35D89F1E9}" destId="{50197AC3-4E26-4DBC-BA2F-8B2FAA596437}" srcOrd="0" destOrd="0" presId="urn:microsoft.com/office/officeart/2005/8/layout/gear1"/>
    <dgm:cxn modelId="{84767321-D574-45DA-97F1-966531A31803}" type="presOf" srcId="{C6719D6E-182B-4BD8-A866-255CAE860629}" destId="{D8727438-8CBA-4C91-B64C-4C437ABEE3B6}" srcOrd="2" destOrd="0" presId="urn:microsoft.com/office/officeart/2005/8/layout/gear1"/>
    <dgm:cxn modelId="{AF6CA998-DF8B-4139-91A8-E5FF907524FF}" type="presParOf" srcId="{9C5388E2-1B70-4EBE-B474-893EDE983857}" destId="{50197AC3-4E26-4DBC-BA2F-8B2FAA596437}" srcOrd="0" destOrd="0" presId="urn:microsoft.com/office/officeart/2005/8/layout/gear1"/>
    <dgm:cxn modelId="{AF108D67-32A3-4356-B932-BB8A64DDBAF2}" type="presParOf" srcId="{9C5388E2-1B70-4EBE-B474-893EDE983857}" destId="{61590E22-E0A4-46DB-A4F5-A4F1CA90528B}" srcOrd="1" destOrd="0" presId="urn:microsoft.com/office/officeart/2005/8/layout/gear1"/>
    <dgm:cxn modelId="{BE5B20A1-EA13-4BA9-A475-098793B09225}" type="presParOf" srcId="{9C5388E2-1B70-4EBE-B474-893EDE983857}" destId="{440B49B9-6ADB-468D-A237-62E55A89857B}" srcOrd="2" destOrd="0" presId="urn:microsoft.com/office/officeart/2005/8/layout/gear1"/>
    <dgm:cxn modelId="{FA9B3BBA-581F-4F74-A9D8-A93C2484521B}" type="presParOf" srcId="{9C5388E2-1B70-4EBE-B474-893EDE983857}" destId="{758A1721-4F92-40E5-8787-D689D908798C}" srcOrd="3" destOrd="0" presId="urn:microsoft.com/office/officeart/2005/8/layout/gear1"/>
    <dgm:cxn modelId="{A5CB26C6-5020-4AFB-8F6E-7A560251329D}" type="presParOf" srcId="{9C5388E2-1B70-4EBE-B474-893EDE983857}" destId="{A19BE084-D687-4393-8AF4-4AF8FEAD271F}" srcOrd="4" destOrd="0" presId="urn:microsoft.com/office/officeart/2005/8/layout/gear1"/>
    <dgm:cxn modelId="{4956F791-9F8C-4623-826A-3E54E6189425}" type="presParOf" srcId="{9C5388E2-1B70-4EBE-B474-893EDE983857}" destId="{D8727438-8CBA-4C91-B64C-4C437ABEE3B6}" srcOrd="5" destOrd="0" presId="urn:microsoft.com/office/officeart/2005/8/layout/gear1"/>
    <dgm:cxn modelId="{C5365BFC-D269-443F-9A67-6E4421D4D5E5}" type="presParOf" srcId="{9C5388E2-1B70-4EBE-B474-893EDE983857}" destId="{FB46D2F7-C031-449D-999D-3211098098BB}" srcOrd="6" destOrd="0" presId="urn:microsoft.com/office/officeart/2005/8/layout/gear1"/>
    <dgm:cxn modelId="{8E47FC0B-C290-4402-92A0-B52573CB0AAA}" type="presParOf" srcId="{9C5388E2-1B70-4EBE-B474-893EDE983857}" destId="{3B3AD90E-E805-40AF-AD83-2579C178EBB9}" srcOrd="7" destOrd="0" presId="urn:microsoft.com/office/officeart/2005/8/layout/gear1"/>
    <dgm:cxn modelId="{F637ECFC-A610-4F3F-BE1D-4FCAA8FDA17F}" type="presParOf" srcId="{9C5388E2-1B70-4EBE-B474-893EDE983857}" destId="{A183C84A-93C1-4713-ACD0-C6065FD7C4CC}" srcOrd="8" destOrd="0" presId="urn:microsoft.com/office/officeart/2005/8/layout/gear1"/>
    <dgm:cxn modelId="{0FE76451-14BD-4269-B748-ADBD7A1BCC73}" type="presParOf" srcId="{9C5388E2-1B70-4EBE-B474-893EDE983857}" destId="{5DFE958B-DC30-42B8-AE1D-BB7663578C58}" srcOrd="9" destOrd="0" presId="urn:microsoft.com/office/officeart/2005/8/layout/gear1"/>
    <dgm:cxn modelId="{92FFFAA1-014E-4EF1-868A-A586209EA2AF}" type="presParOf" srcId="{9C5388E2-1B70-4EBE-B474-893EDE983857}" destId="{4629AF6D-FBA0-4909-9E75-7759E2ADD46D}" srcOrd="10" destOrd="0" presId="urn:microsoft.com/office/officeart/2005/8/layout/gear1"/>
    <dgm:cxn modelId="{614E4C41-C979-4C59-A0FB-9269CA78ACE4}" type="presParOf" srcId="{9C5388E2-1B70-4EBE-B474-893EDE983857}" destId="{E9748939-4FF8-41AE-84E7-CA6D4FC87EEE}" srcOrd="11" destOrd="0" presId="urn:microsoft.com/office/officeart/2005/8/layout/gear1"/>
    <dgm:cxn modelId="{BD797F30-05B1-4741-9D67-FBA4178CE552}" type="presParOf" srcId="{9C5388E2-1B70-4EBE-B474-893EDE983857}" destId="{3D659341-38BD-42B4-84CB-BAC36D208A7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941AF9-BF17-42FE-9AD4-2C82A6FCB52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651160A0-43EC-4508-A826-8BB20BDE5921}">
      <dgm:prSet phldrT="[Текст]" custT="1"/>
      <dgm:spPr/>
      <dgm:t>
        <a:bodyPr/>
        <a:lstStyle/>
        <a:p>
          <a:r>
            <a:rPr lang="uk-UA" sz="1500" i="1" dirty="0" smtClean="0">
              <a:latin typeface="Times New Roman" pitchFamily="18" charset="0"/>
              <a:cs typeface="Times New Roman" pitchFamily="18" charset="0"/>
            </a:rPr>
            <a:t>матеріали і комплектуючі </a:t>
          </a:r>
          <a:r>
            <a:rPr lang="uk-UA" sz="1500" dirty="0" smtClean="0">
              <a:latin typeface="Times New Roman" pitchFamily="18" charset="0"/>
              <a:cs typeface="Times New Roman" pitchFamily="18" charset="0"/>
            </a:rPr>
            <a:t>складаються з сировини та матеріалів, що пройшли промислову обробку</a:t>
          </a:r>
          <a:endParaRPr lang="ru-RU" sz="1500" dirty="0">
            <a:latin typeface="Times New Roman" pitchFamily="18" charset="0"/>
            <a:cs typeface="Times New Roman" pitchFamily="18" charset="0"/>
          </a:endParaRPr>
        </a:p>
      </dgm:t>
    </dgm:pt>
    <dgm:pt modelId="{606FF5D3-F8C8-43FD-978B-0D0E16A69B32}" type="parTrans" cxnId="{4D595448-ECC3-4221-BF4F-EFA4D1B17E4C}">
      <dgm:prSet/>
      <dgm:spPr/>
      <dgm:t>
        <a:bodyPr/>
        <a:lstStyle/>
        <a:p>
          <a:endParaRPr lang="ru-RU"/>
        </a:p>
      </dgm:t>
    </dgm:pt>
    <dgm:pt modelId="{8EB08414-2945-40B0-A00C-DC75CE0C2B14}" type="sibTrans" cxnId="{4D595448-ECC3-4221-BF4F-EFA4D1B17E4C}">
      <dgm:prSet/>
      <dgm:spPr/>
      <dgm:t>
        <a:bodyPr/>
        <a:lstStyle/>
        <a:p>
          <a:endParaRPr lang="ru-RU"/>
        </a:p>
      </dgm:t>
    </dgm:pt>
    <dgm:pt modelId="{5DC5B49E-F7C5-4181-B912-7F179D8C0BD9}">
      <dgm:prSet custT="1"/>
      <dgm:spPr/>
      <dgm:t>
        <a:bodyPr/>
        <a:lstStyle/>
        <a:p>
          <a:r>
            <a:rPr lang="uk-UA" sz="1500" i="1" dirty="0" smtClean="0">
              <a:latin typeface="Times New Roman" pitchFamily="18" charset="0"/>
              <a:cs typeface="Times New Roman" pitchFamily="18" charset="0"/>
            </a:rPr>
            <a:t>капітальне майно </a:t>
          </a:r>
          <a:r>
            <a:rPr lang="uk-UA"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dgm:t>
    </dgm:pt>
    <dgm:pt modelId="{5BB9C14F-782B-460E-9994-C87526CC0BC1}" type="parTrans" cxnId="{8D38790C-1152-46AD-9141-37418DEFCF2F}">
      <dgm:prSet/>
      <dgm:spPr/>
      <dgm:t>
        <a:bodyPr/>
        <a:lstStyle/>
        <a:p>
          <a:endParaRPr lang="ru-RU"/>
        </a:p>
      </dgm:t>
    </dgm:pt>
    <dgm:pt modelId="{196F5D8D-3842-4F0D-82BC-9B710ECFD4BF}" type="sibTrans" cxnId="{8D38790C-1152-46AD-9141-37418DEFCF2F}">
      <dgm:prSet/>
      <dgm:spPr/>
      <dgm:t>
        <a:bodyPr/>
        <a:lstStyle/>
        <a:p>
          <a:endParaRPr lang="ru-RU"/>
        </a:p>
      </dgm:t>
    </dgm:pt>
    <dgm:pt modelId="{437E01AE-5161-447A-8FE8-14B7ED98F1EC}">
      <dgm:prSet custT="1"/>
      <dgm:spPr/>
      <dgm:t>
        <a:bodyPr/>
        <a:lstStyle/>
        <a:p>
          <a:r>
            <a:rPr lang="uk-UA" sz="1500" i="1" dirty="0" smtClean="0">
              <a:latin typeface="Times New Roman" pitchFamily="18" charset="0"/>
              <a:cs typeface="Times New Roman" pitchFamily="18" charset="0"/>
            </a:rPr>
            <a:t>допоміжні матеріали</a:t>
          </a:r>
          <a:endParaRPr lang="ru-RU" sz="1500" dirty="0">
            <a:latin typeface="Times New Roman" pitchFamily="18" charset="0"/>
            <a:cs typeface="Times New Roman" pitchFamily="18" charset="0"/>
          </a:endParaRPr>
        </a:p>
      </dgm:t>
    </dgm:pt>
    <dgm:pt modelId="{14A39C0A-C233-453C-BDD0-DCEF3330D6A0}" type="parTrans" cxnId="{D134F82C-22A1-4F78-A2E5-608A4826BCA7}">
      <dgm:prSet/>
      <dgm:spPr/>
      <dgm:t>
        <a:bodyPr/>
        <a:lstStyle/>
        <a:p>
          <a:endParaRPr lang="ru-RU"/>
        </a:p>
      </dgm:t>
    </dgm:pt>
    <dgm:pt modelId="{034BD9CE-10C3-448B-8562-B9039C4475C9}" type="sibTrans" cxnId="{D134F82C-22A1-4F78-A2E5-608A4826BCA7}">
      <dgm:prSet/>
      <dgm:spPr/>
      <dgm:t>
        <a:bodyPr/>
        <a:lstStyle/>
        <a:p>
          <a:endParaRPr lang="ru-RU"/>
        </a:p>
      </dgm:t>
    </dgm:pt>
    <dgm:pt modelId="{6822B15A-11E9-4648-9369-05AE3B4C44A7}">
      <dgm:prSet custT="1"/>
      <dgm:spPr/>
      <dgm:t>
        <a:bodyPr/>
        <a:lstStyle/>
        <a:p>
          <a:r>
            <a:rPr lang="uk-UA" sz="1500" i="1" dirty="0" smtClean="0">
              <a:latin typeface="Times New Roman" pitchFamily="18" charset="0"/>
              <a:cs typeface="Times New Roman" pitchFamily="18" charset="0"/>
            </a:rPr>
            <a:t>послуги</a:t>
          </a:r>
          <a:endParaRPr lang="ru-RU" sz="1500" dirty="0">
            <a:latin typeface="Times New Roman" pitchFamily="18" charset="0"/>
            <a:cs typeface="Times New Roman" pitchFamily="18" charset="0"/>
          </a:endParaRPr>
        </a:p>
      </dgm:t>
    </dgm:pt>
    <dgm:pt modelId="{555F91FB-A208-42F2-BB0A-9A3C2B877CE0}" type="parTrans" cxnId="{775AE87D-FEE9-45F3-8C55-64F3B862DAEE}">
      <dgm:prSet/>
      <dgm:spPr/>
      <dgm:t>
        <a:bodyPr/>
        <a:lstStyle/>
        <a:p>
          <a:endParaRPr lang="ru-RU"/>
        </a:p>
      </dgm:t>
    </dgm:pt>
    <dgm:pt modelId="{31B0EEB2-662A-4582-BD91-DC391D69A6CB}" type="sibTrans" cxnId="{775AE87D-FEE9-45F3-8C55-64F3B862DAEE}">
      <dgm:prSet/>
      <dgm:spPr/>
      <dgm:t>
        <a:bodyPr/>
        <a:lstStyle/>
        <a:p>
          <a:endParaRPr lang="ru-RU"/>
        </a:p>
      </dgm:t>
    </dgm:pt>
    <dgm:pt modelId="{795A2ADB-4042-40CA-BD10-1A2E510FF699}">
      <dgm:prSet custT="1"/>
      <dgm:spPr/>
      <dgm:t>
        <a:bodyPr/>
        <a:lstStyle/>
        <a:p>
          <a:endParaRPr lang="ru-RU" sz="1500">
            <a:latin typeface="Times New Roman" pitchFamily="18" charset="0"/>
            <a:cs typeface="Times New Roman" pitchFamily="18" charset="0"/>
          </a:endParaRPr>
        </a:p>
      </dgm:t>
    </dgm:pt>
    <dgm:pt modelId="{5E669FDF-7CA5-494F-829F-783CBDA85965}" type="parTrans" cxnId="{8CEB85C7-356D-426B-BDE4-A3D6194D928E}">
      <dgm:prSet/>
      <dgm:spPr/>
      <dgm:t>
        <a:bodyPr/>
        <a:lstStyle/>
        <a:p>
          <a:endParaRPr lang="ru-RU"/>
        </a:p>
      </dgm:t>
    </dgm:pt>
    <dgm:pt modelId="{7816E5D2-C083-4979-B853-4AA35BBB277E}" type="sibTrans" cxnId="{8CEB85C7-356D-426B-BDE4-A3D6194D928E}">
      <dgm:prSet/>
      <dgm:spPr/>
      <dgm:t>
        <a:bodyPr/>
        <a:lstStyle/>
        <a:p>
          <a:endParaRPr lang="ru-RU"/>
        </a:p>
      </dgm:t>
    </dgm:pt>
    <dgm:pt modelId="{50AB9B14-32B3-478C-B3AF-4868E38447FD}">
      <dgm:prSet phldrT="[Текст]" custT="1"/>
      <dgm:spPr/>
      <dgm:t>
        <a:bodyPr/>
        <a:lstStyle/>
        <a:p>
          <a:r>
            <a:rPr lang="uk-UA" sz="1500" i="1" dirty="0" smtClean="0">
              <a:latin typeface="Times New Roman" pitchFamily="18" charset="0"/>
              <a:cs typeface="Times New Roman" pitchFamily="18" charset="0"/>
            </a:rPr>
            <a:t>Під сировиною розуміють сільськогосподарську продукцію (зерно, бавовну, м'ясо домашньої худоби, фрукти, овочі) та природні продукти (риба, деревина, сира нафта, залізна руда)</a:t>
          </a:r>
          <a:endParaRPr lang="ru-RU" sz="1500" dirty="0">
            <a:latin typeface="Times New Roman" pitchFamily="18" charset="0"/>
            <a:cs typeface="Times New Roman" pitchFamily="18" charset="0"/>
          </a:endParaRPr>
        </a:p>
      </dgm:t>
    </dgm:pt>
    <dgm:pt modelId="{5B7316F1-7C13-40F1-9298-E7A669DAD4AF}" type="parTrans" cxnId="{093B856B-DD14-456A-83E8-791594DD4747}">
      <dgm:prSet/>
      <dgm:spPr/>
      <dgm:t>
        <a:bodyPr/>
        <a:lstStyle/>
        <a:p>
          <a:endParaRPr lang="ru-RU"/>
        </a:p>
      </dgm:t>
    </dgm:pt>
    <dgm:pt modelId="{5993D3A1-FB6F-4037-A299-1DA63130D2D9}" type="sibTrans" cxnId="{093B856B-DD14-456A-83E8-791594DD4747}">
      <dgm:prSet/>
      <dgm:spPr/>
      <dgm:t>
        <a:bodyPr/>
        <a:lstStyle/>
        <a:p>
          <a:endParaRPr lang="ru-RU"/>
        </a:p>
      </dgm:t>
    </dgm:pt>
    <dgm:pt modelId="{34C19852-4463-4619-9427-2824AF9448F2}">
      <dgm:prSet custT="1"/>
      <dgm:spPr/>
      <dgm:t>
        <a:bodyPr/>
        <a:lstStyle/>
        <a:p>
          <a:r>
            <a:rPr lang="uk-UA" sz="1500" dirty="0" smtClean="0">
              <a:latin typeface="Times New Roman" pitchFamily="18" charset="0"/>
              <a:cs typeface="Times New Roman" pitchFamily="18" charset="0"/>
            </a:rPr>
            <a:t>це товари виробничого призначення, які допомагають покупцю в його виробничій діяльності або інших операціях. До капітального майна відносяться стаціонарні спорудження та допоміжне обладнання. </a:t>
          </a:r>
          <a:r>
            <a:rPr lang="uk-UA" sz="1500" i="1" dirty="0" smtClean="0">
              <a:latin typeface="Times New Roman" pitchFamily="18" charset="0"/>
              <a:cs typeface="Times New Roman" pitchFamily="18" charset="0"/>
            </a:rPr>
            <a:t>Стаціонарні спорудження – це будівлі (заводи, офіси) та стаціонарне обладнання (генератори, свердлувальні станки, великі комп'ютери, підйомники). Допоміжне обладнання включає в себе рухоме заводське обладнання та інструменти (ручний інструмент, автонавантажувачі) та оргтехніку (факси, столи)</a:t>
          </a:r>
          <a:endParaRPr lang="ru-RU" sz="1500" dirty="0">
            <a:latin typeface="Times New Roman" pitchFamily="18" charset="0"/>
            <a:cs typeface="Times New Roman" pitchFamily="18" charset="0"/>
          </a:endParaRPr>
        </a:p>
      </dgm:t>
    </dgm:pt>
    <dgm:pt modelId="{53B64AB1-126F-4CBF-BC74-E40F623D6D7F}" type="parTrans" cxnId="{075A9325-A260-4419-92CA-2AC94C577E32}">
      <dgm:prSet/>
      <dgm:spPr/>
      <dgm:t>
        <a:bodyPr/>
        <a:lstStyle/>
        <a:p>
          <a:endParaRPr lang="ru-RU"/>
        </a:p>
      </dgm:t>
    </dgm:pt>
    <dgm:pt modelId="{8671DFE5-FC08-46CA-BB35-2AFCD11C9FDA}" type="sibTrans" cxnId="{075A9325-A260-4419-92CA-2AC94C577E32}">
      <dgm:prSet/>
      <dgm:spPr/>
      <dgm:t>
        <a:bodyPr/>
        <a:lstStyle/>
        <a:p>
          <a:endParaRPr lang="ru-RU"/>
        </a:p>
      </dgm:t>
    </dgm:pt>
    <dgm:pt modelId="{EF25E6FD-C902-49C6-8C5A-BED6D73DA784}">
      <dgm:prSet custT="1"/>
      <dgm:spPr/>
      <dgm:t>
        <a:bodyPr/>
        <a:lstStyle/>
        <a:p>
          <a:r>
            <a:rPr lang="uk-UA" sz="1500" smtClean="0">
              <a:latin typeface="Times New Roman" pitchFamily="18" charset="0"/>
              <a:cs typeface="Times New Roman" pitchFamily="18" charset="0"/>
            </a:rPr>
            <a:t>включають </a:t>
          </a:r>
          <a:r>
            <a:rPr lang="uk-UA" sz="1500" dirty="0" smtClean="0">
              <a:latin typeface="Times New Roman" pitchFamily="18" charset="0"/>
              <a:cs typeface="Times New Roman" pitchFamily="18" charset="0"/>
            </a:rPr>
            <a:t>в себе робочі (мастильні матеріали, вугілля, папір, олівці), а також матеріали для технічного обслуговування і ремонту (фарби, цвяхи, щітки);</a:t>
          </a:r>
          <a:endParaRPr lang="ru-RU" sz="1500" dirty="0">
            <a:latin typeface="Times New Roman" pitchFamily="18" charset="0"/>
            <a:cs typeface="Times New Roman" pitchFamily="18" charset="0"/>
          </a:endParaRPr>
        </a:p>
      </dgm:t>
    </dgm:pt>
    <dgm:pt modelId="{E2568EF1-3D0A-405B-BB50-53E2CD048271}" type="parTrans" cxnId="{07BBFC90-E83A-44C9-BC73-7E56C73DC836}">
      <dgm:prSet/>
      <dgm:spPr/>
      <dgm:t>
        <a:bodyPr/>
        <a:lstStyle/>
        <a:p>
          <a:endParaRPr lang="ru-RU"/>
        </a:p>
      </dgm:t>
    </dgm:pt>
    <dgm:pt modelId="{A2994E25-0490-46A3-8E79-531FDB60DBFD}" type="sibTrans" cxnId="{07BBFC90-E83A-44C9-BC73-7E56C73DC836}">
      <dgm:prSet/>
      <dgm:spPr/>
      <dgm:t>
        <a:bodyPr/>
        <a:lstStyle/>
        <a:p>
          <a:endParaRPr lang="ru-RU"/>
        </a:p>
      </dgm:t>
    </dgm:pt>
    <dgm:pt modelId="{6D46766C-2285-48BA-80E5-D573155005BC}">
      <dgm:prSet custT="1"/>
      <dgm:spPr/>
      <dgm:t>
        <a:bodyPr/>
        <a:lstStyle/>
        <a:p>
          <a:r>
            <a:rPr lang="uk-UA" sz="1500" dirty="0" smtClean="0">
              <a:latin typeface="Times New Roman" pitchFamily="18" charset="0"/>
              <a:cs typeface="Times New Roman" pitchFamily="18" charset="0"/>
            </a:rPr>
            <a:t>включають в себе послуги з технічного обслуговування та ремонту (миття вікон, ремонт комп'ютерів) та послуги консультативного характеру (правові консультації, менеджмент і консалтинг, реклама).</a:t>
          </a:r>
          <a:endParaRPr lang="ru-RU" sz="1500" dirty="0">
            <a:latin typeface="Times New Roman" pitchFamily="18" charset="0"/>
            <a:cs typeface="Times New Roman" pitchFamily="18" charset="0"/>
          </a:endParaRPr>
        </a:p>
      </dgm:t>
    </dgm:pt>
    <dgm:pt modelId="{B7C79475-F64B-43AB-B74E-AF0CDD8EE3F3}" type="parTrans" cxnId="{60C1CC9E-DFB0-44A3-9455-EE28206F0F3B}">
      <dgm:prSet/>
      <dgm:spPr/>
      <dgm:t>
        <a:bodyPr/>
        <a:lstStyle/>
        <a:p>
          <a:endParaRPr lang="ru-RU"/>
        </a:p>
      </dgm:t>
    </dgm:pt>
    <dgm:pt modelId="{887FA876-CB11-4231-AF55-1EE8FCD4A996}" type="sibTrans" cxnId="{60C1CC9E-DFB0-44A3-9455-EE28206F0F3B}">
      <dgm:prSet/>
      <dgm:spPr/>
      <dgm:t>
        <a:bodyPr/>
        <a:lstStyle/>
        <a:p>
          <a:endParaRPr lang="ru-RU"/>
        </a:p>
      </dgm:t>
    </dgm:pt>
    <dgm:pt modelId="{73E8BFF8-A0AE-4EC4-A9A7-700FC6710216}" type="pres">
      <dgm:prSet presAssocID="{09941AF9-BF17-42FE-9AD4-2C82A6FCB52A}" presName="vert0" presStyleCnt="0">
        <dgm:presLayoutVars>
          <dgm:dir/>
          <dgm:animOne val="branch"/>
          <dgm:animLvl val="lvl"/>
        </dgm:presLayoutVars>
      </dgm:prSet>
      <dgm:spPr/>
      <dgm:t>
        <a:bodyPr/>
        <a:lstStyle/>
        <a:p>
          <a:endParaRPr lang="ru-RU"/>
        </a:p>
      </dgm:t>
    </dgm:pt>
    <dgm:pt modelId="{3D9133F0-9AC6-464B-B9FA-9D8C611E6573}" type="pres">
      <dgm:prSet presAssocID="{651160A0-43EC-4508-A826-8BB20BDE5921}" presName="thickLine" presStyleLbl="alignNode1" presStyleIdx="0" presStyleCnt="5"/>
      <dgm:spPr/>
    </dgm:pt>
    <dgm:pt modelId="{BD8D82F4-4B18-4F9B-A31E-9C9498EC1B76}" type="pres">
      <dgm:prSet presAssocID="{651160A0-43EC-4508-A826-8BB20BDE5921}" presName="horz1" presStyleCnt="0"/>
      <dgm:spPr/>
    </dgm:pt>
    <dgm:pt modelId="{BE3E6AD5-122A-444A-85A9-FA049AE5BCB1}" type="pres">
      <dgm:prSet presAssocID="{651160A0-43EC-4508-A826-8BB20BDE5921}" presName="tx1" presStyleLbl="revTx" presStyleIdx="0" presStyleCnt="9"/>
      <dgm:spPr/>
      <dgm:t>
        <a:bodyPr/>
        <a:lstStyle/>
        <a:p>
          <a:endParaRPr lang="ru-RU"/>
        </a:p>
      </dgm:t>
    </dgm:pt>
    <dgm:pt modelId="{CEC15B9B-6330-495A-883F-53D17F0D0BDA}" type="pres">
      <dgm:prSet presAssocID="{651160A0-43EC-4508-A826-8BB20BDE5921}" presName="vert1" presStyleCnt="0"/>
      <dgm:spPr/>
    </dgm:pt>
    <dgm:pt modelId="{FEFA43EC-7B59-47FF-91B0-78E18D7A7B85}" type="pres">
      <dgm:prSet presAssocID="{50AB9B14-32B3-478C-B3AF-4868E38447FD}" presName="vertSpace2a" presStyleCnt="0"/>
      <dgm:spPr/>
    </dgm:pt>
    <dgm:pt modelId="{F12B4DAF-A04A-471B-B1D5-0AF40C1E35FB}" type="pres">
      <dgm:prSet presAssocID="{50AB9B14-32B3-478C-B3AF-4868E38447FD}" presName="horz2" presStyleCnt="0"/>
      <dgm:spPr/>
    </dgm:pt>
    <dgm:pt modelId="{5BAECDFA-AEC0-41BA-96D6-056811F3D1D3}" type="pres">
      <dgm:prSet presAssocID="{50AB9B14-32B3-478C-B3AF-4868E38447FD}" presName="horzSpace2" presStyleCnt="0"/>
      <dgm:spPr/>
    </dgm:pt>
    <dgm:pt modelId="{9EAC552F-3536-4358-BC90-112AD4205D4D}" type="pres">
      <dgm:prSet presAssocID="{50AB9B14-32B3-478C-B3AF-4868E38447FD}" presName="tx2" presStyleLbl="revTx" presStyleIdx="1" presStyleCnt="9"/>
      <dgm:spPr/>
      <dgm:t>
        <a:bodyPr/>
        <a:lstStyle/>
        <a:p>
          <a:endParaRPr lang="ru-RU"/>
        </a:p>
      </dgm:t>
    </dgm:pt>
    <dgm:pt modelId="{0864D349-B81B-4541-A85F-2C760D6AA413}" type="pres">
      <dgm:prSet presAssocID="{50AB9B14-32B3-478C-B3AF-4868E38447FD}" presName="vert2" presStyleCnt="0"/>
      <dgm:spPr/>
    </dgm:pt>
    <dgm:pt modelId="{358771AB-1F41-4D0E-B5E4-0BD2682B5BE5}" type="pres">
      <dgm:prSet presAssocID="{50AB9B14-32B3-478C-B3AF-4868E38447FD}" presName="thinLine2b" presStyleLbl="callout" presStyleIdx="0" presStyleCnt="4"/>
      <dgm:spPr/>
    </dgm:pt>
    <dgm:pt modelId="{2D2C343B-2B07-497B-A6D4-DA59B26E002F}" type="pres">
      <dgm:prSet presAssocID="{50AB9B14-32B3-478C-B3AF-4868E38447FD}" presName="vertSpace2b" presStyleCnt="0"/>
      <dgm:spPr/>
    </dgm:pt>
    <dgm:pt modelId="{B7F480FB-F74B-4581-8FEC-6FC0C85B3E55}" type="pres">
      <dgm:prSet presAssocID="{5DC5B49E-F7C5-4181-B912-7F179D8C0BD9}" presName="thickLine" presStyleLbl="alignNode1" presStyleIdx="1" presStyleCnt="5"/>
      <dgm:spPr/>
    </dgm:pt>
    <dgm:pt modelId="{962DE093-E56A-48E8-A5EF-3C4322E2B706}" type="pres">
      <dgm:prSet presAssocID="{5DC5B49E-F7C5-4181-B912-7F179D8C0BD9}" presName="horz1" presStyleCnt="0"/>
      <dgm:spPr/>
    </dgm:pt>
    <dgm:pt modelId="{0FDCC2CD-FB5E-423E-95F4-908AD0EAA8D8}" type="pres">
      <dgm:prSet presAssocID="{5DC5B49E-F7C5-4181-B912-7F179D8C0BD9}" presName="tx1" presStyleLbl="revTx" presStyleIdx="2" presStyleCnt="9"/>
      <dgm:spPr/>
      <dgm:t>
        <a:bodyPr/>
        <a:lstStyle/>
        <a:p>
          <a:endParaRPr lang="ru-RU"/>
        </a:p>
      </dgm:t>
    </dgm:pt>
    <dgm:pt modelId="{4DE62391-CA1A-4CCE-B319-1D971887D6B0}" type="pres">
      <dgm:prSet presAssocID="{5DC5B49E-F7C5-4181-B912-7F179D8C0BD9}" presName="vert1" presStyleCnt="0"/>
      <dgm:spPr/>
    </dgm:pt>
    <dgm:pt modelId="{49ECEA02-0CEF-436B-8780-CEFA2FE4BBF2}" type="pres">
      <dgm:prSet presAssocID="{34C19852-4463-4619-9427-2824AF9448F2}" presName="vertSpace2a" presStyleCnt="0"/>
      <dgm:spPr/>
    </dgm:pt>
    <dgm:pt modelId="{0549B4CE-4D21-4FC1-B97E-9D5BAB8A7224}" type="pres">
      <dgm:prSet presAssocID="{34C19852-4463-4619-9427-2824AF9448F2}" presName="horz2" presStyleCnt="0"/>
      <dgm:spPr/>
    </dgm:pt>
    <dgm:pt modelId="{A547BBFB-1942-4D99-86B6-AE4BF8EA5460}" type="pres">
      <dgm:prSet presAssocID="{34C19852-4463-4619-9427-2824AF9448F2}" presName="horzSpace2" presStyleCnt="0"/>
      <dgm:spPr/>
    </dgm:pt>
    <dgm:pt modelId="{45579F11-CD32-41AE-AE53-53630FF8D253}" type="pres">
      <dgm:prSet presAssocID="{34C19852-4463-4619-9427-2824AF9448F2}" presName="tx2" presStyleLbl="revTx" presStyleIdx="3" presStyleCnt="9"/>
      <dgm:spPr/>
      <dgm:t>
        <a:bodyPr/>
        <a:lstStyle/>
        <a:p>
          <a:endParaRPr lang="ru-RU"/>
        </a:p>
      </dgm:t>
    </dgm:pt>
    <dgm:pt modelId="{5ABB5ED2-E2B8-482C-AAC4-510C1A17B500}" type="pres">
      <dgm:prSet presAssocID="{34C19852-4463-4619-9427-2824AF9448F2}" presName="vert2" presStyleCnt="0"/>
      <dgm:spPr/>
    </dgm:pt>
    <dgm:pt modelId="{CB26C1E5-134C-4115-89D2-084846EE254E}" type="pres">
      <dgm:prSet presAssocID="{34C19852-4463-4619-9427-2824AF9448F2}" presName="thinLine2b" presStyleLbl="callout" presStyleIdx="1" presStyleCnt="4"/>
      <dgm:spPr/>
    </dgm:pt>
    <dgm:pt modelId="{94F0F693-721B-4F90-BB17-92B38729814E}" type="pres">
      <dgm:prSet presAssocID="{34C19852-4463-4619-9427-2824AF9448F2}" presName="vertSpace2b" presStyleCnt="0"/>
      <dgm:spPr/>
    </dgm:pt>
    <dgm:pt modelId="{07DD3C21-51A6-431E-970B-891F0CF74E76}" type="pres">
      <dgm:prSet presAssocID="{437E01AE-5161-447A-8FE8-14B7ED98F1EC}" presName="thickLine" presStyleLbl="alignNode1" presStyleIdx="2" presStyleCnt="5"/>
      <dgm:spPr/>
    </dgm:pt>
    <dgm:pt modelId="{B187FE15-F1B0-4543-8BFB-EF1A0444535B}" type="pres">
      <dgm:prSet presAssocID="{437E01AE-5161-447A-8FE8-14B7ED98F1EC}" presName="horz1" presStyleCnt="0"/>
      <dgm:spPr/>
    </dgm:pt>
    <dgm:pt modelId="{68228DDD-8035-4622-A949-BA316E22253E}" type="pres">
      <dgm:prSet presAssocID="{437E01AE-5161-447A-8FE8-14B7ED98F1EC}" presName="tx1" presStyleLbl="revTx" presStyleIdx="4" presStyleCnt="9"/>
      <dgm:spPr/>
      <dgm:t>
        <a:bodyPr/>
        <a:lstStyle/>
        <a:p>
          <a:endParaRPr lang="ru-RU"/>
        </a:p>
      </dgm:t>
    </dgm:pt>
    <dgm:pt modelId="{8B9911B4-5A10-4607-A707-4FF1E72931C9}" type="pres">
      <dgm:prSet presAssocID="{437E01AE-5161-447A-8FE8-14B7ED98F1EC}" presName="vert1" presStyleCnt="0"/>
      <dgm:spPr/>
    </dgm:pt>
    <dgm:pt modelId="{2B6747D6-77C8-4D92-AD3F-86B4ABA1BBCE}" type="pres">
      <dgm:prSet presAssocID="{EF25E6FD-C902-49C6-8C5A-BED6D73DA784}" presName="vertSpace2a" presStyleCnt="0"/>
      <dgm:spPr/>
    </dgm:pt>
    <dgm:pt modelId="{39F9C640-E221-4CEC-82E0-6C0233991D90}" type="pres">
      <dgm:prSet presAssocID="{EF25E6FD-C902-49C6-8C5A-BED6D73DA784}" presName="horz2" presStyleCnt="0"/>
      <dgm:spPr/>
    </dgm:pt>
    <dgm:pt modelId="{9F674226-C053-4B9B-B924-E956A8AC8DCF}" type="pres">
      <dgm:prSet presAssocID="{EF25E6FD-C902-49C6-8C5A-BED6D73DA784}" presName="horzSpace2" presStyleCnt="0"/>
      <dgm:spPr/>
    </dgm:pt>
    <dgm:pt modelId="{A50FA7EA-1CAC-466C-A887-3102C3675E69}" type="pres">
      <dgm:prSet presAssocID="{EF25E6FD-C902-49C6-8C5A-BED6D73DA784}" presName="tx2" presStyleLbl="revTx" presStyleIdx="5" presStyleCnt="9"/>
      <dgm:spPr/>
      <dgm:t>
        <a:bodyPr/>
        <a:lstStyle/>
        <a:p>
          <a:endParaRPr lang="ru-RU"/>
        </a:p>
      </dgm:t>
    </dgm:pt>
    <dgm:pt modelId="{ED7BEA00-7620-4E70-8DED-118743E39893}" type="pres">
      <dgm:prSet presAssocID="{EF25E6FD-C902-49C6-8C5A-BED6D73DA784}" presName="vert2" presStyleCnt="0"/>
      <dgm:spPr/>
    </dgm:pt>
    <dgm:pt modelId="{E6952E83-7B92-49EE-A31D-86E28B8ADA65}" type="pres">
      <dgm:prSet presAssocID="{EF25E6FD-C902-49C6-8C5A-BED6D73DA784}" presName="thinLine2b" presStyleLbl="callout" presStyleIdx="2" presStyleCnt="4"/>
      <dgm:spPr/>
    </dgm:pt>
    <dgm:pt modelId="{9B8E2C9B-85F2-414A-843B-9613E5F627A2}" type="pres">
      <dgm:prSet presAssocID="{EF25E6FD-C902-49C6-8C5A-BED6D73DA784}" presName="vertSpace2b" presStyleCnt="0"/>
      <dgm:spPr/>
    </dgm:pt>
    <dgm:pt modelId="{7703356E-DAA7-4C1A-98C6-A6218316C392}" type="pres">
      <dgm:prSet presAssocID="{6822B15A-11E9-4648-9369-05AE3B4C44A7}" presName="thickLine" presStyleLbl="alignNode1" presStyleIdx="3" presStyleCnt="5"/>
      <dgm:spPr/>
    </dgm:pt>
    <dgm:pt modelId="{705FC30D-9335-4A91-942D-6E471B388B18}" type="pres">
      <dgm:prSet presAssocID="{6822B15A-11E9-4648-9369-05AE3B4C44A7}" presName="horz1" presStyleCnt="0"/>
      <dgm:spPr/>
    </dgm:pt>
    <dgm:pt modelId="{F0CED664-5FFB-4549-BBE5-17D4CA466D60}" type="pres">
      <dgm:prSet presAssocID="{6822B15A-11E9-4648-9369-05AE3B4C44A7}" presName="tx1" presStyleLbl="revTx" presStyleIdx="6" presStyleCnt="9"/>
      <dgm:spPr/>
      <dgm:t>
        <a:bodyPr/>
        <a:lstStyle/>
        <a:p>
          <a:endParaRPr lang="ru-RU"/>
        </a:p>
      </dgm:t>
    </dgm:pt>
    <dgm:pt modelId="{6E6022AB-E353-4DF3-AD32-8075FF14D4B0}" type="pres">
      <dgm:prSet presAssocID="{6822B15A-11E9-4648-9369-05AE3B4C44A7}" presName="vert1" presStyleCnt="0"/>
      <dgm:spPr/>
    </dgm:pt>
    <dgm:pt modelId="{B5A79A32-9BAA-4AC9-95A1-50CC3A86BC78}" type="pres">
      <dgm:prSet presAssocID="{6D46766C-2285-48BA-80E5-D573155005BC}" presName="vertSpace2a" presStyleCnt="0"/>
      <dgm:spPr/>
    </dgm:pt>
    <dgm:pt modelId="{A0610E02-94C1-4B7C-8B30-3B3EE311189D}" type="pres">
      <dgm:prSet presAssocID="{6D46766C-2285-48BA-80E5-D573155005BC}" presName="horz2" presStyleCnt="0"/>
      <dgm:spPr/>
    </dgm:pt>
    <dgm:pt modelId="{6D02EC00-D163-443D-A5D8-F68619DEACDD}" type="pres">
      <dgm:prSet presAssocID="{6D46766C-2285-48BA-80E5-D573155005BC}" presName="horzSpace2" presStyleCnt="0"/>
      <dgm:spPr/>
    </dgm:pt>
    <dgm:pt modelId="{428AD5F0-FDF0-4A77-9D60-B6FCE82A05C5}" type="pres">
      <dgm:prSet presAssocID="{6D46766C-2285-48BA-80E5-D573155005BC}" presName="tx2" presStyleLbl="revTx" presStyleIdx="7" presStyleCnt="9"/>
      <dgm:spPr/>
      <dgm:t>
        <a:bodyPr/>
        <a:lstStyle/>
        <a:p>
          <a:endParaRPr lang="ru-RU"/>
        </a:p>
      </dgm:t>
    </dgm:pt>
    <dgm:pt modelId="{CFFA4C7B-E617-4B40-9684-479BC0EB094F}" type="pres">
      <dgm:prSet presAssocID="{6D46766C-2285-48BA-80E5-D573155005BC}" presName="vert2" presStyleCnt="0"/>
      <dgm:spPr/>
    </dgm:pt>
    <dgm:pt modelId="{D8AEDA69-D906-4D00-815D-CE7F5F7A2B23}" type="pres">
      <dgm:prSet presAssocID="{6D46766C-2285-48BA-80E5-D573155005BC}" presName="thinLine2b" presStyleLbl="callout" presStyleIdx="3" presStyleCnt="4"/>
      <dgm:spPr/>
    </dgm:pt>
    <dgm:pt modelId="{D23ADD7E-B8E8-4ABD-9A51-FBCDA0A93695}" type="pres">
      <dgm:prSet presAssocID="{6D46766C-2285-48BA-80E5-D573155005BC}" presName="vertSpace2b" presStyleCnt="0"/>
      <dgm:spPr/>
    </dgm:pt>
    <dgm:pt modelId="{AFD6EFC0-DB7A-41DA-98E0-DAFCE5D8C260}" type="pres">
      <dgm:prSet presAssocID="{795A2ADB-4042-40CA-BD10-1A2E510FF699}" presName="thickLine" presStyleLbl="alignNode1" presStyleIdx="4" presStyleCnt="5"/>
      <dgm:spPr/>
    </dgm:pt>
    <dgm:pt modelId="{D89C9E3C-CC09-4DBD-8501-358C0D6F98C4}" type="pres">
      <dgm:prSet presAssocID="{795A2ADB-4042-40CA-BD10-1A2E510FF699}" presName="horz1" presStyleCnt="0"/>
      <dgm:spPr/>
    </dgm:pt>
    <dgm:pt modelId="{8F37B17D-6B81-49CC-9E16-6462C267F2D9}" type="pres">
      <dgm:prSet presAssocID="{795A2ADB-4042-40CA-BD10-1A2E510FF699}" presName="tx1" presStyleLbl="revTx" presStyleIdx="8" presStyleCnt="9"/>
      <dgm:spPr/>
      <dgm:t>
        <a:bodyPr/>
        <a:lstStyle/>
        <a:p>
          <a:endParaRPr lang="ru-RU"/>
        </a:p>
      </dgm:t>
    </dgm:pt>
    <dgm:pt modelId="{BBEB835B-83B8-4E31-822F-F36971F27297}" type="pres">
      <dgm:prSet presAssocID="{795A2ADB-4042-40CA-BD10-1A2E510FF699}" presName="vert1" presStyleCnt="0"/>
      <dgm:spPr/>
    </dgm:pt>
  </dgm:ptLst>
  <dgm:cxnLst>
    <dgm:cxn modelId="{07BBFC90-E83A-44C9-BC73-7E56C73DC836}" srcId="{437E01AE-5161-447A-8FE8-14B7ED98F1EC}" destId="{EF25E6FD-C902-49C6-8C5A-BED6D73DA784}" srcOrd="0" destOrd="0" parTransId="{E2568EF1-3D0A-405B-BB50-53E2CD048271}" sibTransId="{A2994E25-0490-46A3-8E79-531FDB60DBFD}"/>
    <dgm:cxn modelId="{ABD3B0E4-865F-4227-8BFD-EB4B3495B08F}" type="presOf" srcId="{09941AF9-BF17-42FE-9AD4-2C82A6FCB52A}" destId="{73E8BFF8-A0AE-4EC4-A9A7-700FC6710216}" srcOrd="0" destOrd="0" presId="urn:microsoft.com/office/officeart/2008/layout/LinedList"/>
    <dgm:cxn modelId="{D96BBEF7-A54D-4568-BC86-DD83581E5DE5}" type="presOf" srcId="{651160A0-43EC-4508-A826-8BB20BDE5921}" destId="{BE3E6AD5-122A-444A-85A9-FA049AE5BCB1}" srcOrd="0" destOrd="0" presId="urn:microsoft.com/office/officeart/2008/layout/LinedList"/>
    <dgm:cxn modelId="{C7C33E92-50E1-4528-A381-63C79B069546}" type="presOf" srcId="{6822B15A-11E9-4648-9369-05AE3B4C44A7}" destId="{F0CED664-5FFB-4549-BBE5-17D4CA466D60}" srcOrd="0" destOrd="0" presId="urn:microsoft.com/office/officeart/2008/layout/LinedList"/>
    <dgm:cxn modelId="{64B99630-31E6-425F-B247-1BC7C4876784}" type="presOf" srcId="{EF25E6FD-C902-49C6-8C5A-BED6D73DA784}" destId="{A50FA7EA-1CAC-466C-A887-3102C3675E69}" srcOrd="0" destOrd="0" presId="urn:microsoft.com/office/officeart/2008/layout/LinedList"/>
    <dgm:cxn modelId="{4D595448-ECC3-4221-BF4F-EFA4D1B17E4C}" srcId="{09941AF9-BF17-42FE-9AD4-2C82A6FCB52A}" destId="{651160A0-43EC-4508-A826-8BB20BDE5921}" srcOrd="0" destOrd="0" parTransId="{606FF5D3-F8C8-43FD-978B-0D0E16A69B32}" sibTransId="{8EB08414-2945-40B0-A00C-DC75CE0C2B14}"/>
    <dgm:cxn modelId="{093B856B-DD14-456A-83E8-791594DD4747}" srcId="{651160A0-43EC-4508-A826-8BB20BDE5921}" destId="{50AB9B14-32B3-478C-B3AF-4868E38447FD}" srcOrd="0" destOrd="0" parTransId="{5B7316F1-7C13-40F1-9298-E7A669DAD4AF}" sibTransId="{5993D3A1-FB6F-4037-A299-1DA63130D2D9}"/>
    <dgm:cxn modelId="{075A9325-A260-4419-92CA-2AC94C577E32}" srcId="{5DC5B49E-F7C5-4181-B912-7F179D8C0BD9}" destId="{34C19852-4463-4619-9427-2824AF9448F2}" srcOrd="0" destOrd="0" parTransId="{53B64AB1-126F-4CBF-BC74-E40F623D6D7F}" sibTransId="{8671DFE5-FC08-46CA-BB35-2AFCD11C9FDA}"/>
    <dgm:cxn modelId="{AB120C61-8B54-4E5A-82C3-B0F0C4BE8546}" type="presOf" srcId="{437E01AE-5161-447A-8FE8-14B7ED98F1EC}" destId="{68228DDD-8035-4622-A949-BA316E22253E}" srcOrd="0" destOrd="0" presId="urn:microsoft.com/office/officeart/2008/layout/LinedList"/>
    <dgm:cxn modelId="{628CE09A-D80F-445A-B87F-39ECD214D906}" type="presOf" srcId="{795A2ADB-4042-40CA-BD10-1A2E510FF699}" destId="{8F37B17D-6B81-49CC-9E16-6462C267F2D9}" srcOrd="0" destOrd="0" presId="urn:microsoft.com/office/officeart/2008/layout/LinedList"/>
    <dgm:cxn modelId="{616C2BA0-4065-4FA9-8285-1E207FA12E44}" type="presOf" srcId="{5DC5B49E-F7C5-4181-B912-7F179D8C0BD9}" destId="{0FDCC2CD-FB5E-423E-95F4-908AD0EAA8D8}" srcOrd="0" destOrd="0" presId="urn:microsoft.com/office/officeart/2008/layout/LinedList"/>
    <dgm:cxn modelId="{E1F18C80-65BA-4657-B188-DE41E44E2D38}" type="presOf" srcId="{50AB9B14-32B3-478C-B3AF-4868E38447FD}" destId="{9EAC552F-3536-4358-BC90-112AD4205D4D}" srcOrd="0" destOrd="0" presId="urn:microsoft.com/office/officeart/2008/layout/LinedList"/>
    <dgm:cxn modelId="{8D38790C-1152-46AD-9141-37418DEFCF2F}" srcId="{09941AF9-BF17-42FE-9AD4-2C82A6FCB52A}" destId="{5DC5B49E-F7C5-4181-B912-7F179D8C0BD9}" srcOrd="1" destOrd="0" parTransId="{5BB9C14F-782B-460E-9994-C87526CC0BC1}" sibTransId="{196F5D8D-3842-4F0D-82BC-9B710ECFD4BF}"/>
    <dgm:cxn modelId="{BA321D44-2B70-497B-950B-C4B4E464B66C}" type="presOf" srcId="{34C19852-4463-4619-9427-2824AF9448F2}" destId="{45579F11-CD32-41AE-AE53-53630FF8D253}" srcOrd="0" destOrd="0" presId="urn:microsoft.com/office/officeart/2008/layout/LinedList"/>
    <dgm:cxn modelId="{60C1CC9E-DFB0-44A3-9455-EE28206F0F3B}" srcId="{6822B15A-11E9-4648-9369-05AE3B4C44A7}" destId="{6D46766C-2285-48BA-80E5-D573155005BC}" srcOrd="0" destOrd="0" parTransId="{B7C79475-F64B-43AB-B74E-AF0CDD8EE3F3}" sibTransId="{887FA876-CB11-4231-AF55-1EE8FCD4A996}"/>
    <dgm:cxn modelId="{8CEB85C7-356D-426B-BDE4-A3D6194D928E}" srcId="{09941AF9-BF17-42FE-9AD4-2C82A6FCB52A}" destId="{795A2ADB-4042-40CA-BD10-1A2E510FF699}" srcOrd="4" destOrd="0" parTransId="{5E669FDF-7CA5-494F-829F-783CBDA85965}" sibTransId="{7816E5D2-C083-4979-B853-4AA35BBB277E}"/>
    <dgm:cxn modelId="{775AE87D-FEE9-45F3-8C55-64F3B862DAEE}" srcId="{09941AF9-BF17-42FE-9AD4-2C82A6FCB52A}" destId="{6822B15A-11E9-4648-9369-05AE3B4C44A7}" srcOrd="3" destOrd="0" parTransId="{555F91FB-A208-42F2-BB0A-9A3C2B877CE0}" sibTransId="{31B0EEB2-662A-4582-BD91-DC391D69A6CB}"/>
    <dgm:cxn modelId="{A256F5FC-5C28-46CC-9672-1B01C3092DA1}" type="presOf" srcId="{6D46766C-2285-48BA-80E5-D573155005BC}" destId="{428AD5F0-FDF0-4A77-9D60-B6FCE82A05C5}" srcOrd="0" destOrd="0" presId="urn:microsoft.com/office/officeart/2008/layout/LinedList"/>
    <dgm:cxn modelId="{D134F82C-22A1-4F78-A2E5-608A4826BCA7}" srcId="{09941AF9-BF17-42FE-9AD4-2C82A6FCB52A}" destId="{437E01AE-5161-447A-8FE8-14B7ED98F1EC}" srcOrd="2" destOrd="0" parTransId="{14A39C0A-C233-453C-BDD0-DCEF3330D6A0}" sibTransId="{034BD9CE-10C3-448B-8562-B9039C4475C9}"/>
    <dgm:cxn modelId="{33BA4EB0-6AF0-404C-86F8-14A2B5360EFF}" type="presParOf" srcId="{73E8BFF8-A0AE-4EC4-A9A7-700FC6710216}" destId="{3D9133F0-9AC6-464B-B9FA-9D8C611E6573}" srcOrd="0" destOrd="0" presId="urn:microsoft.com/office/officeart/2008/layout/LinedList"/>
    <dgm:cxn modelId="{2FDF1E3C-E1CA-4202-99B7-0AAB8D0FC604}" type="presParOf" srcId="{73E8BFF8-A0AE-4EC4-A9A7-700FC6710216}" destId="{BD8D82F4-4B18-4F9B-A31E-9C9498EC1B76}" srcOrd="1" destOrd="0" presId="urn:microsoft.com/office/officeart/2008/layout/LinedList"/>
    <dgm:cxn modelId="{F7926A9B-5F71-4D19-9AC2-7C39DBBF9FEC}" type="presParOf" srcId="{BD8D82F4-4B18-4F9B-A31E-9C9498EC1B76}" destId="{BE3E6AD5-122A-444A-85A9-FA049AE5BCB1}" srcOrd="0" destOrd="0" presId="urn:microsoft.com/office/officeart/2008/layout/LinedList"/>
    <dgm:cxn modelId="{9EFC7B12-5BFB-484E-BB87-E36A30BF4939}" type="presParOf" srcId="{BD8D82F4-4B18-4F9B-A31E-9C9498EC1B76}" destId="{CEC15B9B-6330-495A-883F-53D17F0D0BDA}" srcOrd="1" destOrd="0" presId="urn:microsoft.com/office/officeart/2008/layout/LinedList"/>
    <dgm:cxn modelId="{0E892628-F9DA-4171-A3E6-9E8A73D24D41}" type="presParOf" srcId="{CEC15B9B-6330-495A-883F-53D17F0D0BDA}" destId="{FEFA43EC-7B59-47FF-91B0-78E18D7A7B85}" srcOrd="0" destOrd="0" presId="urn:microsoft.com/office/officeart/2008/layout/LinedList"/>
    <dgm:cxn modelId="{DF2807D9-22CB-4D1A-8264-6DB3B5EE400F}" type="presParOf" srcId="{CEC15B9B-6330-495A-883F-53D17F0D0BDA}" destId="{F12B4DAF-A04A-471B-B1D5-0AF40C1E35FB}" srcOrd="1" destOrd="0" presId="urn:microsoft.com/office/officeart/2008/layout/LinedList"/>
    <dgm:cxn modelId="{A9A90E5F-D3C1-4193-96C1-F5DD3D25F067}" type="presParOf" srcId="{F12B4DAF-A04A-471B-B1D5-0AF40C1E35FB}" destId="{5BAECDFA-AEC0-41BA-96D6-056811F3D1D3}" srcOrd="0" destOrd="0" presId="urn:microsoft.com/office/officeart/2008/layout/LinedList"/>
    <dgm:cxn modelId="{FCCC34FA-580D-4CB7-9750-0580B258BF5E}" type="presParOf" srcId="{F12B4DAF-A04A-471B-B1D5-0AF40C1E35FB}" destId="{9EAC552F-3536-4358-BC90-112AD4205D4D}" srcOrd="1" destOrd="0" presId="urn:microsoft.com/office/officeart/2008/layout/LinedList"/>
    <dgm:cxn modelId="{1C398453-ACED-4586-9526-032C41CB3C81}" type="presParOf" srcId="{F12B4DAF-A04A-471B-B1D5-0AF40C1E35FB}" destId="{0864D349-B81B-4541-A85F-2C760D6AA413}" srcOrd="2" destOrd="0" presId="urn:microsoft.com/office/officeart/2008/layout/LinedList"/>
    <dgm:cxn modelId="{7EFAA9BF-B4F8-47B5-95C7-53D87C52BBD6}" type="presParOf" srcId="{CEC15B9B-6330-495A-883F-53D17F0D0BDA}" destId="{358771AB-1F41-4D0E-B5E4-0BD2682B5BE5}" srcOrd="2" destOrd="0" presId="urn:microsoft.com/office/officeart/2008/layout/LinedList"/>
    <dgm:cxn modelId="{2AA42826-0325-4167-9774-3740A9602474}" type="presParOf" srcId="{CEC15B9B-6330-495A-883F-53D17F0D0BDA}" destId="{2D2C343B-2B07-497B-A6D4-DA59B26E002F}" srcOrd="3" destOrd="0" presId="urn:microsoft.com/office/officeart/2008/layout/LinedList"/>
    <dgm:cxn modelId="{D6F80C61-1675-4F7A-BEB1-7CA37CD6FFAC}" type="presParOf" srcId="{73E8BFF8-A0AE-4EC4-A9A7-700FC6710216}" destId="{B7F480FB-F74B-4581-8FEC-6FC0C85B3E55}" srcOrd="2" destOrd="0" presId="urn:microsoft.com/office/officeart/2008/layout/LinedList"/>
    <dgm:cxn modelId="{116BE42D-DAEF-4BD2-BF75-C9FAB3472E3E}" type="presParOf" srcId="{73E8BFF8-A0AE-4EC4-A9A7-700FC6710216}" destId="{962DE093-E56A-48E8-A5EF-3C4322E2B706}" srcOrd="3" destOrd="0" presId="urn:microsoft.com/office/officeart/2008/layout/LinedList"/>
    <dgm:cxn modelId="{548F5B99-CA24-41F6-BE8B-F7301C74C2CD}" type="presParOf" srcId="{962DE093-E56A-48E8-A5EF-3C4322E2B706}" destId="{0FDCC2CD-FB5E-423E-95F4-908AD0EAA8D8}" srcOrd="0" destOrd="0" presId="urn:microsoft.com/office/officeart/2008/layout/LinedList"/>
    <dgm:cxn modelId="{AFDF1779-4805-41E1-B861-1A8437EBA134}" type="presParOf" srcId="{962DE093-E56A-48E8-A5EF-3C4322E2B706}" destId="{4DE62391-CA1A-4CCE-B319-1D971887D6B0}" srcOrd="1" destOrd="0" presId="urn:microsoft.com/office/officeart/2008/layout/LinedList"/>
    <dgm:cxn modelId="{C79496C1-A163-4898-8B46-CA307D69865C}" type="presParOf" srcId="{4DE62391-CA1A-4CCE-B319-1D971887D6B0}" destId="{49ECEA02-0CEF-436B-8780-CEFA2FE4BBF2}" srcOrd="0" destOrd="0" presId="urn:microsoft.com/office/officeart/2008/layout/LinedList"/>
    <dgm:cxn modelId="{89ABD09E-92B8-4C44-945D-E6806F450CF4}" type="presParOf" srcId="{4DE62391-CA1A-4CCE-B319-1D971887D6B0}" destId="{0549B4CE-4D21-4FC1-B97E-9D5BAB8A7224}" srcOrd="1" destOrd="0" presId="urn:microsoft.com/office/officeart/2008/layout/LinedList"/>
    <dgm:cxn modelId="{32111F1D-8538-438E-B73E-4401E59D3027}" type="presParOf" srcId="{0549B4CE-4D21-4FC1-B97E-9D5BAB8A7224}" destId="{A547BBFB-1942-4D99-86B6-AE4BF8EA5460}" srcOrd="0" destOrd="0" presId="urn:microsoft.com/office/officeart/2008/layout/LinedList"/>
    <dgm:cxn modelId="{112D1402-B900-41BF-8087-CD7A771CD97E}" type="presParOf" srcId="{0549B4CE-4D21-4FC1-B97E-9D5BAB8A7224}" destId="{45579F11-CD32-41AE-AE53-53630FF8D253}" srcOrd="1" destOrd="0" presId="urn:microsoft.com/office/officeart/2008/layout/LinedList"/>
    <dgm:cxn modelId="{C7BF55B0-DC4B-4679-9952-DC60035D4814}" type="presParOf" srcId="{0549B4CE-4D21-4FC1-B97E-9D5BAB8A7224}" destId="{5ABB5ED2-E2B8-482C-AAC4-510C1A17B500}" srcOrd="2" destOrd="0" presId="urn:microsoft.com/office/officeart/2008/layout/LinedList"/>
    <dgm:cxn modelId="{465F13FA-FF5A-44C0-9789-7A9A3F761332}" type="presParOf" srcId="{4DE62391-CA1A-4CCE-B319-1D971887D6B0}" destId="{CB26C1E5-134C-4115-89D2-084846EE254E}" srcOrd="2" destOrd="0" presId="urn:microsoft.com/office/officeart/2008/layout/LinedList"/>
    <dgm:cxn modelId="{0040D006-47D7-42E2-BB71-F1FBA845AE57}" type="presParOf" srcId="{4DE62391-CA1A-4CCE-B319-1D971887D6B0}" destId="{94F0F693-721B-4F90-BB17-92B38729814E}" srcOrd="3" destOrd="0" presId="urn:microsoft.com/office/officeart/2008/layout/LinedList"/>
    <dgm:cxn modelId="{A38651AC-16FD-4BBB-BB9A-C0332A29528C}" type="presParOf" srcId="{73E8BFF8-A0AE-4EC4-A9A7-700FC6710216}" destId="{07DD3C21-51A6-431E-970B-891F0CF74E76}" srcOrd="4" destOrd="0" presId="urn:microsoft.com/office/officeart/2008/layout/LinedList"/>
    <dgm:cxn modelId="{98F97B92-7C86-4C3B-8730-18FAC582E09E}" type="presParOf" srcId="{73E8BFF8-A0AE-4EC4-A9A7-700FC6710216}" destId="{B187FE15-F1B0-4543-8BFB-EF1A0444535B}" srcOrd="5" destOrd="0" presId="urn:microsoft.com/office/officeart/2008/layout/LinedList"/>
    <dgm:cxn modelId="{18E7B196-6614-4FAA-B82D-DA4D59F9E839}" type="presParOf" srcId="{B187FE15-F1B0-4543-8BFB-EF1A0444535B}" destId="{68228DDD-8035-4622-A949-BA316E22253E}" srcOrd="0" destOrd="0" presId="urn:microsoft.com/office/officeart/2008/layout/LinedList"/>
    <dgm:cxn modelId="{43544156-A2EA-4C86-BB89-D3676828D4C6}" type="presParOf" srcId="{B187FE15-F1B0-4543-8BFB-EF1A0444535B}" destId="{8B9911B4-5A10-4607-A707-4FF1E72931C9}" srcOrd="1" destOrd="0" presId="urn:microsoft.com/office/officeart/2008/layout/LinedList"/>
    <dgm:cxn modelId="{6CE147B1-CE8B-448B-AE5C-65D1E09015D8}" type="presParOf" srcId="{8B9911B4-5A10-4607-A707-4FF1E72931C9}" destId="{2B6747D6-77C8-4D92-AD3F-86B4ABA1BBCE}" srcOrd="0" destOrd="0" presId="urn:microsoft.com/office/officeart/2008/layout/LinedList"/>
    <dgm:cxn modelId="{98D247A0-E119-4DD2-9436-3C6FEB3EECCD}" type="presParOf" srcId="{8B9911B4-5A10-4607-A707-4FF1E72931C9}" destId="{39F9C640-E221-4CEC-82E0-6C0233991D90}" srcOrd="1" destOrd="0" presId="urn:microsoft.com/office/officeart/2008/layout/LinedList"/>
    <dgm:cxn modelId="{7C2813F1-1353-4559-9C48-7162B6FD25E2}" type="presParOf" srcId="{39F9C640-E221-4CEC-82E0-6C0233991D90}" destId="{9F674226-C053-4B9B-B924-E956A8AC8DCF}" srcOrd="0" destOrd="0" presId="urn:microsoft.com/office/officeart/2008/layout/LinedList"/>
    <dgm:cxn modelId="{0AC8B865-F561-4CC6-9615-D1DC5726D387}" type="presParOf" srcId="{39F9C640-E221-4CEC-82E0-6C0233991D90}" destId="{A50FA7EA-1CAC-466C-A887-3102C3675E69}" srcOrd="1" destOrd="0" presId="urn:microsoft.com/office/officeart/2008/layout/LinedList"/>
    <dgm:cxn modelId="{725A9125-B1FD-4DC3-837A-EB8B25BE1877}" type="presParOf" srcId="{39F9C640-E221-4CEC-82E0-6C0233991D90}" destId="{ED7BEA00-7620-4E70-8DED-118743E39893}" srcOrd="2" destOrd="0" presId="urn:microsoft.com/office/officeart/2008/layout/LinedList"/>
    <dgm:cxn modelId="{ADF88A11-0946-41CC-BCA1-CACDD56C46EA}" type="presParOf" srcId="{8B9911B4-5A10-4607-A707-4FF1E72931C9}" destId="{E6952E83-7B92-49EE-A31D-86E28B8ADA65}" srcOrd="2" destOrd="0" presId="urn:microsoft.com/office/officeart/2008/layout/LinedList"/>
    <dgm:cxn modelId="{B540F959-C3A2-4F86-9DE0-998E110D12F3}" type="presParOf" srcId="{8B9911B4-5A10-4607-A707-4FF1E72931C9}" destId="{9B8E2C9B-85F2-414A-843B-9613E5F627A2}" srcOrd="3" destOrd="0" presId="urn:microsoft.com/office/officeart/2008/layout/LinedList"/>
    <dgm:cxn modelId="{381AA8B1-ED07-4F32-9076-2A7DD3B82029}" type="presParOf" srcId="{73E8BFF8-A0AE-4EC4-A9A7-700FC6710216}" destId="{7703356E-DAA7-4C1A-98C6-A6218316C392}" srcOrd="6" destOrd="0" presId="urn:microsoft.com/office/officeart/2008/layout/LinedList"/>
    <dgm:cxn modelId="{B1165B7F-555C-4AB5-B044-5DE53716DA12}" type="presParOf" srcId="{73E8BFF8-A0AE-4EC4-A9A7-700FC6710216}" destId="{705FC30D-9335-4A91-942D-6E471B388B18}" srcOrd="7" destOrd="0" presId="urn:microsoft.com/office/officeart/2008/layout/LinedList"/>
    <dgm:cxn modelId="{F48E558F-5BDF-48D3-A442-4FFE3721D4A4}" type="presParOf" srcId="{705FC30D-9335-4A91-942D-6E471B388B18}" destId="{F0CED664-5FFB-4549-BBE5-17D4CA466D60}" srcOrd="0" destOrd="0" presId="urn:microsoft.com/office/officeart/2008/layout/LinedList"/>
    <dgm:cxn modelId="{3B68D223-9842-4803-A688-B56983EF73A8}" type="presParOf" srcId="{705FC30D-9335-4A91-942D-6E471B388B18}" destId="{6E6022AB-E353-4DF3-AD32-8075FF14D4B0}" srcOrd="1" destOrd="0" presId="urn:microsoft.com/office/officeart/2008/layout/LinedList"/>
    <dgm:cxn modelId="{327AF875-591A-40F6-A848-A4EC87EAC3C8}" type="presParOf" srcId="{6E6022AB-E353-4DF3-AD32-8075FF14D4B0}" destId="{B5A79A32-9BAA-4AC9-95A1-50CC3A86BC78}" srcOrd="0" destOrd="0" presId="urn:microsoft.com/office/officeart/2008/layout/LinedList"/>
    <dgm:cxn modelId="{81E4FC17-CD59-46A7-83B5-EC5C953A989B}" type="presParOf" srcId="{6E6022AB-E353-4DF3-AD32-8075FF14D4B0}" destId="{A0610E02-94C1-4B7C-8B30-3B3EE311189D}" srcOrd="1" destOrd="0" presId="urn:microsoft.com/office/officeart/2008/layout/LinedList"/>
    <dgm:cxn modelId="{E0CFBE1A-3ADF-4496-9700-84223612E4EB}" type="presParOf" srcId="{A0610E02-94C1-4B7C-8B30-3B3EE311189D}" destId="{6D02EC00-D163-443D-A5D8-F68619DEACDD}" srcOrd="0" destOrd="0" presId="urn:microsoft.com/office/officeart/2008/layout/LinedList"/>
    <dgm:cxn modelId="{DD4E6A27-EDDE-49AA-BA8D-678F63A26EB8}" type="presParOf" srcId="{A0610E02-94C1-4B7C-8B30-3B3EE311189D}" destId="{428AD5F0-FDF0-4A77-9D60-B6FCE82A05C5}" srcOrd="1" destOrd="0" presId="urn:microsoft.com/office/officeart/2008/layout/LinedList"/>
    <dgm:cxn modelId="{C6498EA1-E977-4EE9-B578-2663EE4BFB88}" type="presParOf" srcId="{A0610E02-94C1-4B7C-8B30-3B3EE311189D}" destId="{CFFA4C7B-E617-4B40-9684-479BC0EB094F}" srcOrd="2" destOrd="0" presId="urn:microsoft.com/office/officeart/2008/layout/LinedList"/>
    <dgm:cxn modelId="{A6C54F83-29A8-4D2A-94FA-E9529C66EAEE}" type="presParOf" srcId="{6E6022AB-E353-4DF3-AD32-8075FF14D4B0}" destId="{D8AEDA69-D906-4D00-815D-CE7F5F7A2B23}" srcOrd="2" destOrd="0" presId="urn:microsoft.com/office/officeart/2008/layout/LinedList"/>
    <dgm:cxn modelId="{D3A99206-CD28-464F-A201-5BDBEFE51CB0}" type="presParOf" srcId="{6E6022AB-E353-4DF3-AD32-8075FF14D4B0}" destId="{D23ADD7E-B8E8-4ABD-9A51-FBCDA0A93695}" srcOrd="3" destOrd="0" presId="urn:microsoft.com/office/officeart/2008/layout/LinedList"/>
    <dgm:cxn modelId="{9B3FF280-E1F5-4946-8595-FF917EF960C7}" type="presParOf" srcId="{73E8BFF8-A0AE-4EC4-A9A7-700FC6710216}" destId="{AFD6EFC0-DB7A-41DA-98E0-DAFCE5D8C260}" srcOrd="8" destOrd="0" presId="urn:microsoft.com/office/officeart/2008/layout/LinedList"/>
    <dgm:cxn modelId="{E2DB0C6D-6DBB-4043-9C63-B9A4E1FB020E}" type="presParOf" srcId="{73E8BFF8-A0AE-4EC4-A9A7-700FC6710216}" destId="{D89C9E3C-CC09-4DBD-8501-358C0D6F98C4}" srcOrd="9" destOrd="0" presId="urn:microsoft.com/office/officeart/2008/layout/LinedList"/>
    <dgm:cxn modelId="{1D493775-5EB1-44DC-A684-D3F54CC6A0AD}" type="presParOf" srcId="{D89C9E3C-CC09-4DBD-8501-358C0D6F98C4}" destId="{8F37B17D-6B81-49CC-9E16-6462C267F2D9}" srcOrd="0" destOrd="0" presId="urn:microsoft.com/office/officeart/2008/layout/LinedList"/>
    <dgm:cxn modelId="{994CF555-68DC-4C70-95A3-83CA7557E693}" type="presParOf" srcId="{D89C9E3C-CC09-4DBD-8501-358C0D6F98C4}" destId="{BBEB835B-83B8-4E31-822F-F36971F272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8A30DC-F659-4114-8800-2071C41B97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7B56007E-0753-4BAB-B0D6-3B689D77F241}">
      <dgm:prSet phldrT="[Текст]"/>
      <dgm:spPr/>
      <dgm:t>
        <a:bodyPr/>
        <a:lstStyle/>
        <a:p>
          <a:r>
            <a:rPr lang="uk-UA" b="1" smtClean="0">
              <a:latin typeface="Times New Roman" pitchFamily="18" charset="0"/>
              <a:cs typeface="Times New Roman" pitchFamily="18" charset="0"/>
            </a:rPr>
            <a:t>Марочна назва </a:t>
          </a:r>
          <a:r>
            <a:rPr lang="uk-UA" smtClean="0">
              <a:latin typeface="Times New Roman" pitchFamily="18" charset="0"/>
              <a:cs typeface="Times New Roman" pitchFamily="18" charset="0"/>
            </a:rPr>
            <a:t>– складова частина товарної марки, яка має звукове вираження і відома покупцеві.</a:t>
          </a:r>
          <a:endParaRPr lang="ru-RU">
            <a:latin typeface="Times New Roman" pitchFamily="18" charset="0"/>
            <a:cs typeface="Times New Roman" pitchFamily="18" charset="0"/>
          </a:endParaRPr>
        </a:p>
      </dgm:t>
    </dgm:pt>
    <dgm:pt modelId="{382F1BE8-28D0-4FDE-B959-E881A71D3A22}" type="parTrans" cxnId="{AED4ACBB-44CC-4AF8-B61B-70AE42FEBBB6}">
      <dgm:prSet/>
      <dgm:spPr/>
      <dgm:t>
        <a:bodyPr/>
        <a:lstStyle/>
        <a:p>
          <a:endParaRPr lang="ru-RU">
            <a:latin typeface="Times New Roman" pitchFamily="18" charset="0"/>
            <a:cs typeface="Times New Roman" pitchFamily="18" charset="0"/>
          </a:endParaRPr>
        </a:p>
      </dgm:t>
    </dgm:pt>
    <dgm:pt modelId="{63FB85E5-B774-4FDA-9DF9-2496C4BF6DCE}" type="sibTrans" cxnId="{AED4ACBB-44CC-4AF8-B61B-70AE42FEBBB6}">
      <dgm:prSet/>
      <dgm:spPr/>
      <dgm:t>
        <a:bodyPr/>
        <a:lstStyle/>
        <a:p>
          <a:endParaRPr lang="ru-RU">
            <a:latin typeface="Times New Roman" pitchFamily="18" charset="0"/>
            <a:cs typeface="Times New Roman" pitchFamily="18" charset="0"/>
          </a:endParaRPr>
        </a:p>
      </dgm:t>
    </dgm:pt>
    <dgm:pt modelId="{20F02C47-E57E-4E30-B038-BE675A3D53A3}">
      <dgm:prSet/>
      <dgm:spPr/>
      <dgm:t>
        <a:bodyPr/>
        <a:lstStyle/>
        <a:p>
          <a:r>
            <a:rPr lang="uk-UA" b="1" smtClean="0">
              <a:latin typeface="Times New Roman" pitchFamily="18" charset="0"/>
              <a:cs typeface="Times New Roman" pitchFamily="18" charset="0"/>
            </a:rPr>
            <a:t>Марочний знак </a:t>
          </a:r>
          <a:r>
            <a:rPr lang="uk-UA" smtClean="0">
              <a:latin typeface="Times New Roman" pitchFamily="18" charset="0"/>
              <a:cs typeface="Times New Roman" pitchFamily="18" charset="0"/>
            </a:rPr>
            <a:t>– складова частина товарної марки, яку всі впізнають, але яку не можна вимовити. Це символ, відповідно намальований і розфарбований.</a:t>
          </a:r>
          <a:endParaRPr lang="ru-RU">
            <a:latin typeface="Times New Roman" pitchFamily="18" charset="0"/>
            <a:cs typeface="Times New Roman" pitchFamily="18" charset="0"/>
          </a:endParaRPr>
        </a:p>
      </dgm:t>
    </dgm:pt>
    <dgm:pt modelId="{608FADC0-FB87-48DE-A398-4C75A35DAF54}" type="parTrans" cxnId="{4998258E-96B4-4950-9795-A1FFF6736453}">
      <dgm:prSet/>
      <dgm:spPr/>
      <dgm:t>
        <a:bodyPr/>
        <a:lstStyle/>
        <a:p>
          <a:endParaRPr lang="ru-RU">
            <a:latin typeface="Times New Roman" pitchFamily="18" charset="0"/>
            <a:cs typeface="Times New Roman" pitchFamily="18" charset="0"/>
          </a:endParaRPr>
        </a:p>
      </dgm:t>
    </dgm:pt>
    <dgm:pt modelId="{07BCEDA2-8DED-42BE-A32E-831393BB5453}" type="sibTrans" cxnId="{4998258E-96B4-4950-9795-A1FFF6736453}">
      <dgm:prSet/>
      <dgm:spPr/>
      <dgm:t>
        <a:bodyPr/>
        <a:lstStyle/>
        <a:p>
          <a:endParaRPr lang="ru-RU">
            <a:latin typeface="Times New Roman" pitchFamily="18" charset="0"/>
            <a:cs typeface="Times New Roman" pitchFamily="18" charset="0"/>
          </a:endParaRPr>
        </a:p>
      </dgm:t>
    </dgm:pt>
    <dgm:pt modelId="{CC5A32AF-BA15-463F-9DFA-BD49F89447E5}">
      <dgm:prSet/>
      <dgm:spPr/>
      <dgm:t>
        <a:bodyPr/>
        <a:lstStyle/>
        <a:p>
          <a:r>
            <a:rPr lang="uk-UA" b="1" smtClean="0">
              <a:latin typeface="Times New Roman" pitchFamily="18" charset="0"/>
              <a:cs typeface="Times New Roman" pitchFamily="18" charset="0"/>
            </a:rPr>
            <a:t>Товарний знак </a:t>
          </a:r>
          <a:r>
            <a:rPr lang="uk-UA" smtClean="0">
              <a:latin typeface="Times New Roman" pitchFamily="18" charset="0"/>
              <a:cs typeface="Times New Roman" pitchFamily="18" charset="0"/>
            </a:rPr>
            <a:t>– складова частина товарної марки, яка дає продавцеві виключне право на використання марочної назви чи марочного знаку.</a:t>
          </a:r>
          <a:endParaRPr lang="ru-RU">
            <a:latin typeface="Times New Roman" pitchFamily="18" charset="0"/>
            <a:cs typeface="Times New Roman" pitchFamily="18" charset="0"/>
          </a:endParaRPr>
        </a:p>
      </dgm:t>
    </dgm:pt>
    <dgm:pt modelId="{EDA21462-147E-4703-9013-7CBDF04F4BAA}" type="parTrans" cxnId="{2B87BBA6-D29B-4B6B-89E6-C83C7A4AE169}">
      <dgm:prSet/>
      <dgm:spPr/>
      <dgm:t>
        <a:bodyPr/>
        <a:lstStyle/>
        <a:p>
          <a:endParaRPr lang="ru-RU">
            <a:latin typeface="Times New Roman" pitchFamily="18" charset="0"/>
            <a:cs typeface="Times New Roman" pitchFamily="18" charset="0"/>
          </a:endParaRPr>
        </a:p>
      </dgm:t>
    </dgm:pt>
    <dgm:pt modelId="{0BA6CD38-C8AA-4AEF-A07E-0553B50AAC8A}" type="sibTrans" cxnId="{2B87BBA6-D29B-4B6B-89E6-C83C7A4AE169}">
      <dgm:prSet/>
      <dgm:spPr/>
      <dgm:t>
        <a:bodyPr/>
        <a:lstStyle/>
        <a:p>
          <a:endParaRPr lang="ru-RU">
            <a:latin typeface="Times New Roman" pitchFamily="18" charset="0"/>
            <a:cs typeface="Times New Roman" pitchFamily="18" charset="0"/>
          </a:endParaRPr>
        </a:p>
      </dgm:t>
    </dgm:pt>
    <dgm:pt modelId="{7A7A0D2C-4EE1-49CC-B565-70732BA47ADA}">
      <dgm:prSet/>
      <dgm:spPr/>
      <dgm:t>
        <a:bodyPr/>
        <a:lstStyle/>
        <a:p>
          <a:r>
            <a:rPr lang="uk-UA" b="1" dirty="0" smtClean="0">
              <a:latin typeface="Times New Roman" pitchFamily="18" charset="0"/>
              <a:cs typeface="Times New Roman" pitchFamily="18" charset="0"/>
            </a:rPr>
            <a:t>Авторське право </a:t>
          </a:r>
          <a:r>
            <a:rPr lang="uk-UA" dirty="0" smtClean="0">
              <a:latin typeface="Times New Roman" pitchFamily="18" charset="0"/>
              <a:cs typeface="Times New Roman" pitchFamily="18" charset="0"/>
            </a:rPr>
            <a:t>– виключне право на відтворення, публікацію, продаж предметів літератури, музики, мистецтва.</a:t>
          </a:r>
          <a:endParaRPr lang="ru-RU" dirty="0">
            <a:latin typeface="Times New Roman" pitchFamily="18" charset="0"/>
            <a:cs typeface="Times New Roman" pitchFamily="18" charset="0"/>
          </a:endParaRPr>
        </a:p>
      </dgm:t>
    </dgm:pt>
    <dgm:pt modelId="{8E8B7946-B12A-413C-B416-7AF3247FC453}" type="parTrans" cxnId="{1822C5B0-CF0E-4EA9-9A3B-D217DC92D8FD}">
      <dgm:prSet/>
      <dgm:spPr/>
      <dgm:t>
        <a:bodyPr/>
        <a:lstStyle/>
        <a:p>
          <a:endParaRPr lang="ru-RU">
            <a:latin typeface="Times New Roman" pitchFamily="18" charset="0"/>
            <a:cs typeface="Times New Roman" pitchFamily="18" charset="0"/>
          </a:endParaRPr>
        </a:p>
      </dgm:t>
    </dgm:pt>
    <dgm:pt modelId="{062EC80B-7C19-485C-8A9F-2AB7EEEE9B38}" type="sibTrans" cxnId="{1822C5B0-CF0E-4EA9-9A3B-D217DC92D8FD}">
      <dgm:prSet/>
      <dgm:spPr/>
      <dgm:t>
        <a:bodyPr/>
        <a:lstStyle/>
        <a:p>
          <a:endParaRPr lang="ru-RU">
            <a:latin typeface="Times New Roman" pitchFamily="18" charset="0"/>
            <a:cs typeface="Times New Roman" pitchFamily="18" charset="0"/>
          </a:endParaRPr>
        </a:p>
      </dgm:t>
    </dgm:pt>
    <dgm:pt modelId="{82139713-ABCE-4CFB-8A5C-969EFFDD40BD}" type="pres">
      <dgm:prSet presAssocID="{088A30DC-F659-4114-8800-2071C41B97F4}" presName="diagram" presStyleCnt="0">
        <dgm:presLayoutVars>
          <dgm:dir/>
          <dgm:resizeHandles val="exact"/>
        </dgm:presLayoutVars>
      </dgm:prSet>
      <dgm:spPr/>
      <dgm:t>
        <a:bodyPr/>
        <a:lstStyle/>
        <a:p>
          <a:endParaRPr lang="ru-RU"/>
        </a:p>
      </dgm:t>
    </dgm:pt>
    <dgm:pt modelId="{E8111D4A-AEE4-4531-87D7-41DE430CB2DA}" type="pres">
      <dgm:prSet presAssocID="{7B56007E-0753-4BAB-B0D6-3B689D77F241}" presName="node" presStyleLbl="node1" presStyleIdx="0" presStyleCnt="4">
        <dgm:presLayoutVars>
          <dgm:bulletEnabled val="1"/>
        </dgm:presLayoutVars>
      </dgm:prSet>
      <dgm:spPr/>
      <dgm:t>
        <a:bodyPr/>
        <a:lstStyle/>
        <a:p>
          <a:endParaRPr lang="ru-RU"/>
        </a:p>
      </dgm:t>
    </dgm:pt>
    <dgm:pt modelId="{01D9560C-95B1-4941-8A86-CFFB4F4A137B}" type="pres">
      <dgm:prSet presAssocID="{63FB85E5-B774-4FDA-9DF9-2496C4BF6DCE}" presName="sibTrans" presStyleCnt="0"/>
      <dgm:spPr/>
    </dgm:pt>
    <dgm:pt modelId="{5456C39D-5BDB-4083-ABC4-8BA3ADCAF4B8}" type="pres">
      <dgm:prSet presAssocID="{20F02C47-E57E-4E30-B038-BE675A3D53A3}" presName="node" presStyleLbl="node1" presStyleIdx="1" presStyleCnt="4">
        <dgm:presLayoutVars>
          <dgm:bulletEnabled val="1"/>
        </dgm:presLayoutVars>
      </dgm:prSet>
      <dgm:spPr/>
      <dgm:t>
        <a:bodyPr/>
        <a:lstStyle/>
        <a:p>
          <a:endParaRPr lang="ru-RU"/>
        </a:p>
      </dgm:t>
    </dgm:pt>
    <dgm:pt modelId="{DE39E218-75BB-40D2-B19D-98BD1BDE1C95}" type="pres">
      <dgm:prSet presAssocID="{07BCEDA2-8DED-42BE-A32E-831393BB5453}" presName="sibTrans" presStyleCnt="0"/>
      <dgm:spPr/>
    </dgm:pt>
    <dgm:pt modelId="{A2866B10-74F7-4B29-A981-94DEF5F335B6}" type="pres">
      <dgm:prSet presAssocID="{CC5A32AF-BA15-463F-9DFA-BD49F89447E5}" presName="node" presStyleLbl="node1" presStyleIdx="2" presStyleCnt="4">
        <dgm:presLayoutVars>
          <dgm:bulletEnabled val="1"/>
        </dgm:presLayoutVars>
      </dgm:prSet>
      <dgm:spPr/>
      <dgm:t>
        <a:bodyPr/>
        <a:lstStyle/>
        <a:p>
          <a:endParaRPr lang="ru-RU"/>
        </a:p>
      </dgm:t>
    </dgm:pt>
    <dgm:pt modelId="{13F09805-0D13-4993-BA4A-55C5C25B64A4}" type="pres">
      <dgm:prSet presAssocID="{0BA6CD38-C8AA-4AEF-A07E-0553B50AAC8A}" presName="sibTrans" presStyleCnt="0"/>
      <dgm:spPr/>
    </dgm:pt>
    <dgm:pt modelId="{BB776E23-1789-4998-AD6B-83BFB8018E19}" type="pres">
      <dgm:prSet presAssocID="{7A7A0D2C-4EE1-49CC-B565-70732BA47ADA}" presName="node" presStyleLbl="node1" presStyleIdx="3" presStyleCnt="4">
        <dgm:presLayoutVars>
          <dgm:bulletEnabled val="1"/>
        </dgm:presLayoutVars>
      </dgm:prSet>
      <dgm:spPr/>
      <dgm:t>
        <a:bodyPr/>
        <a:lstStyle/>
        <a:p>
          <a:endParaRPr lang="ru-RU"/>
        </a:p>
      </dgm:t>
    </dgm:pt>
  </dgm:ptLst>
  <dgm:cxnLst>
    <dgm:cxn modelId="{E0E068F3-BEA6-427F-8C0F-7AEDF3192A48}" type="presOf" srcId="{7B56007E-0753-4BAB-B0D6-3B689D77F241}" destId="{E8111D4A-AEE4-4531-87D7-41DE430CB2DA}" srcOrd="0" destOrd="0" presId="urn:microsoft.com/office/officeart/2005/8/layout/default"/>
    <dgm:cxn modelId="{2B87BBA6-D29B-4B6B-89E6-C83C7A4AE169}" srcId="{088A30DC-F659-4114-8800-2071C41B97F4}" destId="{CC5A32AF-BA15-463F-9DFA-BD49F89447E5}" srcOrd="2" destOrd="0" parTransId="{EDA21462-147E-4703-9013-7CBDF04F4BAA}" sibTransId="{0BA6CD38-C8AA-4AEF-A07E-0553B50AAC8A}"/>
    <dgm:cxn modelId="{AED4ACBB-44CC-4AF8-B61B-70AE42FEBBB6}" srcId="{088A30DC-F659-4114-8800-2071C41B97F4}" destId="{7B56007E-0753-4BAB-B0D6-3B689D77F241}" srcOrd="0" destOrd="0" parTransId="{382F1BE8-28D0-4FDE-B959-E881A71D3A22}" sibTransId="{63FB85E5-B774-4FDA-9DF9-2496C4BF6DCE}"/>
    <dgm:cxn modelId="{D6AA97D9-B18E-4F7D-A9C5-FAC522209E13}" type="presOf" srcId="{7A7A0D2C-4EE1-49CC-B565-70732BA47ADA}" destId="{BB776E23-1789-4998-AD6B-83BFB8018E19}" srcOrd="0" destOrd="0" presId="urn:microsoft.com/office/officeart/2005/8/layout/default"/>
    <dgm:cxn modelId="{5A031D55-9A9E-4567-B7EB-6EBE2AF17169}" type="presOf" srcId="{20F02C47-E57E-4E30-B038-BE675A3D53A3}" destId="{5456C39D-5BDB-4083-ABC4-8BA3ADCAF4B8}" srcOrd="0" destOrd="0" presId="urn:microsoft.com/office/officeart/2005/8/layout/default"/>
    <dgm:cxn modelId="{125B0F62-C42D-42B4-87A8-72FD9697368A}" type="presOf" srcId="{088A30DC-F659-4114-8800-2071C41B97F4}" destId="{82139713-ABCE-4CFB-8A5C-969EFFDD40BD}" srcOrd="0" destOrd="0" presId="urn:microsoft.com/office/officeart/2005/8/layout/default"/>
    <dgm:cxn modelId="{3F8DCE79-1987-4950-BECD-002D1A1A99A4}" type="presOf" srcId="{CC5A32AF-BA15-463F-9DFA-BD49F89447E5}" destId="{A2866B10-74F7-4B29-A981-94DEF5F335B6}" srcOrd="0" destOrd="0" presId="urn:microsoft.com/office/officeart/2005/8/layout/default"/>
    <dgm:cxn modelId="{4998258E-96B4-4950-9795-A1FFF6736453}" srcId="{088A30DC-F659-4114-8800-2071C41B97F4}" destId="{20F02C47-E57E-4E30-B038-BE675A3D53A3}" srcOrd="1" destOrd="0" parTransId="{608FADC0-FB87-48DE-A398-4C75A35DAF54}" sibTransId="{07BCEDA2-8DED-42BE-A32E-831393BB5453}"/>
    <dgm:cxn modelId="{1822C5B0-CF0E-4EA9-9A3B-D217DC92D8FD}" srcId="{088A30DC-F659-4114-8800-2071C41B97F4}" destId="{7A7A0D2C-4EE1-49CC-B565-70732BA47ADA}" srcOrd="3" destOrd="0" parTransId="{8E8B7946-B12A-413C-B416-7AF3247FC453}" sibTransId="{062EC80B-7C19-485C-8A9F-2AB7EEEE9B38}"/>
    <dgm:cxn modelId="{98FE6327-EB1E-42EE-A53E-0EF7369FD558}" type="presParOf" srcId="{82139713-ABCE-4CFB-8A5C-969EFFDD40BD}" destId="{E8111D4A-AEE4-4531-87D7-41DE430CB2DA}" srcOrd="0" destOrd="0" presId="urn:microsoft.com/office/officeart/2005/8/layout/default"/>
    <dgm:cxn modelId="{380C61CF-050E-4C9E-BE57-F4B82B4BB67B}" type="presParOf" srcId="{82139713-ABCE-4CFB-8A5C-969EFFDD40BD}" destId="{01D9560C-95B1-4941-8A86-CFFB4F4A137B}" srcOrd="1" destOrd="0" presId="urn:microsoft.com/office/officeart/2005/8/layout/default"/>
    <dgm:cxn modelId="{6688C4B4-FC6F-40A0-89FA-A42CAE46FF08}" type="presParOf" srcId="{82139713-ABCE-4CFB-8A5C-969EFFDD40BD}" destId="{5456C39D-5BDB-4083-ABC4-8BA3ADCAF4B8}" srcOrd="2" destOrd="0" presId="urn:microsoft.com/office/officeart/2005/8/layout/default"/>
    <dgm:cxn modelId="{26DF0DD7-C3CE-4590-A7F9-893AAA186A6C}" type="presParOf" srcId="{82139713-ABCE-4CFB-8A5C-969EFFDD40BD}" destId="{DE39E218-75BB-40D2-B19D-98BD1BDE1C95}" srcOrd="3" destOrd="0" presId="urn:microsoft.com/office/officeart/2005/8/layout/default"/>
    <dgm:cxn modelId="{7A9466EE-792E-4DB8-9274-4869A03C81B1}" type="presParOf" srcId="{82139713-ABCE-4CFB-8A5C-969EFFDD40BD}" destId="{A2866B10-74F7-4B29-A981-94DEF5F335B6}" srcOrd="4" destOrd="0" presId="urn:microsoft.com/office/officeart/2005/8/layout/default"/>
    <dgm:cxn modelId="{A3F53A51-E0D8-4247-9FD1-FFCA88B023B3}" type="presParOf" srcId="{82139713-ABCE-4CFB-8A5C-969EFFDD40BD}" destId="{13F09805-0D13-4993-BA4A-55C5C25B64A4}" srcOrd="5" destOrd="0" presId="urn:microsoft.com/office/officeart/2005/8/layout/default"/>
    <dgm:cxn modelId="{718745BE-8C34-4249-B25C-3AF707F3F79D}" type="presParOf" srcId="{82139713-ABCE-4CFB-8A5C-969EFFDD40BD}" destId="{BB776E23-1789-4998-AD6B-83BFB8018E1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01E96-1BB1-406D-9885-3A2CF8BE1494}">
      <dsp:nvSpPr>
        <dsp:cNvPr id="0" name=""/>
        <dsp:cNvSpPr/>
      </dsp:nvSpPr>
      <dsp:spPr>
        <a:xfrm>
          <a:off x="0" y="1522687"/>
          <a:ext cx="8229600" cy="27977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latin typeface="Times New Roman" pitchFamily="18" charset="0"/>
              <a:cs typeface="Times New Roman" pitchFamily="18" charset="0"/>
            </a:rPr>
            <a:t>Маркетингова товарна політика </a:t>
          </a:r>
          <a:r>
            <a:rPr lang="uk-UA" sz="3000" kern="1200" dirty="0" smtClean="0">
              <a:latin typeface="Times New Roman" pitchFamily="18" charset="0"/>
              <a:cs typeface="Times New Roman" pitchFamily="18" charset="0"/>
            </a:rPr>
            <a:t>– це комплекс заходів зі створення товарів (послуг) і управління ними для задоволення потреб споживачів і отримання підприємством прибутку.</a:t>
          </a:r>
          <a:endParaRPr lang="ru-RU" sz="3000" kern="1200" dirty="0">
            <a:latin typeface="Times New Roman" pitchFamily="18" charset="0"/>
            <a:cs typeface="Times New Roman" pitchFamily="18" charset="0"/>
          </a:endParaRPr>
        </a:p>
      </dsp:txBody>
      <dsp:txXfrm>
        <a:off x="0" y="1522687"/>
        <a:ext cx="8229600" cy="27977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82FC-A80E-4581-892E-B70F5890AA5D}">
      <dsp:nvSpPr>
        <dsp:cNvPr id="0" name=""/>
        <dsp:cNvSpPr/>
      </dsp:nvSpPr>
      <dsp:spPr>
        <a:xfrm>
          <a:off x="0" y="77821"/>
          <a:ext cx="828092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kern="1200" dirty="0" smtClean="0">
              <a:latin typeface="Times New Roman" pitchFamily="18" charset="0"/>
              <a:cs typeface="Times New Roman" pitchFamily="18" charset="0"/>
            </a:rPr>
            <a:t>товар за задумом, тобто що ж насправді купує покупець. Він складається з послуг, які забезпечують вирішення проблеми, або переваг, які покупець бажає отримати, придбавши даний товар.</a:t>
          </a:r>
          <a:endParaRPr lang="ru-RU" sz="1600" kern="1200" dirty="0">
            <a:latin typeface="Times New Roman" pitchFamily="18" charset="0"/>
            <a:cs typeface="Times New Roman" pitchFamily="18" charset="0"/>
          </a:endParaRPr>
        </a:p>
      </dsp:txBody>
      <dsp:txXfrm>
        <a:off x="41123" y="118944"/>
        <a:ext cx="8198674" cy="760154"/>
      </dsp:txXfrm>
    </dsp:sp>
    <dsp:sp modelId="{525B6C78-DC84-44D9-92D2-9528ED55F6E5}">
      <dsp:nvSpPr>
        <dsp:cNvPr id="0" name=""/>
        <dsp:cNvSpPr/>
      </dsp:nvSpPr>
      <dsp:spPr>
        <a:xfrm>
          <a:off x="0" y="966302"/>
          <a:ext cx="828092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товар в його реальному представленні, тобто це його якість, властивості, зовнішнє оформлення, назва марки та упаковки;</a:t>
          </a:r>
          <a:endParaRPr lang="ru-RU" sz="1600" kern="1200">
            <a:latin typeface="Times New Roman" pitchFamily="18" charset="0"/>
            <a:cs typeface="Times New Roman" pitchFamily="18" charset="0"/>
          </a:endParaRPr>
        </a:p>
      </dsp:txBody>
      <dsp:txXfrm>
        <a:off x="41123" y="1007425"/>
        <a:ext cx="8198674" cy="760154"/>
      </dsp:txXfrm>
    </dsp:sp>
    <dsp:sp modelId="{FFD1AF99-7D97-45EB-97FA-07B254CE2338}">
      <dsp:nvSpPr>
        <dsp:cNvPr id="0" name=""/>
        <dsp:cNvSpPr/>
      </dsp:nvSpPr>
      <dsp:spPr>
        <a:xfrm>
          <a:off x="0" y="1854782"/>
          <a:ext cx="828092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товар з підкріпленням, тобто сукупність додаткових послуг і вигод. Які отримує споживач при купівлі товару.</a:t>
          </a:r>
          <a:endParaRPr lang="ru-RU" sz="1600" kern="1200">
            <a:latin typeface="Times New Roman" pitchFamily="18" charset="0"/>
            <a:cs typeface="Times New Roman" pitchFamily="18" charset="0"/>
          </a:endParaRPr>
        </a:p>
      </dsp:txBody>
      <dsp:txXfrm>
        <a:off x="41123" y="1895905"/>
        <a:ext cx="8198674" cy="7601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83F9E-25C1-4F4B-ACAD-85E7DCB25734}">
      <dsp:nvSpPr>
        <dsp:cNvPr id="0" name=""/>
        <dsp:cNvSpPr/>
      </dsp:nvSpPr>
      <dsp:spPr>
        <a:xfrm>
          <a:off x="0" y="55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274EF-A4AB-4364-96EA-39B2F23E8D39}">
      <dsp:nvSpPr>
        <dsp:cNvPr id="0" name=""/>
        <dsp:cNvSpPr/>
      </dsp:nvSpPr>
      <dsp:spPr>
        <a:xfrm>
          <a:off x="0" y="552"/>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Сумісність</a:t>
          </a:r>
          <a:endParaRPr lang="ru-RU" sz="1600" kern="1200" dirty="0">
            <a:latin typeface="Times New Roman" pitchFamily="18" charset="0"/>
            <a:cs typeface="Times New Roman" pitchFamily="18" charset="0"/>
          </a:endParaRPr>
        </a:p>
      </dsp:txBody>
      <dsp:txXfrm>
        <a:off x="0" y="552"/>
        <a:ext cx="1645920" cy="646408"/>
      </dsp:txXfrm>
    </dsp:sp>
    <dsp:sp modelId="{2D9B0FE3-B072-439B-A0BD-7EDC2D691C34}">
      <dsp:nvSpPr>
        <dsp:cNvPr id="0" name=""/>
        <dsp:cNvSpPr/>
      </dsp:nvSpPr>
      <dsp:spPr>
        <a:xfrm>
          <a:off x="1769364" y="29905"/>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 ступінь відповідності товару поточним знанням і поведінці покупців. </a:t>
          </a:r>
          <a:r>
            <a:rPr lang="uk-UA" sz="1600" kern="1200" dirty="0" smtClean="0">
              <a:latin typeface="Times New Roman" pitchFamily="18" charset="0"/>
              <a:cs typeface="Times New Roman" pitchFamily="18" charset="0"/>
            </a:rPr>
            <a:t>Ті товари, які за різних умов не потребують великих змін – найкращі для покупця.</a:t>
          </a:r>
          <a:endParaRPr lang="ru-RU" sz="1600" kern="1200" dirty="0">
            <a:latin typeface="Times New Roman" pitchFamily="18" charset="0"/>
            <a:cs typeface="Times New Roman" pitchFamily="18" charset="0"/>
          </a:endParaRPr>
        </a:p>
      </dsp:txBody>
      <dsp:txXfrm>
        <a:off x="1769364" y="29905"/>
        <a:ext cx="6460236" cy="587070"/>
      </dsp:txXfrm>
    </dsp:sp>
    <dsp:sp modelId="{C7D7DC97-CC83-4252-AFF7-B8168B16AAAE}">
      <dsp:nvSpPr>
        <dsp:cNvPr id="0" name=""/>
        <dsp:cNvSpPr/>
      </dsp:nvSpPr>
      <dsp:spPr>
        <a:xfrm>
          <a:off x="1645920" y="61697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4F322F-3B1A-4412-82D1-4BEE6479B434}">
      <dsp:nvSpPr>
        <dsp:cNvPr id="0" name=""/>
        <dsp:cNvSpPr/>
      </dsp:nvSpPr>
      <dsp:spPr>
        <a:xfrm>
          <a:off x="0" y="64696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64D18-5BCA-444F-97AB-57AC814EF84F}">
      <dsp:nvSpPr>
        <dsp:cNvPr id="0" name=""/>
        <dsp:cNvSpPr/>
      </dsp:nvSpPr>
      <dsp:spPr>
        <a:xfrm>
          <a:off x="0" y="646960"/>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err="1" smtClean="0">
              <a:latin typeface="Times New Roman" pitchFamily="18" charset="0"/>
              <a:cs typeface="Times New Roman" pitchFamily="18" charset="0"/>
            </a:rPr>
            <a:t>Випробовність</a:t>
          </a:r>
          <a:endParaRPr lang="ru-RU" sz="1600" kern="1200" dirty="0">
            <a:latin typeface="Times New Roman" pitchFamily="18" charset="0"/>
            <a:cs typeface="Times New Roman" pitchFamily="18" charset="0"/>
          </a:endParaRPr>
        </a:p>
      </dsp:txBody>
      <dsp:txXfrm>
        <a:off x="0" y="646960"/>
        <a:ext cx="1645920" cy="646408"/>
      </dsp:txXfrm>
    </dsp:sp>
    <dsp:sp modelId="{82B27FDE-17B7-4C6C-A892-E6248DB0F626}">
      <dsp:nvSpPr>
        <dsp:cNvPr id="0" name=""/>
        <dsp:cNvSpPr/>
      </dsp:nvSpPr>
      <dsp:spPr>
        <a:xfrm>
          <a:off x="1769364" y="676314"/>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ступінь </a:t>
          </a:r>
          <a:r>
            <a:rPr lang="uk-UA" sz="1600" kern="1200" dirty="0" smtClean="0">
              <a:latin typeface="Times New Roman" pitchFamily="18" charset="0"/>
              <a:cs typeface="Times New Roman" pitchFamily="18" charset="0"/>
            </a:rPr>
            <a:t>необхідного випробування товару на ринку.</a:t>
          </a:r>
          <a:endParaRPr lang="ru-RU" sz="1600" kern="1200" dirty="0">
            <a:latin typeface="Times New Roman" pitchFamily="18" charset="0"/>
            <a:cs typeface="Times New Roman" pitchFamily="18" charset="0"/>
          </a:endParaRPr>
        </a:p>
      </dsp:txBody>
      <dsp:txXfrm>
        <a:off x="1769364" y="676314"/>
        <a:ext cx="6460236" cy="587070"/>
      </dsp:txXfrm>
    </dsp:sp>
    <dsp:sp modelId="{14DED717-E96C-4937-89D3-186E567A07CA}">
      <dsp:nvSpPr>
        <dsp:cNvPr id="0" name=""/>
        <dsp:cNvSpPr/>
      </dsp:nvSpPr>
      <dsp:spPr>
        <a:xfrm>
          <a:off x="1645920" y="126338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5CD44-EBF0-4B19-ADA4-8ACC7C3DDA45}">
      <dsp:nvSpPr>
        <dsp:cNvPr id="0" name=""/>
        <dsp:cNvSpPr/>
      </dsp:nvSpPr>
      <dsp:spPr>
        <a:xfrm>
          <a:off x="0" y="129336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EA0D4-1B8F-4AE3-A995-3B22ACADF69A}">
      <dsp:nvSpPr>
        <dsp:cNvPr id="0" name=""/>
        <dsp:cNvSpPr/>
      </dsp:nvSpPr>
      <dsp:spPr>
        <a:xfrm>
          <a:off x="0" y="1293369"/>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err="1" smtClean="0">
              <a:latin typeface="Times New Roman" pitchFamily="18" charset="0"/>
              <a:cs typeface="Times New Roman" pitchFamily="18" charset="0"/>
            </a:rPr>
            <a:t>Спостережність</a:t>
          </a:r>
          <a:r>
            <a:rPr lang="uk-UA" sz="1600" b="1"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a:off x="0" y="1293369"/>
        <a:ext cx="1645920" cy="646408"/>
      </dsp:txXfrm>
    </dsp:sp>
    <dsp:sp modelId="{C2C6CAC7-4F66-4C64-8463-5B9AB301D479}">
      <dsp:nvSpPr>
        <dsp:cNvPr id="0" name=""/>
        <dsp:cNvSpPr/>
      </dsp:nvSpPr>
      <dsp:spPr>
        <a:xfrm>
          <a:off x="1769364" y="1322722"/>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вплив</a:t>
          </a:r>
          <a:r>
            <a:rPr lang="uk-UA" sz="1600" kern="1200" dirty="0" smtClean="0">
              <a:latin typeface="Times New Roman" pitchFamily="18" charset="0"/>
              <a:cs typeface="Times New Roman" pitchFamily="18" charset="0"/>
            </a:rPr>
            <a:t>	товару	на	покупця	при	попередньому спостереження до здійснення покупки.</a:t>
          </a:r>
          <a:endParaRPr lang="ru-RU" sz="1600" kern="1200" dirty="0">
            <a:latin typeface="Times New Roman" pitchFamily="18" charset="0"/>
            <a:cs typeface="Times New Roman" pitchFamily="18" charset="0"/>
          </a:endParaRPr>
        </a:p>
      </dsp:txBody>
      <dsp:txXfrm>
        <a:off x="1769364" y="1322722"/>
        <a:ext cx="6460236" cy="587070"/>
      </dsp:txXfrm>
    </dsp:sp>
    <dsp:sp modelId="{B839AC8F-6E07-40F7-AD50-698C054C9B1C}">
      <dsp:nvSpPr>
        <dsp:cNvPr id="0" name=""/>
        <dsp:cNvSpPr/>
      </dsp:nvSpPr>
      <dsp:spPr>
        <a:xfrm>
          <a:off x="1645920" y="1909792"/>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13C0B-7C5E-4E8F-93D9-E497623C6ADB}">
      <dsp:nvSpPr>
        <dsp:cNvPr id="0" name=""/>
        <dsp:cNvSpPr/>
      </dsp:nvSpPr>
      <dsp:spPr>
        <a:xfrm>
          <a:off x="0" y="19397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22A19-D3DC-4641-A4F8-116BE82A0AA9}">
      <dsp:nvSpPr>
        <dsp:cNvPr id="0" name=""/>
        <dsp:cNvSpPr/>
      </dsp:nvSpPr>
      <dsp:spPr>
        <a:xfrm>
          <a:off x="0" y="1939777"/>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Швидкість</a:t>
          </a:r>
          <a:endParaRPr lang="ru-RU" sz="1600" kern="1200" dirty="0">
            <a:latin typeface="Times New Roman" pitchFamily="18" charset="0"/>
            <a:cs typeface="Times New Roman" pitchFamily="18" charset="0"/>
          </a:endParaRPr>
        </a:p>
      </dsp:txBody>
      <dsp:txXfrm>
        <a:off x="0" y="1939777"/>
        <a:ext cx="1645920" cy="646408"/>
      </dsp:txXfrm>
    </dsp:sp>
    <dsp:sp modelId="{1BB0A24E-CAF3-4CE1-8B41-BBF1E86C0058}">
      <dsp:nvSpPr>
        <dsp:cNvPr id="0" name=""/>
        <dsp:cNvSpPr/>
      </dsp:nvSpPr>
      <dsp:spPr>
        <a:xfrm>
          <a:off x="1769364" y="1969130"/>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час</a:t>
          </a:r>
          <a:r>
            <a:rPr lang="uk-UA" sz="1600" kern="1200" dirty="0" smtClean="0">
              <a:latin typeface="Times New Roman" pitchFamily="18" charset="0"/>
              <a:cs typeface="Times New Roman" pitchFamily="18" charset="0"/>
            </a:rPr>
            <a:t>, через який споживач відчуває вигоду від споживання товару.</a:t>
          </a:r>
          <a:endParaRPr lang="ru-RU" sz="1600" kern="1200" dirty="0">
            <a:latin typeface="Times New Roman" pitchFamily="18" charset="0"/>
            <a:cs typeface="Times New Roman" pitchFamily="18" charset="0"/>
          </a:endParaRPr>
        </a:p>
      </dsp:txBody>
      <dsp:txXfrm>
        <a:off x="1769364" y="1969130"/>
        <a:ext cx="6460236" cy="587070"/>
      </dsp:txXfrm>
    </dsp:sp>
    <dsp:sp modelId="{1612675C-8AAD-466E-A403-8D38D62DE8F8}">
      <dsp:nvSpPr>
        <dsp:cNvPr id="0" name=""/>
        <dsp:cNvSpPr/>
      </dsp:nvSpPr>
      <dsp:spPr>
        <a:xfrm>
          <a:off x="1645920" y="255620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F2D90-D322-4FC5-8DBB-F9DD616B443E}">
      <dsp:nvSpPr>
        <dsp:cNvPr id="0" name=""/>
        <dsp:cNvSpPr/>
      </dsp:nvSpPr>
      <dsp:spPr>
        <a:xfrm>
          <a:off x="0" y="258618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41A3B-D80B-46A8-9B7B-AB3891242B7A}">
      <dsp:nvSpPr>
        <dsp:cNvPr id="0" name=""/>
        <dsp:cNvSpPr/>
      </dsp:nvSpPr>
      <dsp:spPr>
        <a:xfrm>
          <a:off x="0" y="2586185"/>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Простота</a:t>
          </a:r>
          <a:endParaRPr lang="ru-RU" sz="1600" kern="1200" dirty="0">
            <a:latin typeface="Times New Roman" pitchFamily="18" charset="0"/>
            <a:cs typeface="Times New Roman" pitchFamily="18" charset="0"/>
          </a:endParaRPr>
        </a:p>
      </dsp:txBody>
      <dsp:txXfrm>
        <a:off x="0" y="2586185"/>
        <a:ext cx="1645920" cy="646408"/>
      </dsp:txXfrm>
    </dsp:sp>
    <dsp:sp modelId="{B3DBE9CE-2233-4D78-BD35-8281B9C0900F}">
      <dsp:nvSpPr>
        <dsp:cNvPr id="0" name=""/>
        <dsp:cNvSpPr/>
      </dsp:nvSpPr>
      <dsp:spPr>
        <a:xfrm>
          <a:off x="1769364" y="2615539"/>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легкість </a:t>
          </a:r>
          <a:r>
            <a:rPr lang="uk-UA" sz="1600" kern="1200" dirty="0" smtClean="0">
              <a:latin typeface="Times New Roman" pitchFamily="18" charset="0"/>
              <a:cs typeface="Times New Roman" pitchFamily="18" charset="0"/>
            </a:rPr>
            <a:t>розуміння можливостей використання  товару  для покупців.</a:t>
          </a:r>
          <a:endParaRPr lang="ru-RU" sz="1600" kern="1200" dirty="0">
            <a:latin typeface="Times New Roman" pitchFamily="18" charset="0"/>
            <a:cs typeface="Times New Roman" pitchFamily="18" charset="0"/>
          </a:endParaRPr>
        </a:p>
      </dsp:txBody>
      <dsp:txXfrm>
        <a:off x="1769364" y="2615539"/>
        <a:ext cx="6460236" cy="587070"/>
      </dsp:txXfrm>
    </dsp:sp>
    <dsp:sp modelId="{C8B43398-FD33-4A18-8934-487EF3FEF2CF}">
      <dsp:nvSpPr>
        <dsp:cNvPr id="0" name=""/>
        <dsp:cNvSpPr/>
      </dsp:nvSpPr>
      <dsp:spPr>
        <a:xfrm>
          <a:off x="1645920" y="320260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5B066-BFC5-4965-A4CB-4AF0048DD98A}">
      <dsp:nvSpPr>
        <dsp:cNvPr id="0" name=""/>
        <dsp:cNvSpPr/>
      </dsp:nvSpPr>
      <dsp:spPr>
        <a:xfrm>
          <a:off x="0" y="323259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A96D8-C1DB-4726-9728-53F2722EE01C}">
      <dsp:nvSpPr>
        <dsp:cNvPr id="0" name=""/>
        <dsp:cNvSpPr/>
      </dsp:nvSpPr>
      <dsp:spPr>
        <a:xfrm>
          <a:off x="0" y="3232593"/>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Відносні переваги</a:t>
          </a:r>
          <a:endParaRPr lang="ru-RU" sz="1600" kern="1200" dirty="0">
            <a:latin typeface="Times New Roman" pitchFamily="18" charset="0"/>
            <a:cs typeface="Times New Roman" pitchFamily="18" charset="0"/>
          </a:endParaRPr>
        </a:p>
      </dsp:txBody>
      <dsp:txXfrm>
        <a:off x="0" y="3232593"/>
        <a:ext cx="1645920" cy="646408"/>
      </dsp:txXfrm>
    </dsp:sp>
    <dsp:sp modelId="{0FF1A419-00DC-4878-B19C-B323DEF687CB}">
      <dsp:nvSpPr>
        <dsp:cNvPr id="0" name=""/>
        <dsp:cNvSpPr/>
      </dsp:nvSpPr>
      <dsp:spPr>
        <a:xfrm>
          <a:off x="1769364" y="3261947"/>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відмінні </a:t>
          </a:r>
          <a:r>
            <a:rPr lang="uk-UA" sz="1600" kern="1200" dirty="0" smtClean="0">
              <a:latin typeface="Times New Roman" pitchFamily="18" charset="0"/>
              <a:cs typeface="Times New Roman" pitchFamily="18" charset="0"/>
            </a:rPr>
            <a:t>особливості товару від інших товарів цього класу і асортименту.</a:t>
          </a:r>
          <a:endParaRPr lang="ru-RU" sz="1600" kern="1200" dirty="0">
            <a:latin typeface="Times New Roman" pitchFamily="18" charset="0"/>
            <a:cs typeface="Times New Roman" pitchFamily="18" charset="0"/>
          </a:endParaRPr>
        </a:p>
      </dsp:txBody>
      <dsp:txXfrm>
        <a:off x="1769364" y="3261947"/>
        <a:ext cx="6460236" cy="587070"/>
      </dsp:txXfrm>
    </dsp:sp>
    <dsp:sp modelId="{0A6DBF77-B52B-49B5-BD35-88D6DACB7ED1}">
      <dsp:nvSpPr>
        <dsp:cNvPr id="0" name=""/>
        <dsp:cNvSpPr/>
      </dsp:nvSpPr>
      <dsp:spPr>
        <a:xfrm>
          <a:off x="1645920" y="3849017"/>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E36B2F-94CC-4B6E-95C8-D1BAC63639AF}">
      <dsp:nvSpPr>
        <dsp:cNvPr id="0" name=""/>
        <dsp:cNvSpPr/>
      </dsp:nvSpPr>
      <dsp:spPr>
        <a:xfrm>
          <a:off x="0" y="387900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EA26E-1CDD-4AA7-9172-8D4F9745722D}">
      <dsp:nvSpPr>
        <dsp:cNvPr id="0" name=""/>
        <dsp:cNvSpPr/>
      </dsp:nvSpPr>
      <dsp:spPr>
        <a:xfrm>
          <a:off x="0" y="3879002"/>
          <a:ext cx="164592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Символізм</a:t>
          </a:r>
          <a:endParaRPr lang="ru-RU" sz="1600" kern="1200" dirty="0">
            <a:latin typeface="Times New Roman" pitchFamily="18" charset="0"/>
            <a:cs typeface="Times New Roman" pitchFamily="18" charset="0"/>
          </a:endParaRPr>
        </a:p>
      </dsp:txBody>
      <dsp:txXfrm>
        <a:off x="0" y="3879002"/>
        <a:ext cx="1645920" cy="646408"/>
      </dsp:txXfrm>
    </dsp:sp>
    <dsp:sp modelId="{3B37531E-247B-4C24-9911-8C514974E528}">
      <dsp:nvSpPr>
        <dsp:cNvPr id="0" name=""/>
        <dsp:cNvSpPr/>
      </dsp:nvSpPr>
      <dsp:spPr>
        <a:xfrm>
          <a:off x="1769364" y="3908355"/>
          <a:ext cx="6460236" cy="58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 </a:t>
          </a:r>
          <a:r>
            <a:rPr lang="uk-UA" sz="1600" kern="1200" dirty="0" smtClean="0">
              <a:latin typeface="Times New Roman" pitchFamily="18" charset="0"/>
              <a:cs typeface="Times New Roman" pitchFamily="18" charset="0"/>
            </a:rPr>
            <a:t>ставлення покупця до конкретної товарної марки.</a:t>
          </a:r>
          <a:endParaRPr lang="ru-RU" sz="1600" kern="1200" dirty="0">
            <a:latin typeface="Times New Roman" pitchFamily="18" charset="0"/>
            <a:cs typeface="Times New Roman" pitchFamily="18" charset="0"/>
          </a:endParaRPr>
        </a:p>
      </dsp:txBody>
      <dsp:txXfrm>
        <a:off x="1769364" y="3908355"/>
        <a:ext cx="6460236" cy="587070"/>
      </dsp:txXfrm>
    </dsp:sp>
    <dsp:sp modelId="{7DF79AE9-BFF2-4736-A382-7B514CADFB3C}">
      <dsp:nvSpPr>
        <dsp:cNvPr id="0" name=""/>
        <dsp:cNvSpPr/>
      </dsp:nvSpPr>
      <dsp:spPr>
        <a:xfrm>
          <a:off x="1645920" y="449542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AF25F-0A48-41E5-BD11-0AA47800A2DA}">
      <dsp:nvSpPr>
        <dsp:cNvPr id="0" name=""/>
        <dsp:cNvSpPr/>
      </dsp:nvSpPr>
      <dsp:spPr>
        <a:xfrm>
          <a:off x="3749318" y="904845"/>
          <a:ext cx="696763" cy="91440"/>
        </a:xfrm>
        <a:custGeom>
          <a:avLst/>
          <a:gdLst/>
          <a:ahLst/>
          <a:cxnLst/>
          <a:rect l="0" t="0" r="0" b="0"/>
          <a:pathLst>
            <a:path>
              <a:moveTo>
                <a:pt x="0" y="45720"/>
              </a:moveTo>
              <a:lnTo>
                <a:pt x="6967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ru-RU" sz="1500" kern="1200">
            <a:latin typeface="Times New Roman" pitchFamily="18" charset="0"/>
            <a:cs typeface="Times New Roman" pitchFamily="18" charset="0"/>
          </a:endParaRPr>
        </a:p>
      </dsp:txBody>
      <dsp:txXfrm>
        <a:off x="4079515" y="946928"/>
        <a:ext cx="36368" cy="7273"/>
      </dsp:txXfrm>
    </dsp:sp>
    <dsp:sp modelId="{417A0CD8-FA0A-45A2-B2B9-CF8B07981313}">
      <dsp:nvSpPr>
        <dsp:cNvPr id="0" name=""/>
        <dsp:cNvSpPr/>
      </dsp:nvSpPr>
      <dsp:spPr>
        <a:xfrm>
          <a:off x="588669" y="1830"/>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uk-UA" sz="1500" kern="1200" smtClean="0">
              <a:latin typeface="Times New Roman" pitchFamily="18" charset="0"/>
              <a:cs typeface="Times New Roman" pitchFamily="18" charset="0"/>
            </a:rPr>
            <a:t>якість товару – це інструмент боротьби за покупця на ринку, яка характеризує довговічність, надійність, точність, легкість в користуванні та інші споживні властивості товару;</a:t>
          </a:r>
          <a:endParaRPr lang="ru-RU" sz="1500" kern="1200">
            <a:latin typeface="Times New Roman" pitchFamily="18" charset="0"/>
            <a:cs typeface="Times New Roman" pitchFamily="18" charset="0"/>
          </a:endParaRPr>
        </a:p>
      </dsp:txBody>
      <dsp:txXfrm>
        <a:off x="588669" y="1830"/>
        <a:ext cx="3162448" cy="1897469"/>
      </dsp:txXfrm>
    </dsp:sp>
    <dsp:sp modelId="{5F901A68-4BD1-446F-991B-28FFE69B5118}">
      <dsp:nvSpPr>
        <dsp:cNvPr id="0" name=""/>
        <dsp:cNvSpPr/>
      </dsp:nvSpPr>
      <dsp:spPr>
        <a:xfrm>
          <a:off x="2169893" y="1897499"/>
          <a:ext cx="3889812" cy="696763"/>
        </a:xfrm>
        <a:custGeom>
          <a:avLst/>
          <a:gdLst/>
          <a:ahLst/>
          <a:cxnLst/>
          <a:rect l="0" t="0" r="0" b="0"/>
          <a:pathLst>
            <a:path>
              <a:moveTo>
                <a:pt x="3889812" y="0"/>
              </a:moveTo>
              <a:lnTo>
                <a:pt x="3889812" y="365481"/>
              </a:lnTo>
              <a:lnTo>
                <a:pt x="0" y="365481"/>
              </a:lnTo>
              <a:lnTo>
                <a:pt x="0" y="6967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ru-RU" sz="1500" kern="1200">
            <a:latin typeface="Times New Roman" pitchFamily="18" charset="0"/>
            <a:cs typeface="Times New Roman" pitchFamily="18" charset="0"/>
          </a:endParaRPr>
        </a:p>
      </dsp:txBody>
      <dsp:txXfrm>
        <a:off x="4015869" y="2242244"/>
        <a:ext cx="197861" cy="7273"/>
      </dsp:txXfrm>
    </dsp:sp>
    <dsp:sp modelId="{7266AF55-7478-465B-A996-B36BE6C38899}">
      <dsp:nvSpPr>
        <dsp:cNvPr id="0" name=""/>
        <dsp:cNvSpPr/>
      </dsp:nvSpPr>
      <dsp:spPr>
        <a:xfrm>
          <a:off x="4478481" y="1830"/>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uk-UA" sz="1500" kern="1200" smtClean="0">
              <a:latin typeface="Times New Roman" pitchFamily="18" charset="0"/>
              <a:cs typeface="Times New Roman" pitchFamily="18" charset="0"/>
            </a:rPr>
            <a:t>відмінні особливості товару;</a:t>
          </a:r>
          <a:endParaRPr lang="ru-RU" sz="1500" kern="1200">
            <a:latin typeface="Times New Roman" pitchFamily="18" charset="0"/>
            <a:cs typeface="Times New Roman" pitchFamily="18" charset="0"/>
          </a:endParaRPr>
        </a:p>
      </dsp:txBody>
      <dsp:txXfrm>
        <a:off x="4478481" y="1830"/>
        <a:ext cx="3162448" cy="1897469"/>
      </dsp:txXfrm>
    </dsp:sp>
    <dsp:sp modelId="{68ECEA20-363A-49E5-B0BB-00A9CFFE209E}">
      <dsp:nvSpPr>
        <dsp:cNvPr id="0" name=""/>
        <dsp:cNvSpPr/>
      </dsp:nvSpPr>
      <dsp:spPr>
        <a:xfrm>
          <a:off x="588669" y="2626663"/>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uk-UA" sz="1500" kern="1200" dirty="0" smtClean="0">
              <a:latin typeface="Times New Roman" pitchFamily="18" charset="0"/>
              <a:cs typeface="Times New Roman" pitchFamily="18" charset="0"/>
            </a:rPr>
            <a:t>стиль (дизайн) товару.</a:t>
          </a:r>
          <a:endParaRPr lang="ru-RU" sz="1500" kern="1200" dirty="0">
            <a:latin typeface="Times New Roman" pitchFamily="18" charset="0"/>
            <a:cs typeface="Times New Roman" pitchFamily="18" charset="0"/>
          </a:endParaRPr>
        </a:p>
      </dsp:txBody>
      <dsp:txXfrm>
        <a:off x="588669" y="2626663"/>
        <a:ext cx="3162448" cy="1897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8970B-D630-4F67-8A5B-19968E81CB47}">
      <dsp:nvSpPr>
        <dsp:cNvPr id="0" name=""/>
        <dsp:cNvSpPr/>
      </dsp:nvSpPr>
      <dsp:spPr>
        <a:xfrm>
          <a:off x="1499592" y="0"/>
          <a:ext cx="5292080" cy="211683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F7592-BDE0-4225-BE32-04C4457D5873}">
      <dsp:nvSpPr>
        <dsp:cNvPr id="0" name=""/>
        <dsp:cNvSpPr/>
      </dsp:nvSpPr>
      <dsp:spPr>
        <a:xfrm>
          <a:off x="2134641" y="370445"/>
          <a:ext cx="1746386" cy="10372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a:lnSpc>
              <a:spcPct val="90000"/>
            </a:lnSpc>
            <a:spcBef>
              <a:spcPct val="0"/>
            </a:spcBef>
            <a:spcAft>
              <a:spcPct val="35000"/>
            </a:spcAft>
          </a:pPr>
          <a:r>
            <a:rPr lang="uk-UA" sz="2200" kern="1200" dirty="0" smtClean="0">
              <a:latin typeface="Times New Roman" pitchFamily="18" charset="0"/>
              <a:cs typeface="Times New Roman" pitchFamily="18" charset="0"/>
            </a:rPr>
            <a:t>товари широкого споживання</a:t>
          </a:r>
          <a:endParaRPr lang="ru-RU" sz="2200" kern="1200" dirty="0">
            <a:latin typeface="Times New Roman" pitchFamily="18" charset="0"/>
            <a:cs typeface="Times New Roman" pitchFamily="18" charset="0"/>
          </a:endParaRPr>
        </a:p>
      </dsp:txBody>
      <dsp:txXfrm>
        <a:off x="2134641" y="370445"/>
        <a:ext cx="1746386" cy="1037247"/>
      </dsp:txXfrm>
    </dsp:sp>
    <dsp:sp modelId="{4F8D46CD-3C92-40FD-AEEE-518A03758DC3}">
      <dsp:nvSpPr>
        <dsp:cNvPr id="0" name=""/>
        <dsp:cNvSpPr/>
      </dsp:nvSpPr>
      <dsp:spPr>
        <a:xfrm>
          <a:off x="4145632" y="709138"/>
          <a:ext cx="2063911" cy="10372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a:lnSpc>
              <a:spcPct val="90000"/>
            </a:lnSpc>
            <a:spcBef>
              <a:spcPct val="0"/>
            </a:spcBef>
            <a:spcAft>
              <a:spcPct val="35000"/>
            </a:spcAft>
          </a:pPr>
          <a:r>
            <a:rPr lang="uk-UA" sz="2200" kern="1200" dirty="0" smtClean="0">
              <a:latin typeface="Times New Roman" pitchFamily="18" charset="0"/>
              <a:cs typeface="Times New Roman" pitchFamily="18" charset="0"/>
            </a:rPr>
            <a:t>товари виробничого призначення.</a:t>
          </a:r>
          <a:endParaRPr lang="ru-RU" sz="2200" kern="1200" dirty="0">
            <a:latin typeface="Times New Roman" pitchFamily="18" charset="0"/>
            <a:cs typeface="Times New Roman" pitchFamily="18" charset="0"/>
          </a:endParaRPr>
        </a:p>
      </dsp:txBody>
      <dsp:txXfrm>
        <a:off x="4145632" y="709138"/>
        <a:ext cx="2063911" cy="1037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60044-DBC2-49F8-84C9-F204AD37BB7E}">
      <dsp:nvSpPr>
        <dsp:cNvPr id="0" name=""/>
        <dsp:cNvSpPr/>
      </dsp:nvSpPr>
      <dsp:spPr>
        <a:xfrm>
          <a:off x="0" y="40346"/>
          <a:ext cx="8640960" cy="1003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i="1" kern="1200" dirty="0" smtClean="0">
              <a:latin typeface="Times New Roman" pitchFamily="18" charset="0"/>
              <a:cs typeface="Times New Roman" pitchFamily="18" charset="0"/>
            </a:rPr>
            <a:t>товари повсякденного попиту, </a:t>
          </a:r>
          <a:r>
            <a:rPr lang="uk-UA" sz="1500" kern="1200" dirty="0" smtClean="0">
              <a:latin typeface="Times New Roman" pitchFamily="18" charset="0"/>
              <a:cs typeface="Times New Roman" pitchFamily="18" charset="0"/>
            </a:rPr>
            <a:t>це товари та послуги широкого вжитку, які споживачі купують досить часто, витрачаючи при цьому мінімуму часу на покупку. </a:t>
          </a:r>
          <a:r>
            <a:rPr lang="uk-UA" sz="1500" b="1" i="1" kern="1200" dirty="0" smtClean="0">
              <a:latin typeface="Times New Roman" pitchFamily="18" charset="0"/>
              <a:cs typeface="Times New Roman" pitchFamily="18" charset="0"/>
            </a:rPr>
            <a:t>Приклад: </a:t>
          </a:r>
          <a:r>
            <a:rPr lang="uk-UA" sz="1500" kern="1200" dirty="0" smtClean="0">
              <a:latin typeface="Times New Roman" pitchFamily="18" charset="0"/>
              <a:cs typeface="Times New Roman" pitchFamily="18" charset="0"/>
            </a:rPr>
            <a:t>мило, цукерки, м’ясні вироби та ін. зазвичай такі товари недорогі, їх можна придбати практично всюди.</a:t>
          </a:r>
          <a:endParaRPr lang="ru-RU" sz="1500" kern="1200" dirty="0">
            <a:latin typeface="Times New Roman" pitchFamily="18" charset="0"/>
            <a:cs typeface="Times New Roman" pitchFamily="18" charset="0"/>
          </a:endParaRPr>
        </a:p>
      </dsp:txBody>
      <dsp:txXfrm>
        <a:off x="48976" y="89322"/>
        <a:ext cx="8543008" cy="905323"/>
      </dsp:txXfrm>
    </dsp:sp>
    <dsp:sp modelId="{95C45E26-521B-4035-B953-504238F43FAC}">
      <dsp:nvSpPr>
        <dsp:cNvPr id="0" name=""/>
        <dsp:cNvSpPr/>
      </dsp:nvSpPr>
      <dsp:spPr>
        <a:xfrm>
          <a:off x="0" y="1184741"/>
          <a:ext cx="8640960" cy="1003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i="1" kern="1200" smtClean="0">
              <a:latin typeface="Times New Roman" pitchFamily="18" charset="0"/>
              <a:cs typeface="Times New Roman" pitchFamily="18" charset="0"/>
            </a:rPr>
            <a:t>товари попереднього вибору, </a:t>
          </a:r>
          <a:r>
            <a:rPr lang="uk-UA" sz="1500" kern="1200" smtClean="0">
              <a:latin typeface="Times New Roman" pitchFamily="18" charset="0"/>
              <a:cs typeface="Times New Roman" pitchFamily="18" charset="0"/>
            </a:rPr>
            <a:t>це товари, які купуються рідко, споживач витрачає багато часу і зусиль на збір інформації про товар, а також на порівняння різних марок щодо їхньої придатності, якості, ціни та зовнішнього оформлення. </a:t>
          </a:r>
          <a:r>
            <a:rPr lang="uk-UA" sz="1500" b="1" i="1" kern="1200" smtClean="0">
              <a:latin typeface="Times New Roman" pitchFamily="18" charset="0"/>
              <a:cs typeface="Times New Roman" pitchFamily="18" charset="0"/>
            </a:rPr>
            <a:t>Приклад: </a:t>
          </a:r>
          <a:r>
            <a:rPr lang="uk-UA" sz="1500" kern="1200" smtClean="0">
              <a:latin typeface="Times New Roman" pitchFamily="18" charset="0"/>
              <a:cs typeface="Times New Roman" pitchFamily="18" charset="0"/>
            </a:rPr>
            <a:t>меблі, автомобіль, туристичні агенції, побутова техніка.</a:t>
          </a:r>
          <a:endParaRPr lang="ru-RU" sz="1500" kern="1200">
            <a:latin typeface="Times New Roman" pitchFamily="18" charset="0"/>
            <a:cs typeface="Times New Roman" pitchFamily="18" charset="0"/>
          </a:endParaRPr>
        </a:p>
      </dsp:txBody>
      <dsp:txXfrm>
        <a:off x="48976" y="1233717"/>
        <a:ext cx="8543008" cy="905323"/>
      </dsp:txXfrm>
    </dsp:sp>
    <dsp:sp modelId="{8EE8D60A-0621-4429-B539-3E9859645A9E}">
      <dsp:nvSpPr>
        <dsp:cNvPr id="0" name=""/>
        <dsp:cNvSpPr/>
      </dsp:nvSpPr>
      <dsp:spPr>
        <a:xfrm>
          <a:off x="0" y="2329136"/>
          <a:ext cx="8640960" cy="1003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i="1" kern="1200" smtClean="0">
              <a:latin typeface="Times New Roman" pitchFamily="18" charset="0"/>
              <a:cs typeface="Times New Roman" pitchFamily="18" charset="0"/>
            </a:rPr>
            <a:t>товари особливого попиту, </a:t>
          </a:r>
          <a:r>
            <a:rPr lang="uk-UA" sz="1500" kern="1200" smtClean="0">
              <a:latin typeface="Times New Roman" pitchFamily="18" charset="0"/>
              <a:cs typeface="Times New Roman" pitchFamily="18" charset="0"/>
            </a:rPr>
            <a:t>це товари широкого вжитку і послуги, що мають унікальні характеристики, або належать до певно марки заради яких значна кількість споживачів готова витратити додаткові зусилля. </a:t>
          </a:r>
          <a:r>
            <a:rPr lang="uk-UA" sz="1500" b="1" i="1" kern="1200" smtClean="0">
              <a:latin typeface="Times New Roman" pitchFamily="18" charset="0"/>
              <a:cs typeface="Times New Roman" pitchFamily="18" charset="0"/>
            </a:rPr>
            <a:t>Приклад: </a:t>
          </a:r>
          <a:r>
            <a:rPr lang="uk-UA" sz="1500" kern="1200" smtClean="0">
              <a:latin typeface="Times New Roman" pitchFamily="18" charset="0"/>
              <a:cs typeface="Times New Roman" pitchFamily="18" charset="0"/>
            </a:rPr>
            <a:t>деякі марки та моделі автомобілів, дорога фототехніка, одяг від відомих кутюрьє, послуги відомих артистів або лікарів;</a:t>
          </a:r>
          <a:endParaRPr lang="ru-RU" sz="1500" kern="1200">
            <a:latin typeface="Times New Roman" pitchFamily="18" charset="0"/>
            <a:cs typeface="Times New Roman" pitchFamily="18" charset="0"/>
          </a:endParaRPr>
        </a:p>
      </dsp:txBody>
      <dsp:txXfrm>
        <a:off x="48976" y="2378112"/>
        <a:ext cx="8543008" cy="905323"/>
      </dsp:txXfrm>
    </dsp:sp>
    <dsp:sp modelId="{A90D62C5-6276-4F31-A843-857296AEE237}">
      <dsp:nvSpPr>
        <dsp:cNvPr id="0" name=""/>
        <dsp:cNvSpPr/>
      </dsp:nvSpPr>
      <dsp:spPr>
        <a:xfrm>
          <a:off x="0" y="3473531"/>
          <a:ext cx="8640960" cy="1003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i="1" kern="1200" dirty="0" smtClean="0">
              <a:latin typeface="Times New Roman" pitchFamily="18" charset="0"/>
              <a:cs typeface="Times New Roman" pitchFamily="18" charset="0"/>
            </a:rPr>
            <a:t>товари пасивного попиту </a:t>
          </a:r>
          <a:r>
            <a:rPr lang="uk-UA" sz="1500" kern="1200" dirty="0" smtClean="0">
              <a:latin typeface="Times New Roman" pitchFamily="18" charset="0"/>
              <a:cs typeface="Times New Roman" pitchFamily="18" charset="0"/>
            </a:rPr>
            <a:t>– це товари широкого вжитку, про які споживач або не знає, або знає, але, як правило, не замислюється про їхню купівлю. Більшість крупних нововведень перебувають в цій категорії до того, поки реклама не повідомить споживача про їхнє існування.</a:t>
          </a:r>
          <a:endParaRPr lang="ru-RU" sz="1500" kern="1200" dirty="0">
            <a:latin typeface="Times New Roman" pitchFamily="18" charset="0"/>
            <a:cs typeface="Times New Roman" pitchFamily="18" charset="0"/>
          </a:endParaRPr>
        </a:p>
      </dsp:txBody>
      <dsp:txXfrm>
        <a:off x="48976" y="3522507"/>
        <a:ext cx="8543008" cy="905323"/>
      </dsp:txXfrm>
    </dsp:sp>
    <dsp:sp modelId="{F4DD5FC9-0C78-43DD-B79D-063D6A775C3C}">
      <dsp:nvSpPr>
        <dsp:cNvPr id="0" name=""/>
        <dsp:cNvSpPr/>
      </dsp:nvSpPr>
      <dsp:spPr>
        <a:xfrm>
          <a:off x="0" y="4476806"/>
          <a:ext cx="864096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uk-UA" sz="1500" kern="1200" dirty="0" smtClean="0">
              <a:latin typeface="Times New Roman" pitchFamily="18" charset="0"/>
              <a:cs typeface="Times New Roman" pitchFamily="18" charset="0"/>
            </a:rPr>
            <a:t> </a:t>
          </a:r>
          <a:r>
            <a:rPr lang="uk-UA" sz="1500" b="1" i="1" kern="1200" dirty="0" smtClean="0">
              <a:latin typeface="Times New Roman" pitchFamily="18" charset="0"/>
              <a:cs typeface="Times New Roman" pitchFamily="18" charset="0"/>
            </a:rPr>
            <a:t>Приклад: </a:t>
          </a:r>
          <a:r>
            <a:rPr lang="uk-UA" sz="1500" kern="1200" dirty="0" smtClean="0">
              <a:latin typeface="Times New Roman" pitchFamily="18" charset="0"/>
              <a:cs typeface="Times New Roman" pitchFamily="18" charset="0"/>
            </a:rPr>
            <a:t>послуги зі страхування життя, домашні охоронні системи та донорська здача крові. Вже через свою природу подібні товари потребують для свого збуту значних маркетингових зусиль у вигляді реклами, методів особистого продажу та інших маркетингових прийомів.</a:t>
          </a:r>
          <a:endParaRPr lang="ru-RU" sz="1500" kern="1200" dirty="0">
            <a:latin typeface="Times New Roman" pitchFamily="18" charset="0"/>
            <a:cs typeface="Times New Roman" pitchFamily="18" charset="0"/>
          </a:endParaRPr>
        </a:p>
      </dsp:txBody>
      <dsp:txXfrm>
        <a:off x="0" y="4476806"/>
        <a:ext cx="8640960" cy="811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97AC3-4E26-4DBC-BA2F-8B2FAA596437}">
      <dsp:nvSpPr>
        <dsp:cNvPr id="0" name=""/>
        <dsp:cNvSpPr/>
      </dsp:nvSpPr>
      <dsp:spPr>
        <a:xfrm>
          <a:off x="3888501" y="2036683"/>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матеріали і комплектуючі</a:t>
          </a:r>
          <a:endParaRPr lang="ru-RU" sz="1600" kern="1200" dirty="0">
            <a:latin typeface="Times New Roman" pitchFamily="18" charset="0"/>
            <a:cs typeface="Times New Roman" pitchFamily="18" charset="0"/>
          </a:endParaRPr>
        </a:p>
      </dsp:txBody>
      <dsp:txXfrm>
        <a:off x="4388957" y="2619785"/>
        <a:ext cx="1488367" cy="1279541"/>
      </dsp:txXfrm>
    </dsp:sp>
    <dsp:sp modelId="{758A1721-4F92-40E5-8787-D689D908798C}">
      <dsp:nvSpPr>
        <dsp:cNvPr id="0" name=""/>
        <dsp:cNvSpPr/>
      </dsp:nvSpPr>
      <dsp:spPr>
        <a:xfrm>
          <a:off x="2440193" y="1448308"/>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капітальне майно</a:t>
          </a:r>
          <a:endParaRPr lang="ru-RU" sz="1600" kern="1200" dirty="0">
            <a:latin typeface="Times New Roman" pitchFamily="18" charset="0"/>
            <a:cs typeface="Times New Roman" pitchFamily="18" charset="0"/>
          </a:endParaRPr>
        </a:p>
      </dsp:txBody>
      <dsp:txXfrm>
        <a:off x="2895963" y="1906833"/>
        <a:ext cx="898845" cy="893335"/>
      </dsp:txXfrm>
    </dsp:sp>
    <dsp:sp modelId="{FB46D2F7-C031-449D-999D-3211098098BB}">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itchFamily="18" charset="0"/>
              <a:cs typeface="Times New Roman" pitchFamily="18" charset="0"/>
            </a:rPr>
            <a:t> допоміжні матеріали та послуги</a:t>
          </a:r>
          <a:endParaRPr lang="ru-RU" sz="1600" kern="1200" dirty="0">
            <a:latin typeface="Times New Roman" pitchFamily="18" charset="0"/>
            <a:cs typeface="Times New Roman" pitchFamily="18" charset="0"/>
          </a:endParaRPr>
        </a:p>
      </dsp:txBody>
      <dsp:txXfrm rot="-20700000">
        <a:off x="3843242" y="588375"/>
        <a:ext cx="995711" cy="995711"/>
      </dsp:txXfrm>
    </dsp:sp>
    <dsp:sp modelId="{4629AF6D-FBA0-4909-9E75-7759E2ADD46D}">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748939-4FF8-41AE-84E7-CA6D4FC87EEE}">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59341-38BD-42B4-84CB-BAC36D208A74}">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1B7B94-73EF-42DC-8CE2-939650313A99}"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204670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1B7B94-73EF-42DC-8CE2-939650313A99}"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367927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1B7B94-73EF-42DC-8CE2-939650313A99}"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168422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1B7B94-73EF-42DC-8CE2-939650313A99}"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260401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1B7B94-73EF-42DC-8CE2-939650313A99}"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372257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1B7B94-73EF-42DC-8CE2-939650313A99}"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296684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1B7B94-73EF-42DC-8CE2-939650313A99}" type="datetimeFigureOut">
              <a:rPr lang="ru-RU" smtClean="0"/>
              <a:t>16.04.2022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42189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1B7B94-73EF-42DC-8CE2-939650313A99}" type="datetimeFigureOut">
              <a:rPr lang="ru-RU" smtClean="0"/>
              <a:t>16.04.2022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86632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1B7B94-73EF-42DC-8CE2-939650313A99}" type="datetimeFigureOut">
              <a:rPr lang="ru-RU" smtClean="0"/>
              <a:t>16.04.2022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381236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1B7B94-73EF-42DC-8CE2-939650313A99}"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701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1B7B94-73EF-42DC-8CE2-939650313A99}"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4AE20-5331-4CB8-A0EB-1E171E71C44F}" type="slidenum">
              <a:rPr lang="ru-RU" smtClean="0"/>
              <a:t>‹#›</a:t>
            </a:fld>
            <a:endParaRPr lang="ru-RU"/>
          </a:p>
        </p:txBody>
      </p:sp>
    </p:spTree>
    <p:extLst>
      <p:ext uri="{BB962C8B-B14F-4D97-AF65-F5344CB8AC3E}">
        <p14:creationId xmlns:p14="http://schemas.microsoft.com/office/powerpoint/2010/main" val="388085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B7B94-73EF-42DC-8CE2-939650313A99}" type="datetimeFigureOut">
              <a:rPr lang="ru-RU" smtClean="0"/>
              <a:t>16.04.2022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4AE20-5331-4CB8-A0EB-1E171E71C44F}" type="slidenum">
              <a:rPr lang="ru-RU" smtClean="0"/>
              <a:t>‹#›</a:t>
            </a:fld>
            <a:endParaRPr lang="ru-RU"/>
          </a:p>
        </p:txBody>
      </p:sp>
    </p:spTree>
    <p:extLst>
      <p:ext uri="{BB962C8B-B14F-4D97-AF65-F5344CB8AC3E}">
        <p14:creationId xmlns:p14="http://schemas.microsoft.com/office/powerpoint/2010/main" val="4029398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89" y="836712"/>
            <a:ext cx="4511576" cy="367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755576" y="0"/>
            <a:ext cx="7772400" cy="1470025"/>
          </a:xfrm>
        </p:spPr>
        <p:txBody>
          <a:bodyPr>
            <a:noAutofit/>
          </a:bodyPr>
          <a:lstStyle/>
          <a:p>
            <a:r>
              <a:rPr lang="uk-UA" sz="3500" b="1" i="1" dirty="0"/>
              <a:t>ТЕМА </a:t>
            </a:r>
            <a:r>
              <a:rPr lang="en-US" sz="3500" b="1" i="1" dirty="0" smtClean="0"/>
              <a:t>7</a:t>
            </a:r>
            <a:r>
              <a:rPr lang="uk-UA" sz="3500" b="1" i="1" dirty="0" smtClean="0"/>
              <a:t>. </a:t>
            </a:r>
            <a:r>
              <a:rPr lang="uk-UA" sz="3500" b="1" i="1" dirty="0"/>
              <a:t>МАРКЕТИНГОВА ТОВАРНА ПОЛІТИКА</a:t>
            </a:r>
            <a:r>
              <a:rPr lang="ru-RU" sz="3500" b="1" i="1" dirty="0"/>
              <a:t/>
            </a:r>
            <a:br>
              <a:rPr lang="ru-RU" sz="3500" b="1" i="1" dirty="0"/>
            </a:br>
            <a:endParaRPr lang="ru-RU" sz="3500" dirty="0"/>
          </a:p>
        </p:txBody>
      </p:sp>
      <p:sp>
        <p:nvSpPr>
          <p:cNvPr id="3" name="Подзаголовок 2"/>
          <p:cNvSpPr>
            <a:spLocks noGrp="1"/>
          </p:cNvSpPr>
          <p:nvPr>
            <p:ph type="subTitle" idx="1"/>
          </p:nvPr>
        </p:nvSpPr>
        <p:spPr>
          <a:xfrm>
            <a:off x="179512" y="4581128"/>
            <a:ext cx="8640960" cy="1752600"/>
          </a:xfrm>
        </p:spPr>
        <p:txBody>
          <a:bodyPr>
            <a:noAutofit/>
          </a:bodyPr>
          <a:lstStyle/>
          <a:p>
            <a:pPr marL="514350" lvl="0" indent="-514350" algn="just">
              <a:buFont typeface="+mj-lt"/>
              <a:buAutoNum type="arabicPeriod"/>
            </a:pPr>
            <a:r>
              <a:rPr lang="uk-UA" sz="1500" b="1" i="1" dirty="0">
                <a:latin typeface="Times New Roman" pitchFamily="18" charset="0"/>
                <a:cs typeface="Times New Roman" pitchFamily="18" charset="0"/>
              </a:rPr>
              <a:t>Товар, його характеристики. Споживчі властивості </a:t>
            </a:r>
            <a:r>
              <a:rPr lang="uk-UA" sz="1500" b="1" i="1" dirty="0" smtClean="0">
                <a:latin typeface="Times New Roman" pitchFamily="18" charset="0"/>
                <a:cs typeface="Times New Roman" pitchFamily="18" charset="0"/>
              </a:rPr>
              <a:t>товару</a:t>
            </a:r>
            <a:endParaRPr lang="en-US" sz="1500" b="1" i="1" dirty="0" smtClean="0">
              <a:latin typeface="Times New Roman" pitchFamily="18" charset="0"/>
              <a:cs typeface="Times New Roman" pitchFamily="18" charset="0"/>
            </a:endParaRPr>
          </a:p>
          <a:p>
            <a:pPr marL="514350" indent="-514350" algn="just">
              <a:buFont typeface="+mj-lt"/>
              <a:buAutoNum type="arabicPeriod"/>
            </a:pPr>
            <a:r>
              <a:rPr lang="uk-UA" sz="1500" b="1" i="1" dirty="0">
                <a:latin typeface="Times New Roman" pitchFamily="18" charset="0"/>
                <a:cs typeface="Times New Roman" pitchFamily="18" charset="0"/>
              </a:rPr>
              <a:t>Класифікація </a:t>
            </a:r>
            <a:r>
              <a:rPr lang="uk-UA" sz="1500" b="1" i="1" dirty="0" smtClean="0">
                <a:latin typeface="Times New Roman" pitchFamily="18" charset="0"/>
                <a:cs typeface="Times New Roman" pitchFamily="18" charset="0"/>
              </a:rPr>
              <a:t>товарів</a:t>
            </a:r>
            <a:endParaRPr lang="en-US" sz="1500" b="1" i="1" dirty="0">
              <a:latin typeface="Times New Roman" pitchFamily="18" charset="0"/>
              <a:cs typeface="Times New Roman" pitchFamily="18" charset="0"/>
            </a:endParaRPr>
          </a:p>
          <a:p>
            <a:pPr marL="514350" indent="-514350" algn="just">
              <a:buFont typeface="+mj-lt"/>
              <a:buAutoNum type="arabicPeriod"/>
            </a:pPr>
            <a:r>
              <a:rPr lang="uk-UA" sz="1500" b="1" i="1" dirty="0" smtClean="0">
                <a:latin typeface="Times New Roman" pitchFamily="18" charset="0"/>
                <a:cs typeface="Times New Roman" pitchFamily="18" charset="0"/>
              </a:rPr>
              <a:t>Товарна </a:t>
            </a:r>
            <a:r>
              <a:rPr lang="uk-UA" sz="1500" b="1" i="1" dirty="0">
                <a:latin typeface="Times New Roman" pitchFamily="18" charset="0"/>
                <a:cs typeface="Times New Roman" pitchFamily="18" charset="0"/>
              </a:rPr>
              <a:t>марка, її значення для фірми та </a:t>
            </a:r>
            <a:r>
              <a:rPr lang="uk-UA" sz="1500" b="1" i="1" dirty="0" smtClean="0">
                <a:latin typeface="Times New Roman" pitchFamily="18" charset="0"/>
                <a:cs typeface="Times New Roman" pitchFamily="18" charset="0"/>
              </a:rPr>
              <a:t>використання</a:t>
            </a:r>
            <a:endParaRPr lang="en-US" sz="1500" b="1" i="1" dirty="0" smtClean="0">
              <a:latin typeface="Times New Roman" pitchFamily="18" charset="0"/>
              <a:cs typeface="Times New Roman" pitchFamily="18" charset="0"/>
            </a:endParaRPr>
          </a:p>
          <a:p>
            <a:pPr marL="514350" lvl="0" indent="-514350" algn="just">
              <a:buFont typeface="+mj-lt"/>
              <a:buAutoNum type="arabicPeriod"/>
            </a:pPr>
            <a:r>
              <a:rPr lang="uk-UA" sz="1500" b="1" i="1" dirty="0">
                <a:latin typeface="Times New Roman" pitchFamily="18" charset="0"/>
                <a:cs typeface="Times New Roman" pitchFamily="18" charset="0"/>
              </a:rPr>
              <a:t>Упаковка як одне із знарядь </a:t>
            </a:r>
            <a:r>
              <a:rPr lang="uk-UA" sz="1500" b="1" i="1" dirty="0" smtClean="0">
                <a:latin typeface="Times New Roman" pitchFamily="18" charset="0"/>
                <a:cs typeface="Times New Roman" pitchFamily="18" charset="0"/>
              </a:rPr>
              <a:t>маркетингу</a:t>
            </a:r>
            <a:endParaRPr lang="en-US" sz="1500" b="1" i="1" dirty="0" smtClean="0">
              <a:latin typeface="Times New Roman" pitchFamily="18" charset="0"/>
              <a:cs typeface="Times New Roman" pitchFamily="18" charset="0"/>
            </a:endParaRPr>
          </a:p>
          <a:p>
            <a:pPr marL="514350" indent="-514350" algn="just">
              <a:buFont typeface="+mj-lt"/>
              <a:buAutoNum type="arabicPeriod"/>
            </a:pPr>
            <a:r>
              <a:rPr lang="uk-UA" sz="1500" b="1" i="1" dirty="0">
                <a:latin typeface="Times New Roman" pitchFamily="18" charset="0"/>
                <a:cs typeface="Times New Roman" pitchFamily="18" charset="0"/>
              </a:rPr>
              <a:t>Послуги для клієнта як елемент товарної </a:t>
            </a:r>
            <a:r>
              <a:rPr lang="uk-UA" sz="1500" b="1" i="1" dirty="0" smtClean="0">
                <a:latin typeface="Times New Roman" pitchFamily="18" charset="0"/>
                <a:cs typeface="Times New Roman" pitchFamily="18" charset="0"/>
              </a:rPr>
              <a:t>політики</a:t>
            </a:r>
            <a:endParaRPr lang="en-US" sz="1500" b="1" i="1" dirty="0" smtClean="0">
              <a:latin typeface="Times New Roman" pitchFamily="18" charset="0"/>
              <a:cs typeface="Times New Roman" pitchFamily="18" charset="0"/>
            </a:endParaRPr>
          </a:p>
          <a:p>
            <a:pPr marL="514350" lvl="0" indent="-514350" algn="just">
              <a:buFont typeface="+mj-lt"/>
              <a:buAutoNum type="arabicPeriod"/>
            </a:pPr>
            <a:r>
              <a:rPr lang="uk-UA" sz="1500" b="1" i="1" dirty="0">
                <a:latin typeface="Times New Roman" pitchFamily="18" charset="0"/>
                <a:cs typeface="Times New Roman" pitchFamily="18" charset="0"/>
              </a:rPr>
              <a:t>Формування асортименту товарів – складова товарної політики</a:t>
            </a:r>
            <a:endParaRPr lang="ru-RU" sz="1500" b="1" i="1" dirty="0">
              <a:latin typeface="Times New Roman" pitchFamily="18" charset="0"/>
              <a:cs typeface="Times New Roman" pitchFamily="18" charset="0"/>
            </a:endParaRPr>
          </a:p>
          <a:p>
            <a:pPr marL="514350" lvl="0" indent="-514350" algn="just">
              <a:buFont typeface="+mj-lt"/>
              <a:buAutoNum type="arabicPeriod"/>
            </a:pPr>
            <a:r>
              <a:rPr lang="uk-UA" sz="1500" b="1" i="1" dirty="0">
                <a:latin typeface="Times New Roman" pitchFamily="18" charset="0"/>
                <a:cs typeface="Times New Roman" pitchFamily="18" charset="0"/>
              </a:rPr>
              <a:t>Процес розвитку нового товару, його основні етапи</a:t>
            </a:r>
            <a:endParaRPr lang="ru-RU" sz="1500" b="1" i="1" dirty="0">
              <a:latin typeface="Times New Roman" pitchFamily="18" charset="0"/>
              <a:cs typeface="Times New Roman" pitchFamily="18" charset="0"/>
            </a:endParaRPr>
          </a:p>
          <a:p>
            <a:pPr marL="514350" indent="-514350" algn="just">
              <a:buFont typeface="+mj-lt"/>
              <a:buAutoNum type="arabicPeriod"/>
            </a:pPr>
            <a:r>
              <a:rPr lang="uk-UA" sz="1500" b="1" i="1" dirty="0" smtClean="0">
                <a:latin typeface="Times New Roman" pitchFamily="18" charset="0"/>
                <a:cs typeface="Times New Roman" pitchFamily="18" charset="0"/>
              </a:rPr>
              <a:t>Етапи </a:t>
            </a:r>
            <a:r>
              <a:rPr lang="uk-UA" sz="1500" b="1" i="1" dirty="0">
                <a:latin typeface="Times New Roman" pitchFamily="18" charset="0"/>
                <a:cs typeface="Times New Roman" pitchFamily="18" charset="0"/>
              </a:rPr>
              <a:t>життєвого циклу товарів</a:t>
            </a:r>
            <a:endParaRPr lang="ru-RU" sz="1500" b="1" i="1" dirty="0">
              <a:latin typeface="Times New Roman" pitchFamily="18" charset="0"/>
              <a:cs typeface="Times New Roman" pitchFamily="18" charset="0"/>
            </a:endParaRPr>
          </a:p>
          <a:p>
            <a:pPr marL="514350" indent="-514350" algn="just">
              <a:buFont typeface="+mj-lt"/>
              <a:buAutoNum type="arabicPeriod"/>
            </a:pPr>
            <a:endParaRPr lang="ru-RU" sz="1500" b="1" i="1" dirty="0">
              <a:latin typeface="Times New Roman" pitchFamily="18" charset="0"/>
              <a:cs typeface="Times New Roman" pitchFamily="18" charset="0"/>
            </a:endParaRPr>
          </a:p>
          <a:p>
            <a:pPr marL="514350" lvl="0" indent="-514350" algn="just">
              <a:buFont typeface="+mj-lt"/>
              <a:buAutoNum type="arabicPeriod"/>
            </a:pPr>
            <a:endParaRPr lang="ru-RU" sz="1500" b="1" i="1" dirty="0">
              <a:latin typeface="Times New Roman" pitchFamily="18" charset="0"/>
              <a:cs typeface="Times New Roman" pitchFamily="18" charset="0"/>
            </a:endParaRPr>
          </a:p>
          <a:p>
            <a:pPr marL="514350" indent="-514350" algn="just">
              <a:buFont typeface="+mj-lt"/>
              <a:buAutoNum type="arabicPeriod"/>
            </a:pPr>
            <a:endParaRPr lang="ru-RU" sz="1500" b="1" i="1" dirty="0">
              <a:latin typeface="Times New Roman" pitchFamily="18" charset="0"/>
              <a:cs typeface="Times New Roman" pitchFamily="18" charset="0"/>
            </a:endParaRPr>
          </a:p>
          <a:p>
            <a:pPr lvl="0"/>
            <a:endParaRPr lang="ru-RU" sz="1500" b="1" i="1" dirty="0">
              <a:latin typeface="Times New Roman" pitchFamily="18" charset="0"/>
              <a:cs typeface="Times New Roman" pitchFamily="18" charset="0"/>
            </a:endParaRPr>
          </a:p>
          <a:p>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206483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en-US" sz="2500" b="1" i="1" dirty="0" smtClean="0"/>
              <a:t>3. </a:t>
            </a:r>
            <a:r>
              <a:rPr lang="uk-UA" sz="2500" b="1" i="1" dirty="0" smtClean="0"/>
              <a:t>Товарна </a:t>
            </a:r>
            <a:r>
              <a:rPr lang="uk-UA" sz="2500" b="1" i="1" dirty="0"/>
              <a:t>марка, її значення для фірми та використання</a:t>
            </a:r>
            <a:r>
              <a:rPr lang="ru-RU" sz="2500" b="1" i="1" dirty="0"/>
              <a:t/>
            </a:r>
            <a:br>
              <a:rPr lang="ru-RU" sz="2500" b="1" i="1" dirty="0"/>
            </a:br>
            <a:endParaRPr lang="ru-RU" sz="2500" dirty="0"/>
          </a:p>
        </p:txBody>
      </p:sp>
      <p:sp>
        <p:nvSpPr>
          <p:cNvPr id="4" name="Прямоугольник 3"/>
          <p:cNvSpPr/>
          <p:nvPr/>
        </p:nvSpPr>
        <p:spPr>
          <a:xfrm>
            <a:off x="323528" y="1628800"/>
            <a:ext cx="8568952" cy="4524315"/>
          </a:xfrm>
          <a:prstGeom prst="rect">
            <a:avLst/>
          </a:prstGeom>
        </p:spPr>
        <p:txBody>
          <a:bodyPr wrap="square">
            <a:spAutoFit/>
          </a:bodyPr>
          <a:lstStyle/>
          <a:p>
            <a:pPr indent="354013" algn="just"/>
            <a:r>
              <a:rPr lang="uk-UA" b="1" dirty="0">
                <a:latin typeface="Times New Roman" pitchFamily="18" charset="0"/>
                <a:cs typeface="Times New Roman" pitchFamily="18" charset="0"/>
              </a:rPr>
              <a:t>Товарна марка </a:t>
            </a:r>
            <a:r>
              <a:rPr lang="uk-UA" dirty="0">
                <a:latin typeface="Times New Roman" pitchFamily="18" charset="0"/>
                <a:cs typeface="Times New Roman" pitchFamily="18" charset="0"/>
              </a:rPr>
              <a:t>– це назва, термін, символ, дизайн або комбінація </a:t>
            </a:r>
            <a:r>
              <a:rPr lang="uk-UA" dirty="0" smtClean="0">
                <a:latin typeface="Times New Roman" pitchFamily="18" charset="0"/>
                <a:cs typeface="Times New Roman" pitchFamily="18" charset="0"/>
              </a:rPr>
              <a:t>цих</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складових</a:t>
            </a:r>
            <a:r>
              <a:rPr lang="uk-UA" dirty="0">
                <a:latin typeface="Times New Roman" pitchFamily="18" charset="0"/>
                <a:cs typeface="Times New Roman" pitchFamily="18" charset="0"/>
              </a:rPr>
              <a:t>; вона використовується для ідентифікації товарів або послуг, які пропонуються продавцем або групою продавців, а також для встановлення їхніх відмінностей від товарів та послуг конкурентів. Тобто, марка визначає виробника або постачальника товару, ідентифікує виробника або продавця товару.</a:t>
            </a:r>
            <a:endParaRPr lang="ru-RU" dirty="0">
              <a:latin typeface="Times New Roman" pitchFamily="18" charset="0"/>
              <a:cs typeface="Times New Roman" pitchFamily="18" charset="0"/>
            </a:endParaRPr>
          </a:p>
          <a:p>
            <a:pPr indent="354013" algn="just"/>
            <a:r>
              <a:rPr lang="uk-UA" dirty="0">
                <a:latin typeface="Times New Roman" pitchFamily="18" charset="0"/>
                <a:cs typeface="Times New Roman" pitchFamily="18" charset="0"/>
              </a:rPr>
              <a:t>Традиція присвоєння товарам марочних назв укорінялася настільки, що зараз дуже важко знайти безіменний товар.</a:t>
            </a:r>
            <a:endParaRPr lang="ru-RU" dirty="0">
              <a:latin typeface="Times New Roman" pitchFamily="18" charset="0"/>
              <a:cs typeface="Times New Roman" pitchFamily="18" charset="0"/>
            </a:endParaRPr>
          </a:p>
          <a:p>
            <a:pPr indent="354013" algn="just"/>
            <a:r>
              <a:rPr lang="uk-UA" dirty="0">
                <a:latin typeface="Times New Roman" pitchFamily="18" charset="0"/>
                <a:cs typeface="Times New Roman" pitchFamily="18" charset="0"/>
              </a:rPr>
              <a:t>Використання марок дає покупцям певні переваги. Марочна назва сповіщає покупцю деяку інформацію про якість товару. Покупці, які завжди купували товар однієї й тієї ж марки, знають, що кожного разу отримують одну й ту саму якість. Використання марок, дає певні переваги й продавцям. Марочна назва стає основою подальшої розробки змістовних значень та асоціацій, пов’язаних з певною торговою маркою Торгова марка і торговий знак продавця забезпечують юридичний захист унікальних властивостей товару, які в іншому випадку могли б скопіювати конкуренти. Крім того, використання марок допомагає постачальнику сегментувати ринок.</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4701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87997107"/>
              </p:ext>
            </p:extLst>
          </p:nvPr>
        </p:nvGraphicFramePr>
        <p:xfrm>
          <a:off x="457200" y="764704"/>
          <a:ext cx="8291264"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134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00"/>
            <a:ext cx="8686800" cy="1143000"/>
          </a:xfrm>
        </p:spPr>
        <p:txBody>
          <a:bodyPr>
            <a:noAutofit/>
          </a:bodyPr>
          <a:lstStyle/>
          <a:p>
            <a:r>
              <a:rPr lang="uk-UA" sz="1600" b="1" i="1" dirty="0">
                <a:latin typeface="Times New Roman" pitchFamily="18" charset="0"/>
                <a:cs typeface="Times New Roman" pitchFamily="18" charset="0"/>
              </a:rPr>
              <a:t>Процес рішення щодо товарної марки для конкретного товару складається з таких етапів:</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58435953"/>
              </p:ext>
            </p:extLst>
          </p:nvPr>
        </p:nvGraphicFramePr>
        <p:xfrm>
          <a:off x="0" y="620688"/>
          <a:ext cx="9144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303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28616000"/>
              </p:ext>
            </p:extLst>
          </p:nvPr>
        </p:nvGraphicFramePr>
        <p:xfrm>
          <a:off x="457200" y="692696"/>
          <a:ext cx="8579296"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651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1400"/>
            <a:ext cx="8229600" cy="1143000"/>
          </a:xfrm>
        </p:spPr>
        <p:txBody>
          <a:bodyPr>
            <a:normAutofit/>
          </a:bodyPr>
          <a:lstStyle/>
          <a:p>
            <a:pPr lvl="0"/>
            <a:r>
              <a:rPr lang="uk-UA" sz="2500" b="1" dirty="0" smtClean="0"/>
              <a:t>4. Упаковка </a:t>
            </a:r>
            <a:r>
              <a:rPr lang="uk-UA" sz="2500" b="1" dirty="0"/>
              <a:t>як одне із знарядь маркетингу</a:t>
            </a:r>
            <a:r>
              <a:rPr lang="ru-RU" sz="2500" b="1" dirty="0"/>
              <a:t/>
            </a:r>
            <a:br>
              <a:rPr lang="ru-RU" sz="2500" b="1" dirty="0"/>
            </a:br>
            <a:endParaRPr lang="ru-RU" sz="25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473603655"/>
              </p:ext>
            </p:extLst>
          </p:nvPr>
        </p:nvGraphicFramePr>
        <p:xfrm>
          <a:off x="251520" y="1412776"/>
          <a:ext cx="856895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251520" y="620688"/>
            <a:ext cx="8424936" cy="923330"/>
          </a:xfrm>
          <a:prstGeom prst="rect">
            <a:avLst/>
          </a:prstGeom>
        </p:spPr>
        <p:txBody>
          <a:bodyPr wrap="square">
            <a:spAutoFit/>
          </a:bodyPr>
          <a:lstStyle/>
          <a:p>
            <a:pPr algn="just"/>
            <a:r>
              <a:rPr lang="uk-UA" b="1" dirty="0">
                <a:latin typeface="Times New Roman" pitchFamily="18" charset="0"/>
                <a:cs typeface="Times New Roman" pitchFamily="18" charset="0"/>
              </a:rPr>
              <a:t>Упаковка </a:t>
            </a:r>
            <a:r>
              <a:rPr lang="uk-UA" i="1" dirty="0">
                <a:latin typeface="Times New Roman" pitchFamily="18" charset="0"/>
                <a:cs typeface="Times New Roman" pitchFamily="18" charset="0"/>
              </a:rPr>
              <a:t>– </a:t>
            </a:r>
            <a:r>
              <a:rPr lang="uk-UA" dirty="0">
                <a:latin typeface="Times New Roman" pitchFamily="18" charset="0"/>
                <a:cs typeface="Times New Roman" pitchFamily="18" charset="0"/>
              </a:rPr>
              <a:t>це розробка і виробництво того, в чому міститься товар.</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Упаковка передбачає розробку та виробництво жорсткої або м’якої оболонки для товару</a:t>
            </a:r>
            <a:r>
              <a:rPr lang="uk-UA" dirty="0" smtClean="0">
                <a:latin typeface="Times New Roman" pitchFamily="18" charset="0"/>
                <a:cs typeface="Times New Roman" pitchFamily="18" charset="0"/>
              </a:rPr>
              <a:t>. Упаковка </a:t>
            </a:r>
            <a:r>
              <a:rPr lang="uk-UA" dirty="0">
                <a:latin typeface="Times New Roman" pitchFamily="18" charset="0"/>
                <a:cs typeface="Times New Roman" pitchFamily="18" charset="0"/>
              </a:rPr>
              <a:t>може бути: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0780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766099650"/>
              </p:ext>
            </p:extLst>
          </p:nvPr>
        </p:nvGraphicFramePr>
        <p:xfrm>
          <a:off x="457200" y="2332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07504" y="13925"/>
            <a:ext cx="8928992" cy="2677656"/>
          </a:xfrm>
          <a:prstGeom prst="rect">
            <a:avLst/>
          </a:prstGeom>
        </p:spPr>
        <p:txBody>
          <a:bodyPr wrap="square">
            <a:spAutoFit/>
          </a:bodyPr>
          <a:lstStyle/>
          <a:p>
            <a:pPr algn="just"/>
            <a:r>
              <a:rPr lang="uk-UA" sz="1500" dirty="0">
                <a:latin typeface="Times New Roman" pitchFamily="18" charset="0"/>
                <a:cs typeface="Times New Roman" pitchFamily="18" charset="0"/>
              </a:rPr>
              <a:t>Маркування також є частиною упаковки; зазвичай це друкована інформація, яка наноситься на упаковку або вкладається в неї.</a:t>
            </a:r>
            <a:endParaRPr lang="ru-RU" sz="1500" dirty="0">
              <a:latin typeface="Times New Roman" pitchFamily="18" charset="0"/>
              <a:cs typeface="Times New Roman" pitchFamily="18" charset="0"/>
            </a:endParaRPr>
          </a:p>
          <a:p>
            <a:pPr algn="just"/>
            <a:r>
              <a:rPr lang="uk-UA" sz="1500" dirty="0">
                <a:latin typeface="Times New Roman" pitchFamily="18" charset="0"/>
                <a:cs typeface="Times New Roman" pitchFamily="18" charset="0"/>
              </a:rPr>
              <a:t>Хоча первісна функція упаковки полягає в тому, щоб просто містити та зберігати товар, останнім часом численні фактори зробили упаковку важливим маркетинговим	інструментом.	</a:t>
            </a:r>
          </a:p>
          <a:p>
            <a:pPr algn="just"/>
            <a:r>
              <a:rPr lang="uk-UA" sz="1500" dirty="0">
                <a:latin typeface="Times New Roman" pitchFamily="18" charset="0"/>
                <a:cs typeface="Times New Roman" pitchFamily="18" charset="0"/>
              </a:rPr>
              <a:t>Розповсюдження самообслуговування припускає, що тепер упаковці доводиться виконувати багато задач, які раніше виконували продавці, починаючи з привернення уваги та опису характеристик товару та завершуючи здійсненням акту продажу. Компанії все більше усвідомлюють здатність гарної упаковки миттєво забезпечити визнання компанії (або товару) покупцями. Упаковка – дійовий інструмент маркетингу. Вона сприяє впевненості покупця у корисності товару і є додатковим фактором його просування на ринку. На підвищення ролі упаковки впливає ряд факторів:</a:t>
            </a:r>
            <a:endParaRPr lang="ru-RU" sz="1500" dirty="0">
              <a:latin typeface="Times New Roman" pitchFamily="18" charset="0"/>
              <a:cs typeface="Times New Roman" pitchFamily="18" charset="0"/>
            </a:endParaRPr>
          </a:p>
          <a:p>
            <a:pPr algn="just"/>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2028890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2272"/>
            <a:ext cx="8229600" cy="1143000"/>
          </a:xfrm>
        </p:spPr>
        <p:txBody>
          <a:bodyPr>
            <a:noAutofit/>
          </a:bodyPr>
          <a:lstStyle/>
          <a:p>
            <a:r>
              <a:rPr lang="uk-UA" sz="2800" dirty="0">
                <a:latin typeface="Times New Roman" pitchFamily="18" charset="0"/>
                <a:cs typeface="Times New Roman" pitchFamily="18" charset="0"/>
              </a:rPr>
              <a:t>Щоб прийняти рішення про упаковку необхідно:</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56495631"/>
              </p:ext>
            </p:extLst>
          </p:nvPr>
        </p:nvGraphicFramePr>
        <p:xfrm>
          <a:off x="179512" y="620688"/>
          <a:ext cx="885698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31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496944" cy="4525963"/>
          </a:xfrm>
        </p:spPr>
        <p:txBody>
          <a:bodyPr>
            <a:noAutofit/>
          </a:bodyPr>
          <a:lstStyle/>
          <a:p>
            <a:pPr marL="0" indent="0" algn="just">
              <a:buNone/>
            </a:pPr>
            <a:r>
              <a:rPr lang="uk-UA" sz="1800" dirty="0" smtClean="0">
                <a:latin typeface="Times New Roman" pitchFamily="18" charset="0"/>
                <a:cs typeface="Times New Roman" pitchFamily="18" charset="0"/>
              </a:rPr>
              <a:t>Розробка </a:t>
            </a:r>
            <a:r>
              <a:rPr lang="uk-UA" sz="1800" dirty="0">
                <a:latin typeface="Times New Roman" pitchFamily="18" charset="0"/>
                <a:cs typeface="Times New Roman" pitchFamily="18" charset="0"/>
              </a:rPr>
              <a:t>ефективної упаковки вимагає багато витрат і багато часу.</a:t>
            </a:r>
            <a:endParaRPr lang="ru-RU" sz="1800" dirty="0">
              <a:latin typeface="Times New Roman" pitchFamily="18" charset="0"/>
              <a:cs typeface="Times New Roman" pitchFamily="18" charset="0"/>
            </a:endParaRPr>
          </a:p>
          <a:p>
            <a:pPr marL="0" indent="0" algn="just">
              <a:buNone/>
            </a:pPr>
            <a:r>
              <a:rPr lang="uk-UA" sz="1800" dirty="0" smtClean="0">
                <a:latin typeface="Times New Roman" pitchFamily="18" charset="0"/>
                <a:cs typeface="Times New Roman" pitchFamily="18" charset="0"/>
              </a:rPr>
              <a:t>Розробка </a:t>
            </a:r>
            <a:r>
              <a:rPr lang="uk-UA" sz="1800" dirty="0">
                <a:latin typeface="Times New Roman" pitchFamily="18" charset="0"/>
                <a:cs typeface="Times New Roman" pitchFamily="18" charset="0"/>
              </a:rPr>
              <a:t>хорошої упаковки для нового товару потребує прийняття багатьох рішень. Перш за все, необхідно визначити концепцію упаковки (концепція упаковки визначає те, чим повинна бути або що повинна робити упаковка для захисту товару). Отже, чи повинні основні функції упаковки забезпечувати захист товару, представляти новий спосіб його дозування, повідомляти про відмітні властивості даного товару (торгової марки, компанії, чого-небудь іншого). Коротше кажучи, рішення відносно оформлення упаковки повинні стосуватися її конкретних елементів – розмірів, форми, матеріалу виготовлення, кольору, виду тексту та позначення торгової марки. Ці різноманітні елементи повинні взаємодіяти для підтримки ринкової позиції товару та марочної стратегії. Упаковка повинна відповідати особливостям реклами товару, його ціні та умовам розповсюдження.</a:t>
            </a:r>
            <a:endParaRPr lang="ru-RU" sz="1800" dirty="0">
              <a:latin typeface="Times New Roman" pitchFamily="18" charset="0"/>
              <a:cs typeface="Times New Roman" pitchFamily="18" charset="0"/>
            </a:endParaRPr>
          </a:p>
          <a:p>
            <a:pPr marL="0" indent="0" algn="just">
              <a:buNone/>
            </a:pPr>
            <a:r>
              <a:rPr lang="uk-UA" sz="1800" dirty="0">
                <a:latin typeface="Times New Roman" pitchFamily="18" charset="0"/>
                <a:cs typeface="Times New Roman" pitchFamily="18" charset="0"/>
              </a:rPr>
              <a:t>В останні роки основним завданням упаковки стала безпека товарів.</a:t>
            </a:r>
            <a:endParaRPr lang="ru-RU" sz="1800" dirty="0">
              <a:latin typeface="Times New Roman" pitchFamily="18" charset="0"/>
              <a:cs typeface="Times New Roman" pitchFamily="18" charset="0"/>
            </a:endParaRPr>
          </a:p>
          <a:p>
            <a:pPr marL="0" indent="0" algn="just">
              <a:buNone/>
            </a:pPr>
            <a:r>
              <a:rPr lang="uk-UA" sz="1800" dirty="0">
                <a:latin typeface="Times New Roman" pitchFamily="18" charset="0"/>
                <a:cs typeface="Times New Roman" pitchFamily="18" charset="0"/>
              </a:rPr>
              <a:t>Ми всі знаємо, як відкривати упаковку зі спеціальним захистом від дітей.</a:t>
            </a:r>
            <a:endParaRPr lang="ru-RU" sz="1800" dirty="0">
              <a:latin typeface="Times New Roman" pitchFamily="18" charset="0"/>
              <a:cs typeface="Times New Roman" pitchFamily="18" charset="0"/>
            </a:endParaRPr>
          </a:p>
          <a:p>
            <a:pPr marL="0" indent="0" algn="just">
              <a:buNone/>
            </a:pPr>
            <a:r>
              <a:rPr lang="uk-UA" sz="1800" dirty="0">
                <a:latin typeface="Times New Roman" pitchFamily="18" charset="0"/>
                <a:cs typeface="Times New Roman" pitchFamily="18" charset="0"/>
              </a:rPr>
              <a:t>Приймаючи рішення про упаковку, компанія повинна враховувати можливу шкоду, яку вона може нанести навколишньому середовищу. Тому її рішення має відповідати інтересам громадськості тією ж мірою, як й інтересам безпосередніх споживачів та самої компанії. Все частіше й частіше компанії будуть притягуватися до відповідальності, якщо їх товар чи упаковка наносять шкоду навколишньому середовищу.</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563530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9392"/>
            <a:ext cx="8229600" cy="1143000"/>
          </a:xfrm>
        </p:spPr>
        <p:txBody>
          <a:bodyPr>
            <a:normAutofit/>
          </a:bodyPr>
          <a:lstStyle/>
          <a:p>
            <a:pPr lvl="0"/>
            <a:r>
              <a:rPr lang="uk-UA" sz="2500" b="1" i="1" dirty="0" smtClean="0">
                <a:latin typeface="Times New Roman" pitchFamily="18" charset="0"/>
                <a:cs typeface="Times New Roman" pitchFamily="18" charset="0"/>
              </a:rPr>
              <a:t>5. Послуги </a:t>
            </a:r>
            <a:r>
              <a:rPr lang="uk-UA" sz="2500" b="1" i="1" dirty="0">
                <a:latin typeface="Times New Roman" pitchFamily="18" charset="0"/>
                <a:cs typeface="Times New Roman" pitchFamily="18" charset="0"/>
              </a:rPr>
              <a:t>для клієнта як елемент товарної політики</a:t>
            </a:r>
            <a:r>
              <a:rPr lang="ru-RU" sz="2500" b="1" i="1" dirty="0">
                <a:latin typeface="Times New Roman" pitchFamily="18" charset="0"/>
                <a:cs typeface="Times New Roman" pitchFamily="18" charset="0"/>
              </a:rPr>
              <a:t/>
            </a:r>
            <a:br>
              <a:rPr lang="ru-RU" sz="2500" b="1" i="1"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29192602"/>
              </p:ext>
            </p:extLst>
          </p:nvPr>
        </p:nvGraphicFramePr>
        <p:xfrm>
          <a:off x="-252536" y="548680"/>
          <a:ext cx="7067128"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95536" y="1844824"/>
            <a:ext cx="8568952" cy="646331"/>
          </a:xfrm>
          <a:prstGeom prst="rect">
            <a:avLst/>
          </a:prstGeom>
        </p:spPr>
        <p:txBody>
          <a:bodyPr wrap="square">
            <a:spAutoFit/>
          </a:bodyPr>
          <a:lstStyle/>
          <a:p>
            <a:r>
              <a:rPr lang="uk-UA" dirty="0">
                <a:latin typeface="Times New Roman" pitchFamily="18" charset="0"/>
                <a:cs typeface="Times New Roman" pitchFamily="18" charset="0"/>
              </a:rPr>
              <a:t>Він знаходиться між чистим товаром без сервісу і чистим сервісом. Саме тому розрізняють такі види пропозиції товару на ринку:</a:t>
            </a:r>
            <a:endParaRPr lang="ru-RU" dirty="0">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3774075814"/>
              </p:ext>
            </p:extLst>
          </p:nvPr>
        </p:nvGraphicFramePr>
        <p:xfrm>
          <a:off x="1632012" y="2491155"/>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8431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70" y="332656"/>
            <a:ext cx="8784976" cy="850106"/>
          </a:xfrm>
        </p:spPr>
        <p:txBody>
          <a:bodyPr>
            <a:noAutofit/>
          </a:bodyPr>
          <a:lstStyle/>
          <a:p>
            <a:r>
              <a:rPr lang="uk-UA" sz="2500" b="1" dirty="0">
                <a:latin typeface="Times New Roman" pitchFamily="18" charset="0"/>
                <a:cs typeface="Times New Roman" pitchFamily="18" charset="0"/>
              </a:rPr>
              <a:t>При	</a:t>
            </a:r>
            <a:r>
              <a:rPr lang="uk-UA" sz="2500" b="1" dirty="0" smtClean="0">
                <a:latin typeface="Times New Roman" pitchFamily="18" charset="0"/>
                <a:cs typeface="Times New Roman" pitchFamily="18" charset="0"/>
              </a:rPr>
              <a:t>створенні сервісної</a:t>
            </a:r>
            <a:r>
              <a:rPr lang="uk-UA" sz="2500" b="1" dirty="0">
                <a:latin typeface="Times New Roman" pitchFamily="18" charset="0"/>
                <a:cs typeface="Times New Roman" pitchFamily="18" charset="0"/>
              </a:rPr>
              <a:t> </a:t>
            </a:r>
            <a:r>
              <a:rPr lang="uk-UA" sz="2500" b="1" dirty="0" smtClean="0">
                <a:latin typeface="Times New Roman" pitchFamily="18" charset="0"/>
                <a:cs typeface="Times New Roman" pitchFamily="18" charset="0"/>
              </a:rPr>
              <a:t>служби</a:t>
            </a:r>
            <a:r>
              <a:rPr lang="uk-UA" sz="2500" b="1" dirty="0">
                <a:latin typeface="Times New Roman" pitchFamily="18" charset="0"/>
                <a:cs typeface="Times New Roman" pitchFamily="18" charset="0"/>
              </a:rPr>
              <a:t> </a:t>
            </a:r>
            <a:r>
              <a:rPr lang="uk-UA" sz="2500" b="1" dirty="0" smtClean="0">
                <a:latin typeface="Times New Roman" pitchFamily="18" charset="0"/>
                <a:cs typeface="Times New Roman" pitchFamily="18" charset="0"/>
              </a:rPr>
              <a:t>працівнику</a:t>
            </a:r>
            <a:r>
              <a:rPr lang="uk-UA" sz="2500" b="1" dirty="0">
                <a:latin typeface="Times New Roman" pitchFamily="18" charset="0"/>
                <a:cs typeface="Times New Roman" pitchFamily="18" charset="0"/>
              </a:rPr>
              <a:t> </a:t>
            </a:r>
            <a:r>
              <a:rPr lang="uk-UA" sz="2500" b="1" dirty="0" smtClean="0">
                <a:latin typeface="Times New Roman" pitchFamily="18" charset="0"/>
                <a:cs typeface="Times New Roman" pitchFamily="18" charset="0"/>
              </a:rPr>
              <a:t>маркетингу необхідно </a:t>
            </a:r>
            <a:r>
              <a:rPr lang="uk-UA" sz="2500" b="1" dirty="0">
                <a:latin typeface="Times New Roman" pitchFamily="18" charset="0"/>
                <a:cs typeface="Times New Roman" pitchFamily="18" charset="0"/>
              </a:rPr>
              <a:t>вирішити:</a:t>
            </a:r>
            <a:r>
              <a:rPr lang="ru-RU" sz="2500" b="1" dirty="0">
                <a:latin typeface="Times New Roman" pitchFamily="18" charset="0"/>
                <a:cs typeface="Times New Roman" pitchFamily="18" charset="0"/>
              </a:rPr>
              <a:t/>
            </a:r>
            <a:br>
              <a:rPr lang="ru-RU" sz="2500" b="1" dirty="0">
                <a:latin typeface="Times New Roman" pitchFamily="18" charset="0"/>
                <a:cs typeface="Times New Roman" pitchFamily="18" charset="0"/>
              </a:rPr>
            </a:br>
            <a:endParaRPr lang="ru-RU" sz="25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7139225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35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noAutofit/>
          </a:bodyPr>
          <a:lstStyle/>
          <a:p>
            <a:pPr lvl="0"/>
            <a:r>
              <a:rPr lang="en-US" sz="2000" b="1" i="1" dirty="0" smtClean="0"/>
              <a:t>1. </a:t>
            </a:r>
            <a:r>
              <a:rPr lang="uk-UA" sz="2000" b="1" i="1" dirty="0" smtClean="0"/>
              <a:t>Товар, його характеристики. Споживчі властивості товару</a:t>
            </a:r>
            <a:r>
              <a:rPr lang="ru-RU" sz="2000" b="1" i="1" dirty="0" smtClean="0"/>
              <a:t/>
            </a:r>
            <a:br>
              <a:rPr lang="ru-RU" sz="2000" b="1" i="1" dirty="0" smtClean="0"/>
            </a:b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34838235"/>
              </p:ext>
            </p:extLst>
          </p:nvPr>
        </p:nvGraphicFramePr>
        <p:xfrm>
          <a:off x="395536" y="69269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53656" y="5226784"/>
            <a:ext cx="8208912" cy="1631216"/>
          </a:xfrm>
          <a:prstGeom prst="rect">
            <a:avLst/>
          </a:prstGeom>
        </p:spPr>
        <p:txBody>
          <a:bodyPr wrap="square">
            <a:spAutoFit/>
          </a:bodyPr>
          <a:lstStyle/>
          <a:p>
            <a:pPr algn="just"/>
            <a:r>
              <a:rPr lang="uk-UA" sz="2000" dirty="0">
                <a:latin typeface="Times New Roman" pitchFamily="18" charset="0"/>
                <a:cs typeface="Times New Roman" pitchFamily="18" charset="0"/>
              </a:rPr>
              <a:t>Головним об’єктом маркетологів є товар. Ми називаємо товаром усе, що може задовольнити потребу і пропонується на ринку для привернення уваги, придбання, використання або споживання. В цілому, до товарів можна віднести фізичні об’єкти, послуги, окремих осіб, конкретні місця, організації, ідеї, тощо.</a:t>
            </a:r>
            <a:endParaRPr lang="ru-RU" sz="2000" dirty="0">
              <a:latin typeface="Times New Roman" pitchFamily="18" charset="0"/>
              <a:cs typeface="Times New Roman" pitchFamily="18" charset="0"/>
            </a:endParaRPr>
          </a:p>
        </p:txBody>
      </p:sp>
      <p:sp>
        <p:nvSpPr>
          <p:cNvPr id="6" name="Прямоугольник 5"/>
          <p:cNvSpPr/>
          <p:nvPr/>
        </p:nvSpPr>
        <p:spPr>
          <a:xfrm>
            <a:off x="395536" y="476672"/>
            <a:ext cx="8352928" cy="1631216"/>
          </a:xfrm>
          <a:prstGeom prst="rect">
            <a:avLst/>
          </a:prstGeom>
        </p:spPr>
        <p:txBody>
          <a:bodyPr wrap="square">
            <a:spAutoFit/>
          </a:bodyPr>
          <a:lstStyle/>
          <a:p>
            <a:pPr algn="just"/>
            <a:r>
              <a:rPr lang="uk-UA" sz="2000" dirty="0">
                <a:latin typeface="Times New Roman" pitchFamily="18" charset="0"/>
                <a:cs typeface="Times New Roman" pitchFamily="18" charset="0"/>
              </a:rPr>
              <a:t>Головна увага маркетологів зосереджена на товарі. Від ефективного управління окремими товарними марками та усім асортиментом товарів та послуг, що пропонує компанія, залежить її успіх на ринку. Тобто компанія, яка веде більш ефективну маркетингову товарну політику матиме більші конкурентні переваги.</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37269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48072"/>
          </a:xfrm>
        </p:spPr>
        <p:txBody>
          <a:bodyPr>
            <a:noAutofit/>
          </a:bodyPr>
          <a:lstStyle/>
          <a:p>
            <a:pPr lvl="0"/>
            <a:r>
              <a:rPr lang="uk-UA" sz="2000" b="1" dirty="0">
                <a:latin typeface="Times New Roman" pitchFamily="18" charset="0"/>
                <a:cs typeface="Times New Roman" pitchFamily="18" charset="0"/>
              </a:rPr>
              <a:t>Комплекс	послуг,	які	надаватимуться	</a:t>
            </a:r>
            <a:r>
              <a:rPr lang="uk-UA" sz="2000" b="1" dirty="0" smtClean="0">
                <a:latin typeface="Times New Roman" pitchFamily="18" charset="0"/>
                <a:cs typeface="Times New Roman" pitchFamily="18" charset="0"/>
              </a:rPr>
              <a:t/>
            </a:r>
            <a:br>
              <a:rPr lang="uk-UA" sz="2000" b="1" dirty="0" smtClean="0">
                <a:latin typeface="Times New Roman" pitchFamily="18" charset="0"/>
                <a:cs typeface="Times New Roman" pitchFamily="18" charset="0"/>
              </a:rPr>
            </a:br>
            <a:r>
              <a:rPr lang="uk-UA" sz="2000" b="1" dirty="0">
                <a:latin typeface="Times New Roman" pitchFamily="18" charset="0"/>
                <a:cs typeface="Times New Roman" pitchFamily="18" charset="0"/>
              </a:rPr>
              <a:t>С</a:t>
            </a:r>
            <a:r>
              <a:rPr lang="uk-UA" sz="2000" dirty="0" smtClean="0">
                <a:latin typeface="Times New Roman" pitchFamily="18" charset="0"/>
                <a:cs typeface="Times New Roman" pitchFamily="18" charset="0"/>
              </a:rPr>
              <a:t>юди </a:t>
            </a:r>
            <a:r>
              <a:rPr lang="uk-UA" sz="2000" dirty="0">
                <a:latin typeface="Times New Roman" pitchFamily="18" charset="0"/>
                <a:cs typeface="Times New Roman" pitchFamily="18" charset="0"/>
              </a:rPr>
              <a:t>включають:</a:t>
            </a: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33751162"/>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64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3792"/>
            <a:ext cx="8229600" cy="1143000"/>
          </a:xfrm>
        </p:spPr>
        <p:txBody>
          <a:bodyPr>
            <a:noAutofit/>
          </a:bodyPr>
          <a:lstStyle/>
          <a:p>
            <a:pPr lvl="0"/>
            <a:r>
              <a:rPr lang="uk-UA" sz="2000" b="1" dirty="0">
                <a:latin typeface="Times New Roman" pitchFamily="18" charset="0"/>
                <a:cs typeface="Times New Roman" pitchFamily="18" charset="0"/>
              </a:rPr>
              <a:t>Рівень сервісу. </a:t>
            </a:r>
            <a:r>
              <a:rPr lang="uk-UA" sz="2000" dirty="0">
                <a:latin typeface="Times New Roman" pitchFamily="18" charset="0"/>
                <a:cs typeface="Times New Roman" pitchFamily="18" charset="0"/>
              </a:rPr>
              <a:t>Покупці прагнуть не лише отримати певний вид сервісу, але й щоб він був належної якості. Тому фірмі необхідно постійно слідкувати за тим, щоб рівень її послуг відповідав рівню послуг конкурента та задовольняв потреби споживачів. Виявити недоліки в системі сервісу можна за допомогою таких прийомів:</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72025189"/>
              </p:ext>
            </p:extLst>
          </p:nvPr>
        </p:nvGraphicFramePr>
        <p:xfrm>
          <a:off x="457200" y="1628799"/>
          <a:ext cx="8651344" cy="2664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44056" y="4361616"/>
            <a:ext cx="8964488" cy="2523768"/>
          </a:xfrm>
          <a:prstGeom prst="rect">
            <a:avLst/>
          </a:prstGeom>
        </p:spPr>
        <p:txBody>
          <a:bodyPr wrap="square">
            <a:spAutoFit/>
          </a:bodyPr>
          <a:lstStyle/>
          <a:p>
            <a:pPr lvl="0"/>
            <a:r>
              <a:rPr lang="uk-UA" sz="2000" b="1" dirty="0">
                <a:latin typeface="Times New Roman" pitchFamily="18" charset="0"/>
                <a:ea typeface="+mj-ea"/>
                <a:cs typeface="Times New Roman" pitchFamily="18" charset="0"/>
              </a:rPr>
              <a:t>Формування сервісного обслуговування</a:t>
            </a:r>
            <a:r>
              <a:rPr lang="uk-UA" sz="2000" dirty="0">
                <a:latin typeface="Times New Roman" pitchFamily="18" charset="0"/>
                <a:ea typeface="+mj-ea"/>
                <a:cs typeface="Times New Roman" pitchFamily="18" charset="0"/>
              </a:rPr>
              <a:t>. Головне при вирішенні даного питання – визначити ціну кожного виду сервісу та форми його оплати (ціна сервісу може входити в ціну товару, або надання сервісу за певну плату).</a:t>
            </a:r>
            <a:endParaRPr lang="ru-RU" sz="2000" dirty="0">
              <a:latin typeface="Times New Roman" pitchFamily="18" charset="0"/>
              <a:ea typeface="+mj-ea"/>
              <a:cs typeface="Times New Roman" pitchFamily="18" charset="0"/>
            </a:endParaRPr>
          </a:p>
          <a:p>
            <a:pPr lvl="0"/>
            <a:r>
              <a:rPr lang="uk-UA" sz="2000" b="1" dirty="0">
                <a:latin typeface="Times New Roman" pitchFamily="18" charset="0"/>
                <a:ea typeface="+mj-ea"/>
                <a:cs typeface="Times New Roman" pitchFamily="18" charset="0"/>
              </a:rPr>
              <a:t>Питання про організацію сервісу. </a:t>
            </a:r>
            <a:r>
              <a:rPr lang="uk-UA" sz="2000" dirty="0">
                <a:latin typeface="Times New Roman" pitchFamily="18" charset="0"/>
                <a:ea typeface="+mj-ea"/>
                <a:cs typeface="Times New Roman" pitchFamily="18" charset="0"/>
              </a:rPr>
              <a:t>Більшість фірм в своїй організаційній структурі передбачають спеціальні відділи з сервісу, які займаються скаргами покупців, кредитом, інструктажем, технічним сервісом, інформаційним обслуговуванням.</a:t>
            </a:r>
            <a:endParaRPr lang="ru-RU" sz="2000" dirty="0">
              <a:latin typeface="Times New Roman" pitchFamily="18" charset="0"/>
              <a:ea typeface="+mj-ea"/>
              <a:cs typeface="Times New Roman" pitchFamily="18" charset="0"/>
            </a:endParaRPr>
          </a:p>
          <a:p>
            <a:r>
              <a:rPr lang="uk-UA" dirty="0"/>
              <a:t> </a:t>
            </a:r>
            <a:endParaRPr lang="ru-RU" dirty="0"/>
          </a:p>
        </p:txBody>
      </p:sp>
    </p:spTree>
    <p:extLst>
      <p:ext uri="{BB962C8B-B14F-4D97-AF65-F5344CB8AC3E}">
        <p14:creationId xmlns:p14="http://schemas.microsoft.com/office/powerpoint/2010/main" val="412328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808"/>
            <a:ext cx="8229600" cy="1143000"/>
          </a:xfrm>
        </p:spPr>
        <p:txBody>
          <a:bodyPr>
            <a:noAutofit/>
          </a:bodyPr>
          <a:lstStyle/>
          <a:p>
            <a:r>
              <a:rPr lang="uk-UA" sz="2500" dirty="0"/>
              <a:t> </a:t>
            </a:r>
            <a:r>
              <a:rPr lang="ru-RU" sz="2500" dirty="0"/>
              <a:t/>
            </a:r>
            <a:br>
              <a:rPr lang="ru-RU" sz="2500" dirty="0"/>
            </a:br>
            <a:r>
              <a:rPr lang="en-US" sz="2500" dirty="0" smtClean="0"/>
              <a:t>6. </a:t>
            </a:r>
            <a:r>
              <a:rPr lang="uk-UA" sz="2500" b="1" i="1" dirty="0" smtClean="0"/>
              <a:t>Формування </a:t>
            </a:r>
            <a:r>
              <a:rPr lang="uk-UA" sz="2500" b="1" i="1" dirty="0"/>
              <a:t>асортименту товарів – складова товарної політики</a:t>
            </a:r>
            <a:r>
              <a:rPr lang="ru-RU" sz="2500" b="1" i="1" dirty="0"/>
              <a:t/>
            </a:r>
            <a:br>
              <a:rPr lang="ru-RU" sz="2500" b="1" i="1" dirty="0"/>
            </a:br>
            <a:endParaRPr lang="ru-RU" sz="2500" b="1" dirty="0"/>
          </a:p>
        </p:txBody>
      </p:sp>
      <p:sp>
        <p:nvSpPr>
          <p:cNvPr id="3" name="Объект 2"/>
          <p:cNvSpPr>
            <a:spLocks noGrp="1"/>
          </p:cNvSpPr>
          <p:nvPr>
            <p:ph idx="1"/>
          </p:nvPr>
        </p:nvSpPr>
        <p:spPr>
          <a:xfrm>
            <a:off x="457200" y="1268760"/>
            <a:ext cx="8229600" cy="5400600"/>
          </a:xfrm>
        </p:spPr>
        <p:txBody>
          <a:bodyPr>
            <a:normAutofit/>
          </a:bodyPr>
          <a:lstStyle/>
          <a:p>
            <a:pPr marL="0" indent="365125" algn="just"/>
            <a:r>
              <a:rPr lang="uk-UA" sz="1600" b="1" dirty="0">
                <a:latin typeface="Times New Roman" pitchFamily="18" charset="0"/>
                <a:cs typeface="Times New Roman" pitchFamily="18" charset="0"/>
              </a:rPr>
              <a:t>Товарний асортимент </a:t>
            </a:r>
            <a:r>
              <a:rPr lang="uk-UA" sz="1600" dirty="0">
                <a:latin typeface="Times New Roman" pitchFamily="18" charset="0"/>
                <a:cs typeface="Times New Roman" pitchFamily="18" charset="0"/>
              </a:rPr>
              <a:t>– це група товарів, тісно пов’язаних між собою схожістю принципів функціонування, продажем одним й тим самим групам покупців, реалізацією через аналогічні канали збуту або належністю до одного й того самого діапазону цін</a:t>
            </a:r>
            <a:r>
              <a:rPr lang="uk-UA"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0" indent="365125" algn="just"/>
            <a:r>
              <a:rPr lang="uk-UA" sz="1600" dirty="0">
                <a:latin typeface="Times New Roman" pitchFamily="18" charset="0"/>
                <a:cs typeface="Times New Roman" pitchFamily="18" charset="0"/>
              </a:rPr>
              <a:t>Наприклад, компанія </a:t>
            </a:r>
            <a:r>
              <a:rPr lang="uk-UA" sz="1600" dirty="0" err="1">
                <a:latin typeface="Times New Roman" pitchFamily="18" charset="0"/>
                <a:cs typeface="Times New Roman" pitchFamily="18" charset="0"/>
              </a:rPr>
              <a:t>Nike</a:t>
            </a:r>
            <a:r>
              <a:rPr lang="uk-UA" sz="1600" dirty="0">
                <a:latin typeface="Times New Roman" pitchFamily="18" charset="0"/>
                <a:cs typeface="Times New Roman" pitchFamily="18" charset="0"/>
              </a:rPr>
              <a:t> виробляє спортивне взуття в асортименті, корпорація </a:t>
            </a:r>
            <a:r>
              <a:rPr lang="uk-UA" sz="1600" dirty="0" err="1">
                <a:latin typeface="Times New Roman" pitchFamily="18" charset="0"/>
                <a:cs typeface="Times New Roman" pitchFamily="18" charset="0"/>
              </a:rPr>
              <a:t>Motorola</a:t>
            </a:r>
            <a:r>
              <a:rPr lang="uk-UA" sz="1600" dirty="0">
                <a:latin typeface="Times New Roman" pitchFamily="18" charset="0"/>
                <a:cs typeface="Times New Roman" pitchFamily="18" charset="0"/>
              </a:rPr>
              <a:t> – асортимент високоякісного телекомунікаційного обладнання, а АТ&amp;Г пропонує кілька видів послуг з міжнародного зв’язку. В процесі формування товарного асортименту маркетологам доводиться приймати багато непростих рішень</a:t>
            </a:r>
            <a:r>
              <a:rPr lang="uk-UA"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0" indent="365125" algn="just"/>
            <a:r>
              <a:rPr lang="uk-UA" sz="1600" b="1" i="1" dirty="0">
                <a:latin typeface="Times New Roman" pitchFamily="18" charset="0"/>
                <a:cs typeface="Times New Roman" pitchFamily="18" charset="0"/>
              </a:rPr>
              <a:t>Широта асортименту </a:t>
            </a:r>
            <a:r>
              <a:rPr lang="uk-UA" sz="1600" dirty="0">
                <a:latin typeface="Times New Roman" pitchFamily="18" charset="0"/>
                <a:cs typeface="Times New Roman" pitchFamily="18" charset="0"/>
              </a:rPr>
              <a:t>– це розмаїття видів товарів, які виробляє підприємство.</a:t>
            </a:r>
            <a:endParaRPr lang="ru-RU" sz="1600" dirty="0">
              <a:latin typeface="Times New Roman" pitchFamily="18" charset="0"/>
              <a:cs typeface="Times New Roman" pitchFamily="18" charset="0"/>
            </a:endParaRPr>
          </a:p>
          <a:p>
            <a:pPr marL="0" indent="365125" algn="just"/>
            <a:r>
              <a:rPr lang="uk-UA" sz="1600" dirty="0">
                <a:latin typeface="Times New Roman" pitchFamily="18" charset="0"/>
                <a:cs typeface="Times New Roman" pitchFamily="18" charset="0"/>
              </a:rPr>
              <a:t>З часом товарний асортимент компанії розширюється. Часто це буває внаслідок тиску власних торгових робітників та </a:t>
            </a:r>
            <a:r>
              <a:rPr lang="uk-UA" sz="1600" dirty="0" err="1">
                <a:latin typeface="Times New Roman" pitchFamily="18" charset="0"/>
                <a:cs typeface="Times New Roman" pitchFamily="18" charset="0"/>
              </a:rPr>
              <a:t>дистрибуторів</a:t>
            </a:r>
            <a:r>
              <a:rPr lang="uk-UA" sz="1600" dirty="0">
                <a:latin typeface="Times New Roman" pitchFamily="18" charset="0"/>
                <a:cs typeface="Times New Roman" pitchFamily="18" charset="0"/>
              </a:rPr>
              <a:t>, які наполягають на розширенні товарного асортименту для повнішого задоволення запитів покупців, або якщо менеджер може розширити товарний асортимент для підвищення рівня продажу і відповідно прибутку. Однак додавання нових товарів збільшує окремі статті витрат на розробку та проектування товару, на придбання необхідного для виробництва обладнання, на обробку замовлень, на транспортування та просування нового товару на ринок. Іноді менеджери відмовляються від ідеї розширення товарного асортименту. Непотрібні або неприбуткові товари виключаються з асортименту для збільшення загального прибутку. Випадки </a:t>
            </a:r>
            <a:r>
              <a:rPr lang="uk-UA" sz="1600" dirty="0" smtClean="0">
                <a:latin typeface="Times New Roman" pitchFamily="18" charset="0"/>
                <a:cs typeface="Times New Roman" pitchFamily="18" charset="0"/>
              </a:rPr>
              <a:t>не</a:t>
            </a:r>
            <a:r>
              <a:rPr lang="en-US"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контрольованого </a:t>
            </a:r>
            <a:r>
              <a:rPr lang="uk-UA" sz="1600" dirty="0">
                <a:latin typeface="Times New Roman" pitchFamily="18" charset="0"/>
                <a:cs typeface="Times New Roman" pitchFamily="18" charset="0"/>
              </a:rPr>
              <a:t>розширення товарного асортименту доволі розповсюджені та повторюються час від часу.</a:t>
            </a:r>
            <a:endParaRPr lang="ru-RU" sz="1600" dirty="0">
              <a:latin typeface="Times New Roman" pitchFamily="18" charset="0"/>
              <a:cs typeface="Times New Roman" pitchFamily="18" charset="0"/>
            </a:endParaRPr>
          </a:p>
          <a:p>
            <a:pPr marL="0" indent="365125" algn="just"/>
            <a:endParaRPr lang="ru-RU" sz="1600" dirty="0">
              <a:latin typeface="Times New Roman" pitchFamily="18" charset="0"/>
              <a:cs typeface="Times New Roman" pitchFamily="18" charset="0"/>
            </a:endParaRPr>
          </a:p>
          <a:p>
            <a:pPr marL="0" indent="365125" algn="just"/>
            <a:endParaRPr lang="ru-RU" sz="1600" dirty="0">
              <a:latin typeface="Times New Roman" pitchFamily="18" charset="0"/>
              <a:cs typeface="Times New Roman" pitchFamily="18" charset="0"/>
            </a:endParaRPr>
          </a:p>
          <a:p>
            <a:pPr marL="0" indent="365125"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45504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91481721"/>
              </p:ext>
            </p:extLst>
          </p:nvPr>
        </p:nvGraphicFramePr>
        <p:xfrm>
          <a:off x="827584" y="260648"/>
          <a:ext cx="7931224" cy="1900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11560" y="2185631"/>
            <a:ext cx="8064896" cy="3139321"/>
          </a:xfrm>
          <a:prstGeom prst="rect">
            <a:avLst/>
          </a:prstGeom>
        </p:spPr>
        <p:txBody>
          <a:bodyPr wrap="square">
            <a:spAutoFit/>
          </a:bodyPr>
          <a:lstStyle/>
          <a:p>
            <a:pPr algn="just"/>
            <a:r>
              <a:rPr lang="uk-UA" dirty="0">
                <a:latin typeface="Times New Roman" pitchFamily="18" charset="0"/>
                <a:cs typeface="Times New Roman" pitchFamily="18" charset="0"/>
              </a:rPr>
              <a:t>Якщо фірма випускає кілька асортиментних груп товарів говорять про товарну номенклатуру.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Отже, компанія повинна дуже виважено підходити до планування розширення товарного асортименту. Зокрема, систематичне розширення асортименту може відбуватися у двох напрямках – за рахунок власне розширення та за рахунок насичення. Розширення асортименту відбувається у випадку, якщо компанія збільшує кількість товарів, які випускаються, за межі її теперішнього цінового діапазону. Компанія може нарощувати товарний асортимент або вверх, або вниз, або в обох напрямах.</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Деякі компанії можуть пропонувати, не одну, а декілька асортиментних груп товарів, які створюють товарну номенклатуру.</a:t>
            </a:r>
            <a:endParaRPr lang="ru-RU" dirty="0">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2510278051"/>
              </p:ext>
            </p:extLst>
          </p:nvPr>
        </p:nvGraphicFramePr>
        <p:xfrm>
          <a:off x="1163960" y="4830192"/>
          <a:ext cx="6504384"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680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1143000"/>
          </a:xfrm>
        </p:spPr>
        <p:txBody>
          <a:bodyPr>
            <a:normAutofit/>
          </a:bodyPr>
          <a:lstStyle/>
          <a:p>
            <a:pPr lvl="0"/>
            <a:r>
              <a:rPr lang="en-US" sz="2500" b="1" i="1" dirty="0" smtClean="0"/>
              <a:t>7. </a:t>
            </a:r>
            <a:r>
              <a:rPr lang="uk-UA" sz="2500" b="1" i="1" dirty="0" smtClean="0"/>
              <a:t>Процес </a:t>
            </a:r>
            <a:r>
              <a:rPr lang="uk-UA" sz="2500" b="1" i="1" dirty="0"/>
              <a:t>розвитку нового товару, його основні етапи</a:t>
            </a:r>
            <a:r>
              <a:rPr lang="ru-RU" sz="2500" b="1" i="1" dirty="0"/>
              <a:t/>
            </a:r>
            <a:br>
              <a:rPr lang="ru-RU" sz="2500" b="1" i="1" dirty="0"/>
            </a:br>
            <a:endParaRPr lang="ru-RU" sz="2500" dirty="0"/>
          </a:p>
        </p:txBody>
      </p:sp>
      <p:sp>
        <p:nvSpPr>
          <p:cNvPr id="3" name="Объект 2"/>
          <p:cNvSpPr>
            <a:spLocks noGrp="1"/>
          </p:cNvSpPr>
          <p:nvPr>
            <p:ph idx="1"/>
          </p:nvPr>
        </p:nvSpPr>
        <p:spPr>
          <a:xfrm>
            <a:off x="467544" y="1340768"/>
            <a:ext cx="8229600" cy="4525963"/>
          </a:xfrm>
        </p:spPr>
        <p:txBody>
          <a:bodyPr>
            <a:normAutofit fontScale="55000" lnSpcReduction="20000"/>
          </a:bodyPr>
          <a:lstStyle/>
          <a:p>
            <a:pPr algn="just"/>
            <a:r>
              <a:rPr lang="uk-UA" dirty="0">
                <a:latin typeface="Times New Roman" pitchFamily="18" charset="0"/>
                <a:cs typeface="Times New Roman" pitchFamily="18" charset="0"/>
              </a:rPr>
              <a:t>В сучасних умовах доля компанії безпосередньо залежить від того, наскільки вдало вона розробляє та впроваджує на ринок нові товари. Однак і після того, як новий товар опиниться на ринку, його не можна залишати напризволяще. Необхідно вміти застосовувати до нього правильні маркетингові стратегії на кожному етапі його життєвого циклу народження, зростання, зрілість та поступове витіснення з ринку товарами, які краще задовольняють потреби споживачів.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В умовах постійної зміни вимог, технологій та конкурентного оточення компанії для підтримки темпів її зростання та збереження доходів, було б недостатньо покладатися лише на ті товари, що вже існують. Отже компанія повинна створювати нові товари та послуги. Нові товари можуть з’явитись у компанії двома шляхами. По-перше шляхом придбання – купівлі цілої компанії, патенту чи ліцензії на виробництво чужого товару. Інший шлях полягає в створенні нового товару силами власного відділу досліджень та розробок компанії. Під новими товарами ми розуміємо оригінальні то вари, удосконалені варіанти та модифікації існуючих товарів та нові торгові марки, які компанія розробляє силами власного відділу досліджень і розробок. В цьому розділі ми зосередимо увагу на розробці нових товарів.</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88875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441197680"/>
              </p:ext>
            </p:extLst>
          </p:nvPr>
        </p:nvGraphicFramePr>
        <p:xfrm>
          <a:off x="1187624" y="3717032"/>
          <a:ext cx="6912768"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Autofit/>
          </a:bodyPr>
          <a:lstStyle/>
          <a:p>
            <a:r>
              <a:rPr lang="uk-UA" sz="2000" dirty="0">
                <a:latin typeface="Times New Roman" pitchFamily="18" charset="0"/>
                <a:cs typeface="Times New Roman" pitchFamily="18" charset="0"/>
              </a:rPr>
              <a:t>Важливою складовою частиною маркетингової товарної політики є процес створення нових товарів та їх реалізація. Нові товари можуть з’явитися у компанії двома шляхами:</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21284802"/>
              </p:ext>
            </p:extLst>
          </p:nvPr>
        </p:nvGraphicFramePr>
        <p:xfrm>
          <a:off x="539552" y="476672"/>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Прямоугольник 4"/>
          <p:cNvSpPr/>
          <p:nvPr/>
        </p:nvSpPr>
        <p:spPr>
          <a:xfrm>
            <a:off x="19864" y="3964414"/>
            <a:ext cx="8136904" cy="369332"/>
          </a:xfrm>
          <a:prstGeom prst="rect">
            <a:avLst/>
          </a:prstGeom>
        </p:spPr>
        <p:txBody>
          <a:bodyPr wrap="square">
            <a:spAutoFit/>
          </a:bodyPr>
          <a:lstStyle/>
          <a:p>
            <a:r>
              <a:rPr lang="uk-UA" dirty="0">
                <a:latin typeface="Times New Roman" pitchFamily="18" charset="0"/>
                <a:cs typeface="Times New Roman" pitchFamily="18" charset="0"/>
              </a:rPr>
              <a:t>Розвиток нового товару може відбуватися двома формами: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02304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b="1" dirty="0">
                <a:latin typeface="Times New Roman" pitchFamily="18" charset="0"/>
                <a:cs typeface="Times New Roman" pitchFamily="18" charset="0"/>
              </a:rPr>
              <a:t>Новий товар </a:t>
            </a:r>
            <a:r>
              <a:rPr lang="uk-UA" sz="2000" dirty="0">
                <a:latin typeface="Times New Roman" pitchFamily="18" charset="0"/>
                <a:cs typeface="Times New Roman" pitchFamily="18" charset="0"/>
              </a:rPr>
              <a:t>– це такий товар, який більша частина покупців на ринку визнає новим (таким, що відрізняється від існуючих). Новий товар може бути оригінальним, удосконаленим, модифікованим або новою моделлю.</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uk-UA" sz="2000" dirty="0">
                <a:latin typeface="Times New Roman" pitchFamily="18" charset="0"/>
                <a:cs typeface="Times New Roman" pitchFamily="18" charset="0"/>
              </a:rPr>
              <a:t>Щоб товар - новинка не потерпів на ринку невдач працівники маркетингу повинні добре проаналізувати кожну стадію створення нового товару.</a:t>
            </a: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uk-UA" dirty="0"/>
              <a:t>Процес розробки нового товару складається з таких етапів:</a:t>
            </a:r>
            <a:endParaRPr lang="ru-RU" dirty="0"/>
          </a:p>
          <a:p>
            <a:endParaRPr lang="ru-RU" dirty="0"/>
          </a:p>
        </p:txBody>
      </p:sp>
      <p:graphicFrame>
        <p:nvGraphicFramePr>
          <p:cNvPr id="4" name="Схема 3"/>
          <p:cNvGraphicFramePr/>
          <p:nvPr>
            <p:extLst>
              <p:ext uri="{D42A27DB-BD31-4B8C-83A1-F6EECF244321}">
                <p14:modId xmlns:p14="http://schemas.microsoft.com/office/powerpoint/2010/main" val="3734479298"/>
              </p:ext>
            </p:extLst>
          </p:nvPr>
        </p:nvGraphicFramePr>
        <p:xfrm>
          <a:off x="179512" y="2492896"/>
          <a:ext cx="87849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384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815685"/>
            <a:ext cx="4018037" cy="198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171400"/>
            <a:ext cx="8229600" cy="1143000"/>
          </a:xfrm>
        </p:spPr>
        <p:txBody>
          <a:bodyPr>
            <a:noAutofit/>
          </a:bodyPr>
          <a:lstStyle/>
          <a:p>
            <a:pPr lvl="1" algn="ctr" rtl="0">
              <a:spcBef>
                <a:spcPct val="0"/>
              </a:spcBef>
            </a:pPr>
            <a:r>
              <a:rPr lang="uk-UA" sz="2500" b="1" dirty="0">
                <a:latin typeface="Times New Roman" pitchFamily="18" charset="0"/>
                <a:cs typeface="Times New Roman" pitchFamily="18" charset="0"/>
              </a:rPr>
              <a:t>Генерація ідей</a:t>
            </a:r>
            <a:r>
              <a:rPr lang="ru-RU" sz="2500" b="1" dirty="0">
                <a:latin typeface="Times New Roman" pitchFamily="18" charset="0"/>
                <a:cs typeface="Times New Roman" pitchFamily="18" charset="0"/>
              </a:rPr>
              <a:t/>
            </a:r>
            <a:br>
              <a:rPr lang="ru-RU" sz="2500" b="1" dirty="0">
                <a:latin typeface="Times New Roman" pitchFamily="18" charset="0"/>
                <a:cs typeface="Times New Roman" pitchFamily="18" charset="0"/>
              </a:rPr>
            </a:br>
            <a:endParaRPr lang="ru-RU" sz="2500" b="1" dirty="0">
              <a:latin typeface="Times New Roman" pitchFamily="18" charset="0"/>
              <a:cs typeface="Times New Roman" pitchFamily="18" charset="0"/>
            </a:endParaRPr>
          </a:p>
        </p:txBody>
      </p:sp>
      <p:sp>
        <p:nvSpPr>
          <p:cNvPr id="3" name="Объект 2"/>
          <p:cNvSpPr>
            <a:spLocks noGrp="1"/>
          </p:cNvSpPr>
          <p:nvPr>
            <p:ph idx="1"/>
          </p:nvPr>
        </p:nvSpPr>
        <p:spPr>
          <a:xfrm>
            <a:off x="395536" y="404664"/>
            <a:ext cx="8229600" cy="4525963"/>
          </a:xfrm>
        </p:spPr>
        <p:txBody>
          <a:bodyPr>
            <a:normAutofit fontScale="62500" lnSpcReduction="20000"/>
          </a:bodyPr>
          <a:lstStyle/>
          <a:p>
            <a:pPr algn="just"/>
            <a:r>
              <a:rPr lang="uk-UA" dirty="0">
                <a:latin typeface="Times New Roman" pitchFamily="18" charset="0"/>
                <a:cs typeface="Times New Roman" pitchFamily="18" charset="0"/>
              </a:rPr>
              <a:t>Створення нового товару починається з </a:t>
            </a:r>
            <a:r>
              <a:rPr lang="uk-UA" b="1" dirty="0">
                <a:latin typeface="Times New Roman" pitchFamily="18" charset="0"/>
                <a:cs typeface="Times New Roman" pitchFamily="18" charset="0"/>
              </a:rPr>
              <a:t>генерації ідей </a:t>
            </a:r>
            <a:r>
              <a:rPr lang="uk-UA" dirty="0">
                <a:latin typeface="Times New Roman" pitchFamily="18" charset="0"/>
                <a:cs typeface="Times New Roman" pitchFamily="18" charset="0"/>
              </a:rPr>
              <a:t>– систематичного пошуку ідей нових товарів. Ідей потрібно досить багато, аби дозволити вибрати декілька перспективних пропозицій.</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Пошук ідей нових товарів повинен бути систематичним, а не випадковим. В іншому випадку, навіть якщо компанія знайде безліч ідей, більшість з них виявляться непридатними для використання в конкретній сфері бізнесу. Вище керівництво може уникнути подібної помилки, визначивши стратегії розробки товару-новинки. Для створення новинок необхідно забезпечити постійне надходження ідей, їх ініціаторами бувають внутрішні джерела, споживачі, конкуренти, дилери, постачальники та ін.</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Більшість нових ідей виникає всередині самої компанії. Це проекти, які пропонуються </a:t>
            </a:r>
            <a:r>
              <a:rPr lang="uk-UA" dirty="0" err="1">
                <a:latin typeface="Times New Roman" pitchFamily="18" charset="0"/>
                <a:cs typeface="Times New Roman" pitchFamily="18" charset="0"/>
              </a:rPr>
              <a:t>науково-досліднииьким</a:t>
            </a:r>
            <a:r>
              <a:rPr lang="uk-UA" dirty="0">
                <a:latin typeface="Times New Roman" pitchFamily="18" charset="0"/>
                <a:cs typeface="Times New Roman" pitchFamily="18" charset="0"/>
              </a:rPr>
              <a:t> відділом компанії, котрі з’явились під час роботи над програмою розробки нових товарів, індивідуальні пропозиції дослідників, інженерів, дизайнерів та робітників підприємства. Ще одне джерело – продавці, які повсякденно контактують з покупцем.</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54628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59432"/>
            <a:ext cx="8229600" cy="1143000"/>
          </a:xfrm>
        </p:spPr>
        <p:txBody>
          <a:bodyPr/>
          <a:lstStyle/>
          <a:p>
            <a:pPr lvl="1" algn="ctr"/>
            <a:r>
              <a:rPr lang="uk-UA" b="1" dirty="0">
                <a:latin typeface="Times New Roman" pitchFamily="18" charset="0"/>
                <a:cs typeface="Times New Roman" pitchFamily="18" charset="0"/>
              </a:rPr>
              <a:t>Відбір ідей</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457200" y="116632"/>
            <a:ext cx="8229600" cy="2376264"/>
          </a:xfrm>
        </p:spPr>
        <p:txBody>
          <a:bodyPr>
            <a:normAutofit/>
          </a:bodyPr>
          <a:lstStyle/>
          <a:p>
            <a:pPr algn="just"/>
            <a:r>
              <a:rPr lang="uk-UA" sz="1800" i="1" dirty="0">
                <a:latin typeface="Times New Roman" pitchFamily="18" charset="0"/>
                <a:cs typeface="Times New Roman" pitchFamily="18" charset="0"/>
              </a:rPr>
              <a:t>Мета етапу генерації ідей полягає в тому, щоб запропонувати їх якомога більше.</a:t>
            </a:r>
            <a:endParaRPr lang="ru-RU" sz="1800" dirty="0">
              <a:latin typeface="Times New Roman" pitchFamily="18" charset="0"/>
              <a:cs typeface="Times New Roman" pitchFamily="18" charset="0"/>
            </a:endParaRPr>
          </a:p>
          <a:p>
            <a:pPr algn="just"/>
            <a:r>
              <a:rPr lang="uk-UA" sz="1800" dirty="0">
                <a:latin typeface="Times New Roman" pitchFamily="18" charset="0"/>
                <a:cs typeface="Times New Roman" pitchFamily="18" charset="0"/>
              </a:rPr>
              <a:t>Мета наступних етапів – зменшити цю кількість. Першим кроком на цьому шляху є відбір ідей, який допомагає якомога раніше вибрати з маси проектів декілька перспективних, на яких в подальшому </a:t>
            </a:r>
            <a:r>
              <a:rPr lang="uk-UA" sz="1800" dirty="0" smtClean="0">
                <a:latin typeface="Times New Roman" pitchFamily="18" charset="0"/>
                <a:cs typeface="Times New Roman" pitchFamily="18" charset="0"/>
              </a:rPr>
              <a:t>варто</a:t>
            </a:r>
            <a:r>
              <a:rPr lang="en-US" sz="1800" dirty="0">
                <a:latin typeface="Times New Roman" pitchFamily="18" charset="0"/>
                <a:cs typeface="Times New Roman" pitchFamily="18" charset="0"/>
              </a:rPr>
              <a:t> </a:t>
            </a:r>
            <a:r>
              <a:rPr lang="uk-UA" sz="1800" dirty="0" smtClean="0">
                <a:latin typeface="Times New Roman" pitchFamily="18" charset="0"/>
                <a:cs typeface="Times New Roman" pitchFamily="18" charset="0"/>
              </a:rPr>
              <a:t>сконцентрувати </a:t>
            </a:r>
            <a:r>
              <a:rPr lang="uk-UA" sz="1800" dirty="0">
                <a:latin typeface="Times New Roman" pitchFamily="18" charset="0"/>
                <a:cs typeface="Times New Roman" pitchFamily="18" charset="0"/>
              </a:rPr>
              <a:t>увагу. Вартість створення нового товару швидко зростає від етапу до етапу, тому компанія хоче як можна раніше відхилити неприйнятні пропозиції та виявити найбільш перспективні</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
        <p:nvSpPr>
          <p:cNvPr id="4" name="Прямоугольник 3"/>
          <p:cNvSpPr/>
          <p:nvPr/>
        </p:nvSpPr>
        <p:spPr>
          <a:xfrm>
            <a:off x="2616689" y="4405754"/>
            <a:ext cx="3910622" cy="369332"/>
          </a:xfrm>
          <a:prstGeom prst="rect">
            <a:avLst/>
          </a:prstGeom>
        </p:spPr>
        <p:txBody>
          <a:bodyPr wrap="none">
            <a:spAutoFit/>
          </a:bodyPr>
          <a:lstStyle/>
          <a:p>
            <a:pPr lvl="1"/>
            <a:r>
              <a:rPr lang="uk-UA" b="1" dirty="0"/>
              <a:t>Розробка та перевірка концепції</a:t>
            </a:r>
            <a:endParaRPr lang="ru-RU" b="1" dirty="0"/>
          </a:p>
        </p:txBody>
      </p:sp>
      <p:sp>
        <p:nvSpPr>
          <p:cNvPr id="5" name="Прямоугольник 4"/>
          <p:cNvSpPr/>
          <p:nvPr/>
        </p:nvSpPr>
        <p:spPr>
          <a:xfrm>
            <a:off x="107504" y="4771018"/>
            <a:ext cx="8928992" cy="1754326"/>
          </a:xfrm>
          <a:prstGeom prst="rect">
            <a:avLst/>
          </a:prstGeom>
        </p:spPr>
        <p:txBody>
          <a:bodyPr wrap="square">
            <a:spAutoFit/>
          </a:bodyPr>
          <a:lstStyle/>
          <a:p>
            <a:pPr indent="441325" algn="just"/>
            <a:r>
              <a:rPr lang="uk-UA" dirty="0">
                <a:latin typeface="Times New Roman" pitchFamily="18" charset="0"/>
                <a:cs typeface="Times New Roman" pitchFamily="18" charset="0"/>
              </a:rPr>
              <a:t>Відібрана ідея тепер має бути перетворена в </a:t>
            </a:r>
            <a:r>
              <a:rPr lang="uk-UA" b="1" dirty="0">
                <a:latin typeface="Times New Roman" pitchFamily="18" charset="0"/>
                <a:cs typeface="Times New Roman" pitchFamily="18" charset="0"/>
              </a:rPr>
              <a:t>концепцію товару. </a:t>
            </a:r>
            <a:r>
              <a:rPr lang="uk-UA" dirty="0">
                <a:latin typeface="Times New Roman" pitchFamily="18" charset="0"/>
                <a:cs typeface="Times New Roman" pitchFamily="18" charset="0"/>
              </a:rPr>
              <a:t>Поняття ідея, концепція й імідж товару мають власне конкретне значення і їх не можна плутати. </a:t>
            </a:r>
            <a:r>
              <a:rPr lang="uk-UA" i="1" dirty="0">
                <a:latin typeface="Times New Roman" pitchFamily="18" charset="0"/>
                <a:cs typeface="Times New Roman" pitchFamily="18" charset="0"/>
              </a:rPr>
              <a:t>Ідея товару </a:t>
            </a:r>
            <a:r>
              <a:rPr lang="uk-UA" dirty="0">
                <a:latin typeface="Times New Roman" pitchFamily="18" charset="0"/>
                <a:cs typeface="Times New Roman" pitchFamily="18" charset="0"/>
              </a:rPr>
              <a:t>– це загальний опис товару, який компанія могла б запропонувати на ринку. </a:t>
            </a:r>
            <a:r>
              <a:rPr lang="uk-UA" i="1" dirty="0">
                <a:latin typeface="Times New Roman" pitchFamily="18" charset="0"/>
                <a:cs typeface="Times New Roman" pitchFamily="18" charset="0"/>
              </a:rPr>
              <a:t>Концепція товару </a:t>
            </a:r>
            <a:r>
              <a:rPr lang="uk-UA" dirty="0">
                <a:latin typeface="Times New Roman" pitchFamily="18" charset="0"/>
                <a:cs typeface="Times New Roman" pitchFamily="18" charset="0"/>
              </a:rPr>
              <a:t>– це ідея, розроблена та сформульована з точки зору важливих для покупця характеристик товару</a:t>
            </a:r>
            <a:r>
              <a:rPr lang="uk-UA"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indent="441325" algn="just"/>
            <a:r>
              <a:rPr lang="uk-UA" dirty="0" smtClean="0">
                <a:latin typeface="Times New Roman" pitchFamily="18" charset="0"/>
                <a:cs typeface="Times New Roman" pitchFamily="18" charset="0"/>
              </a:rPr>
              <a:t> </a:t>
            </a:r>
            <a:r>
              <a:rPr lang="uk-UA" i="1" dirty="0">
                <a:latin typeface="Times New Roman" pitchFamily="18" charset="0"/>
                <a:cs typeface="Times New Roman" pitchFamily="18" charset="0"/>
              </a:rPr>
              <a:t>Імідж товару </a:t>
            </a:r>
            <a:r>
              <a:rPr lang="uk-UA" dirty="0">
                <a:latin typeface="Times New Roman" pitchFamily="18" charset="0"/>
                <a:cs typeface="Times New Roman" pitchFamily="18" charset="0"/>
              </a:rPr>
              <a:t>– це уявлення покупців про реальний або потенційний товар.</a:t>
            </a:r>
            <a:endParaRPr lang="ru-RU"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386454"/>
            <a:ext cx="4921721"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8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ctr" rtl="0">
              <a:spcBef>
                <a:spcPct val="0"/>
              </a:spcBef>
            </a:pPr>
            <a:r>
              <a:rPr lang="uk-UA" b="1" dirty="0"/>
              <a:t>Розробка стратегії маркетингу</a:t>
            </a:r>
            <a:r>
              <a:rPr lang="ru-RU" b="1" dirty="0"/>
              <a:t/>
            </a:r>
            <a:br>
              <a:rPr lang="ru-RU" b="1" dirty="0"/>
            </a:br>
            <a:endParaRPr lang="ru-RU" dirty="0"/>
          </a:p>
        </p:txBody>
      </p:sp>
      <p:sp>
        <p:nvSpPr>
          <p:cNvPr id="3" name="Объект 2"/>
          <p:cNvSpPr>
            <a:spLocks noGrp="1"/>
          </p:cNvSpPr>
          <p:nvPr>
            <p:ph idx="1"/>
          </p:nvPr>
        </p:nvSpPr>
        <p:spPr>
          <a:xfrm>
            <a:off x="467544" y="908720"/>
            <a:ext cx="8229600" cy="4525963"/>
          </a:xfrm>
        </p:spPr>
        <p:txBody>
          <a:bodyPr>
            <a:normAutofit/>
          </a:bodyPr>
          <a:lstStyle/>
          <a:p>
            <a:pPr marL="0" indent="0" algn="just">
              <a:buNone/>
            </a:pPr>
            <a:r>
              <a:rPr lang="uk-UA" sz="1800" dirty="0">
                <a:latin typeface="Times New Roman" pitchFamily="18" charset="0"/>
                <a:cs typeface="Times New Roman" pitchFamily="18" charset="0"/>
              </a:rPr>
              <a:t>На цьому етапі для замислу, який отримав найкращі результати в ході опитування, розробляється стратегія маркетингу по виходу на ринок з цим товаром. Формулювання стратегії маркетингу складається з трьох частин:</a:t>
            </a:r>
            <a:endParaRPr lang="ru-RU" sz="18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061511631"/>
              </p:ext>
            </p:extLst>
          </p:nvPr>
        </p:nvGraphicFramePr>
        <p:xfrm>
          <a:off x="1331640" y="2060848"/>
          <a:ext cx="734481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81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500" b="1" dirty="0">
                <a:latin typeface="Times New Roman" pitchFamily="18" charset="0"/>
                <a:cs typeface="Times New Roman" pitchFamily="18" charset="0"/>
              </a:rPr>
              <a:t>Товар </a:t>
            </a:r>
            <a:r>
              <a:rPr lang="uk-UA" sz="2500" dirty="0">
                <a:latin typeface="Times New Roman" pitchFamily="18" charset="0"/>
                <a:cs typeface="Times New Roman" pitchFamily="18" charset="0"/>
              </a:rPr>
              <a:t>– це все те, що може бути запропоноване на ринку для придбання, використання і споживання з метою задоволення потреб покупців.</a:t>
            </a:r>
            <a:endParaRPr lang="ru-RU" sz="2500" dirty="0">
              <a:latin typeface="Times New Roman" pitchFamily="18" charset="0"/>
              <a:cs typeface="Times New Roman" pitchFamily="18" charset="0"/>
            </a:endParaRPr>
          </a:p>
        </p:txBody>
      </p:sp>
      <p:sp>
        <p:nvSpPr>
          <p:cNvPr id="4" name="Прямоугольник 3"/>
          <p:cNvSpPr/>
          <p:nvPr/>
        </p:nvSpPr>
        <p:spPr>
          <a:xfrm>
            <a:off x="395536" y="1628800"/>
            <a:ext cx="8280920" cy="369332"/>
          </a:xfrm>
          <a:prstGeom prst="rect">
            <a:avLst/>
          </a:prstGeom>
        </p:spPr>
        <p:txBody>
          <a:bodyPr wrap="square">
            <a:spAutoFit/>
          </a:bodyPr>
          <a:lstStyle/>
          <a:p>
            <a:r>
              <a:rPr lang="uk-UA" dirty="0">
                <a:latin typeface="Times New Roman" pitchFamily="18" charset="0"/>
                <a:cs typeface="Times New Roman" pitchFamily="18" charset="0"/>
              </a:rPr>
              <a:t>З точки зору споживачів товар або послуга подаються на трьох різних рівнях:</a:t>
            </a:r>
            <a:endParaRPr lang="ru-RU" dirty="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3928740771"/>
              </p:ext>
            </p:extLst>
          </p:nvPr>
        </p:nvGraphicFramePr>
        <p:xfrm>
          <a:off x="395536" y="2022148"/>
          <a:ext cx="8280920" cy="277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95536" y="4725144"/>
            <a:ext cx="8280920" cy="2031325"/>
          </a:xfrm>
          <a:prstGeom prst="rect">
            <a:avLst/>
          </a:prstGeom>
        </p:spPr>
        <p:txBody>
          <a:bodyPr wrap="square">
            <a:spAutoFit/>
          </a:bodyPr>
          <a:lstStyle/>
          <a:p>
            <a:pPr algn="just"/>
            <a:r>
              <a:rPr lang="uk-UA" dirty="0">
                <a:latin typeface="Times New Roman" pitchFamily="18" charset="0"/>
                <a:cs typeface="Times New Roman" pitchFamily="18" charset="0"/>
              </a:rPr>
              <a:t>Тобто, товар перетворюється у дещо більше, ніж набір матеріальних характеристик. Споживачі схильні розглядати товари як складний набір вигод, який задовольняє їхні потреби. Тобто, при розробці товару маркетологи в першу чергу повинні визначити </a:t>
            </a:r>
            <a:r>
              <a:rPr lang="uk-UA" i="1" dirty="0">
                <a:latin typeface="Times New Roman" pitchFamily="18" charset="0"/>
                <a:cs typeface="Times New Roman" pitchFamily="18" charset="0"/>
              </a:rPr>
              <a:t>основні потреби </a:t>
            </a:r>
            <a:r>
              <a:rPr lang="uk-UA" dirty="0">
                <a:latin typeface="Times New Roman" pitchFamily="18" charset="0"/>
                <a:cs typeface="Times New Roman" pitchFamily="18" charset="0"/>
              </a:rPr>
              <a:t>покупця, які буде задовольняти товар, потім розробити </a:t>
            </a:r>
            <a:r>
              <a:rPr lang="uk-UA" i="1" dirty="0">
                <a:latin typeface="Times New Roman" pitchFamily="18" charset="0"/>
                <a:cs typeface="Times New Roman" pitchFamily="18" charset="0"/>
              </a:rPr>
              <a:t>товар у реальному виконанні </a:t>
            </a:r>
            <a:r>
              <a:rPr lang="uk-UA" dirty="0">
                <a:latin typeface="Times New Roman" pitchFamily="18" charset="0"/>
                <a:cs typeface="Times New Roman" pitchFamily="18" charset="0"/>
              </a:rPr>
              <a:t>і, нарешті, знайти способи його </a:t>
            </a:r>
            <a:r>
              <a:rPr lang="uk-UA" i="1" dirty="0">
                <a:latin typeface="Times New Roman" pitchFamily="18" charset="0"/>
                <a:cs typeface="Times New Roman" pitchFamily="18" charset="0"/>
              </a:rPr>
              <a:t>підкріплення</a:t>
            </a:r>
            <a:r>
              <a:rPr lang="uk-UA" dirty="0">
                <a:latin typeface="Times New Roman" pitchFamily="18" charset="0"/>
                <a:cs typeface="Times New Roman" pitchFamily="18" charset="0"/>
              </a:rPr>
              <a:t>, щоб створити той набір вигод, який найповніше задовольнить споживача.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39015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1143000"/>
          </a:xfrm>
        </p:spPr>
        <p:txBody>
          <a:bodyPr>
            <a:normAutofit fontScale="90000"/>
          </a:bodyPr>
          <a:lstStyle/>
          <a:p>
            <a:pPr lvl="1"/>
            <a:r>
              <a:rPr lang="uk-UA" b="1" dirty="0"/>
              <a:t>Аналіз можливостей виробництва і збуту</a:t>
            </a:r>
            <a:r>
              <a:rPr lang="ru-RU" b="1" dirty="0"/>
              <a:t/>
            </a:r>
            <a:br>
              <a:rPr lang="ru-RU" b="1" dirty="0"/>
            </a:br>
            <a:r>
              <a:rPr lang="uk-UA" dirty="0"/>
              <a:t>На цьому етапі оцінюється ділова привабливість пропозиції. Для цього необхідно проаналізувати намічені контрольні показники продажу, витрат та прибутку, щоб переконатися у їх відповідності до цілей фірми. Якщо результати аналізу задовільні, по приступають до наступного етапу</a:t>
            </a:r>
            <a:r>
              <a:rPr lang="uk-UA" dirty="0" smtClean="0"/>
              <a:t>.</a:t>
            </a:r>
            <a:r>
              <a:rPr lang="en-US" dirty="0" smtClean="0"/>
              <a:t/>
            </a:r>
            <a:br>
              <a:rPr lang="en-US" dirty="0" smtClean="0"/>
            </a:br>
            <a:r>
              <a:rPr lang="uk-UA" b="1" dirty="0"/>
              <a:t>Створення прототипів</a:t>
            </a:r>
            <a:r>
              <a:rPr lang="ru-RU" b="1" dirty="0"/>
              <a:t/>
            </a:r>
            <a:br>
              <a:rPr lang="ru-RU" b="1" dirty="0"/>
            </a:br>
            <a:r>
              <a:rPr lang="uk-UA" i="1" dirty="0"/>
              <a:t>Поки що товар існує у формі словесного опису, креслень чи моделі. Якщо проект успішно подолав етап економічного аналізу, він переходить в стадію створення прототипів – перших дослідних зразків</a:t>
            </a:r>
            <a:r>
              <a:rPr lang="uk-UA" dirty="0"/>
              <a:t>.</a:t>
            </a:r>
            <a:r>
              <a:rPr lang="ru-RU" dirty="0"/>
              <a:t/>
            </a:r>
            <a:br>
              <a:rPr lang="ru-RU" dirty="0"/>
            </a:br>
            <a:r>
              <a:rPr lang="uk-UA" dirty="0"/>
              <a:t> </a:t>
            </a:r>
            <a:r>
              <a:rPr lang="ru-RU" dirty="0"/>
              <a:t/>
            </a:r>
            <a:br>
              <a:rPr lang="ru-RU" dirty="0"/>
            </a:br>
            <a:r>
              <a:rPr lang="uk-UA" dirty="0"/>
              <a:t>Відділ досліджень та розробок створює один або кілька варіантів фізичного втілення товарного замислу з надією отримати взірець, який буде відповідати таким вимогам:</a:t>
            </a:r>
            <a:r>
              <a:rPr lang="ru-RU" dirty="0"/>
              <a:t/>
            </a:r>
            <a:br>
              <a:rPr lang="ru-RU" dirty="0"/>
            </a:br>
            <a:r>
              <a:rPr lang="ru-RU" dirty="0"/>
              <a:t/>
            </a:r>
            <a:br>
              <a:rPr lang="ru-RU" dirty="0"/>
            </a:br>
            <a:endParaRPr lang="ru-RU" dirty="0"/>
          </a:p>
        </p:txBody>
      </p:sp>
      <p:graphicFrame>
        <p:nvGraphicFramePr>
          <p:cNvPr id="4" name="Схема 3"/>
          <p:cNvGraphicFramePr/>
          <p:nvPr>
            <p:extLst>
              <p:ext uri="{D42A27DB-BD31-4B8C-83A1-F6EECF244321}">
                <p14:modId xmlns:p14="http://schemas.microsoft.com/office/powerpoint/2010/main" val="3657660614"/>
              </p:ext>
            </p:extLst>
          </p:nvPr>
        </p:nvGraphicFramePr>
        <p:xfrm>
          <a:off x="323528" y="3310632"/>
          <a:ext cx="5616624"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084168" y="3284984"/>
            <a:ext cx="2915816" cy="3416320"/>
          </a:xfrm>
          <a:prstGeom prst="rect">
            <a:avLst/>
          </a:prstGeom>
        </p:spPr>
        <p:txBody>
          <a:bodyPr wrap="square">
            <a:spAutoFit/>
          </a:bodyPr>
          <a:lstStyle/>
          <a:p>
            <a:pPr algn="just"/>
            <a:r>
              <a:rPr lang="uk-UA" dirty="0">
                <a:latin typeface="Times New Roman" pitchFamily="18" charset="0"/>
                <a:cs typeface="Times New Roman" pitchFamily="18" charset="0"/>
              </a:rPr>
              <a:t>На створення такого взірця можуть піти тижні, місяці і навіть роки.. Коли взірець готовий його потрібно випробувати. Взірець проходить функціональні випробування, </a:t>
            </a:r>
            <a:r>
              <a:rPr lang="uk-UA" dirty="0" err="1">
                <a:latin typeface="Times New Roman" pitchFamily="18" charset="0"/>
                <a:cs typeface="Times New Roman" pitchFamily="18" charset="0"/>
              </a:rPr>
              <a:t>випробування</a:t>
            </a:r>
            <a:r>
              <a:rPr lang="uk-UA" dirty="0">
                <a:latin typeface="Times New Roman" pitchFamily="18" charset="0"/>
                <a:cs typeface="Times New Roman" pitchFamily="18" charset="0"/>
              </a:rPr>
              <a:t> на споживачах.</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На цьому етапі замисел повинен перетворитися в конкретний товар.</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75045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20688"/>
            <a:ext cx="8496944" cy="5324535"/>
          </a:xfrm>
          <a:prstGeom prst="rect">
            <a:avLst/>
          </a:prstGeom>
        </p:spPr>
        <p:txBody>
          <a:bodyPr wrap="square">
            <a:spAutoFit/>
          </a:bodyPr>
          <a:lstStyle/>
          <a:p>
            <a:pPr lvl="1"/>
            <a:r>
              <a:rPr lang="uk-UA" sz="2000" b="1" dirty="0">
                <a:latin typeface="Times New Roman" pitchFamily="18" charset="0"/>
                <a:cs typeface="Times New Roman" pitchFamily="18" charset="0"/>
              </a:rPr>
              <a:t>Пробний маркетинг</a:t>
            </a:r>
            <a:endParaRPr lang="ru-RU" sz="2000" b="1" dirty="0">
              <a:latin typeface="Times New Roman" pitchFamily="18" charset="0"/>
              <a:cs typeface="Times New Roman" pitchFamily="18" charset="0"/>
            </a:endParaRPr>
          </a:p>
          <a:p>
            <a:r>
              <a:rPr lang="uk-UA" sz="2000" i="1" dirty="0">
                <a:latin typeface="Times New Roman" pitchFamily="18" charset="0"/>
                <a:cs typeface="Times New Roman" pitchFamily="18" charset="0"/>
              </a:rPr>
              <a:t>Прототипи, які витримали тест на якість і надійність та тести за участю покупців, переходять в стадію пробного маркетингу, яка дозволяє перевірити товар та маркетингову програму в умовах, наближених до ринкових.</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Пробний маркетинг надає маркетологові можливість випробувати маркетинговий комплекс товару, перш ніж почати фінансування повномасштабного виведення на ринок. Він дозволяє компанії випробувати товар та програму маркетингу – стратегію позиціонування, реклами, розповсюдження, методи ціноутворення, присвоєння торгової марки, упаковки та визначення обсягів фінансування в реальних умовах ринку.</a:t>
            </a:r>
            <a:endParaRPr lang="ru-RU" sz="2000" dirty="0">
              <a:latin typeface="Times New Roman" pitchFamily="18" charset="0"/>
              <a:cs typeface="Times New Roman" pitchFamily="18" charset="0"/>
            </a:endParaRPr>
          </a:p>
          <a:p>
            <a:pPr lvl="1"/>
            <a:r>
              <a:rPr lang="uk-UA" sz="2000" b="1" dirty="0">
                <a:latin typeface="Times New Roman" pitchFamily="18" charset="0"/>
                <a:cs typeface="Times New Roman" pitchFamily="18" charset="0"/>
              </a:rPr>
              <a:t>Комерціалізація</a:t>
            </a:r>
            <a:endParaRPr lang="ru-RU" sz="2000" b="1" dirty="0">
              <a:latin typeface="Times New Roman" pitchFamily="18" charset="0"/>
              <a:cs typeface="Times New Roman" pitchFamily="18" charset="0"/>
            </a:endParaRPr>
          </a:p>
          <a:p>
            <a:r>
              <a:rPr lang="uk-UA" sz="2000" dirty="0">
                <a:latin typeface="Times New Roman" pitchFamily="18" charset="0"/>
                <a:cs typeface="Times New Roman" pitchFamily="18" charset="0"/>
              </a:rPr>
              <a:t>Від інформації, яку отримано під час проведення пробного маркетингу, залежить, чи започаткують масове виробництво нового товару. Якщо ж таке рішення прийнято, проект вступає в наступну фазу комерціалізації, чи виведення нового товару на ринок, яка потребує значних коштів. Необхідно побудувати чи орендувати виробничі приміщення.</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7461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uk-UA" sz="2500" b="1" i="1" dirty="0">
                <a:latin typeface="Times New Roman" pitchFamily="18" charset="0"/>
                <a:cs typeface="Times New Roman" pitchFamily="18" charset="0"/>
              </a:rPr>
              <a:t>8. Етапи життєвого циклу товарів</a:t>
            </a:r>
            <a:r>
              <a:rPr lang="ru-RU" sz="2500" b="1" i="1" dirty="0">
                <a:latin typeface="Times New Roman" pitchFamily="18" charset="0"/>
                <a:cs typeface="Times New Roman" pitchFamily="18" charset="0"/>
              </a:rPr>
              <a:t/>
            </a:r>
            <a:br>
              <a:rPr lang="ru-RU" sz="2500" b="1" i="1"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sp>
        <p:nvSpPr>
          <p:cNvPr id="4" name="Прямоугольник 3"/>
          <p:cNvSpPr/>
          <p:nvPr/>
        </p:nvSpPr>
        <p:spPr>
          <a:xfrm>
            <a:off x="323528" y="908720"/>
            <a:ext cx="8496944" cy="1477328"/>
          </a:xfrm>
          <a:prstGeom prst="rect">
            <a:avLst/>
          </a:prstGeom>
        </p:spPr>
        <p:txBody>
          <a:bodyPr wrap="square">
            <a:spAutoFit/>
          </a:bodyPr>
          <a:lstStyle/>
          <a:p>
            <a:pPr algn="just"/>
            <a:r>
              <a:rPr lang="uk-UA" b="1" dirty="0">
                <a:latin typeface="Times New Roman" pitchFamily="18" charset="0"/>
                <a:cs typeface="Times New Roman" pitchFamily="18" charset="0"/>
              </a:rPr>
              <a:t>Життєвий цикл товару </a:t>
            </a:r>
            <a:r>
              <a:rPr lang="uk-UA" dirty="0">
                <a:latin typeface="Times New Roman" pitchFamily="18" charset="0"/>
                <a:cs typeface="Times New Roman" pitchFamily="18" charset="0"/>
              </a:rPr>
              <a:t>визначає послідовність періодів існування товару фірми на ринку та характеризує зміну обсягів продажу та прибутку від його реалізації і визначає маркетингові стратегії від моменту виведення товару на ринок до його зняття з ринку відповідно до поведінки споживачів і конкурентів.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Класичний життєвий цикл товару складається з чотирьох етапів:</a:t>
            </a:r>
            <a:endParaRPr lang="ru-RU" dirty="0">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1888385931"/>
              </p:ext>
            </p:extLst>
          </p:nvPr>
        </p:nvGraphicFramePr>
        <p:xfrm>
          <a:off x="1524000"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25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1.jpeg"/>
          <p:cNvPicPr/>
          <p:nvPr/>
        </p:nvPicPr>
        <p:blipFill>
          <a:blip r:embed="rId2" cstate="print"/>
          <a:stretch>
            <a:fillRect/>
          </a:stretch>
        </p:blipFill>
        <p:spPr>
          <a:xfrm>
            <a:off x="179512" y="692696"/>
            <a:ext cx="8748464" cy="5256584"/>
          </a:xfrm>
          <a:prstGeom prst="rect">
            <a:avLst/>
          </a:prstGeom>
        </p:spPr>
      </p:pic>
    </p:spTree>
    <p:extLst>
      <p:ext uri="{BB962C8B-B14F-4D97-AF65-F5344CB8AC3E}">
        <p14:creationId xmlns:p14="http://schemas.microsoft.com/office/powerpoint/2010/main" val="2054827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a:t>Етап впровадження</a:t>
            </a:r>
            <a:r>
              <a:rPr lang="ru-RU" b="1" dirty="0"/>
              <a:t/>
            </a:r>
            <a:br>
              <a:rPr lang="ru-RU" b="1" dirty="0"/>
            </a:br>
            <a:endParaRPr lang="ru-RU" dirty="0"/>
          </a:p>
        </p:txBody>
      </p:sp>
      <p:sp>
        <p:nvSpPr>
          <p:cNvPr id="4" name="Прямоугольник 3"/>
          <p:cNvSpPr/>
          <p:nvPr/>
        </p:nvSpPr>
        <p:spPr>
          <a:xfrm>
            <a:off x="179512" y="1340768"/>
            <a:ext cx="8640960" cy="3693319"/>
          </a:xfrm>
          <a:prstGeom prst="rect">
            <a:avLst/>
          </a:prstGeom>
        </p:spPr>
        <p:txBody>
          <a:bodyPr wrap="square">
            <a:spAutoFit/>
          </a:bodyPr>
          <a:lstStyle/>
          <a:p>
            <a:pPr algn="just"/>
            <a:r>
              <a:rPr lang="uk-UA" dirty="0">
                <a:latin typeface="Times New Roman" pitchFamily="18" charset="0"/>
                <a:cs typeface="Times New Roman" pitchFamily="18" charset="0"/>
              </a:rPr>
              <a:t>Етап виведення починається з першої появи товару на ринку Завоювання ринку потребує часу, тому обсяг продажу при цьому зростає, як правило, з невисокою швидкістю.</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Такі популярні зараз товари, як розчинна кава, персональні комп’ютери та мобільні телефони багато років залишались малопомітними, перш ніж досягли етапу швидкого зростання.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Прибутки на цьому етап від’ємні чи невисокі, внаслідок незначного обсягу продажу чи високих витрат на розповсюдження та стимулювання збуту. Багато коштів доводиться витрачати на залучення </a:t>
            </a:r>
            <a:r>
              <a:rPr lang="uk-UA" dirty="0" err="1">
                <a:latin typeface="Times New Roman" pitchFamily="18" charset="0"/>
                <a:cs typeface="Times New Roman" pitchFamily="18" charset="0"/>
              </a:rPr>
              <a:t>дистрибуторів</a:t>
            </a:r>
            <a:r>
              <a:rPr lang="uk-UA" dirty="0">
                <a:latin typeface="Times New Roman" pitchFamily="18" charset="0"/>
                <a:cs typeface="Times New Roman" pitchFamily="18" charset="0"/>
              </a:rPr>
              <a:t> та створення складських запасів. Витрати на просування товару в цей час відносно високі, оскільки необхідно проінформувати покупців про новий товар та надати їм можливість випробувати його. Оскільки ринок на цьому етапі зазвичай не потребує вдосконалених товарів, компанія та її конкуренти, кількість яких ще незначна, виготовляють лише базові моделі товару.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0934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a:t>Етап зростання</a:t>
            </a:r>
            <a:r>
              <a:rPr lang="ru-RU" b="1" dirty="0"/>
              <a:t/>
            </a:r>
            <a:br>
              <a:rPr lang="ru-RU" b="1" dirty="0"/>
            </a:br>
            <a:endParaRPr lang="ru-RU" dirty="0"/>
          </a:p>
        </p:txBody>
      </p:sp>
      <p:sp>
        <p:nvSpPr>
          <p:cNvPr id="3" name="Объект 2"/>
          <p:cNvSpPr>
            <a:spLocks noGrp="1"/>
          </p:cNvSpPr>
          <p:nvPr>
            <p:ph idx="1"/>
          </p:nvPr>
        </p:nvSpPr>
        <p:spPr>
          <a:xfrm>
            <a:off x="395536" y="908720"/>
            <a:ext cx="8424936" cy="4608512"/>
          </a:xfrm>
        </p:spPr>
        <p:txBody>
          <a:bodyPr>
            <a:noAutofit/>
          </a:bodyPr>
          <a:lstStyle/>
          <a:p>
            <a:pPr algn="just"/>
            <a:r>
              <a:rPr lang="uk-UA" sz="1600" dirty="0">
                <a:latin typeface="Times New Roman" pitchFamily="18" charset="0"/>
                <a:cs typeface="Times New Roman" pitchFamily="18" charset="0"/>
              </a:rPr>
              <a:t>Якщо новий товар користується попитом, він переходить на етап зростання, який характеризується стрімким зростанням обсягу продажу. Перші покупці продовжують купувати, нові покупці починають наслідувати їх приклад, особливо якщо вони чують схвальні відгуки.</a:t>
            </a:r>
            <a:endParaRPr lang="ru-RU" sz="1600" dirty="0">
              <a:latin typeface="Times New Roman" pitchFamily="18" charset="0"/>
              <a:cs typeface="Times New Roman" pitchFamily="18" charset="0"/>
            </a:endParaRPr>
          </a:p>
          <a:p>
            <a:pPr algn="just"/>
            <a:r>
              <a:rPr lang="uk-UA" sz="1600" i="1" dirty="0">
                <a:latin typeface="Times New Roman" pitchFamily="18" charset="0"/>
                <a:cs typeface="Times New Roman" pitchFamily="18" charset="0"/>
              </a:rPr>
              <a:t>Зацікавившись можливістю отримати прибуток, на ринок виходять нові конкуренти. Вони наділяють товар новими властивостями, </a:t>
            </a:r>
            <a:r>
              <a:rPr lang="uk-UA" sz="1600" i="1" dirty="0" smtClean="0">
                <a:latin typeface="Times New Roman" pitchFamily="18" charset="0"/>
                <a:cs typeface="Times New Roman" pitchFamily="18" charset="0"/>
              </a:rPr>
              <a:t>завдяки</a:t>
            </a:r>
            <a:r>
              <a:rPr lang="en-US" sz="1600" dirty="0">
                <a:latin typeface="Times New Roman" pitchFamily="18" charset="0"/>
                <a:cs typeface="Times New Roman" pitchFamily="18" charset="0"/>
              </a:rPr>
              <a:t> </a:t>
            </a:r>
            <a:r>
              <a:rPr lang="uk-UA" sz="1600" i="1" dirty="0" smtClean="0">
                <a:latin typeface="Times New Roman" pitchFamily="18" charset="0"/>
                <a:cs typeface="Times New Roman" pitchFamily="18" charset="0"/>
              </a:rPr>
              <a:t>чому </a:t>
            </a:r>
            <a:r>
              <a:rPr lang="uk-UA" sz="1600" i="1" dirty="0">
                <a:latin typeface="Times New Roman" pitchFamily="18" charset="0"/>
                <a:cs typeface="Times New Roman" pitchFamily="18" charset="0"/>
              </a:rPr>
              <a:t>ринок збуту розширюється. Збільшення кількості конкурентів приводить до збільшення кількості </a:t>
            </a:r>
            <a:r>
              <a:rPr lang="uk-UA" sz="1600" i="1" dirty="0" err="1">
                <a:latin typeface="Times New Roman" pitchFamily="18" charset="0"/>
                <a:cs typeface="Times New Roman" pitchFamily="18" charset="0"/>
              </a:rPr>
              <a:t>дистрибуторів</a:t>
            </a:r>
            <a:r>
              <a:rPr lang="uk-UA" sz="1600" i="1" dirty="0">
                <a:latin typeface="Times New Roman" pitchFamily="18" charset="0"/>
                <a:cs typeface="Times New Roman" pitchFamily="18" charset="0"/>
              </a:rPr>
              <a:t>, обсяг продажу стрімко зростає, інколи виключно за рахунок поповнення складських запасів торгових посередників. Ціни залишаються на тому ж рівні чи трохи знижуються. Компанії утримують свої видатки на просування на тому ж самому чи дещо вищому рівні. Інформування ринку про новий товар залишається актуальним, але тепер компанія повинна брати до уваги ще й посилення конкуренції.</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На цьому етапі відбувається постійне зростання прибутку, оскільки витрати на просування співвідносяться із все більшими обсягами продажу, а витрати виробництва на одиницю продукції знижуються. Щоб довго зберігати високий рівень продажу, компанія використовує кілька стратегій. Вона підвищує якість товару, додає нові властивості та моделі товару. Вона виходить на нові сегменти ринку та використовує нові канали розподілу.</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Головним завданням реклами стає не ознайомлення споживачів з товаром, а підтримка прихильності до товару та рішення про купівлю, в певний момент компанія знижує ціни, щоб залучити нових покупців.</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37072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a:t>Етап зрілості</a:t>
            </a:r>
            <a:r>
              <a:rPr lang="ru-RU" b="1" dirty="0"/>
              <a:t/>
            </a:r>
            <a:br>
              <a:rPr lang="ru-RU" b="1" dirty="0"/>
            </a:br>
            <a:endParaRPr lang="ru-RU" dirty="0"/>
          </a:p>
        </p:txBody>
      </p:sp>
      <p:sp>
        <p:nvSpPr>
          <p:cNvPr id="3" name="Объект 2"/>
          <p:cNvSpPr>
            <a:spLocks noGrp="1"/>
          </p:cNvSpPr>
          <p:nvPr>
            <p:ph idx="1"/>
          </p:nvPr>
        </p:nvSpPr>
        <p:spPr>
          <a:xfrm>
            <a:off x="395536" y="1052736"/>
            <a:ext cx="8229600" cy="4525963"/>
          </a:xfrm>
        </p:spPr>
        <p:txBody>
          <a:bodyPr>
            <a:noAutofit/>
          </a:bodyPr>
          <a:lstStyle/>
          <a:p>
            <a:pPr algn="just"/>
            <a:r>
              <a:rPr lang="uk-UA" sz="1400" dirty="0">
                <a:latin typeface="Times New Roman" pitchFamily="18" charset="0"/>
                <a:cs typeface="Times New Roman" pitchFamily="18" charset="0"/>
              </a:rPr>
              <a:t>В певний момент зростання обсягів продажу товару уповільнюється, і товар переходить до етапу зрілості. Етап зрілості зазвичай продовжується довше, ніж попередні етапи, та ставить менеджерів з маркетингу перед серйозними проблемами. Більшість товарів, які наявні на ринку, перебувають саме на етапі зрілості свого життєвого циклу, тому маркетологи здебільшого мають справу з товарами на етапі зрілості.</a:t>
            </a:r>
            <a:endParaRPr lang="ru-RU" sz="1400" dirty="0">
              <a:latin typeface="Times New Roman" pitchFamily="18" charset="0"/>
              <a:cs typeface="Times New Roman" pitchFamily="18" charset="0"/>
            </a:endParaRPr>
          </a:p>
          <a:p>
            <a:pPr algn="just"/>
            <a:r>
              <a:rPr lang="uk-UA" sz="1400" dirty="0">
                <a:latin typeface="Times New Roman" pitchFamily="18" charset="0"/>
                <a:cs typeface="Times New Roman" pitchFamily="18" charset="0"/>
              </a:rPr>
              <a:t>Уповільнення темпів зростання обсягів продажу відбувається внаслідок появи багатьох виробників та великої кількості товару. В свою чергу, таке перенасичення спричинює посилення конкуренції. Конкуренти починають знижувати ціни, збільшувати видатки на рекламу та стимулювання збуту, а також на дослідження та розробки з метою створення досконаліших моделей товару. Реалізація цих заходів викликає падіння прибутку. Потроху найслабші конкуренти вибувають з гри, і врешті-решт в галузі залишаються тільки найсильніші.</a:t>
            </a:r>
            <a:endParaRPr lang="ru-RU" sz="1400" dirty="0">
              <a:latin typeface="Times New Roman" pitchFamily="18" charset="0"/>
              <a:cs typeface="Times New Roman" pitchFamily="18" charset="0"/>
            </a:endParaRPr>
          </a:p>
          <a:p>
            <a:pPr algn="just"/>
            <a:r>
              <a:rPr lang="uk-UA" sz="1400" dirty="0">
                <a:latin typeface="Times New Roman" pitchFamily="18" charset="0"/>
                <a:cs typeface="Times New Roman" pitchFamily="18" charset="0"/>
              </a:rPr>
              <a:t>Менеджерам з товарів варто не просто спостерігати й у випадку необхідності захищати свої "дорослі" товари. Напад – найкращий метод оборони, їм варто здійснити певні кроки в напрямку модифікації ринку, товару, маркетингового комплексу.</a:t>
            </a:r>
            <a:endParaRPr lang="ru-RU" sz="1400" dirty="0">
              <a:latin typeface="Times New Roman" pitchFamily="18" charset="0"/>
              <a:cs typeface="Times New Roman" pitchFamily="18" charset="0"/>
            </a:endParaRPr>
          </a:p>
          <a:p>
            <a:pPr algn="just"/>
            <a:r>
              <a:rPr lang="uk-UA" sz="1400" dirty="0">
                <a:latin typeface="Times New Roman" pitchFamily="18" charset="0"/>
                <a:cs typeface="Times New Roman" pitchFamily="18" charset="0"/>
              </a:rPr>
              <a:t>Використовуючи модифікацію ринку, компанія намагається збільшити споживання існуючого товару Вона шукає нових споживачів та нові сегменти ринку.</a:t>
            </a:r>
            <a:endParaRPr lang="ru-RU" sz="1400" dirty="0">
              <a:latin typeface="Times New Roman" pitchFamily="18" charset="0"/>
              <a:cs typeface="Times New Roman" pitchFamily="18" charset="0"/>
            </a:endParaRPr>
          </a:p>
          <a:p>
            <a:pPr algn="just"/>
            <a:r>
              <a:rPr lang="uk-UA" sz="1400" dirty="0">
                <a:latin typeface="Times New Roman" pitchFamily="18" charset="0"/>
                <a:cs typeface="Times New Roman" pitchFamily="18" charset="0"/>
              </a:rPr>
              <a:t>Компанія може також модифікувати товар, а саме його якість, технічні характеристики чи стиль, щоб залучити нових споживачів. Вона </a:t>
            </a:r>
            <a:r>
              <a:rPr lang="uk-UA" sz="1400" dirty="0" smtClean="0">
                <a:latin typeface="Times New Roman" pitchFamily="18" charset="0"/>
                <a:cs typeface="Times New Roman" pitchFamily="18" charset="0"/>
              </a:rPr>
              <a:t>може</a:t>
            </a:r>
            <a:r>
              <a:rPr lang="en-US"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підвищити </a:t>
            </a:r>
            <a:r>
              <a:rPr lang="uk-UA" sz="1400" dirty="0">
                <a:latin typeface="Times New Roman" pitchFamily="18" charset="0"/>
                <a:cs typeface="Times New Roman" pitchFamily="18" charset="0"/>
              </a:rPr>
              <a:t>якість та продуктивність товару – тривалість його використання, надійність чи, наприклад, </a:t>
            </a:r>
            <a:r>
              <a:rPr lang="uk-UA" sz="1400" dirty="0" err="1">
                <a:latin typeface="Times New Roman" pitchFamily="18" charset="0"/>
                <a:cs typeface="Times New Roman" pitchFamily="18" charset="0"/>
              </a:rPr>
              <a:t>швидкодійність</a:t>
            </a:r>
            <a:r>
              <a:rPr lang="uk-UA" sz="1400" dirty="0">
                <a:latin typeface="Times New Roman" pitchFamily="18" charset="0"/>
                <a:cs typeface="Times New Roman" pitchFamily="18" charset="0"/>
              </a:rPr>
              <a:t>, смак.</a:t>
            </a:r>
            <a:endParaRPr lang="ru-RU" sz="1400" dirty="0">
              <a:latin typeface="Times New Roman" pitchFamily="18" charset="0"/>
              <a:cs typeface="Times New Roman" pitchFamily="18" charset="0"/>
            </a:endParaRPr>
          </a:p>
          <a:p>
            <a:pPr algn="just"/>
            <a:r>
              <a:rPr lang="uk-UA" sz="1400" dirty="0">
                <a:latin typeface="Times New Roman" pitchFamily="18" charset="0"/>
                <a:cs typeface="Times New Roman" pitchFamily="18" charset="0"/>
              </a:rPr>
              <a:t>Модифікація комплексу маркетингу – зміна окремих елементів комплексу маркетингу (знизити ціну, розробити більш діючу рекламну компанію, тощо).</a:t>
            </a:r>
            <a:endParaRPr lang="ru-RU" sz="1400" dirty="0">
              <a:latin typeface="Times New Roman" pitchFamily="18" charset="0"/>
              <a:cs typeface="Times New Roman" pitchFamily="18" charset="0"/>
            </a:endParaRPr>
          </a:p>
          <a:p>
            <a:pPr marL="0" indent="0" algn="just">
              <a:buNone/>
            </a:pPr>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838721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a:t>Етап спаду</a:t>
            </a:r>
            <a:r>
              <a:rPr lang="ru-RU" b="1" dirty="0"/>
              <a:t/>
            </a:r>
            <a:br>
              <a:rPr lang="ru-RU" b="1" dirty="0"/>
            </a:br>
            <a:endParaRPr lang="ru-RU" dirty="0"/>
          </a:p>
        </p:txBody>
      </p:sp>
      <p:sp>
        <p:nvSpPr>
          <p:cNvPr id="3" name="Объект 2"/>
          <p:cNvSpPr>
            <a:spLocks noGrp="1"/>
          </p:cNvSpPr>
          <p:nvPr>
            <p:ph idx="1"/>
          </p:nvPr>
        </p:nvSpPr>
        <p:spPr>
          <a:xfrm>
            <a:off x="395536" y="764704"/>
            <a:ext cx="8229600" cy="4525963"/>
          </a:xfrm>
        </p:spPr>
        <p:txBody>
          <a:bodyPr>
            <a:normAutofit/>
          </a:bodyPr>
          <a:lstStyle/>
          <a:p>
            <a:pPr algn="just"/>
            <a:r>
              <a:rPr lang="uk-UA" sz="1800" dirty="0">
                <a:latin typeface="Times New Roman" pitchFamily="18" charset="0"/>
                <a:cs typeface="Times New Roman" pitchFamily="18" charset="0"/>
              </a:rPr>
              <a:t>Зазвичай обсяги продажу певних товарів та торгових марок поступово скорочуються. Продаж може впасти до нуля чи суттєво зменшитись, залишаючись на цьому рівні протягом багатьох років. Це – етап занепаду. Спад збуту може бути повільним або швидким. Збут може впасти до нуля, а може опуститися до низького рівня і зберігатись на цьому рівні протягом кількох років. Основними причинами падіння збуту є:</a:t>
            </a:r>
            <a:endParaRPr lang="ru-RU" sz="18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788707893"/>
              </p:ext>
            </p:extLst>
          </p:nvPr>
        </p:nvGraphicFramePr>
        <p:xfrm>
          <a:off x="1619672"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572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4641" y="260648"/>
            <a:ext cx="8229600" cy="4525963"/>
          </a:xfrm>
        </p:spPr>
        <p:txBody>
          <a:bodyPr>
            <a:normAutofit/>
          </a:bodyPr>
          <a:lstStyle/>
          <a:p>
            <a:pPr algn="just"/>
            <a:r>
              <a:rPr lang="uk-UA" sz="2000" dirty="0">
                <a:latin typeface="Times New Roman" pitchFamily="18" charset="0"/>
                <a:cs typeface="Times New Roman" pitchFamily="18" charset="0"/>
              </a:rPr>
              <a:t>З падінням збуту та прибутків більшість фірм йдуть з ринку даного товару. Ті, що залишилися, скорочують асортимент, знижують ціну, зменшують асигнування на стимулювання збуту.</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Для окремих товарів життєвий цикл може бути зміненим. Так, для де – яких товарів характерна крива з “повторним” циклом (Рис.5.10</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Другий “горб” збуту викликаний маркетинговими заходами по стимулюванню збуту, які проводяться на етапі спаду.</a:t>
            </a:r>
            <a:endParaRPr lang="ru-RU" sz="2000"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  </a:t>
            </a:r>
            <a:br>
              <a:rPr lang="uk-UA"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80928"/>
            <a:ext cx="5973049" cy="313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5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4525963"/>
          </a:xfrm>
        </p:spPr>
        <p:txBody>
          <a:bodyPr>
            <a:normAutofit/>
          </a:bodyPr>
          <a:lstStyle/>
          <a:p>
            <a:pPr marL="0" indent="0" algn="ctr">
              <a:buNone/>
            </a:pPr>
            <a:r>
              <a:rPr lang="uk-UA" sz="1800" dirty="0" smtClean="0">
                <a:latin typeface="Times New Roman" pitchFamily="18" charset="0"/>
                <a:cs typeface="Times New Roman" pitchFamily="18" charset="0"/>
              </a:rPr>
              <a:t>В</a:t>
            </a:r>
            <a:r>
              <a:rPr lang="en-US" sz="1800" dirty="0">
                <a:latin typeface="Times New Roman" pitchFamily="18" charset="0"/>
                <a:cs typeface="Times New Roman" pitchFamily="18" charset="0"/>
              </a:rPr>
              <a:t> </a:t>
            </a:r>
            <a:r>
              <a:rPr lang="uk-UA" sz="1800" dirty="0" smtClean="0">
                <a:latin typeface="Times New Roman" pitchFamily="18" charset="0"/>
                <a:cs typeface="Times New Roman" pitchFamily="18" charset="0"/>
              </a:rPr>
              <a:t>окремих</a:t>
            </a:r>
            <a:r>
              <a:rPr lang="uk-UA" sz="1800" dirty="0">
                <a:latin typeface="Times New Roman" pitchFamily="18" charset="0"/>
                <a:cs typeface="Times New Roman" pitchFamily="18" charset="0"/>
              </a:rPr>
              <a:t>	випадках	життєвий	цикл	товару	може	бути	у	</a:t>
            </a:r>
            <a:r>
              <a:rPr lang="uk-UA" sz="1800" dirty="0" smtClean="0">
                <a:latin typeface="Times New Roman" pitchFamily="18" charset="0"/>
                <a:cs typeface="Times New Roman" pitchFamily="18" charset="0"/>
              </a:rPr>
              <a:t>вигляді</a:t>
            </a:r>
            <a:r>
              <a:rPr lang="en-US" sz="1800" dirty="0">
                <a:latin typeface="Times New Roman" pitchFamily="18" charset="0"/>
                <a:cs typeface="Times New Roman" pitchFamily="18" charset="0"/>
              </a:rPr>
              <a:t> </a:t>
            </a:r>
            <a:r>
              <a:rPr lang="uk-UA" sz="1800" dirty="0" smtClean="0">
                <a:latin typeface="Times New Roman" pitchFamily="18" charset="0"/>
                <a:cs typeface="Times New Roman" pitchFamily="18" charset="0"/>
              </a:rPr>
              <a:t>“</a:t>
            </a:r>
            <a:r>
              <a:rPr lang="uk-UA" sz="1800" dirty="0" err="1" smtClean="0">
                <a:latin typeface="Times New Roman" pitchFamily="18" charset="0"/>
                <a:cs typeface="Times New Roman" pitchFamily="18" charset="0"/>
              </a:rPr>
              <a:t>гребінчикової</a:t>
            </a:r>
            <a:r>
              <a:rPr lang="uk-UA" sz="1800" dirty="0">
                <a:latin typeface="Times New Roman" pitchFamily="18" charset="0"/>
                <a:cs typeface="Times New Roman" pitchFamily="18" charset="0"/>
              </a:rPr>
              <a:t>” кривої (Рис.5.11).</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064896" cy="39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368" y="5199192"/>
            <a:ext cx="8884488" cy="1477328"/>
          </a:xfrm>
          <a:prstGeom prst="rect">
            <a:avLst/>
          </a:prstGeom>
        </p:spPr>
        <p:txBody>
          <a:bodyPr wrap="square">
            <a:spAutoFit/>
          </a:bodyPr>
          <a:lstStyle/>
          <a:p>
            <a:pPr algn="just"/>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Гребінчикова</a:t>
            </a:r>
            <a:r>
              <a:rPr lang="ru-RU" dirty="0">
                <a:latin typeface="Times New Roman" pitchFamily="18" charset="0"/>
                <a:cs typeface="Times New Roman" pitchFamily="18" charset="0"/>
              </a:rPr>
              <a:t>” крива </a:t>
            </a:r>
            <a:r>
              <a:rPr lang="ru-RU" dirty="0" err="1">
                <a:latin typeface="Times New Roman" pitchFamily="18" charset="0"/>
                <a:cs typeface="Times New Roman" pitchFamily="18" charset="0"/>
              </a:rPr>
              <a:t>складається</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послідовного</a:t>
            </a:r>
            <a:r>
              <a:rPr lang="ru-RU" dirty="0">
                <a:latin typeface="Times New Roman" pitchFamily="18" charset="0"/>
                <a:cs typeface="Times New Roman" pitchFamily="18" charset="0"/>
              </a:rPr>
              <a:t> ряду </a:t>
            </a:r>
            <a:r>
              <a:rPr lang="ru-RU" dirty="0" err="1">
                <a:latin typeface="Times New Roman" pitchFamily="18" charset="0"/>
                <a:cs typeface="Times New Roman" pitchFamily="18" charset="0"/>
              </a:rPr>
              <a:t>циклів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породженні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відкриттям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нових</a:t>
            </a:r>
            <a:r>
              <a:rPr lang="ru-RU" dirty="0">
                <a:latin typeface="Times New Roman" pitchFamily="18" charset="0"/>
                <a:cs typeface="Times New Roman" pitchFamily="18" charset="0"/>
              </a:rPr>
              <a:t> характеристик товару, </a:t>
            </a:r>
            <a:r>
              <a:rPr lang="ru-RU" dirty="0" err="1">
                <a:latin typeface="Times New Roman" pitchFamily="18" charset="0"/>
                <a:cs typeface="Times New Roman" pitchFamily="18" charset="0"/>
              </a:rPr>
              <a:t>нових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способів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появою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споживачів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Наприклад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збут</a:t>
            </a:r>
            <a:r>
              <a:rPr lang="ru-RU" dirty="0">
                <a:latin typeface="Times New Roman" pitchFamily="18" charset="0"/>
                <a:cs typeface="Times New Roman" pitchFamily="18" charset="0"/>
              </a:rPr>
              <a:t> нейлону </a:t>
            </a:r>
            <a:r>
              <a:rPr lang="ru-RU" dirty="0" err="1">
                <a:latin typeface="Times New Roman" pitchFamily="18" charset="0"/>
                <a:cs typeface="Times New Roman" pitchFamily="18" charset="0"/>
              </a:rPr>
              <a:t>зростав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разів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внаслідок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спочатку</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виробництва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парашутів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панчіх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білизни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сорочок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килимового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покриття</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4088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912"/>
            <a:ext cx="8229600" cy="1143000"/>
          </a:xfrm>
        </p:spPr>
        <p:txBody>
          <a:bodyPr>
            <a:normAutofit fontScale="90000"/>
          </a:bodyPr>
          <a:lstStyle/>
          <a:p>
            <a:r>
              <a:rPr lang="uk-UA" b="1" i="1" dirty="0"/>
              <a:t>Основні характеристики товару.</a:t>
            </a:r>
            <a:endParaRPr lang="ru-RU" b="1" i="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749937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758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ru-RU"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340768"/>
            <a:ext cx="5233739" cy="535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70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Кожен товар має споживні властивості. До них відносять:</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560661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4077072"/>
            <a:ext cx="3744416" cy="253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238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562" y="2924944"/>
            <a:ext cx="4497945" cy="359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243408"/>
            <a:ext cx="8229600" cy="1143000"/>
          </a:xfrm>
        </p:spPr>
        <p:txBody>
          <a:bodyPr>
            <a:normAutofit/>
          </a:bodyPr>
          <a:lstStyle/>
          <a:p>
            <a:pPr lvl="0"/>
            <a:r>
              <a:rPr lang="en-US" sz="2500" b="1" i="1" dirty="0" smtClean="0">
                <a:latin typeface="Times New Roman" pitchFamily="18" charset="0"/>
                <a:cs typeface="Times New Roman" pitchFamily="18" charset="0"/>
              </a:rPr>
              <a:t>2. </a:t>
            </a:r>
            <a:r>
              <a:rPr lang="uk-UA" sz="2500" b="1" i="1" dirty="0" smtClean="0">
                <a:latin typeface="Times New Roman" pitchFamily="18" charset="0"/>
                <a:cs typeface="Times New Roman" pitchFamily="18" charset="0"/>
              </a:rPr>
              <a:t>Класифікація товарів</a:t>
            </a:r>
            <a:r>
              <a:rPr lang="ru-RU" sz="2500" b="1" i="1" dirty="0" smtClean="0">
                <a:latin typeface="Times New Roman" pitchFamily="18" charset="0"/>
                <a:cs typeface="Times New Roman" pitchFamily="18" charset="0"/>
              </a:rPr>
              <a:t/>
            </a:r>
            <a:br>
              <a:rPr lang="ru-RU" sz="2500" b="1" i="1" dirty="0" smtClean="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777366729"/>
              </p:ext>
            </p:extLst>
          </p:nvPr>
        </p:nvGraphicFramePr>
        <p:xfrm>
          <a:off x="534380" y="808112"/>
          <a:ext cx="8291264" cy="211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611560" y="548680"/>
            <a:ext cx="8136904" cy="707886"/>
          </a:xfrm>
          <a:prstGeom prst="rect">
            <a:avLst/>
          </a:prstGeom>
        </p:spPr>
        <p:txBody>
          <a:bodyPr wrap="square">
            <a:spAutoFit/>
          </a:bodyPr>
          <a:lstStyle/>
          <a:p>
            <a:r>
              <a:rPr lang="uk-UA" sz="2000" dirty="0">
                <a:latin typeface="Times New Roman" pitchFamily="18" charset="0"/>
                <a:cs typeface="Times New Roman" pitchFamily="18" charset="0"/>
              </a:rPr>
              <a:t>Всі товари і послуги, які представлені на ринку, можна розділити на дві великі групи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52769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a:latin typeface="Times New Roman" pitchFamily="18" charset="0"/>
                <a:cs typeface="Times New Roman" pitchFamily="18" charset="0"/>
              </a:rPr>
              <a:t>До </a:t>
            </a:r>
            <a:r>
              <a:rPr lang="uk-UA" sz="2000" b="1" dirty="0">
                <a:latin typeface="Times New Roman" pitchFamily="18" charset="0"/>
                <a:cs typeface="Times New Roman" pitchFamily="18" charset="0"/>
              </a:rPr>
              <a:t>товарів широкого споживання </a:t>
            </a:r>
            <a:r>
              <a:rPr lang="uk-UA" sz="2000" dirty="0">
                <a:latin typeface="Times New Roman" pitchFamily="18" charset="0"/>
                <a:cs typeface="Times New Roman" pitchFamily="18" charset="0"/>
              </a:rPr>
              <a:t>відносяться товари, які купуються кінцевими споживачами для особистого споживання. До цієї групи товарів відносяться:</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52182277"/>
              </p:ext>
            </p:extLst>
          </p:nvPr>
        </p:nvGraphicFramePr>
        <p:xfrm>
          <a:off x="251520" y="1196752"/>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26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71500"/>
            <a:ext cx="85725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512" y="413792"/>
            <a:ext cx="8784976" cy="1143000"/>
          </a:xfrm>
        </p:spPr>
        <p:txBody>
          <a:bodyPr>
            <a:noAutofit/>
          </a:bodyPr>
          <a:lstStyle/>
          <a:p>
            <a:pPr algn="just"/>
            <a:r>
              <a:rPr lang="uk-UA" sz="2000" b="1" dirty="0">
                <a:latin typeface="Times New Roman" pitchFamily="18" charset="0"/>
                <a:cs typeface="Times New Roman" pitchFamily="18" charset="0"/>
              </a:rPr>
              <a:t>Товари виробничого призначення </a:t>
            </a:r>
            <a:r>
              <a:rPr lang="uk-UA" sz="2000" i="1" dirty="0">
                <a:latin typeface="Times New Roman" pitchFamily="18" charset="0"/>
                <a:cs typeface="Times New Roman" pitchFamily="18" charset="0"/>
              </a:rPr>
              <a:t>– </a:t>
            </a:r>
            <a:r>
              <a:rPr lang="uk-UA" sz="2000" dirty="0">
                <a:latin typeface="Times New Roman" pitchFamily="18" charset="0"/>
                <a:cs typeface="Times New Roman" pitchFamily="18" charset="0"/>
              </a:rPr>
              <a:t>це товари, які купують для подальшої переробки або використання у господарській діяльності. Таким чином, різниця між товарами широкого вжитку та товарами виробничого призначення полягає в цілі, для якої купується товар</a:t>
            </a:r>
            <a:r>
              <a:rPr lang="uk-UA"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Товари виробничого призначення поділяються на три групи: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472523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60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65494108"/>
              </p:ext>
            </p:extLst>
          </p:nvPr>
        </p:nvGraphicFramePr>
        <p:xfrm>
          <a:off x="251520" y="260648"/>
          <a:ext cx="8712968" cy="7776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844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4523</Words>
  <Application>Microsoft Office PowerPoint</Application>
  <PresentationFormat>Экран (4:3)</PresentationFormat>
  <Paragraphs>235</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ТЕМА 7. МАРКЕТИНГОВА ТОВАРНА ПОЛІТИКА </vt:lpstr>
      <vt:lpstr>1. Товар, його характеристики. Споживчі властивості товару </vt:lpstr>
      <vt:lpstr>Товар – це все те, що може бути запропоноване на ринку для придбання, використання і споживання з метою задоволення потреб покупців.</vt:lpstr>
      <vt:lpstr>Основні характеристики товару.</vt:lpstr>
      <vt:lpstr>Кожен товар має споживні властивості. До них відносять: </vt:lpstr>
      <vt:lpstr>2. Класифікація товарів </vt:lpstr>
      <vt:lpstr>До товарів широкого споживання відносяться товари, які купуються кінцевими споживачами для особистого споживання. До цієї групи товарів відносяться: </vt:lpstr>
      <vt:lpstr>Товари виробничого призначення – це товари, які купують для подальшої переробки або використання у господарській діяльності. Таким чином, різниця між товарами широкого вжитку та товарами виробничого призначення полягає в цілі, для якої купується товар.  Товари виробничого призначення поділяються на три групи:   </vt:lpstr>
      <vt:lpstr>Презентация PowerPoint</vt:lpstr>
      <vt:lpstr>3. Товарна марка, її значення для фірми та використання </vt:lpstr>
      <vt:lpstr>Презентация PowerPoint</vt:lpstr>
      <vt:lpstr>Процес рішення щодо товарної марки для конкретного товару складається з таких етапів: </vt:lpstr>
      <vt:lpstr>Презентация PowerPoint</vt:lpstr>
      <vt:lpstr>4. Упаковка як одне із знарядь маркетингу </vt:lpstr>
      <vt:lpstr>Презентация PowerPoint</vt:lpstr>
      <vt:lpstr>Щоб прийняти рішення про упаковку необхідно: </vt:lpstr>
      <vt:lpstr>Презентация PowerPoint</vt:lpstr>
      <vt:lpstr>5. Послуги для клієнта як елемент товарної політики </vt:lpstr>
      <vt:lpstr>При створенні сервісної служби працівнику маркетингу необхідно вирішити: </vt:lpstr>
      <vt:lpstr>Комплекс послуг, які надаватимуться  Сюди включають:</vt:lpstr>
      <vt:lpstr>Рівень сервісу. Покупці прагнуть не лише отримати певний вид сервісу, але й щоб він був належної якості. Тому фірмі необхідно постійно слідкувати за тим, щоб рівень її послуг відповідав рівню послуг конкурента та задовольняв потреби споживачів. Виявити недоліки в системі сервісу можна за допомогою таких прийомів: </vt:lpstr>
      <vt:lpstr>  6. Формування асортименту товарів – складова товарної політики </vt:lpstr>
      <vt:lpstr>Презентация PowerPoint</vt:lpstr>
      <vt:lpstr>7. Процес розвитку нового товару, його основні етапи </vt:lpstr>
      <vt:lpstr>Важливою складовою частиною маркетингової товарної політики є процес створення нових товарів та їх реалізація. Нові товари можуть з’явитися у компанії двома шляхами: </vt:lpstr>
      <vt:lpstr>Новий товар – це такий товар, який більша частина покупців на ринку визнає новим (таким, що відрізняється від існуючих). Новий товар може бути оригінальним, удосконаленим, модифікованим або новою моделлю. Щоб товар - новинка не потерпів на ринку невдач працівники маркетингу повинні добре проаналізувати кожну стадію створення нового товару.</vt:lpstr>
      <vt:lpstr>Генерація ідей </vt:lpstr>
      <vt:lpstr>Відбір ідей</vt:lpstr>
      <vt:lpstr>Розробка стратегії маркетингу </vt:lpstr>
      <vt:lpstr>Аналіз можливостей виробництва і збуту На цьому етапі оцінюється ділова привабливість пропозиції. Для цього необхідно проаналізувати намічені контрольні показники продажу, витрат та прибутку, щоб переконатися у їх відповідності до цілей фірми. Якщо результати аналізу задовільні, по приступають до наступного етапу. Створення прототипів Поки що товар існує у формі словесного опису, креслень чи моделі. Якщо проект успішно подолав етап економічного аналізу, він переходить в стадію створення прототипів – перших дослідних зразків.   Відділ досліджень та розробок створює один або кілька варіантів фізичного втілення товарного замислу з надією отримати взірець, який буде відповідати таким вимогам:  </vt:lpstr>
      <vt:lpstr>Презентация PowerPoint</vt:lpstr>
      <vt:lpstr>8. Етапи життєвого циклу товарів </vt:lpstr>
      <vt:lpstr>Презентация PowerPoint</vt:lpstr>
      <vt:lpstr>Етап впровадження </vt:lpstr>
      <vt:lpstr>Етап зростання </vt:lpstr>
      <vt:lpstr>Етап зрілості </vt:lpstr>
      <vt:lpstr>Етап спаду </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МАРКЕТИНГОВА ТОВАРНА ПОЛІТИКА</dc:title>
  <dc:creator>Admin</dc:creator>
  <cp:lastModifiedBy>User</cp:lastModifiedBy>
  <cp:revision>8</cp:revision>
  <dcterms:created xsi:type="dcterms:W3CDTF">2022-03-18T18:36:33Z</dcterms:created>
  <dcterms:modified xsi:type="dcterms:W3CDTF">2022-04-16T18:27:05Z</dcterms:modified>
</cp:coreProperties>
</file>