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2" r:id="rId4"/>
    <p:sldId id="261" r:id="rId5"/>
    <p:sldId id="260" r:id="rId6"/>
    <p:sldId id="259" r:id="rId7"/>
    <p:sldId id="258" r:id="rId8"/>
    <p:sldId id="257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>
        <p:scale>
          <a:sx n="56" d="100"/>
          <a:sy n="56" d="100"/>
        </p:scale>
        <p:origin x="-1896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8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1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7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0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2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4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8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C58A-ABF8-4E9B-BF53-8DF25458D404}" type="datetimeFigureOut">
              <a:rPr lang="ru-RU" smtClean="0"/>
              <a:t>22.12.2023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20A9-6D39-4E54-AE22-FDABE4B47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9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1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43"/>
            <a:ext cx="12123124" cy="68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 Windows</cp:lastModifiedBy>
  <cp:revision>6</cp:revision>
  <dcterms:created xsi:type="dcterms:W3CDTF">2022-11-10T09:31:32Z</dcterms:created>
  <dcterms:modified xsi:type="dcterms:W3CDTF">2023-12-22T12:37:56Z</dcterms:modified>
</cp:coreProperties>
</file>