
<file path=[Content_Types].xml><?xml version="1.0" encoding="utf-8"?>
<Types xmlns="http://schemas.openxmlformats.org/package/2006/content-types">
  <Default Extension="jfif" ContentType="image/jpeg"/>
  <Default Extension="png" ContentType="image/png"/>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109" r:id="rId1"/>
    <p:sldMasterId id="2147484135" r:id="rId2"/>
  </p:sldMasterIdLst>
  <p:notesMasterIdLst>
    <p:notesMasterId r:id="rId46"/>
  </p:notesMasterIdLst>
  <p:handoutMasterIdLst>
    <p:handoutMasterId r:id="rId47"/>
  </p:handoutMasterIdLst>
  <p:sldIdLst>
    <p:sldId id="261" r:id="rId3"/>
    <p:sldId id="661" r:id="rId4"/>
    <p:sldId id="681" r:id="rId5"/>
    <p:sldId id="677" r:id="rId6"/>
    <p:sldId id="676" r:id="rId7"/>
    <p:sldId id="680" r:id="rId8"/>
    <p:sldId id="678" r:id="rId9"/>
    <p:sldId id="664" r:id="rId10"/>
    <p:sldId id="663" r:id="rId11"/>
    <p:sldId id="671" r:id="rId12"/>
    <p:sldId id="672" r:id="rId13"/>
    <p:sldId id="673" r:id="rId14"/>
    <p:sldId id="674" r:id="rId15"/>
    <p:sldId id="682" r:id="rId16"/>
    <p:sldId id="683" r:id="rId17"/>
    <p:sldId id="684" r:id="rId18"/>
    <p:sldId id="670" r:id="rId19"/>
    <p:sldId id="675" r:id="rId20"/>
    <p:sldId id="685" r:id="rId21"/>
    <p:sldId id="686" r:id="rId22"/>
    <p:sldId id="687" r:id="rId23"/>
    <p:sldId id="665" r:id="rId24"/>
    <p:sldId id="666" r:id="rId25"/>
    <p:sldId id="667" r:id="rId26"/>
    <p:sldId id="668" r:id="rId27"/>
    <p:sldId id="669" r:id="rId28"/>
    <p:sldId id="690" r:id="rId29"/>
    <p:sldId id="691" r:id="rId30"/>
    <p:sldId id="692" r:id="rId31"/>
    <p:sldId id="693" r:id="rId32"/>
    <p:sldId id="694" r:id="rId33"/>
    <p:sldId id="695" r:id="rId34"/>
    <p:sldId id="696" r:id="rId35"/>
    <p:sldId id="697" r:id="rId36"/>
    <p:sldId id="698" r:id="rId37"/>
    <p:sldId id="699" r:id="rId38"/>
    <p:sldId id="700" r:id="rId39"/>
    <p:sldId id="702" r:id="rId40"/>
    <p:sldId id="703" r:id="rId41"/>
    <p:sldId id="704" r:id="rId42"/>
    <p:sldId id="646" r:id="rId43"/>
    <p:sldId id="705" r:id="rId44"/>
    <p:sldId id="576" r:id="rId45"/>
  </p:sldIdLst>
  <p:sldSz cx="9144000" cy="6858000" type="screen4x3"/>
  <p:notesSz cx="6858000" cy="9144000"/>
  <p:defaultTextStyle>
    <a:defPPr>
      <a:defRPr lang="uk-UA"/>
    </a:defPPr>
    <a:lvl1pPr algn="ctr" rtl="0" fontAlgn="base">
      <a:spcBef>
        <a:spcPct val="0"/>
      </a:spcBef>
      <a:spcAft>
        <a:spcPct val="0"/>
      </a:spcAft>
      <a:defRPr kumimoji="1" sz="2400" kern="1200">
        <a:solidFill>
          <a:schemeClr val="tx1"/>
        </a:solidFill>
        <a:latin typeface="Times New Roman" pitchFamily="18" charset="0"/>
        <a:ea typeface="+mn-ea"/>
        <a:cs typeface="+mn-cs"/>
      </a:defRPr>
    </a:lvl1pPr>
    <a:lvl2pPr marL="457200" algn="ctr" rtl="0" fontAlgn="base">
      <a:spcBef>
        <a:spcPct val="0"/>
      </a:spcBef>
      <a:spcAft>
        <a:spcPct val="0"/>
      </a:spcAft>
      <a:defRPr kumimoji="1" sz="2400" kern="1200">
        <a:solidFill>
          <a:schemeClr val="tx1"/>
        </a:solidFill>
        <a:latin typeface="Times New Roman" pitchFamily="18" charset="0"/>
        <a:ea typeface="+mn-ea"/>
        <a:cs typeface="+mn-cs"/>
      </a:defRPr>
    </a:lvl2pPr>
    <a:lvl3pPr marL="914400" algn="ctr" rtl="0" fontAlgn="base">
      <a:spcBef>
        <a:spcPct val="0"/>
      </a:spcBef>
      <a:spcAft>
        <a:spcPct val="0"/>
      </a:spcAft>
      <a:defRPr kumimoji="1" sz="2400" kern="1200">
        <a:solidFill>
          <a:schemeClr val="tx1"/>
        </a:solidFill>
        <a:latin typeface="Times New Roman" pitchFamily="18" charset="0"/>
        <a:ea typeface="+mn-ea"/>
        <a:cs typeface="+mn-cs"/>
      </a:defRPr>
    </a:lvl3pPr>
    <a:lvl4pPr marL="1371600" algn="ctr" rtl="0" fontAlgn="base">
      <a:spcBef>
        <a:spcPct val="0"/>
      </a:spcBef>
      <a:spcAft>
        <a:spcPct val="0"/>
      </a:spcAft>
      <a:defRPr kumimoji="1" sz="2400" kern="1200">
        <a:solidFill>
          <a:schemeClr val="tx1"/>
        </a:solidFill>
        <a:latin typeface="Times New Roman" pitchFamily="18" charset="0"/>
        <a:ea typeface="+mn-ea"/>
        <a:cs typeface="+mn-cs"/>
      </a:defRPr>
    </a:lvl4pPr>
    <a:lvl5pPr marL="1828800" algn="ctr" rtl="0" fontAlgn="base">
      <a:spcBef>
        <a:spcPct val="0"/>
      </a:spcBef>
      <a:spcAft>
        <a:spcPct val="0"/>
      </a:spcAft>
      <a:defRPr kumimoji="1" sz="2400" kern="1200">
        <a:solidFill>
          <a:schemeClr val="tx1"/>
        </a:solidFill>
        <a:latin typeface="Times New Roman" pitchFamily="18" charset="0"/>
        <a:ea typeface="+mn-ea"/>
        <a:cs typeface="+mn-cs"/>
      </a:defRPr>
    </a:lvl5pPr>
    <a:lvl6pPr marL="2286000" algn="l" defTabSz="914400" rtl="0" eaLnBrk="1" latinLnBrk="0" hangingPunct="1">
      <a:defRPr kumimoji="1" sz="2400" kern="1200">
        <a:solidFill>
          <a:schemeClr val="tx1"/>
        </a:solidFill>
        <a:latin typeface="Times New Roman" pitchFamily="18" charset="0"/>
        <a:ea typeface="+mn-ea"/>
        <a:cs typeface="+mn-cs"/>
      </a:defRPr>
    </a:lvl6pPr>
    <a:lvl7pPr marL="2743200" algn="l" defTabSz="914400" rtl="0" eaLnBrk="1" latinLnBrk="0" hangingPunct="1">
      <a:defRPr kumimoji="1" sz="2400" kern="1200">
        <a:solidFill>
          <a:schemeClr val="tx1"/>
        </a:solidFill>
        <a:latin typeface="Times New Roman" pitchFamily="18" charset="0"/>
        <a:ea typeface="+mn-ea"/>
        <a:cs typeface="+mn-cs"/>
      </a:defRPr>
    </a:lvl7pPr>
    <a:lvl8pPr marL="3200400" algn="l" defTabSz="914400" rtl="0" eaLnBrk="1" latinLnBrk="0" hangingPunct="1">
      <a:defRPr kumimoji="1" sz="2400" kern="1200">
        <a:solidFill>
          <a:schemeClr val="tx1"/>
        </a:solidFill>
        <a:latin typeface="Times New Roman" pitchFamily="18" charset="0"/>
        <a:ea typeface="+mn-ea"/>
        <a:cs typeface="+mn-cs"/>
      </a:defRPr>
    </a:lvl8pPr>
    <a:lvl9pPr marL="3657600" algn="l" defTabSz="914400" rtl="0" eaLnBrk="1" latinLnBrk="0" hangingPunct="1">
      <a:defRPr kumimoji="1" sz="2400" kern="1200">
        <a:solidFill>
          <a:schemeClr val="tx1"/>
        </a:solidFill>
        <a:latin typeface="Times New Roman" pitchFamily="18"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3F3F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Нет стиля, нет сетки">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8603" autoAdjust="0"/>
    <p:restoredTop sz="93738" autoAdjust="0"/>
  </p:normalViewPr>
  <p:slideViewPr>
    <p:cSldViewPr>
      <p:cViewPr varScale="1">
        <p:scale>
          <a:sx n="80" d="100"/>
          <a:sy n="80" d="100"/>
        </p:scale>
        <p:origin x="1320" y="90"/>
      </p:cViewPr>
      <p:guideLst>
        <p:guide orient="horz" pos="2160"/>
        <p:guide pos="2880"/>
      </p:guideLst>
    </p:cSldViewPr>
  </p:slideViewPr>
  <p:outlineViewPr>
    <p:cViewPr>
      <p:scale>
        <a:sx n="33" d="100"/>
        <a:sy n="33" d="100"/>
      </p:scale>
      <p:origin x="270" y="0"/>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60" d="100"/>
          <a:sy n="60" d="100"/>
        </p:scale>
        <p:origin x="-2490" y="-72"/>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handoutMaster" Target="handoutMasters/handoutMaster1.xml"/><Relationship Id="rId50" Type="http://schemas.openxmlformats.org/officeDocument/2006/relationships/theme" Target="theme/them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slide" Target="slides/slide39.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presProps" Target="presProps.xml"/><Relationship Id="rId8" Type="http://schemas.openxmlformats.org/officeDocument/2006/relationships/slide" Target="slides/slide6.xml"/><Relationship Id="rId51"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pPr>
              <a:defRPr/>
            </a:pPr>
            <a:endParaRPr lang="uk-UA"/>
          </a:p>
        </p:txBody>
      </p:sp>
      <p:sp>
        <p:nvSpPr>
          <p:cNvPr id="3" name="Дата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pPr>
              <a:defRPr/>
            </a:pPr>
            <a:fld id="{27F5F0BB-52B4-4897-B624-826F7DAD56BF}" type="datetimeFigureOut">
              <a:rPr lang="uk-UA"/>
              <a:pPr>
                <a:defRPr/>
              </a:pPr>
              <a:t>01.05.2024</a:t>
            </a:fld>
            <a:endParaRPr lang="uk-UA"/>
          </a:p>
        </p:txBody>
      </p:sp>
      <p:sp>
        <p:nvSpPr>
          <p:cNvPr id="4" name="Нижний колонтитул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pPr>
              <a:defRPr/>
            </a:pPr>
            <a:endParaRPr lang="uk-UA"/>
          </a:p>
        </p:txBody>
      </p:sp>
      <p:sp>
        <p:nvSpPr>
          <p:cNvPr id="5" name="Номер слайда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pPr>
              <a:defRPr/>
            </a:pPr>
            <a:fld id="{0C300085-13B9-4F5D-A784-8BF6924CB684}" type="slidenum">
              <a:rPr lang="uk-UA"/>
              <a:pPr>
                <a:defRPr/>
              </a:pPr>
              <a:t>‹#›</a:t>
            </a:fld>
            <a:endParaRPr lang="uk-UA"/>
          </a:p>
        </p:txBody>
      </p:sp>
    </p:spTree>
    <p:extLst>
      <p:ext uri="{BB962C8B-B14F-4D97-AF65-F5344CB8AC3E}">
        <p14:creationId xmlns:p14="http://schemas.microsoft.com/office/powerpoint/2010/main" val="251188636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1024372-951D-4A42-9526-7C93E97D5390}" type="datetimeFigureOut">
              <a:rPr lang="ru-RU" smtClean="0"/>
              <a:t>01.05.2024</a:t>
            </a:fld>
            <a:endParaRPr lang="ru-RU"/>
          </a:p>
        </p:txBody>
      </p:sp>
      <p:sp>
        <p:nvSpPr>
          <p:cNvPr id="4" name="Образ слайда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7C8160E-329D-4789-99E0-F7AEAE497D58}" type="slidenum">
              <a:rPr lang="ru-RU" smtClean="0"/>
              <a:t>‹#›</a:t>
            </a:fld>
            <a:endParaRPr lang="ru-RU"/>
          </a:p>
        </p:txBody>
      </p:sp>
    </p:spTree>
    <p:extLst>
      <p:ext uri="{BB962C8B-B14F-4D97-AF65-F5344CB8AC3E}">
        <p14:creationId xmlns:p14="http://schemas.microsoft.com/office/powerpoint/2010/main" val="262933214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143000" y="1122363"/>
            <a:ext cx="6858000" cy="2387600"/>
          </a:xfrm>
        </p:spPr>
        <p:txBody>
          <a:bodyPr anchor="b"/>
          <a:lstStyle>
            <a:lvl1pPr algn="ctr">
              <a:defRPr sz="4500"/>
            </a:lvl1pPr>
          </a:lstStyle>
          <a:p>
            <a:r>
              <a:rPr lang="ru-RU" smtClean="0"/>
              <a:t>Образец заголовка</a:t>
            </a:r>
            <a:endParaRPr lang="ru-RU"/>
          </a:p>
        </p:txBody>
      </p:sp>
      <p:sp>
        <p:nvSpPr>
          <p:cNvPr id="3" name="Подзаголовок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pPr>
              <a:defRPr/>
            </a:pPr>
            <a:fld id="{F6D2420B-A1B9-47F6-B4D1-98282297FE3F}" type="datetimeFigureOut">
              <a:rPr lang="ru-RU" smtClean="0"/>
              <a:pPr>
                <a:defRPr/>
              </a:pPr>
              <a:t>01.05.2024</a:t>
            </a:fld>
            <a:endParaRPr lang="ru-RU"/>
          </a:p>
        </p:txBody>
      </p:sp>
      <p:sp>
        <p:nvSpPr>
          <p:cNvPr id="5" name="Нижний колонтитул 4"/>
          <p:cNvSpPr>
            <a:spLocks noGrp="1"/>
          </p:cNvSpPr>
          <p:nvPr>
            <p:ph type="ftr" sz="quarter" idx="11"/>
          </p:nvPr>
        </p:nvSpPr>
        <p:spPr/>
        <p:txBody>
          <a:bodyPr/>
          <a:lstStyle/>
          <a:p>
            <a:pPr>
              <a:defRPr/>
            </a:pPr>
            <a:endParaRPr lang="ru-RU"/>
          </a:p>
        </p:txBody>
      </p:sp>
      <p:sp>
        <p:nvSpPr>
          <p:cNvPr id="6" name="Номер слайда 5"/>
          <p:cNvSpPr>
            <a:spLocks noGrp="1"/>
          </p:cNvSpPr>
          <p:nvPr>
            <p:ph type="sldNum" sz="quarter" idx="12"/>
          </p:nvPr>
        </p:nvSpPr>
        <p:spPr/>
        <p:txBody>
          <a:bodyPr/>
          <a:lstStyle/>
          <a:p>
            <a:pPr>
              <a:defRPr/>
            </a:pPr>
            <a:fld id="{BFC3C2AB-1958-4036-96E6-BAB03605D49E}" type="slidenum">
              <a:rPr lang="ru-RU" smtClean="0"/>
              <a:pPr>
                <a:defRPr/>
              </a:pPr>
              <a:t>‹#›</a:t>
            </a:fld>
            <a:endParaRPr lang="ru-RU"/>
          </a:p>
        </p:txBody>
      </p:sp>
    </p:spTree>
    <p:extLst>
      <p:ext uri="{BB962C8B-B14F-4D97-AF65-F5344CB8AC3E}">
        <p14:creationId xmlns:p14="http://schemas.microsoft.com/office/powerpoint/2010/main" val="4101357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pPr>
              <a:defRPr/>
            </a:pPr>
            <a:fld id="{A21085E1-6551-4ABE-9B5B-2B1910EAD040}" type="datetimeFigureOut">
              <a:rPr lang="ru-RU" smtClean="0"/>
              <a:pPr>
                <a:defRPr/>
              </a:pPr>
              <a:t>01.05.2024</a:t>
            </a:fld>
            <a:endParaRPr lang="ru-RU"/>
          </a:p>
        </p:txBody>
      </p:sp>
      <p:sp>
        <p:nvSpPr>
          <p:cNvPr id="5" name="Нижний колонтитул 4"/>
          <p:cNvSpPr>
            <a:spLocks noGrp="1"/>
          </p:cNvSpPr>
          <p:nvPr>
            <p:ph type="ftr" sz="quarter" idx="11"/>
          </p:nvPr>
        </p:nvSpPr>
        <p:spPr/>
        <p:txBody>
          <a:bodyPr/>
          <a:lstStyle/>
          <a:p>
            <a:pPr>
              <a:defRPr/>
            </a:pPr>
            <a:endParaRPr lang="ru-RU"/>
          </a:p>
        </p:txBody>
      </p:sp>
      <p:sp>
        <p:nvSpPr>
          <p:cNvPr id="6" name="Номер слайда 5"/>
          <p:cNvSpPr>
            <a:spLocks noGrp="1"/>
          </p:cNvSpPr>
          <p:nvPr>
            <p:ph type="sldNum" sz="quarter" idx="12"/>
          </p:nvPr>
        </p:nvSpPr>
        <p:spPr/>
        <p:txBody>
          <a:bodyPr/>
          <a:lstStyle/>
          <a:p>
            <a:pPr>
              <a:defRPr/>
            </a:pPr>
            <a:fld id="{4CD1A1CA-CA96-48F7-A442-0DCD8556E027}" type="slidenum">
              <a:rPr lang="ru-RU" smtClean="0"/>
              <a:pPr>
                <a:defRPr/>
              </a:pPr>
              <a:t>‹#›</a:t>
            </a:fld>
            <a:endParaRPr lang="ru-RU"/>
          </a:p>
        </p:txBody>
      </p:sp>
    </p:spTree>
    <p:extLst>
      <p:ext uri="{BB962C8B-B14F-4D97-AF65-F5344CB8AC3E}">
        <p14:creationId xmlns:p14="http://schemas.microsoft.com/office/powerpoint/2010/main" val="237576706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543675" y="365125"/>
            <a:ext cx="1971675" cy="5811838"/>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628650" y="365125"/>
            <a:ext cx="5800725" cy="5811838"/>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pPr>
              <a:defRPr/>
            </a:pPr>
            <a:fld id="{1EFE440C-77EF-42F9-8BB0-11549C640973}" type="datetimeFigureOut">
              <a:rPr lang="ru-RU" smtClean="0"/>
              <a:pPr>
                <a:defRPr/>
              </a:pPr>
              <a:t>01.05.2024</a:t>
            </a:fld>
            <a:endParaRPr lang="ru-RU"/>
          </a:p>
        </p:txBody>
      </p:sp>
      <p:sp>
        <p:nvSpPr>
          <p:cNvPr id="5" name="Нижний колонтитул 4"/>
          <p:cNvSpPr>
            <a:spLocks noGrp="1"/>
          </p:cNvSpPr>
          <p:nvPr>
            <p:ph type="ftr" sz="quarter" idx="11"/>
          </p:nvPr>
        </p:nvSpPr>
        <p:spPr/>
        <p:txBody>
          <a:bodyPr/>
          <a:lstStyle/>
          <a:p>
            <a:pPr>
              <a:defRPr/>
            </a:pPr>
            <a:endParaRPr lang="ru-RU"/>
          </a:p>
        </p:txBody>
      </p:sp>
      <p:sp>
        <p:nvSpPr>
          <p:cNvPr id="6" name="Номер слайда 5"/>
          <p:cNvSpPr>
            <a:spLocks noGrp="1"/>
          </p:cNvSpPr>
          <p:nvPr>
            <p:ph type="sldNum" sz="quarter" idx="12"/>
          </p:nvPr>
        </p:nvSpPr>
        <p:spPr/>
        <p:txBody>
          <a:bodyPr/>
          <a:lstStyle/>
          <a:p>
            <a:pPr>
              <a:defRPr/>
            </a:pPr>
            <a:fld id="{55D3177B-E777-44C0-88E5-C9EF88A1720B}" type="slidenum">
              <a:rPr lang="ru-RU" smtClean="0"/>
              <a:pPr>
                <a:defRPr/>
              </a:pPr>
              <a:t>‹#›</a:t>
            </a:fld>
            <a:endParaRPr lang="ru-RU"/>
          </a:p>
        </p:txBody>
      </p:sp>
    </p:spTree>
    <p:extLst>
      <p:ext uri="{BB962C8B-B14F-4D97-AF65-F5344CB8AC3E}">
        <p14:creationId xmlns:p14="http://schemas.microsoft.com/office/powerpoint/2010/main" val="374834011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cSld name="Заголовок, текст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914400" y="762000"/>
            <a:ext cx="8001000" cy="1143000"/>
          </a:xfrm>
        </p:spPr>
        <p:txBody>
          <a:bodyPr/>
          <a:lstStyle/>
          <a:p>
            <a:r>
              <a:rPr lang="ru-RU" smtClean="0"/>
              <a:t>Образец заголовка</a:t>
            </a:r>
            <a:endParaRPr lang="uk-UA"/>
          </a:p>
        </p:txBody>
      </p:sp>
      <p:sp>
        <p:nvSpPr>
          <p:cNvPr id="3" name="Текст 2"/>
          <p:cNvSpPr>
            <a:spLocks noGrp="1"/>
          </p:cNvSpPr>
          <p:nvPr>
            <p:ph type="body" sz="half" idx="1"/>
          </p:nvPr>
        </p:nvSpPr>
        <p:spPr>
          <a:xfrm>
            <a:off x="914400" y="2362200"/>
            <a:ext cx="3924300" cy="373380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uk-UA"/>
          </a:p>
        </p:txBody>
      </p:sp>
      <p:sp>
        <p:nvSpPr>
          <p:cNvPr id="4" name="Содержимое 3"/>
          <p:cNvSpPr>
            <a:spLocks noGrp="1"/>
          </p:cNvSpPr>
          <p:nvPr>
            <p:ph sz="half" idx="2"/>
          </p:nvPr>
        </p:nvSpPr>
        <p:spPr>
          <a:xfrm>
            <a:off x="4991100" y="2362200"/>
            <a:ext cx="3924300" cy="373380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uk-UA"/>
          </a:p>
        </p:txBody>
      </p:sp>
      <p:sp>
        <p:nvSpPr>
          <p:cNvPr id="5" name="Rectangle 8"/>
          <p:cNvSpPr>
            <a:spLocks noGrp="1" noChangeArrowheads="1"/>
          </p:cNvSpPr>
          <p:nvPr>
            <p:ph type="dt" sz="half" idx="10"/>
          </p:nvPr>
        </p:nvSpPr>
        <p:spPr>
          <a:ln/>
        </p:spPr>
        <p:txBody>
          <a:bodyPr/>
          <a:lstStyle>
            <a:lvl1pPr>
              <a:defRPr/>
            </a:lvl1pPr>
          </a:lstStyle>
          <a:p>
            <a:pPr>
              <a:defRPr/>
            </a:pPr>
            <a:endParaRPr lang="ru-RU"/>
          </a:p>
        </p:txBody>
      </p:sp>
      <p:sp>
        <p:nvSpPr>
          <p:cNvPr id="6" name="Rectangle 9"/>
          <p:cNvSpPr>
            <a:spLocks noGrp="1" noChangeArrowheads="1"/>
          </p:cNvSpPr>
          <p:nvPr>
            <p:ph type="ftr" sz="quarter" idx="11"/>
          </p:nvPr>
        </p:nvSpPr>
        <p:spPr>
          <a:ln/>
        </p:spPr>
        <p:txBody>
          <a:bodyPr/>
          <a:lstStyle>
            <a:lvl1pPr>
              <a:defRPr/>
            </a:lvl1pPr>
          </a:lstStyle>
          <a:p>
            <a:pPr>
              <a:defRPr/>
            </a:pPr>
            <a:endParaRPr lang="ru-RU"/>
          </a:p>
        </p:txBody>
      </p:sp>
      <p:sp>
        <p:nvSpPr>
          <p:cNvPr id="7" name="Rectangle 10"/>
          <p:cNvSpPr>
            <a:spLocks noGrp="1" noChangeArrowheads="1"/>
          </p:cNvSpPr>
          <p:nvPr>
            <p:ph type="sldNum" sz="quarter" idx="12"/>
          </p:nvPr>
        </p:nvSpPr>
        <p:spPr>
          <a:ln/>
        </p:spPr>
        <p:txBody>
          <a:bodyPr/>
          <a:lstStyle>
            <a:lvl1pPr>
              <a:defRPr/>
            </a:lvl1pPr>
          </a:lstStyle>
          <a:p>
            <a:fld id="{59A65391-EF9D-4316-9625-5688279609A5}" type="slidenum">
              <a:rPr lang="ru-RU" altLang="en-US"/>
              <a:pPr/>
              <a:t>‹#›</a:t>
            </a:fld>
            <a:endParaRPr lang="ru-RU" altLang="en-US"/>
          </a:p>
        </p:txBody>
      </p:sp>
    </p:spTree>
    <p:extLst>
      <p:ext uri="{BB962C8B-B14F-4D97-AF65-F5344CB8AC3E}">
        <p14:creationId xmlns:p14="http://schemas.microsoft.com/office/powerpoint/2010/main" val="2242259741"/>
      </p:ext>
    </p:extLst>
  </p:cSld>
  <p:clrMapOvr>
    <a:masterClrMapping/>
  </p:clrMapOv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143000" y="1122363"/>
            <a:ext cx="6858000" cy="2387600"/>
          </a:xfrm>
        </p:spPr>
        <p:txBody>
          <a:bodyPr anchor="b"/>
          <a:lstStyle>
            <a:lvl1pPr algn="ctr">
              <a:defRPr sz="4500"/>
            </a:lvl1pPr>
          </a:lstStyle>
          <a:p>
            <a:r>
              <a:rPr lang="ru-RU" smtClean="0"/>
              <a:t>Образец заголовка</a:t>
            </a:r>
            <a:endParaRPr lang="ru-RU"/>
          </a:p>
        </p:txBody>
      </p:sp>
      <p:sp>
        <p:nvSpPr>
          <p:cNvPr id="3" name="Подзаголовок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C7748FE6-CB82-4B60-960C-1364068B4F81}" type="datetimeFigureOut">
              <a:rPr kumimoji="0" lang="ru-RU" sz="9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01.05.2024</a:t>
            </a:fld>
            <a:endParaRPr kumimoji="0" lang="ru-RU" sz="9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Нижний колонтитул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9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Номер слайда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E38292D-B769-4988-881B-E52106DA36AF}" type="slidenum">
              <a:rPr kumimoji="0" lang="ru-RU" altLang="ru-RU" sz="9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ru-RU" altLang="ru-RU" sz="9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8977451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BCA2D4B9-1369-4F98-81E4-478362D99327}" type="datetimeFigureOut">
              <a:rPr kumimoji="0" lang="ru-RU" sz="9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01.05.2024</a:t>
            </a:fld>
            <a:endParaRPr kumimoji="0" lang="ru-RU" sz="9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Нижний колонтитул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9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Номер слайда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35E7071-9D1A-401E-B885-4FC369C92D24}" type="slidenum">
              <a:rPr kumimoji="0" lang="ru-RU" altLang="ru-RU" sz="9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ru-RU" altLang="ru-RU" sz="9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16132418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23888" y="1709739"/>
            <a:ext cx="7886700" cy="2852737"/>
          </a:xfrm>
        </p:spPr>
        <p:txBody>
          <a:bodyPr anchor="b"/>
          <a:lstStyle>
            <a:lvl1pPr>
              <a:defRPr sz="4500"/>
            </a:lvl1pPr>
          </a:lstStyle>
          <a:p>
            <a:r>
              <a:rPr lang="ru-RU" smtClean="0"/>
              <a:t>Образец заголовка</a:t>
            </a:r>
            <a:endParaRPr lang="ru-RU"/>
          </a:p>
        </p:txBody>
      </p:sp>
      <p:sp>
        <p:nvSpPr>
          <p:cNvPr id="3" name="Текст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0A24C057-7BA7-4FF2-9B5C-7484EB6C5359}" type="datetimeFigureOut">
              <a:rPr kumimoji="0" lang="ru-RU" sz="9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01.05.2024</a:t>
            </a:fld>
            <a:endParaRPr kumimoji="0" lang="ru-RU" sz="9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Нижний колонтитул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9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Номер слайда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581C5C8-776C-4A2F-B591-94CF40843D56}" type="slidenum">
              <a:rPr kumimoji="0" lang="ru-RU" altLang="ru-RU" sz="9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ru-RU" altLang="ru-RU" sz="9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8272761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sz="half" idx="1"/>
          </p:nvPr>
        </p:nvSpPr>
        <p:spPr>
          <a:xfrm>
            <a:off x="628650" y="1825625"/>
            <a:ext cx="3886200" cy="435133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Объект 3"/>
          <p:cNvSpPr>
            <a:spLocks noGrp="1"/>
          </p:cNvSpPr>
          <p:nvPr>
            <p:ph sz="half" idx="2"/>
          </p:nvPr>
        </p:nvSpPr>
        <p:spPr>
          <a:xfrm>
            <a:off x="4629150" y="1825625"/>
            <a:ext cx="3886200" cy="435133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530F2B90-3695-4188-B824-A5E35F4423D1}" type="datetimeFigureOut">
              <a:rPr kumimoji="0" lang="ru-RU" sz="9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01.05.2024</a:t>
            </a:fld>
            <a:endParaRPr kumimoji="0" lang="ru-RU" sz="9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Нижний колонтитул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9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7" name="Номер слайда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4D6D7BA-7C2A-45AD-A653-4D5BA528F7C0}" type="slidenum">
              <a:rPr kumimoji="0" lang="ru-RU" altLang="ru-RU" sz="9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ru-RU" altLang="ru-RU" sz="9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3265857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29841" y="365126"/>
            <a:ext cx="7886700" cy="1325563"/>
          </a:xfrm>
        </p:spPr>
        <p:txBody>
          <a:bodyPr/>
          <a:lstStyle/>
          <a:p>
            <a:r>
              <a:rPr lang="ru-RU" smtClean="0"/>
              <a:t>Образец заголовка</a:t>
            </a:r>
            <a:endParaRPr lang="ru-RU"/>
          </a:p>
        </p:txBody>
      </p:sp>
      <p:sp>
        <p:nvSpPr>
          <p:cNvPr id="3" name="Текст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ru-RU" smtClean="0"/>
              <a:t>Образец текста</a:t>
            </a:r>
          </a:p>
        </p:txBody>
      </p:sp>
      <p:sp>
        <p:nvSpPr>
          <p:cNvPr id="4" name="Объект 3"/>
          <p:cNvSpPr>
            <a:spLocks noGrp="1"/>
          </p:cNvSpPr>
          <p:nvPr>
            <p:ph sz="half" idx="2"/>
          </p:nvPr>
        </p:nvSpPr>
        <p:spPr>
          <a:xfrm>
            <a:off x="629842" y="2505075"/>
            <a:ext cx="3868340" cy="36845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ru-RU" smtClean="0"/>
              <a:t>Образец текста</a:t>
            </a:r>
          </a:p>
        </p:txBody>
      </p:sp>
      <p:sp>
        <p:nvSpPr>
          <p:cNvPr id="6" name="Объект 5"/>
          <p:cNvSpPr>
            <a:spLocks noGrp="1"/>
          </p:cNvSpPr>
          <p:nvPr>
            <p:ph sz="quarter" idx="4"/>
          </p:nvPr>
        </p:nvSpPr>
        <p:spPr>
          <a:xfrm>
            <a:off x="4629150" y="2505075"/>
            <a:ext cx="3887391" cy="36845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86479BEA-45A7-429B-B858-B40C2D74A93A}" type="datetimeFigureOut">
              <a:rPr kumimoji="0" lang="ru-RU" sz="9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01.05.2024</a:t>
            </a:fld>
            <a:endParaRPr kumimoji="0" lang="ru-RU" sz="9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8" name="Нижний колонтитул 7"/>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9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9" name="Номер слайда 8"/>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81C811E-67A2-4F63-AEF8-5D367F31EDB9}" type="slidenum">
              <a:rPr kumimoji="0" lang="ru-RU" altLang="ru-RU" sz="9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ru-RU" altLang="ru-RU" sz="9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2762314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06DBF899-9463-461E-A261-A48FA3B70C79}" type="datetimeFigureOut">
              <a:rPr kumimoji="0" lang="ru-RU" sz="9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01.05.2024</a:t>
            </a:fld>
            <a:endParaRPr kumimoji="0" lang="ru-RU" sz="9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4" name="Нижний колонтитул 3"/>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9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Номер слайда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B55A824-C666-4E4C-B31A-7AC799422C4C}" type="slidenum">
              <a:rPr kumimoji="0" lang="ru-RU" altLang="ru-RU" sz="9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ru-RU" altLang="ru-RU" sz="9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9199603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C167EEE8-CE50-455B-A792-7D7A8516E89A}" type="datetimeFigureOut">
              <a:rPr kumimoji="0" lang="ru-RU" sz="9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01.05.2024</a:t>
            </a:fld>
            <a:endParaRPr kumimoji="0" lang="ru-RU" sz="9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3" name="Нижний колонтитул 2"/>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9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4" name="Номер слайда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7AE1492-E2E8-49D7-9849-D1F4F5BA93AC}" type="slidenum">
              <a:rPr kumimoji="0" lang="ru-RU" altLang="ru-RU" sz="9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ru-RU" altLang="ru-RU" sz="9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6833332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pPr>
              <a:defRPr/>
            </a:pPr>
            <a:fld id="{6F045107-74CC-4BFD-9C9F-4EA0D53536DF}" type="datetimeFigureOut">
              <a:rPr lang="ru-RU" smtClean="0"/>
              <a:pPr>
                <a:defRPr/>
              </a:pPr>
              <a:t>01.05.2024</a:t>
            </a:fld>
            <a:endParaRPr lang="ru-RU"/>
          </a:p>
        </p:txBody>
      </p:sp>
      <p:sp>
        <p:nvSpPr>
          <p:cNvPr id="5" name="Нижний колонтитул 4"/>
          <p:cNvSpPr>
            <a:spLocks noGrp="1"/>
          </p:cNvSpPr>
          <p:nvPr>
            <p:ph type="ftr" sz="quarter" idx="11"/>
          </p:nvPr>
        </p:nvSpPr>
        <p:spPr/>
        <p:txBody>
          <a:bodyPr/>
          <a:lstStyle/>
          <a:p>
            <a:pPr>
              <a:defRPr/>
            </a:pPr>
            <a:endParaRPr lang="ru-RU"/>
          </a:p>
        </p:txBody>
      </p:sp>
      <p:sp>
        <p:nvSpPr>
          <p:cNvPr id="6" name="Номер слайда 5"/>
          <p:cNvSpPr>
            <a:spLocks noGrp="1"/>
          </p:cNvSpPr>
          <p:nvPr>
            <p:ph type="sldNum" sz="quarter" idx="12"/>
          </p:nvPr>
        </p:nvSpPr>
        <p:spPr/>
        <p:txBody>
          <a:bodyPr/>
          <a:lstStyle/>
          <a:p>
            <a:pPr>
              <a:defRPr/>
            </a:pPr>
            <a:fld id="{77288E87-F0C2-4432-BE39-FAECC28F5321}" type="slidenum">
              <a:rPr lang="ru-RU" smtClean="0"/>
              <a:pPr>
                <a:defRPr/>
              </a:pPr>
              <a:t>‹#›</a:t>
            </a:fld>
            <a:endParaRPr lang="ru-RU"/>
          </a:p>
        </p:txBody>
      </p:sp>
    </p:spTree>
    <p:extLst>
      <p:ext uri="{BB962C8B-B14F-4D97-AF65-F5344CB8AC3E}">
        <p14:creationId xmlns:p14="http://schemas.microsoft.com/office/powerpoint/2010/main" val="139831072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29841" y="457200"/>
            <a:ext cx="2949178" cy="1600200"/>
          </a:xfrm>
        </p:spPr>
        <p:txBody>
          <a:bodyPr anchor="b"/>
          <a:lstStyle>
            <a:lvl1pPr>
              <a:defRPr sz="2400"/>
            </a:lvl1pPr>
          </a:lstStyle>
          <a:p>
            <a:r>
              <a:rPr lang="ru-RU" smtClean="0"/>
              <a:t>Образец заголовка</a:t>
            </a:r>
            <a:endParaRPr lang="ru-RU"/>
          </a:p>
        </p:txBody>
      </p:sp>
      <p:sp>
        <p:nvSpPr>
          <p:cNvPr id="3" name="Объект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ru-RU" smtClean="0"/>
              <a:t>Образец текста</a:t>
            </a:r>
          </a:p>
        </p:txBody>
      </p:sp>
      <p:sp>
        <p:nvSpPr>
          <p:cNvPr id="5" name="Дата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892909DC-AE89-4CF7-9CA3-75EE795AEAE6}" type="datetimeFigureOut">
              <a:rPr kumimoji="0" lang="ru-RU" sz="9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01.05.2024</a:t>
            </a:fld>
            <a:endParaRPr kumimoji="0" lang="ru-RU" sz="9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Нижний колонтитул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9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7" name="Номер слайда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2B27C76-64D4-4688-804C-A983EF0DD69E}" type="slidenum">
              <a:rPr kumimoji="0" lang="ru-RU" altLang="ru-RU" sz="9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ru-RU" altLang="ru-RU" sz="9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3905916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29841" y="457200"/>
            <a:ext cx="2949178" cy="1600200"/>
          </a:xfrm>
        </p:spPr>
        <p:txBody>
          <a:bodyPr anchor="b"/>
          <a:lstStyle>
            <a:lvl1pPr>
              <a:defRPr sz="2400"/>
            </a:lvl1pPr>
          </a:lstStyle>
          <a:p>
            <a:r>
              <a:rPr lang="ru-RU" smtClean="0"/>
              <a:t>Образец заголовка</a:t>
            </a:r>
            <a:endParaRPr lang="ru-RU"/>
          </a:p>
        </p:txBody>
      </p:sp>
      <p:sp>
        <p:nvSpPr>
          <p:cNvPr id="3" name="Рисунок 2"/>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ru-RU"/>
          </a:p>
        </p:txBody>
      </p:sp>
      <p:sp>
        <p:nvSpPr>
          <p:cNvPr id="4" name="Текст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ru-RU" smtClean="0"/>
              <a:t>Образец текста</a:t>
            </a:r>
          </a:p>
        </p:txBody>
      </p:sp>
      <p:sp>
        <p:nvSpPr>
          <p:cNvPr id="5" name="Дата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72EAAF58-55A3-4DC5-B330-B8D80251C2E7}" type="datetimeFigureOut">
              <a:rPr kumimoji="0" lang="ru-RU" sz="9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01.05.2024</a:t>
            </a:fld>
            <a:endParaRPr kumimoji="0" lang="ru-RU" sz="9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Нижний колонтитул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9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7" name="Номер слайда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04A6839-E421-4BA4-AF5D-A579067C0794}" type="slidenum">
              <a:rPr kumimoji="0" lang="ru-RU" altLang="ru-RU" sz="9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ru-RU" altLang="ru-RU" sz="9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4302109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CE650C2A-F90C-427D-9F3D-BBF390313B94}" type="datetimeFigureOut">
              <a:rPr kumimoji="0" lang="ru-RU" sz="9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01.05.2024</a:t>
            </a:fld>
            <a:endParaRPr kumimoji="0" lang="ru-RU" sz="9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Нижний колонтитул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9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Номер слайда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CC54A6C-918A-4AA8-9B6E-BD32D5A66E3A}" type="slidenum">
              <a:rPr kumimoji="0" lang="ru-RU" altLang="ru-RU" sz="9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ru-RU" altLang="ru-RU" sz="9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1402722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543675" y="365125"/>
            <a:ext cx="1971675" cy="5811838"/>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628650" y="365125"/>
            <a:ext cx="5800725" cy="5811838"/>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A707FC61-D220-449A-A556-6D7DD38BD60F}" type="datetimeFigureOut">
              <a:rPr kumimoji="0" lang="ru-RU" sz="9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01.05.2024</a:t>
            </a:fld>
            <a:endParaRPr kumimoji="0" lang="ru-RU" sz="9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Нижний колонтитул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9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Номер слайда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29F5AEF-A81D-4A7B-99AF-4B16F0B8EBD8}" type="slidenum">
              <a:rPr kumimoji="0" lang="ru-RU" altLang="ru-RU" sz="9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ru-RU" altLang="ru-RU" sz="9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5551732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23888" y="1709739"/>
            <a:ext cx="7886700" cy="2852737"/>
          </a:xfrm>
        </p:spPr>
        <p:txBody>
          <a:bodyPr anchor="b"/>
          <a:lstStyle>
            <a:lvl1pPr>
              <a:defRPr sz="4500"/>
            </a:lvl1pPr>
          </a:lstStyle>
          <a:p>
            <a:r>
              <a:rPr lang="ru-RU" smtClean="0"/>
              <a:t>Образец заголовка</a:t>
            </a:r>
            <a:endParaRPr lang="ru-RU"/>
          </a:p>
        </p:txBody>
      </p:sp>
      <p:sp>
        <p:nvSpPr>
          <p:cNvPr id="3" name="Текст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pPr>
              <a:defRPr/>
            </a:pPr>
            <a:fld id="{9867581D-D395-4C02-8516-91B887AFBD1E}" type="datetimeFigureOut">
              <a:rPr lang="ru-RU" smtClean="0"/>
              <a:pPr>
                <a:defRPr/>
              </a:pPr>
              <a:t>01.05.2024</a:t>
            </a:fld>
            <a:endParaRPr lang="ru-RU"/>
          </a:p>
        </p:txBody>
      </p:sp>
      <p:sp>
        <p:nvSpPr>
          <p:cNvPr id="5" name="Нижний колонтитул 4"/>
          <p:cNvSpPr>
            <a:spLocks noGrp="1"/>
          </p:cNvSpPr>
          <p:nvPr>
            <p:ph type="ftr" sz="quarter" idx="11"/>
          </p:nvPr>
        </p:nvSpPr>
        <p:spPr/>
        <p:txBody>
          <a:bodyPr/>
          <a:lstStyle/>
          <a:p>
            <a:pPr>
              <a:defRPr/>
            </a:pPr>
            <a:endParaRPr lang="ru-RU"/>
          </a:p>
        </p:txBody>
      </p:sp>
      <p:sp>
        <p:nvSpPr>
          <p:cNvPr id="6" name="Номер слайда 5"/>
          <p:cNvSpPr>
            <a:spLocks noGrp="1"/>
          </p:cNvSpPr>
          <p:nvPr>
            <p:ph type="sldNum" sz="quarter" idx="12"/>
          </p:nvPr>
        </p:nvSpPr>
        <p:spPr/>
        <p:txBody>
          <a:bodyPr/>
          <a:lstStyle/>
          <a:p>
            <a:pPr>
              <a:defRPr/>
            </a:pPr>
            <a:fld id="{784F8735-A12C-49B3-87D0-08183CCE32F7}" type="slidenum">
              <a:rPr lang="ru-RU" smtClean="0"/>
              <a:pPr>
                <a:defRPr/>
              </a:pPr>
              <a:t>‹#›</a:t>
            </a:fld>
            <a:endParaRPr lang="ru-RU"/>
          </a:p>
        </p:txBody>
      </p:sp>
    </p:spTree>
    <p:extLst>
      <p:ext uri="{BB962C8B-B14F-4D97-AF65-F5344CB8AC3E}">
        <p14:creationId xmlns:p14="http://schemas.microsoft.com/office/powerpoint/2010/main" val="424267909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sz="half" idx="1"/>
          </p:nvPr>
        </p:nvSpPr>
        <p:spPr>
          <a:xfrm>
            <a:off x="628650" y="1825625"/>
            <a:ext cx="3886200" cy="435133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Объект 3"/>
          <p:cNvSpPr>
            <a:spLocks noGrp="1"/>
          </p:cNvSpPr>
          <p:nvPr>
            <p:ph sz="half" idx="2"/>
          </p:nvPr>
        </p:nvSpPr>
        <p:spPr>
          <a:xfrm>
            <a:off x="4629150" y="1825625"/>
            <a:ext cx="3886200" cy="435133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pPr>
              <a:defRPr/>
            </a:pPr>
            <a:fld id="{BA80B836-432A-4B1A-A610-DD4848137BCA}" type="datetimeFigureOut">
              <a:rPr lang="ru-RU" smtClean="0"/>
              <a:pPr>
                <a:defRPr/>
              </a:pPr>
              <a:t>01.05.2024</a:t>
            </a:fld>
            <a:endParaRPr lang="ru-RU"/>
          </a:p>
        </p:txBody>
      </p:sp>
      <p:sp>
        <p:nvSpPr>
          <p:cNvPr id="6" name="Нижний колонтитул 5"/>
          <p:cNvSpPr>
            <a:spLocks noGrp="1"/>
          </p:cNvSpPr>
          <p:nvPr>
            <p:ph type="ftr" sz="quarter" idx="11"/>
          </p:nvPr>
        </p:nvSpPr>
        <p:spPr/>
        <p:txBody>
          <a:bodyPr/>
          <a:lstStyle/>
          <a:p>
            <a:pPr>
              <a:defRPr/>
            </a:pPr>
            <a:endParaRPr lang="ru-RU"/>
          </a:p>
        </p:txBody>
      </p:sp>
      <p:sp>
        <p:nvSpPr>
          <p:cNvPr id="7" name="Номер слайда 6"/>
          <p:cNvSpPr>
            <a:spLocks noGrp="1"/>
          </p:cNvSpPr>
          <p:nvPr>
            <p:ph type="sldNum" sz="quarter" idx="12"/>
          </p:nvPr>
        </p:nvSpPr>
        <p:spPr/>
        <p:txBody>
          <a:bodyPr/>
          <a:lstStyle/>
          <a:p>
            <a:pPr>
              <a:defRPr/>
            </a:pPr>
            <a:fld id="{CFF0688D-26B3-4F1B-9100-A5C95F739A5F}" type="slidenum">
              <a:rPr lang="ru-RU" smtClean="0"/>
              <a:pPr>
                <a:defRPr/>
              </a:pPr>
              <a:t>‹#›</a:t>
            </a:fld>
            <a:endParaRPr lang="ru-RU"/>
          </a:p>
        </p:txBody>
      </p:sp>
    </p:spTree>
    <p:extLst>
      <p:ext uri="{BB962C8B-B14F-4D97-AF65-F5344CB8AC3E}">
        <p14:creationId xmlns:p14="http://schemas.microsoft.com/office/powerpoint/2010/main" val="347392688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29841" y="365126"/>
            <a:ext cx="7886700" cy="1325563"/>
          </a:xfrm>
        </p:spPr>
        <p:txBody>
          <a:bodyPr/>
          <a:lstStyle/>
          <a:p>
            <a:r>
              <a:rPr lang="ru-RU" smtClean="0"/>
              <a:t>Образец заголовка</a:t>
            </a:r>
            <a:endParaRPr lang="ru-RU"/>
          </a:p>
        </p:txBody>
      </p:sp>
      <p:sp>
        <p:nvSpPr>
          <p:cNvPr id="3" name="Текст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ru-RU" smtClean="0"/>
              <a:t>Образец текста</a:t>
            </a:r>
          </a:p>
        </p:txBody>
      </p:sp>
      <p:sp>
        <p:nvSpPr>
          <p:cNvPr id="4" name="Объект 3"/>
          <p:cNvSpPr>
            <a:spLocks noGrp="1"/>
          </p:cNvSpPr>
          <p:nvPr>
            <p:ph sz="half" idx="2"/>
          </p:nvPr>
        </p:nvSpPr>
        <p:spPr>
          <a:xfrm>
            <a:off x="629842" y="2505075"/>
            <a:ext cx="3868340" cy="36845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ru-RU" smtClean="0"/>
              <a:t>Образец текста</a:t>
            </a:r>
          </a:p>
        </p:txBody>
      </p:sp>
      <p:sp>
        <p:nvSpPr>
          <p:cNvPr id="6" name="Объект 5"/>
          <p:cNvSpPr>
            <a:spLocks noGrp="1"/>
          </p:cNvSpPr>
          <p:nvPr>
            <p:ph sz="quarter" idx="4"/>
          </p:nvPr>
        </p:nvSpPr>
        <p:spPr>
          <a:xfrm>
            <a:off x="4629150" y="2505075"/>
            <a:ext cx="3887391" cy="36845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pPr>
              <a:defRPr/>
            </a:pPr>
            <a:fld id="{CD50F714-3E7C-4AEA-85E3-1D4DE66C93D2}" type="datetimeFigureOut">
              <a:rPr lang="ru-RU" smtClean="0"/>
              <a:pPr>
                <a:defRPr/>
              </a:pPr>
              <a:t>01.05.2024</a:t>
            </a:fld>
            <a:endParaRPr lang="ru-RU"/>
          </a:p>
        </p:txBody>
      </p:sp>
      <p:sp>
        <p:nvSpPr>
          <p:cNvPr id="8" name="Нижний колонтитул 7"/>
          <p:cNvSpPr>
            <a:spLocks noGrp="1"/>
          </p:cNvSpPr>
          <p:nvPr>
            <p:ph type="ftr" sz="quarter" idx="11"/>
          </p:nvPr>
        </p:nvSpPr>
        <p:spPr/>
        <p:txBody>
          <a:bodyPr/>
          <a:lstStyle/>
          <a:p>
            <a:pPr>
              <a:defRPr/>
            </a:pPr>
            <a:endParaRPr lang="ru-RU"/>
          </a:p>
        </p:txBody>
      </p:sp>
      <p:sp>
        <p:nvSpPr>
          <p:cNvPr id="9" name="Номер слайда 8"/>
          <p:cNvSpPr>
            <a:spLocks noGrp="1"/>
          </p:cNvSpPr>
          <p:nvPr>
            <p:ph type="sldNum" sz="quarter" idx="12"/>
          </p:nvPr>
        </p:nvSpPr>
        <p:spPr/>
        <p:txBody>
          <a:bodyPr/>
          <a:lstStyle/>
          <a:p>
            <a:pPr>
              <a:defRPr/>
            </a:pPr>
            <a:fld id="{C0802836-4BFB-4575-8F0E-F5A57FDC3B31}" type="slidenum">
              <a:rPr lang="ru-RU" smtClean="0"/>
              <a:pPr>
                <a:defRPr/>
              </a:pPr>
              <a:t>‹#›</a:t>
            </a:fld>
            <a:endParaRPr lang="ru-RU"/>
          </a:p>
        </p:txBody>
      </p:sp>
    </p:spTree>
    <p:extLst>
      <p:ext uri="{BB962C8B-B14F-4D97-AF65-F5344CB8AC3E}">
        <p14:creationId xmlns:p14="http://schemas.microsoft.com/office/powerpoint/2010/main" val="217379479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pPr>
              <a:defRPr/>
            </a:pPr>
            <a:fld id="{AF3409A6-877A-4583-8EE9-1EF2469ACAA6}" type="datetimeFigureOut">
              <a:rPr lang="ru-RU" smtClean="0"/>
              <a:pPr>
                <a:defRPr/>
              </a:pPr>
              <a:t>01.05.2024</a:t>
            </a:fld>
            <a:endParaRPr lang="ru-RU"/>
          </a:p>
        </p:txBody>
      </p:sp>
      <p:sp>
        <p:nvSpPr>
          <p:cNvPr id="4" name="Нижний колонтитул 3"/>
          <p:cNvSpPr>
            <a:spLocks noGrp="1"/>
          </p:cNvSpPr>
          <p:nvPr>
            <p:ph type="ftr" sz="quarter" idx="11"/>
          </p:nvPr>
        </p:nvSpPr>
        <p:spPr/>
        <p:txBody>
          <a:bodyPr/>
          <a:lstStyle/>
          <a:p>
            <a:pPr>
              <a:defRPr/>
            </a:pPr>
            <a:endParaRPr lang="ru-RU"/>
          </a:p>
        </p:txBody>
      </p:sp>
      <p:sp>
        <p:nvSpPr>
          <p:cNvPr id="5" name="Номер слайда 4"/>
          <p:cNvSpPr>
            <a:spLocks noGrp="1"/>
          </p:cNvSpPr>
          <p:nvPr>
            <p:ph type="sldNum" sz="quarter" idx="12"/>
          </p:nvPr>
        </p:nvSpPr>
        <p:spPr/>
        <p:txBody>
          <a:bodyPr/>
          <a:lstStyle/>
          <a:p>
            <a:pPr>
              <a:defRPr/>
            </a:pPr>
            <a:fld id="{C17A308D-4E8B-44BA-AC9B-20F63C8E1DC8}" type="slidenum">
              <a:rPr lang="ru-RU" smtClean="0"/>
              <a:pPr>
                <a:defRPr/>
              </a:pPr>
              <a:t>‹#›</a:t>
            </a:fld>
            <a:endParaRPr lang="ru-RU"/>
          </a:p>
        </p:txBody>
      </p:sp>
    </p:spTree>
    <p:extLst>
      <p:ext uri="{BB962C8B-B14F-4D97-AF65-F5344CB8AC3E}">
        <p14:creationId xmlns:p14="http://schemas.microsoft.com/office/powerpoint/2010/main" val="220038700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pPr>
              <a:defRPr/>
            </a:pPr>
            <a:fld id="{627A523F-8DD3-4E5D-B985-44E3A57892EF}" type="datetimeFigureOut">
              <a:rPr lang="ru-RU" smtClean="0"/>
              <a:pPr>
                <a:defRPr/>
              </a:pPr>
              <a:t>01.05.2024</a:t>
            </a:fld>
            <a:endParaRPr lang="ru-RU"/>
          </a:p>
        </p:txBody>
      </p:sp>
      <p:sp>
        <p:nvSpPr>
          <p:cNvPr id="3" name="Нижний колонтитул 2"/>
          <p:cNvSpPr>
            <a:spLocks noGrp="1"/>
          </p:cNvSpPr>
          <p:nvPr>
            <p:ph type="ftr" sz="quarter" idx="11"/>
          </p:nvPr>
        </p:nvSpPr>
        <p:spPr/>
        <p:txBody>
          <a:bodyPr/>
          <a:lstStyle/>
          <a:p>
            <a:pPr>
              <a:defRPr/>
            </a:pPr>
            <a:endParaRPr lang="ru-RU"/>
          </a:p>
        </p:txBody>
      </p:sp>
      <p:sp>
        <p:nvSpPr>
          <p:cNvPr id="4" name="Номер слайда 3"/>
          <p:cNvSpPr>
            <a:spLocks noGrp="1"/>
          </p:cNvSpPr>
          <p:nvPr>
            <p:ph type="sldNum" sz="quarter" idx="12"/>
          </p:nvPr>
        </p:nvSpPr>
        <p:spPr/>
        <p:txBody>
          <a:bodyPr/>
          <a:lstStyle/>
          <a:p>
            <a:pPr>
              <a:defRPr/>
            </a:pPr>
            <a:fld id="{0603FADD-0833-43C2-84FC-268C84F59AE7}" type="slidenum">
              <a:rPr lang="ru-RU" smtClean="0"/>
              <a:pPr>
                <a:defRPr/>
              </a:pPr>
              <a:t>‹#›</a:t>
            </a:fld>
            <a:endParaRPr lang="ru-RU"/>
          </a:p>
        </p:txBody>
      </p:sp>
    </p:spTree>
    <p:extLst>
      <p:ext uri="{BB962C8B-B14F-4D97-AF65-F5344CB8AC3E}">
        <p14:creationId xmlns:p14="http://schemas.microsoft.com/office/powerpoint/2010/main" val="338532656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29841" y="457200"/>
            <a:ext cx="2949178" cy="1600200"/>
          </a:xfrm>
        </p:spPr>
        <p:txBody>
          <a:bodyPr anchor="b"/>
          <a:lstStyle>
            <a:lvl1pPr>
              <a:defRPr sz="2400"/>
            </a:lvl1pPr>
          </a:lstStyle>
          <a:p>
            <a:r>
              <a:rPr lang="ru-RU" smtClean="0"/>
              <a:t>Образец заголовка</a:t>
            </a:r>
            <a:endParaRPr lang="ru-RU"/>
          </a:p>
        </p:txBody>
      </p:sp>
      <p:sp>
        <p:nvSpPr>
          <p:cNvPr id="3" name="Объект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ru-RU" smtClean="0"/>
              <a:t>Образец текста</a:t>
            </a:r>
          </a:p>
        </p:txBody>
      </p:sp>
      <p:sp>
        <p:nvSpPr>
          <p:cNvPr id="5" name="Дата 4"/>
          <p:cNvSpPr>
            <a:spLocks noGrp="1"/>
          </p:cNvSpPr>
          <p:nvPr>
            <p:ph type="dt" sz="half" idx="10"/>
          </p:nvPr>
        </p:nvSpPr>
        <p:spPr/>
        <p:txBody>
          <a:bodyPr/>
          <a:lstStyle/>
          <a:p>
            <a:pPr>
              <a:defRPr/>
            </a:pPr>
            <a:fld id="{3FCE4CC7-A487-47AD-B3F8-2B191C6B3315}" type="datetimeFigureOut">
              <a:rPr lang="ru-RU" smtClean="0"/>
              <a:pPr>
                <a:defRPr/>
              </a:pPr>
              <a:t>01.05.2024</a:t>
            </a:fld>
            <a:endParaRPr lang="ru-RU"/>
          </a:p>
        </p:txBody>
      </p:sp>
      <p:sp>
        <p:nvSpPr>
          <p:cNvPr id="6" name="Нижний колонтитул 5"/>
          <p:cNvSpPr>
            <a:spLocks noGrp="1"/>
          </p:cNvSpPr>
          <p:nvPr>
            <p:ph type="ftr" sz="quarter" idx="11"/>
          </p:nvPr>
        </p:nvSpPr>
        <p:spPr/>
        <p:txBody>
          <a:bodyPr/>
          <a:lstStyle/>
          <a:p>
            <a:pPr>
              <a:defRPr/>
            </a:pPr>
            <a:endParaRPr lang="ru-RU"/>
          </a:p>
        </p:txBody>
      </p:sp>
      <p:sp>
        <p:nvSpPr>
          <p:cNvPr id="7" name="Номер слайда 6"/>
          <p:cNvSpPr>
            <a:spLocks noGrp="1"/>
          </p:cNvSpPr>
          <p:nvPr>
            <p:ph type="sldNum" sz="quarter" idx="12"/>
          </p:nvPr>
        </p:nvSpPr>
        <p:spPr/>
        <p:txBody>
          <a:bodyPr/>
          <a:lstStyle/>
          <a:p>
            <a:pPr>
              <a:defRPr/>
            </a:pPr>
            <a:fld id="{87E1110A-880B-47C0-9A2E-BE47F5A36F02}" type="slidenum">
              <a:rPr lang="ru-RU" smtClean="0"/>
              <a:pPr>
                <a:defRPr/>
              </a:pPr>
              <a:t>‹#›</a:t>
            </a:fld>
            <a:endParaRPr lang="ru-RU"/>
          </a:p>
        </p:txBody>
      </p:sp>
    </p:spTree>
    <p:extLst>
      <p:ext uri="{BB962C8B-B14F-4D97-AF65-F5344CB8AC3E}">
        <p14:creationId xmlns:p14="http://schemas.microsoft.com/office/powerpoint/2010/main" val="18271389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29841" y="457200"/>
            <a:ext cx="2949178" cy="1600200"/>
          </a:xfrm>
        </p:spPr>
        <p:txBody>
          <a:bodyPr anchor="b"/>
          <a:lstStyle>
            <a:lvl1pPr>
              <a:defRPr sz="2400"/>
            </a:lvl1pPr>
          </a:lstStyle>
          <a:p>
            <a:r>
              <a:rPr lang="ru-RU" smtClean="0"/>
              <a:t>Образец заголовка</a:t>
            </a:r>
            <a:endParaRPr lang="ru-RU"/>
          </a:p>
        </p:txBody>
      </p:sp>
      <p:sp>
        <p:nvSpPr>
          <p:cNvPr id="3" name="Рисунок 2"/>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ru-RU"/>
          </a:p>
        </p:txBody>
      </p:sp>
      <p:sp>
        <p:nvSpPr>
          <p:cNvPr id="4" name="Текст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ru-RU" smtClean="0"/>
              <a:t>Образец текста</a:t>
            </a:r>
          </a:p>
        </p:txBody>
      </p:sp>
      <p:sp>
        <p:nvSpPr>
          <p:cNvPr id="5" name="Дата 4"/>
          <p:cNvSpPr>
            <a:spLocks noGrp="1"/>
          </p:cNvSpPr>
          <p:nvPr>
            <p:ph type="dt" sz="half" idx="10"/>
          </p:nvPr>
        </p:nvSpPr>
        <p:spPr/>
        <p:txBody>
          <a:bodyPr/>
          <a:lstStyle/>
          <a:p>
            <a:pPr>
              <a:defRPr/>
            </a:pPr>
            <a:fld id="{40B4799A-3FB2-4470-BADE-9AF652416EFE}" type="datetimeFigureOut">
              <a:rPr lang="ru-RU" smtClean="0"/>
              <a:pPr>
                <a:defRPr/>
              </a:pPr>
              <a:t>01.05.2024</a:t>
            </a:fld>
            <a:endParaRPr lang="ru-RU"/>
          </a:p>
        </p:txBody>
      </p:sp>
      <p:sp>
        <p:nvSpPr>
          <p:cNvPr id="6" name="Нижний колонтитул 5"/>
          <p:cNvSpPr>
            <a:spLocks noGrp="1"/>
          </p:cNvSpPr>
          <p:nvPr>
            <p:ph type="ftr" sz="quarter" idx="11"/>
          </p:nvPr>
        </p:nvSpPr>
        <p:spPr/>
        <p:txBody>
          <a:bodyPr/>
          <a:lstStyle/>
          <a:p>
            <a:pPr>
              <a:defRPr/>
            </a:pPr>
            <a:endParaRPr lang="ru-RU"/>
          </a:p>
        </p:txBody>
      </p:sp>
      <p:sp>
        <p:nvSpPr>
          <p:cNvPr id="7" name="Номер слайда 6"/>
          <p:cNvSpPr>
            <a:spLocks noGrp="1"/>
          </p:cNvSpPr>
          <p:nvPr>
            <p:ph type="sldNum" sz="quarter" idx="12"/>
          </p:nvPr>
        </p:nvSpPr>
        <p:spPr/>
        <p:txBody>
          <a:bodyPr/>
          <a:lstStyle/>
          <a:p>
            <a:pPr>
              <a:defRPr/>
            </a:pPr>
            <a:fld id="{56F43FA4-8524-466D-84F7-D7500D2F52F2}" type="slidenum">
              <a:rPr lang="ru-RU" smtClean="0"/>
              <a:pPr>
                <a:defRPr/>
              </a:pPr>
              <a:t>‹#›</a:t>
            </a:fld>
            <a:endParaRPr lang="ru-RU"/>
          </a:p>
        </p:txBody>
      </p:sp>
    </p:spTree>
    <p:extLst>
      <p:ext uri="{BB962C8B-B14F-4D97-AF65-F5344CB8AC3E}">
        <p14:creationId xmlns:p14="http://schemas.microsoft.com/office/powerpoint/2010/main" val="112361197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pPr>
              <a:defRPr/>
            </a:pPr>
            <a:fld id="{E4F4159C-D879-42A5-8B4F-530FA2FE6182}" type="datetimeFigureOut">
              <a:rPr lang="ru-RU" smtClean="0"/>
              <a:pPr>
                <a:defRPr/>
              </a:pPr>
              <a:t>01.05.2024</a:t>
            </a:fld>
            <a:endParaRPr lang="ru-RU"/>
          </a:p>
        </p:txBody>
      </p:sp>
      <p:sp>
        <p:nvSpPr>
          <p:cNvPr id="5" name="Нижний колонтитул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pPr>
              <a:defRPr/>
            </a:pPr>
            <a:endParaRPr lang="ru-RU"/>
          </a:p>
        </p:txBody>
      </p:sp>
      <p:sp>
        <p:nvSpPr>
          <p:cNvPr id="6" name="Номер слайда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pPr>
              <a:defRPr/>
            </a:pPr>
            <a:fld id="{3CAD3B0C-15F5-4621-BFE5-E4E72497C9CB}" type="slidenum">
              <a:rPr lang="ru-RU" smtClean="0"/>
              <a:pPr>
                <a:defRPr/>
              </a:pPr>
              <a:t>‹#›</a:t>
            </a:fld>
            <a:endParaRPr lang="ru-RU"/>
          </a:p>
        </p:txBody>
      </p:sp>
    </p:spTree>
    <p:extLst>
      <p:ext uri="{BB962C8B-B14F-4D97-AF65-F5344CB8AC3E}">
        <p14:creationId xmlns:p14="http://schemas.microsoft.com/office/powerpoint/2010/main" val="3876478149"/>
      </p:ext>
    </p:extLst>
  </p:cSld>
  <p:clrMap bg1="lt1" tx1="dk1" bg2="lt2" tx2="dk2" accent1="accent1" accent2="accent2" accent3="accent3" accent4="accent4" accent5="accent5" accent6="accent6" hlink="hlink" folHlink="folHlink"/>
  <p:sldLayoutIdLst>
    <p:sldLayoutId id="2147484110" r:id="rId1"/>
    <p:sldLayoutId id="2147484111" r:id="rId2"/>
    <p:sldLayoutId id="2147484112" r:id="rId3"/>
    <p:sldLayoutId id="2147484113" r:id="rId4"/>
    <p:sldLayoutId id="2147484114" r:id="rId5"/>
    <p:sldLayoutId id="2147484115" r:id="rId6"/>
    <p:sldLayoutId id="2147484116" r:id="rId7"/>
    <p:sldLayoutId id="2147484117" r:id="rId8"/>
    <p:sldLayoutId id="2147484118" r:id="rId9"/>
    <p:sldLayoutId id="2147484119" r:id="rId10"/>
    <p:sldLayoutId id="2147484120" r:id="rId11"/>
    <p:sldLayoutId id="2147484134" r:id="rId12"/>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ru-RU"/>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63274248-AAD7-4746-BFD3-9FB140B02106}" type="datetimeFigureOut">
              <a:rPr kumimoji="0" lang="ru-RU" sz="9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01.05.2024</a:t>
            </a:fld>
            <a:endParaRPr kumimoji="0" lang="ru-RU" sz="9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Нижний колонтитул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9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Номер слайда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49133626-ADD3-4C73-91CB-961BD9C00C56}" type="slidenum">
              <a:rPr kumimoji="0" lang="ru-RU" altLang="ru-RU" sz="9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ru-RU" altLang="ru-RU" sz="9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948898909"/>
      </p:ext>
    </p:extLst>
  </p:cSld>
  <p:clrMap bg1="lt1" tx1="dk1" bg2="lt2" tx2="dk2" accent1="accent1" accent2="accent2" accent3="accent3" accent4="accent4" accent5="accent5" accent6="accent6" hlink="hlink" folHlink="folHlink"/>
  <p:sldLayoutIdLst>
    <p:sldLayoutId id="2147484136" r:id="rId1"/>
    <p:sldLayoutId id="2147484137" r:id="rId2"/>
    <p:sldLayoutId id="2147484138" r:id="rId3"/>
    <p:sldLayoutId id="2147484139" r:id="rId4"/>
    <p:sldLayoutId id="2147484140" r:id="rId5"/>
    <p:sldLayoutId id="2147484141" r:id="rId6"/>
    <p:sldLayoutId id="2147484142" r:id="rId7"/>
    <p:sldLayoutId id="2147484143" r:id="rId8"/>
    <p:sldLayoutId id="2147484144" r:id="rId9"/>
    <p:sldLayoutId id="2147484145" r:id="rId10"/>
    <p:sldLayoutId id="2147484146"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ru-RU"/>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jpg"/><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emf"/><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3.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2.xml"/></Relationships>
</file>

<file path=ppt/slides/_rels/slide34.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1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2.jfif"/><Relationship Id="rId2" Type="http://schemas.openxmlformats.org/officeDocument/2006/relationships/image" Target="../media/image1.jfif"/><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2" Type="http://schemas.openxmlformats.org/officeDocument/2006/relationships/image" Target="../media/image21.emf"/><Relationship Id="rId1" Type="http://schemas.openxmlformats.org/officeDocument/2006/relationships/slideLayout" Target="../slideLayouts/slideLayout1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3.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p:cNvSpPr>
            <a:spLocks noGrp="1" noRot="1" noChangeArrowheads="1"/>
          </p:cNvSpPr>
          <p:nvPr>
            <p:ph type="title"/>
          </p:nvPr>
        </p:nvSpPr>
        <p:spPr>
          <a:xfrm>
            <a:off x="0" y="0"/>
            <a:ext cx="9144000" cy="1981200"/>
          </a:xfrm>
        </p:spPr>
        <p:txBody>
          <a:bodyPr>
            <a:normAutofit/>
          </a:bodyPr>
          <a:lstStyle/>
          <a:p>
            <a:pPr algn="ctr">
              <a:lnSpc>
                <a:spcPct val="100000"/>
              </a:lnSpc>
              <a:defRPr/>
            </a:pPr>
            <a:r>
              <a:rPr lang="uk-UA" sz="2000" b="1" i="1" dirty="0" smtClean="0">
                <a:solidFill>
                  <a:srgbClr val="002060"/>
                </a:solidFill>
                <a:latin typeface="Arial" panose="020B0604020202020204" pitchFamily="34" charset="0"/>
                <a:cs typeface="Arial" panose="020B0604020202020204" pitchFamily="34" charset="0"/>
              </a:rPr>
              <a:t>Васильківський фаховий коледж ВНЗ «Відкритий міжнародний університет розвитку людини «Україна»</a:t>
            </a:r>
            <a:r>
              <a:rPr lang="uk-UA" sz="2000" b="1" i="1" cap="all" dirty="0" smtClean="0">
                <a:solidFill>
                  <a:srgbClr val="002060"/>
                </a:solidFill>
                <a:latin typeface="Arial" panose="020B0604020202020204" pitchFamily="34" charset="0"/>
                <a:cs typeface="Arial" panose="020B0604020202020204" pitchFamily="34" charset="0"/>
              </a:rPr>
              <a:t/>
            </a:r>
            <a:br>
              <a:rPr lang="uk-UA" sz="2000" b="1" i="1" cap="all" dirty="0" smtClean="0">
                <a:solidFill>
                  <a:srgbClr val="002060"/>
                </a:solidFill>
                <a:latin typeface="Arial" panose="020B0604020202020204" pitchFamily="34" charset="0"/>
                <a:cs typeface="Arial" panose="020B0604020202020204" pitchFamily="34" charset="0"/>
              </a:rPr>
            </a:br>
            <a:r>
              <a:rPr lang="uk-UA" sz="2000" b="1" i="1" cap="all" dirty="0" smtClean="0">
                <a:solidFill>
                  <a:srgbClr val="0070C0"/>
                </a:solidFill>
                <a:latin typeface="Arial" panose="020B0604020202020204" pitchFamily="34" charset="0"/>
                <a:cs typeface="Arial" panose="020B0604020202020204" pitchFamily="34" charset="0"/>
              </a:rPr>
              <a:t/>
            </a:r>
            <a:br>
              <a:rPr lang="uk-UA" sz="2000" b="1" i="1" cap="all" dirty="0" smtClean="0">
                <a:solidFill>
                  <a:srgbClr val="0070C0"/>
                </a:solidFill>
                <a:latin typeface="Arial" panose="020B0604020202020204" pitchFamily="34" charset="0"/>
                <a:cs typeface="Arial" panose="020B0604020202020204" pitchFamily="34" charset="0"/>
              </a:rPr>
            </a:br>
            <a:r>
              <a:rPr lang="uk-UA" sz="2000" b="1" dirty="0" smtClean="0">
                <a:solidFill>
                  <a:srgbClr val="0070C0"/>
                </a:solidFill>
                <a:latin typeface="Arial" panose="020B0604020202020204" pitchFamily="34" charset="0"/>
                <a:cs typeface="Arial" panose="020B0604020202020204" pitchFamily="34" charset="0"/>
              </a:rPr>
              <a:t>Навчальна дисципліна   </a:t>
            </a:r>
            <a:r>
              <a:rPr lang="uk-UA" sz="2000" b="1" dirty="0" smtClean="0">
                <a:solidFill>
                  <a:srgbClr val="C00000"/>
                </a:solidFill>
                <a:latin typeface="Arial" panose="020B0604020202020204" pitchFamily="34" charset="0"/>
                <a:cs typeface="Arial" panose="020B0604020202020204" pitchFamily="34" charset="0"/>
              </a:rPr>
              <a:t>Інформаційні </a:t>
            </a:r>
            <a:r>
              <a:rPr lang="uk-UA" sz="2000" b="1" dirty="0" smtClean="0">
                <a:solidFill>
                  <a:srgbClr val="C00000"/>
                </a:solidFill>
                <a:latin typeface="Arial" panose="020B0604020202020204" pitchFamily="34" charset="0"/>
                <a:cs typeface="Arial" panose="020B0604020202020204" pitchFamily="34" charset="0"/>
              </a:rPr>
              <a:t>технології</a:t>
            </a:r>
            <a:r>
              <a:rPr lang="uk-UA" sz="2000" b="1" dirty="0" smtClean="0">
                <a:solidFill>
                  <a:srgbClr val="C00000"/>
                </a:solidFill>
                <a:latin typeface="Arial" panose="020B0604020202020204" pitchFamily="34" charset="0"/>
                <a:cs typeface="Arial" panose="020B0604020202020204" pitchFamily="34" charset="0"/>
              </a:rPr>
              <a:t/>
            </a:r>
            <a:br>
              <a:rPr lang="uk-UA" sz="2000" b="1" dirty="0" smtClean="0">
                <a:solidFill>
                  <a:srgbClr val="C00000"/>
                </a:solidFill>
                <a:latin typeface="Arial" panose="020B0604020202020204" pitchFamily="34" charset="0"/>
                <a:cs typeface="Arial" panose="020B0604020202020204" pitchFamily="34" charset="0"/>
              </a:rPr>
            </a:br>
            <a:r>
              <a:rPr lang="uk-UA" sz="2000" b="1" dirty="0" smtClean="0">
                <a:solidFill>
                  <a:schemeClr val="accent6">
                    <a:lumMod val="50000"/>
                  </a:schemeClr>
                </a:solidFill>
                <a:latin typeface="Arial" panose="020B0604020202020204" pitchFamily="34" charset="0"/>
                <a:cs typeface="Arial" panose="020B0604020202020204" pitchFamily="34" charset="0"/>
              </a:rPr>
              <a:t>Єременко О.І. 097 3554165</a:t>
            </a:r>
          </a:p>
        </p:txBody>
      </p:sp>
      <p:sp>
        <p:nvSpPr>
          <p:cNvPr id="41987" name="Rectangle 3"/>
          <p:cNvSpPr>
            <a:spLocks noGrp="1" noRot="1" noChangeArrowheads="1"/>
          </p:cNvSpPr>
          <p:nvPr>
            <p:ph idx="1"/>
          </p:nvPr>
        </p:nvSpPr>
        <p:spPr>
          <a:xfrm>
            <a:off x="20754" y="2133600"/>
            <a:ext cx="9130553" cy="4343400"/>
          </a:xfrm>
        </p:spPr>
        <p:txBody>
          <a:bodyPr>
            <a:normAutofit fontScale="62500" lnSpcReduction="20000"/>
          </a:bodyPr>
          <a:lstStyle/>
          <a:p>
            <a:pPr marL="0" indent="0" algn="ctr">
              <a:lnSpc>
                <a:spcPct val="110000"/>
              </a:lnSpc>
              <a:spcBef>
                <a:spcPts val="0"/>
              </a:spcBef>
              <a:buClr>
                <a:schemeClr val="accent3"/>
              </a:buClr>
              <a:buNone/>
              <a:defRPr/>
            </a:pPr>
            <a:r>
              <a:rPr lang="uk-UA" sz="4400" b="1" dirty="0" smtClean="0">
                <a:latin typeface="Arial" panose="020B0604020202020204" pitchFamily="34" charset="0"/>
                <a:cs typeface="Arial" panose="020B0604020202020204" pitchFamily="34" charset="0"/>
              </a:rPr>
              <a:t>Теми 2.11.</a:t>
            </a:r>
            <a:r>
              <a:rPr lang="uk-UA" sz="4400" b="1" dirty="0" smtClean="0">
                <a:solidFill>
                  <a:srgbClr val="0070C0"/>
                </a:solidFill>
                <a:latin typeface="Arial" panose="020B0604020202020204" pitchFamily="34" charset="0"/>
                <a:cs typeface="Arial" panose="020B0604020202020204" pitchFamily="34" charset="0"/>
              </a:rPr>
              <a:t> Аналітична структура </a:t>
            </a:r>
            <a:r>
              <a:rPr lang="uk-UA" sz="4400" b="1" dirty="0">
                <a:solidFill>
                  <a:srgbClr val="0070C0"/>
                </a:solidFill>
                <a:latin typeface="Arial" panose="020B0604020202020204" pitchFamily="34" charset="0"/>
                <a:cs typeface="Arial" panose="020B0604020202020204" pitchFamily="34" charset="0"/>
              </a:rPr>
              <a:t>і функції </a:t>
            </a:r>
            <a:r>
              <a:rPr lang="uk-UA" sz="4400" b="1" dirty="0" smtClean="0">
                <a:solidFill>
                  <a:srgbClr val="0070C0"/>
                </a:solidFill>
                <a:latin typeface="Arial" panose="020B0604020202020204" pitchFamily="34" charset="0"/>
                <a:cs typeface="Arial" panose="020B0604020202020204" pitchFamily="34" charset="0"/>
              </a:rPr>
              <a:t>штучного інтелекту</a:t>
            </a:r>
            <a:endParaRPr lang="uk-UA" sz="4400" b="1" dirty="0" smtClean="0">
              <a:solidFill>
                <a:srgbClr val="0070C0"/>
              </a:solidFill>
              <a:latin typeface="Arial" panose="020B0604020202020204" pitchFamily="34" charset="0"/>
              <a:cs typeface="Arial" panose="020B0604020202020204" pitchFamily="34" charset="0"/>
            </a:endParaRPr>
          </a:p>
          <a:p>
            <a:pPr marL="95250" indent="0" algn="ctr">
              <a:lnSpc>
                <a:spcPct val="150000"/>
              </a:lnSpc>
              <a:buClr>
                <a:schemeClr val="accent3"/>
              </a:buClr>
              <a:buNone/>
              <a:defRPr/>
            </a:pPr>
            <a:r>
              <a:rPr lang="uk-UA" sz="2600" b="1" dirty="0" smtClean="0">
                <a:latin typeface="Arial" panose="020B0604020202020204" pitchFamily="34" charset="0"/>
                <a:cs typeface="Arial" panose="020B0604020202020204" pitchFamily="34" charset="0"/>
              </a:rPr>
              <a:t>План</a:t>
            </a:r>
          </a:p>
          <a:p>
            <a:pPr marL="355600" indent="0">
              <a:lnSpc>
                <a:spcPct val="150000"/>
              </a:lnSpc>
              <a:buClr>
                <a:schemeClr val="accent3"/>
              </a:buClr>
              <a:buNone/>
              <a:defRPr/>
            </a:pPr>
            <a:r>
              <a:rPr lang="uk-UA" sz="2600" b="1" dirty="0" smtClean="0">
                <a:solidFill>
                  <a:srgbClr val="C00000"/>
                </a:solidFill>
                <a:latin typeface="Arial" panose="020B0604020202020204" pitchFamily="34" charset="0"/>
                <a:cs typeface="Arial" panose="020B0604020202020204" pitchFamily="34" charset="0"/>
              </a:rPr>
              <a:t>1. Загальні положення штучного інтелекту ………. 2</a:t>
            </a:r>
          </a:p>
          <a:p>
            <a:pPr marL="355600" indent="0">
              <a:lnSpc>
                <a:spcPct val="150000"/>
              </a:lnSpc>
              <a:buClr>
                <a:schemeClr val="accent3"/>
              </a:buClr>
              <a:buNone/>
              <a:defRPr/>
            </a:pPr>
            <a:r>
              <a:rPr lang="uk-UA" sz="2600" b="1" dirty="0" smtClean="0">
                <a:solidFill>
                  <a:srgbClr val="C00000"/>
                </a:solidFill>
                <a:latin typeface="Arial" panose="020B0604020202020204" pitchFamily="34" charset="0"/>
                <a:cs typeface="Arial" panose="020B0604020202020204" pitchFamily="34" charset="0"/>
              </a:rPr>
              <a:t>2. Різновид функціонування нейронних мереж … 18</a:t>
            </a:r>
          </a:p>
          <a:p>
            <a:pPr marL="355600" indent="0">
              <a:lnSpc>
                <a:spcPct val="150000"/>
              </a:lnSpc>
              <a:buClr>
                <a:schemeClr val="accent3"/>
              </a:buClr>
              <a:buNone/>
              <a:defRPr/>
            </a:pPr>
            <a:r>
              <a:rPr lang="uk-UA" sz="2600" b="1" dirty="0" smtClean="0">
                <a:solidFill>
                  <a:srgbClr val="C00000"/>
                </a:solidFill>
                <a:latin typeface="Arial" panose="020B0604020202020204" pitchFamily="34" charset="0"/>
                <a:cs typeface="Arial" panose="020B0604020202020204" pitchFamily="34" charset="0"/>
              </a:rPr>
              <a:t>3</a:t>
            </a:r>
            <a:r>
              <a:rPr lang="uk-UA" sz="2600" b="1" dirty="0">
                <a:solidFill>
                  <a:srgbClr val="C00000"/>
                </a:solidFill>
                <a:latin typeface="Arial" panose="020B0604020202020204" pitchFamily="34" charset="0"/>
                <a:cs typeface="Arial" panose="020B0604020202020204" pitchFamily="34" charset="0"/>
              </a:rPr>
              <a:t>. </a:t>
            </a:r>
            <a:r>
              <a:rPr lang="uk-UA" sz="2600" b="1" dirty="0" smtClean="0">
                <a:solidFill>
                  <a:srgbClr val="C00000"/>
                </a:solidFill>
                <a:latin typeface="Arial" panose="020B0604020202020204" pitchFamily="34" charset="0"/>
                <a:cs typeface="Arial" panose="020B0604020202020204" pitchFamily="34" charset="0"/>
              </a:rPr>
              <a:t>Штучний інтелект в бізнесі ……………………….. 22</a:t>
            </a:r>
          </a:p>
          <a:p>
            <a:pPr marL="355600" indent="0">
              <a:lnSpc>
                <a:spcPct val="150000"/>
              </a:lnSpc>
              <a:buClr>
                <a:schemeClr val="accent3"/>
              </a:buClr>
              <a:buNone/>
              <a:defRPr/>
            </a:pPr>
            <a:r>
              <a:rPr lang="uk-UA" sz="2600" b="1" dirty="0">
                <a:solidFill>
                  <a:srgbClr val="C00000"/>
                </a:solidFill>
                <a:latin typeface="Arial" panose="020B0604020202020204" pitchFamily="34" charset="0"/>
                <a:cs typeface="Arial" panose="020B0604020202020204" pitchFamily="34" charset="0"/>
              </a:rPr>
              <a:t>4. Математична модель </a:t>
            </a:r>
            <a:r>
              <a:rPr lang="uk-UA" sz="2600" b="1" dirty="0" smtClean="0">
                <a:solidFill>
                  <a:srgbClr val="C00000"/>
                </a:solidFill>
                <a:latin typeface="Arial" panose="020B0604020202020204" pitchFamily="34" charset="0"/>
                <a:cs typeface="Arial" panose="020B0604020202020204" pitchFamily="34" charset="0"/>
              </a:rPr>
              <a:t>нейрона ……………..……. 27</a:t>
            </a:r>
          </a:p>
          <a:p>
            <a:pPr marL="355600" indent="0">
              <a:lnSpc>
                <a:spcPct val="150000"/>
              </a:lnSpc>
              <a:buClr>
                <a:schemeClr val="accent3"/>
              </a:buClr>
              <a:buNone/>
              <a:defRPr/>
            </a:pPr>
            <a:r>
              <a:rPr lang="ru-RU" sz="2600" b="1" dirty="0" smtClean="0">
                <a:solidFill>
                  <a:srgbClr val="C00000"/>
                </a:solidFill>
                <a:latin typeface="Arial" panose="020B0604020202020204" pitchFamily="34" charset="0"/>
                <a:cs typeface="Arial" panose="020B0604020202020204" pitchFamily="34" charset="0"/>
              </a:rPr>
              <a:t>5</a:t>
            </a:r>
            <a:r>
              <a:rPr lang="ru-RU" sz="2600" b="1" dirty="0">
                <a:solidFill>
                  <a:srgbClr val="C00000"/>
                </a:solidFill>
                <a:latin typeface="Arial" panose="020B0604020202020204" pitchFamily="34" charset="0"/>
                <a:cs typeface="Arial" panose="020B0604020202020204" pitchFamily="34" charset="0"/>
              </a:rPr>
              <a:t>. </a:t>
            </a:r>
            <a:r>
              <a:rPr lang="ru-RU" sz="2600" b="1" dirty="0" err="1">
                <a:solidFill>
                  <a:srgbClr val="C00000"/>
                </a:solidFill>
                <a:latin typeface="Arial" panose="020B0604020202020204" pitchFamily="34" charset="0"/>
                <a:cs typeface="Arial" panose="020B0604020202020204" pitchFamily="34" charset="0"/>
              </a:rPr>
              <a:t>Архітектура</a:t>
            </a:r>
            <a:r>
              <a:rPr lang="ru-RU" sz="2600" b="1" dirty="0">
                <a:solidFill>
                  <a:srgbClr val="C00000"/>
                </a:solidFill>
                <a:latin typeface="Arial" panose="020B0604020202020204" pitchFamily="34" charset="0"/>
                <a:cs typeface="Arial" panose="020B0604020202020204" pitchFamily="34" charset="0"/>
              </a:rPr>
              <a:t> </a:t>
            </a:r>
            <a:r>
              <a:rPr lang="ru-RU" sz="2600" b="1" dirty="0" err="1">
                <a:solidFill>
                  <a:srgbClr val="C00000"/>
                </a:solidFill>
                <a:latin typeface="Arial" panose="020B0604020202020204" pitchFamily="34" charset="0"/>
                <a:cs typeface="Arial" panose="020B0604020202020204" pitchFamily="34" charset="0"/>
              </a:rPr>
              <a:t>штучних</a:t>
            </a:r>
            <a:r>
              <a:rPr lang="ru-RU" sz="2600" b="1" dirty="0">
                <a:solidFill>
                  <a:srgbClr val="C00000"/>
                </a:solidFill>
                <a:latin typeface="Arial" panose="020B0604020202020204" pitchFamily="34" charset="0"/>
                <a:cs typeface="Arial" panose="020B0604020202020204" pitchFamily="34" charset="0"/>
              </a:rPr>
              <a:t> </a:t>
            </a:r>
            <a:r>
              <a:rPr lang="ru-RU" sz="2600" b="1" dirty="0" err="1">
                <a:solidFill>
                  <a:srgbClr val="C00000"/>
                </a:solidFill>
                <a:latin typeface="Arial" panose="020B0604020202020204" pitchFamily="34" charset="0"/>
                <a:cs typeface="Arial" panose="020B0604020202020204" pitchFamily="34" charset="0"/>
              </a:rPr>
              <a:t>нейронних</a:t>
            </a:r>
            <a:r>
              <a:rPr lang="ru-RU" sz="2600" b="1" dirty="0">
                <a:solidFill>
                  <a:srgbClr val="C00000"/>
                </a:solidFill>
                <a:latin typeface="Arial" panose="020B0604020202020204" pitchFamily="34" charset="0"/>
                <a:cs typeface="Arial" panose="020B0604020202020204" pitchFamily="34" charset="0"/>
              </a:rPr>
              <a:t> </a:t>
            </a:r>
            <a:r>
              <a:rPr lang="ru-RU" sz="2600" b="1" dirty="0" smtClean="0">
                <a:solidFill>
                  <a:srgbClr val="C00000"/>
                </a:solidFill>
                <a:latin typeface="Arial" panose="020B0604020202020204" pitchFamily="34" charset="0"/>
                <a:cs typeface="Arial" panose="020B0604020202020204" pitchFamily="34" charset="0"/>
              </a:rPr>
              <a:t>мереж ………. 37</a:t>
            </a:r>
          </a:p>
          <a:p>
            <a:pPr marL="355600" indent="0">
              <a:lnSpc>
                <a:spcPct val="150000"/>
              </a:lnSpc>
              <a:buClr>
                <a:schemeClr val="accent3"/>
              </a:buClr>
              <a:buNone/>
              <a:defRPr/>
            </a:pPr>
            <a:endParaRPr lang="ru-RU" sz="2600" b="1" dirty="0">
              <a:solidFill>
                <a:srgbClr val="C00000"/>
              </a:solidFill>
              <a:latin typeface="Arial" panose="020B0604020202020204" pitchFamily="34" charset="0"/>
              <a:cs typeface="Arial" panose="020B0604020202020204" pitchFamily="34" charset="0"/>
            </a:endParaRPr>
          </a:p>
          <a:p>
            <a:pPr marL="365760" indent="-256032" algn="ctr" eaLnBrk="1" fontAlgn="auto" hangingPunct="1">
              <a:spcAft>
                <a:spcPts val="0"/>
              </a:spcAft>
              <a:buClr>
                <a:schemeClr val="accent3"/>
              </a:buClr>
              <a:buFont typeface="Wingdings" pitchFamily="2" charset="2"/>
              <a:buNone/>
              <a:defRPr/>
            </a:pPr>
            <a:r>
              <a:rPr lang="uk-UA" sz="2200" b="1" dirty="0" smtClean="0">
                <a:solidFill>
                  <a:schemeClr val="accent2">
                    <a:lumMod val="50000"/>
                  </a:schemeClr>
                </a:solidFill>
                <a:latin typeface="Arial" panose="020B0604020202020204" pitchFamily="34" charset="0"/>
                <a:cs typeface="Arial" panose="020B0604020202020204" pitchFamily="34" charset="0"/>
              </a:rPr>
              <a:t>2024 р.</a:t>
            </a:r>
            <a:endParaRPr lang="ru-RU" sz="2200" b="1" dirty="0" smtClean="0">
              <a:solidFill>
                <a:schemeClr val="accent2">
                  <a:lumMod val="50000"/>
                </a:schemeClr>
              </a:solidFill>
              <a:latin typeface="Arial" panose="020B0604020202020204" pitchFamily="34" charset="0"/>
              <a:cs typeface="Arial" panose="020B0604020202020204" pitchFamily="34"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Прямоугольник 6"/>
          <p:cNvSpPr/>
          <p:nvPr/>
        </p:nvSpPr>
        <p:spPr>
          <a:xfrm>
            <a:off x="152400" y="228600"/>
            <a:ext cx="8991600" cy="6740307"/>
          </a:xfrm>
          <a:prstGeom prst="rect">
            <a:avLst/>
          </a:prstGeom>
        </p:spPr>
        <p:txBody>
          <a:bodyPr wrap="square">
            <a:spAutoFit/>
          </a:bodyPr>
          <a:lstStyle/>
          <a:p>
            <a:pPr marL="0" marR="242570" lvl="0" indent="444500" algn="just" defTabSz="914400" rtl="0" eaLnBrk="1" fontAlgn="base" latinLnBrk="0" hangingPunct="1">
              <a:lnSpc>
                <a:spcPct val="100000"/>
              </a:lnSpc>
              <a:spcBef>
                <a:spcPts val="10"/>
              </a:spcBef>
              <a:spcAft>
                <a:spcPts val="0"/>
              </a:spcAft>
              <a:buClrTx/>
              <a:buSzTx/>
              <a:buFontTx/>
              <a:buNone/>
              <a:tabLst/>
              <a:defRPr/>
            </a:pPr>
            <a:r>
              <a:rPr kumimoji="1" lang="uk-UA" sz="2400" b="0" i="0" u="none" strike="noStrike" kern="1200" cap="none" spc="0" normalizeH="0" baseline="0" noProof="0" dirty="0">
                <a:ln>
                  <a:noFill/>
                </a:ln>
                <a:solidFill>
                  <a:prstClr val="black"/>
                </a:solidFill>
                <a:effectLst/>
                <a:uLnTx/>
                <a:uFillTx/>
                <a:latin typeface="Times New Roman" pitchFamily="18" charset="0"/>
                <a:ea typeface="Times New Roman" panose="02020603050405020304" pitchFamily="18" charset="0"/>
                <a:cs typeface="+mn-cs"/>
              </a:rPr>
              <a:t>Далі формуються команди рульового керування, акселератора і гальма для виконання руху по траєкторії.</a:t>
            </a:r>
          </a:p>
          <a:p>
            <a:pPr marL="0" marR="242570" lvl="0" indent="444500" algn="just" defTabSz="914400" rtl="0" eaLnBrk="1" fontAlgn="base" latinLnBrk="0" hangingPunct="1">
              <a:lnSpc>
                <a:spcPct val="100000"/>
              </a:lnSpc>
              <a:spcBef>
                <a:spcPts val="10"/>
              </a:spcBef>
              <a:spcAft>
                <a:spcPts val="0"/>
              </a:spcAft>
              <a:buClrTx/>
              <a:buSzTx/>
              <a:buFontTx/>
              <a:buNone/>
              <a:tabLst/>
              <a:defRPr/>
            </a:pPr>
            <a:r>
              <a:rPr kumimoji="1" lang="uk-UA" sz="2400" b="0" i="0" u="none" strike="noStrike" kern="1200" cap="none" spc="0" normalizeH="0" baseline="0" noProof="0" dirty="0">
                <a:ln>
                  <a:noFill/>
                </a:ln>
                <a:solidFill>
                  <a:prstClr val="black"/>
                </a:solidFill>
                <a:effectLst/>
                <a:uLnTx/>
                <a:uFillTx/>
                <a:latin typeface="Times New Roman" pitchFamily="18" charset="0"/>
                <a:ea typeface="Times New Roman" panose="02020603050405020304" pitchFamily="18" charset="0"/>
                <a:cs typeface="+mn-cs"/>
              </a:rPr>
              <a:t> </a:t>
            </a:r>
          </a:p>
          <a:p>
            <a:pPr marL="0" marR="242570" lvl="0" indent="444500" algn="just" defTabSz="914400" rtl="0" eaLnBrk="1" fontAlgn="base" latinLnBrk="0" hangingPunct="1">
              <a:lnSpc>
                <a:spcPct val="100000"/>
              </a:lnSpc>
              <a:spcBef>
                <a:spcPts val="10"/>
              </a:spcBef>
              <a:spcAft>
                <a:spcPts val="0"/>
              </a:spcAft>
              <a:buClrTx/>
              <a:buSzTx/>
              <a:buFontTx/>
              <a:buNone/>
              <a:tabLst/>
              <a:defRPr/>
            </a:pPr>
            <a:r>
              <a:rPr kumimoji="1" lang="uk-UA" sz="2400" b="0" i="0" u="none" strike="noStrike" kern="1200" cap="none" spc="0" normalizeH="0" baseline="0" noProof="0" dirty="0">
                <a:ln>
                  <a:noFill/>
                </a:ln>
                <a:solidFill>
                  <a:prstClr val="black"/>
                </a:solidFill>
                <a:effectLst/>
                <a:uLnTx/>
                <a:uFillTx/>
                <a:latin typeface="Times New Roman" pitchFamily="18" charset="0"/>
                <a:ea typeface="Times New Roman" panose="02020603050405020304" pitchFamily="18" charset="0"/>
                <a:cs typeface="+mn-cs"/>
              </a:rPr>
              <a:t>Методи для вирішення завдань комп'ютерного зору, зокрема нейронні мережі, дозволяють використовувати зображення з камер для розпізнання об'єктів, що знаходяться на дорозі - ліній розмітки, світлофорів, дорожніх знаків, пішоходів та інших автомобілів.</a:t>
            </a:r>
          </a:p>
          <a:p>
            <a:pPr marR="242570" lvl="0" indent="444500" algn="just">
              <a:spcBef>
                <a:spcPts val="10"/>
              </a:spcBef>
              <a:spcAft>
                <a:spcPts val="0"/>
              </a:spcAft>
              <a:defRPr/>
            </a:pPr>
            <a:r>
              <a:rPr kumimoji="1" lang="uk-UA" sz="2400" b="0" i="0" u="none" strike="noStrike" kern="1200" cap="none" spc="0" normalizeH="0" baseline="0" noProof="0" dirty="0">
                <a:ln>
                  <a:noFill/>
                </a:ln>
                <a:solidFill>
                  <a:prstClr val="black"/>
                </a:solidFill>
                <a:effectLst/>
                <a:uLnTx/>
                <a:uFillTx/>
                <a:latin typeface="Times New Roman" pitchFamily="18" charset="0"/>
                <a:ea typeface="Times New Roman" panose="02020603050405020304" pitchFamily="18" charset="0"/>
                <a:cs typeface="+mn-cs"/>
              </a:rPr>
              <a:t>На рис. </a:t>
            </a:r>
            <a:r>
              <a:rPr kumimoji="1" lang="uk-UA" sz="2400" b="0" i="0" u="none" strike="noStrike" kern="1200" cap="none" spc="0" normalizeH="0" baseline="0" noProof="0" dirty="0" smtClean="0">
                <a:ln>
                  <a:noFill/>
                </a:ln>
                <a:solidFill>
                  <a:prstClr val="black"/>
                </a:solidFill>
                <a:effectLst/>
                <a:uLnTx/>
                <a:uFillTx/>
                <a:latin typeface="Times New Roman" pitchFamily="18" charset="0"/>
                <a:ea typeface="Times New Roman" panose="02020603050405020304" pitchFamily="18" charset="0"/>
                <a:cs typeface="+mn-cs"/>
              </a:rPr>
              <a:t>2 </a:t>
            </a:r>
            <a:r>
              <a:rPr kumimoji="1" lang="uk-UA" sz="2400" b="0" i="0" u="none" strike="noStrike" kern="1200" cap="none" spc="0" normalizeH="0" baseline="0" noProof="0" dirty="0">
                <a:ln>
                  <a:noFill/>
                </a:ln>
                <a:solidFill>
                  <a:prstClr val="black"/>
                </a:solidFill>
                <a:effectLst/>
                <a:uLnTx/>
                <a:uFillTx/>
                <a:latin typeface="Times New Roman" pitchFamily="18" charset="0"/>
                <a:ea typeface="Times New Roman" panose="02020603050405020304" pitchFamily="18" charset="0"/>
                <a:cs typeface="+mn-cs"/>
              </a:rPr>
              <a:t>надано зображення схеми завдання і технології </a:t>
            </a:r>
            <a:r>
              <a:rPr lang="uk-UA" b="1" dirty="0">
                <a:solidFill>
                  <a:srgbClr val="C00000"/>
                </a:solidFill>
                <a:ea typeface="Times New Roman" panose="02020603050405020304" pitchFamily="18" charset="0"/>
              </a:rPr>
              <a:t>АІ</a:t>
            </a:r>
            <a:r>
              <a:rPr kumimoji="1" lang="uk-UA" sz="2400" b="0" i="0" u="none" strike="noStrike" kern="1200" cap="none" spc="0" normalizeH="0" baseline="0" noProof="0" dirty="0" smtClean="0">
                <a:ln>
                  <a:noFill/>
                </a:ln>
                <a:solidFill>
                  <a:prstClr val="black"/>
                </a:solidFill>
                <a:effectLst/>
                <a:uLnTx/>
                <a:uFillTx/>
                <a:latin typeface="Times New Roman" pitchFamily="18" charset="0"/>
                <a:ea typeface="Times New Roman" panose="02020603050405020304" pitchFamily="18" charset="0"/>
                <a:cs typeface="+mn-cs"/>
              </a:rPr>
              <a:t> </a:t>
            </a:r>
            <a:r>
              <a:rPr kumimoji="1" lang="uk-UA" sz="2400" b="0" i="0" u="none" strike="noStrike" kern="1200" cap="none" spc="0" normalizeH="0" baseline="0" noProof="0" dirty="0">
                <a:ln>
                  <a:noFill/>
                </a:ln>
                <a:solidFill>
                  <a:prstClr val="black"/>
                </a:solidFill>
                <a:effectLst/>
                <a:uLnTx/>
                <a:uFillTx/>
                <a:latin typeface="Times New Roman" pitchFamily="18" charset="0"/>
                <a:ea typeface="Times New Roman" panose="02020603050405020304" pitchFamily="18" charset="0"/>
                <a:cs typeface="+mn-cs"/>
              </a:rPr>
              <a:t>в самоврядних автомобілях. Ця інформація разом з даними від інших сенсорів, таких як радар і система </a:t>
            </a:r>
            <a:r>
              <a:rPr kumimoji="1" lang="uk-UA" sz="2400" b="0" i="0" u="none" strike="noStrike" kern="1200" cap="none" spc="0" normalizeH="0" baseline="0" noProof="0" dirty="0" err="1">
                <a:ln>
                  <a:noFill/>
                </a:ln>
                <a:solidFill>
                  <a:prstClr val="black"/>
                </a:solidFill>
                <a:effectLst/>
                <a:uLnTx/>
                <a:uFillTx/>
                <a:latin typeface="Times New Roman" pitchFamily="18" charset="0"/>
                <a:ea typeface="Times New Roman" panose="02020603050405020304" pitchFamily="18" charset="0"/>
                <a:cs typeface="+mn-cs"/>
              </a:rPr>
              <a:t>геопозиціонування</a:t>
            </a:r>
            <a:r>
              <a:rPr kumimoji="1" lang="uk-UA" sz="2400" b="0" i="0" u="none" strike="noStrike" kern="1200" cap="none" spc="0" normalizeH="0" baseline="0" noProof="0" dirty="0">
                <a:ln>
                  <a:noFill/>
                </a:ln>
                <a:solidFill>
                  <a:prstClr val="black"/>
                </a:solidFill>
                <a:effectLst/>
                <a:uLnTx/>
                <a:uFillTx/>
                <a:latin typeface="Times New Roman" pitchFamily="18" charset="0"/>
                <a:ea typeface="Times New Roman" panose="02020603050405020304" pitchFamily="18" charset="0"/>
                <a:cs typeface="+mn-cs"/>
              </a:rPr>
              <a:t>, дозволяють </a:t>
            </a:r>
            <a:r>
              <a:rPr kumimoji="1" lang="uk-UA" sz="2400" b="0" i="0" u="none" strike="noStrike" kern="1200" cap="none" spc="0" normalizeH="0" baseline="0" noProof="0" dirty="0" smtClean="0">
                <a:ln>
                  <a:noFill/>
                </a:ln>
                <a:solidFill>
                  <a:prstClr val="black"/>
                </a:solidFill>
                <a:effectLst/>
                <a:uLnTx/>
                <a:uFillTx/>
                <a:latin typeface="Times New Roman" pitchFamily="18" charset="0"/>
                <a:ea typeface="Times New Roman" panose="02020603050405020304" pitchFamily="18" charset="0"/>
                <a:cs typeface="+mn-cs"/>
              </a:rPr>
              <a:t>автомобілю </a:t>
            </a:r>
            <a:r>
              <a:rPr kumimoji="1" lang="uk-UA" sz="2400" b="0" i="0" u="none" strike="noStrike" kern="1200" cap="none" spc="0" normalizeH="0" baseline="0" noProof="0" dirty="0">
                <a:ln>
                  <a:noFill/>
                </a:ln>
                <a:solidFill>
                  <a:prstClr val="black"/>
                </a:solidFill>
                <a:effectLst/>
                <a:uLnTx/>
                <a:uFillTx/>
                <a:latin typeface="Times New Roman" pitchFamily="18" charset="0"/>
                <a:ea typeface="Times New Roman" panose="02020603050405020304" pitchFamily="18" charset="0"/>
                <a:cs typeface="+mn-cs"/>
              </a:rPr>
              <a:t>«розуміти», на якій відстані і в якому становищі по </a:t>
            </a:r>
            <a:r>
              <a:rPr kumimoji="1" lang="uk-UA" sz="2400" b="0" i="0" u="none" strike="noStrike" kern="1200" cap="none" spc="0" normalizeH="0" baseline="0" noProof="0" dirty="0" smtClean="0">
                <a:ln>
                  <a:noFill/>
                </a:ln>
                <a:solidFill>
                  <a:prstClr val="black"/>
                </a:solidFill>
                <a:effectLst/>
                <a:uLnTx/>
                <a:uFillTx/>
                <a:latin typeface="Times New Roman" pitchFamily="18" charset="0"/>
                <a:ea typeface="Times New Roman" panose="02020603050405020304" pitchFamily="18" charset="0"/>
                <a:cs typeface="+mn-cs"/>
              </a:rPr>
              <a:t>відношенню </a:t>
            </a:r>
            <a:r>
              <a:rPr kumimoji="1" lang="uk-UA" sz="2400" b="0" i="0" u="none" strike="noStrike" kern="1200" cap="none" spc="0" normalizeH="0" baseline="0" noProof="0" dirty="0">
                <a:ln>
                  <a:noFill/>
                </a:ln>
                <a:solidFill>
                  <a:prstClr val="black"/>
                </a:solidFill>
                <a:effectLst/>
                <a:uLnTx/>
                <a:uFillTx/>
                <a:latin typeface="Times New Roman" pitchFamily="18" charset="0"/>
                <a:ea typeface="Times New Roman" panose="02020603050405020304" pitchFamily="18" charset="0"/>
                <a:cs typeface="+mn-cs"/>
              </a:rPr>
              <a:t>до нього знаходяться інші об'єкти. Знаючи про свій стан і стан інших об'єктів, автомобіль може побудувати траєкторію руху в потоці інших автомобілів чи прийняти рішення про зупинку перед </a:t>
            </a:r>
            <a:r>
              <a:rPr kumimoji="1" lang="uk-UA" sz="2400" b="0" i="0" u="none" strike="noStrike" kern="1200" cap="none" spc="0" normalizeH="0" baseline="0" noProof="0" dirty="0" smtClean="0">
                <a:ln>
                  <a:noFill/>
                </a:ln>
                <a:solidFill>
                  <a:prstClr val="black"/>
                </a:solidFill>
                <a:effectLst/>
                <a:uLnTx/>
                <a:uFillTx/>
                <a:latin typeface="Times New Roman" pitchFamily="18" charset="0"/>
                <a:ea typeface="Times New Roman" panose="02020603050405020304" pitchFamily="18" charset="0"/>
                <a:cs typeface="+mn-cs"/>
              </a:rPr>
              <a:t>пішохідним </a:t>
            </a:r>
            <a:r>
              <a:rPr kumimoji="1" lang="uk-UA" sz="2400" b="0" i="0" u="none" strike="noStrike" kern="1200" cap="none" spc="0" normalizeH="0" baseline="0" noProof="0" dirty="0">
                <a:ln>
                  <a:noFill/>
                </a:ln>
                <a:solidFill>
                  <a:prstClr val="black"/>
                </a:solidFill>
                <a:effectLst/>
                <a:uLnTx/>
                <a:uFillTx/>
                <a:latin typeface="Times New Roman" pitchFamily="18" charset="0"/>
                <a:ea typeface="Times New Roman" panose="02020603050405020304" pitchFamily="18" charset="0"/>
                <a:cs typeface="+mn-cs"/>
              </a:rPr>
              <a:t>переходом або червоним сигналом світлофору.</a:t>
            </a:r>
          </a:p>
          <a:p>
            <a:pPr marL="0" marR="242570" lvl="0" indent="444500" algn="just" defTabSz="914400" rtl="0" eaLnBrk="1" fontAlgn="base" latinLnBrk="0" hangingPunct="1">
              <a:lnSpc>
                <a:spcPct val="100000"/>
              </a:lnSpc>
              <a:spcBef>
                <a:spcPts val="10"/>
              </a:spcBef>
              <a:spcAft>
                <a:spcPts val="0"/>
              </a:spcAft>
              <a:buClrTx/>
              <a:buSzTx/>
              <a:buFontTx/>
              <a:buNone/>
              <a:tabLst/>
              <a:defRPr/>
            </a:pPr>
            <a:r>
              <a:rPr kumimoji="1" lang="uk-UA" sz="2400" b="0" i="0" u="none" strike="noStrike" kern="1200" cap="none" spc="0" normalizeH="0" baseline="0" noProof="0" dirty="0" smtClean="0">
                <a:ln>
                  <a:noFill/>
                </a:ln>
                <a:solidFill>
                  <a:prstClr val="black"/>
                </a:solidFill>
                <a:effectLst/>
                <a:uLnTx/>
                <a:uFillTx/>
                <a:latin typeface="Times New Roman" pitchFamily="18" charset="0"/>
                <a:ea typeface="Times New Roman" panose="02020603050405020304" pitchFamily="18" charset="0"/>
                <a:cs typeface="+mn-cs"/>
              </a:rPr>
              <a:t>.</a:t>
            </a:r>
            <a:endParaRPr kumimoji="1" lang="en-US" sz="2400" b="0" i="0" u="none" strike="noStrike" kern="1200" cap="none" spc="0" normalizeH="0" baseline="0" noProof="0" dirty="0">
              <a:ln>
                <a:noFill/>
              </a:ln>
              <a:solidFill>
                <a:prstClr val="black"/>
              </a:solidFill>
              <a:effectLst/>
              <a:uLnTx/>
              <a:uFillTx/>
              <a:latin typeface="Times New Roman" pitchFamily="18" charset="0"/>
              <a:ea typeface="Times New Roman" panose="02020603050405020304" pitchFamily="18" charset="0"/>
              <a:cs typeface="+mn-cs"/>
            </a:endParaRPr>
          </a:p>
        </p:txBody>
      </p:sp>
    </p:spTree>
    <p:extLst>
      <p:ext uri="{BB962C8B-B14F-4D97-AF65-F5344CB8AC3E}">
        <p14:creationId xmlns:p14="http://schemas.microsoft.com/office/powerpoint/2010/main" val="329577586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Прямоугольник 6"/>
          <p:cNvSpPr/>
          <p:nvPr/>
        </p:nvSpPr>
        <p:spPr>
          <a:xfrm>
            <a:off x="12700" y="3352800"/>
            <a:ext cx="9131300" cy="3785652"/>
          </a:xfrm>
          <a:prstGeom prst="rect">
            <a:avLst/>
          </a:prstGeom>
        </p:spPr>
        <p:txBody>
          <a:bodyPr wrap="square">
            <a:spAutoFit/>
          </a:bodyPr>
          <a:lstStyle/>
          <a:p>
            <a:pPr marR="758825" lvl="0" defTabSz="914400" rtl="0" eaLnBrk="1" fontAlgn="base" latinLnBrk="0" hangingPunct="1">
              <a:lnSpc>
                <a:spcPct val="100000"/>
              </a:lnSpc>
              <a:spcBef>
                <a:spcPct val="0"/>
              </a:spcBef>
              <a:spcAft>
                <a:spcPts val="0"/>
              </a:spcAft>
              <a:buClrTx/>
              <a:buSzTx/>
              <a:buFontTx/>
              <a:buNone/>
              <a:tabLst/>
              <a:defRPr/>
            </a:pPr>
            <a:r>
              <a:rPr kumimoji="1" lang="uk-UA" sz="2400" b="1" i="0" u="none" strike="noStrike" kern="1200" cap="none" spc="0" normalizeH="0" baseline="0" noProof="0" dirty="0">
                <a:ln>
                  <a:noFill/>
                </a:ln>
                <a:solidFill>
                  <a:srgbClr val="0070C0"/>
                </a:solidFill>
                <a:effectLst/>
                <a:uLnTx/>
                <a:uFillTx/>
                <a:latin typeface="Times New Roman" pitchFamily="18" charset="0"/>
                <a:ea typeface="Times New Roman" panose="02020603050405020304" pitchFamily="18" charset="0"/>
                <a:cs typeface="+mn-cs"/>
              </a:rPr>
              <a:t>Рис. </a:t>
            </a:r>
            <a:r>
              <a:rPr kumimoji="1" lang="uk-UA" sz="2400" b="1" i="0" u="none" strike="noStrike" kern="1200" cap="none" spc="0" normalizeH="0" baseline="0" noProof="0" dirty="0" smtClean="0">
                <a:ln>
                  <a:noFill/>
                </a:ln>
                <a:solidFill>
                  <a:srgbClr val="0070C0"/>
                </a:solidFill>
                <a:effectLst/>
                <a:uLnTx/>
                <a:uFillTx/>
                <a:latin typeface="Times New Roman" pitchFamily="18" charset="0"/>
                <a:ea typeface="Times New Roman" panose="02020603050405020304" pitchFamily="18" charset="0"/>
                <a:cs typeface="+mn-cs"/>
              </a:rPr>
              <a:t>2. </a:t>
            </a:r>
            <a:r>
              <a:rPr kumimoji="1" lang="uk-UA" sz="2400" b="1" i="0" u="none" strike="noStrike" kern="1200" cap="none" spc="0" normalizeH="0" baseline="0" noProof="0" dirty="0">
                <a:ln>
                  <a:noFill/>
                </a:ln>
                <a:solidFill>
                  <a:srgbClr val="0070C0"/>
                </a:solidFill>
                <a:effectLst/>
                <a:uLnTx/>
                <a:uFillTx/>
                <a:latin typeface="Times New Roman" pitchFamily="18" charset="0"/>
                <a:ea typeface="Times New Roman" panose="02020603050405020304" pitchFamily="18" charset="0"/>
                <a:cs typeface="+mn-cs"/>
              </a:rPr>
              <a:t>Схема завдання і технології штучного інтелекту</a:t>
            </a:r>
            <a:r>
              <a:rPr kumimoji="1" lang="uk-UA" sz="2400" b="1" i="0" u="none" strike="noStrike" kern="1200" cap="none" spc="-385" normalizeH="0" baseline="0" noProof="0" dirty="0">
                <a:ln>
                  <a:noFill/>
                </a:ln>
                <a:solidFill>
                  <a:srgbClr val="0070C0"/>
                </a:solidFill>
                <a:effectLst/>
                <a:uLnTx/>
                <a:uFillTx/>
                <a:latin typeface="Times New Roman" pitchFamily="18" charset="0"/>
                <a:ea typeface="Times New Roman" panose="02020603050405020304" pitchFamily="18" charset="0"/>
                <a:cs typeface="+mn-cs"/>
              </a:rPr>
              <a:t> </a:t>
            </a:r>
            <a:r>
              <a:rPr kumimoji="1" lang="uk-UA" sz="2400" b="1" i="0" u="none" strike="noStrike" kern="1200" cap="none" spc="0" normalizeH="0" baseline="0" noProof="0" dirty="0" smtClean="0">
                <a:ln>
                  <a:noFill/>
                </a:ln>
                <a:solidFill>
                  <a:srgbClr val="0070C0"/>
                </a:solidFill>
                <a:effectLst/>
                <a:uLnTx/>
                <a:uFillTx/>
                <a:latin typeface="Times New Roman" pitchFamily="18" charset="0"/>
                <a:ea typeface="Times New Roman" panose="02020603050405020304" pitchFamily="18" charset="0"/>
                <a:cs typeface="+mn-cs"/>
              </a:rPr>
              <a:t>в</a:t>
            </a:r>
            <a:r>
              <a:rPr kumimoji="1" lang="uk-UA" sz="2400" b="1" i="0" u="none" strike="noStrike" kern="1200" cap="none" spc="0" normalizeH="0" noProof="0" dirty="0" smtClean="0">
                <a:ln>
                  <a:noFill/>
                </a:ln>
                <a:solidFill>
                  <a:srgbClr val="0070C0"/>
                </a:solidFill>
                <a:effectLst/>
                <a:uLnTx/>
                <a:uFillTx/>
                <a:latin typeface="Times New Roman" pitchFamily="18" charset="0"/>
                <a:ea typeface="Times New Roman" panose="02020603050405020304" pitchFamily="18" charset="0"/>
                <a:cs typeface="+mn-cs"/>
              </a:rPr>
              <a:t> </a:t>
            </a:r>
            <a:r>
              <a:rPr kumimoji="1" lang="uk-UA" sz="2400" b="1" i="0" u="none" strike="noStrike" kern="1200" cap="none" spc="0" normalizeH="0" baseline="0" noProof="0" dirty="0" smtClean="0">
                <a:ln>
                  <a:noFill/>
                </a:ln>
                <a:solidFill>
                  <a:srgbClr val="0070C0"/>
                </a:solidFill>
                <a:effectLst/>
                <a:uLnTx/>
                <a:uFillTx/>
                <a:latin typeface="Times New Roman" pitchFamily="18" charset="0"/>
                <a:ea typeface="Times New Roman" panose="02020603050405020304" pitchFamily="18" charset="0"/>
                <a:cs typeface="+mn-cs"/>
              </a:rPr>
              <a:t>автомобілях</a:t>
            </a:r>
            <a:endParaRPr kumimoji="1" lang="en-US" sz="2400" b="1" i="0" u="none" strike="noStrike" kern="1200" cap="none" spc="0" normalizeH="0" baseline="0" noProof="0" dirty="0">
              <a:ln>
                <a:noFill/>
              </a:ln>
              <a:solidFill>
                <a:srgbClr val="0070C0"/>
              </a:solidFill>
              <a:effectLst/>
              <a:uLnTx/>
              <a:uFillTx/>
              <a:latin typeface="Times New Roman" pitchFamily="18" charset="0"/>
              <a:ea typeface="Times New Roman" panose="02020603050405020304" pitchFamily="18" charset="0"/>
              <a:cs typeface="+mn-cs"/>
            </a:endParaRPr>
          </a:p>
          <a:p>
            <a:pPr marL="134620" marR="0" lvl="0" indent="0" algn="l" defTabSz="914400" rtl="0" eaLnBrk="1" fontAlgn="base" latinLnBrk="0" hangingPunct="1">
              <a:lnSpc>
                <a:spcPct val="100000"/>
              </a:lnSpc>
              <a:spcBef>
                <a:spcPct val="0"/>
              </a:spcBef>
              <a:spcAft>
                <a:spcPts val="0"/>
              </a:spcAft>
              <a:buClrTx/>
              <a:buSzTx/>
              <a:buFontTx/>
              <a:buNone/>
              <a:tabLst/>
              <a:defRPr/>
            </a:pPr>
            <a:r>
              <a:rPr kumimoji="1" lang="uk-UA" sz="2400" b="0" i="0" u="none" strike="noStrike" kern="1200" cap="none" spc="0" normalizeH="0" baseline="0" noProof="0" dirty="0">
                <a:ln>
                  <a:noFill/>
                </a:ln>
                <a:solidFill>
                  <a:prstClr val="black"/>
                </a:solidFill>
                <a:effectLst/>
                <a:uLnTx/>
                <a:uFillTx/>
                <a:latin typeface="Times New Roman" pitchFamily="18" charset="0"/>
                <a:ea typeface="Times New Roman" panose="02020603050405020304" pitchFamily="18" charset="0"/>
                <a:cs typeface="+mn-cs"/>
              </a:rPr>
              <a:t> </a:t>
            </a:r>
            <a:endParaRPr kumimoji="1" lang="en-US" sz="2400" b="0" i="0" u="none" strike="noStrike" kern="1200" cap="none" spc="0" normalizeH="0" baseline="0" noProof="0" dirty="0">
              <a:ln>
                <a:noFill/>
              </a:ln>
              <a:solidFill>
                <a:prstClr val="black"/>
              </a:solidFill>
              <a:effectLst/>
              <a:uLnTx/>
              <a:uFillTx/>
              <a:latin typeface="Times New Roman" pitchFamily="18" charset="0"/>
              <a:ea typeface="Times New Roman" panose="02020603050405020304" pitchFamily="18" charset="0"/>
              <a:cs typeface="+mn-cs"/>
            </a:endParaRPr>
          </a:p>
          <a:p>
            <a:pPr marL="134620" marR="233680" lvl="0" indent="449580" algn="just" defTabSz="914400" rtl="0" eaLnBrk="1" fontAlgn="base" latinLnBrk="0" hangingPunct="1">
              <a:lnSpc>
                <a:spcPct val="100000"/>
              </a:lnSpc>
              <a:spcBef>
                <a:spcPts val="5"/>
              </a:spcBef>
              <a:spcAft>
                <a:spcPts val="0"/>
              </a:spcAft>
              <a:buClrTx/>
              <a:buSzTx/>
              <a:buFontTx/>
              <a:buNone/>
              <a:tabLst/>
              <a:defRPr/>
            </a:pPr>
            <a:r>
              <a:rPr kumimoji="1" lang="uk-UA" sz="2400" b="0" i="0" u="none" strike="noStrike" kern="1200" cap="none" spc="0" normalizeH="0" baseline="0" noProof="0" dirty="0">
                <a:ln>
                  <a:noFill/>
                </a:ln>
                <a:solidFill>
                  <a:prstClr val="black"/>
                </a:solidFill>
                <a:effectLst/>
                <a:uLnTx/>
                <a:uFillTx/>
                <a:latin typeface="Times New Roman" pitchFamily="18" charset="0"/>
                <a:ea typeface="Times New Roman" panose="02020603050405020304" pitchFamily="18" charset="0"/>
                <a:cs typeface="+mn-cs"/>
              </a:rPr>
              <a:t>Для</a:t>
            </a:r>
            <a:r>
              <a:rPr kumimoji="1" lang="uk-UA" sz="2400" b="0" i="0" u="none" strike="noStrike" kern="1200" cap="none" spc="5" normalizeH="0" baseline="0" noProof="0" dirty="0">
                <a:ln>
                  <a:noFill/>
                </a:ln>
                <a:solidFill>
                  <a:prstClr val="black"/>
                </a:solidFill>
                <a:effectLst/>
                <a:uLnTx/>
                <a:uFillTx/>
                <a:latin typeface="Times New Roman" pitchFamily="18" charset="0"/>
                <a:ea typeface="Times New Roman" panose="02020603050405020304" pitchFamily="18" charset="0"/>
                <a:cs typeface="+mn-cs"/>
              </a:rPr>
              <a:t> </a:t>
            </a:r>
            <a:r>
              <a:rPr kumimoji="1" lang="uk-UA" sz="2400" b="0" i="0" u="none" strike="noStrike" kern="1200" cap="none" spc="0" normalizeH="0" baseline="0" noProof="0" dirty="0">
                <a:ln>
                  <a:noFill/>
                </a:ln>
                <a:solidFill>
                  <a:prstClr val="black"/>
                </a:solidFill>
                <a:effectLst/>
                <a:uLnTx/>
                <a:uFillTx/>
                <a:latin typeface="Times New Roman" pitchFamily="18" charset="0"/>
                <a:ea typeface="Times New Roman" panose="02020603050405020304" pitchFamily="18" charset="0"/>
                <a:cs typeface="+mn-cs"/>
              </a:rPr>
              <a:t>планування</a:t>
            </a:r>
            <a:r>
              <a:rPr kumimoji="1" lang="uk-UA" sz="2400" b="0" i="0" u="none" strike="noStrike" kern="1200" cap="none" spc="5" normalizeH="0" baseline="0" noProof="0" dirty="0">
                <a:ln>
                  <a:noFill/>
                </a:ln>
                <a:solidFill>
                  <a:prstClr val="black"/>
                </a:solidFill>
                <a:effectLst/>
                <a:uLnTx/>
                <a:uFillTx/>
                <a:latin typeface="Times New Roman" pitchFamily="18" charset="0"/>
                <a:ea typeface="Times New Roman" panose="02020603050405020304" pitchFamily="18" charset="0"/>
                <a:cs typeface="+mn-cs"/>
              </a:rPr>
              <a:t> </a:t>
            </a:r>
            <a:r>
              <a:rPr kumimoji="1" lang="uk-UA" sz="2400" b="0" i="0" u="none" strike="noStrike" kern="1200" cap="none" spc="0" normalizeH="0" baseline="0" noProof="0" dirty="0">
                <a:ln>
                  <a:noFill/>
                </a:ln>
                <a:solidFill>
                  <a:prstClr val="black"/>
                </a:solidFill>
                <a:effectLst/>
                <a:uLnTx/>
                <a:uFillTx/>
                <a:latin typeface="Times New Roman" pitchFamily="18" charset="0"/>
                <a:ea typeface="Times New Roman" panose="02020603050405020304" pitchFamily="18" charset="0"/>
                <a:cs typeface="+mn-cs"/>
              </a:rPr>
              <a:t>траєкторії</a:t>
            </a:r>
            <a:r>
              <a:rPr kumimoji="1" lang="uk-UA" sz="2400" b="0" i="0" u="none" strike="noStrike" kern="1200" cap="none" spc="5" normalizeH="0" baseline="0" noProof="0" dirty="0">
                <a:ln>
                  <a:noFill/>
                </a:ln>
                <a:solidFill>
                  <a:prstClr val="black"/>
                </a:solidFill>
                <a:effectLst/>
                <a:uLnTx/>
                <a:uFillTx/>
                <a:latin typeface="Times New Roman" pitchFamily="18" charset="0"/>
                <a:ea typeface="Times New Roman" panose="02020603050405020304" pitchFamily="18" charset="0"/>
                <a:cs typeface="+mn-cs"/>
              </a:rPr>
              <a:t> </a:t>
            </a:r>
            <a:r>
              <a:rPr kumimoji="1" lang="uk-UA" sz="2400" b="0" i="0" u="none" strike="noStrike" kern="1200" cap="none" spc="0" normalizeH="0" baseline="0" noProof="0" dirty="0">
                <a:ln>
                  <a:noFill/>
                </a:ln>
                <a:solidFill>
                  <a:prstClr val="black"/>
                </a:solidFill>
                <a:effectLst/>
                <a:uLnTx/>
                <a:uFillTx/>
                <a:latin typeface="Times New Roman" pitchFamily="18" charset="0"/>
                <a:ea typeface="Times New Roman" panose="02020603050405020304" pitchFamily="18" charset="0"/>
                <a:cs typeface="+mn-cs"/>
              </a:rPr>
              <a:t>також</a:t>
            </a:r>
            <a:r>
              <a:rPr kumimoji="1" lang="uk-UA" sz="2400" b="0" i="0" u="none" strike="noStrike" kern="1200" cap="none" spc="5" normalizeH="0" baseline="0" noProof="0" dirty="0">
                <a:ln>
                  <a:noFill/>
                </a:ln>
                <a:solidFill>
                  <a:prstClr val="black"/>
                </a:solidFill>
                <a:effectLst/>
                <a:uLnTx/>
                <a:uFillTx/>
                <a:latin typeface="Times New Roman" pitchFamily="18" charset="0"/>
                <a:ea typeface="Times New Roman" panose="02020603050405020304" pitchFamily="18" charset="0"/>
                <a:cs typeface="+mn-cs"/>
              </a:rPr>
              <a:t> </a:t>
            </a:r>
            <a:r>
              <a:rPr kumimoji="1" lang="uk-UA" sz="2400" b="0" i="0" u="none" strike="noStrike" kern="1200" cap="none" spc="0" normalizeH="0" baseline="0" noProof="0" dirty="0">
                <a:ln>
                  <a:noFill/>
                </a:ln>
                <a:solidFill>
                  <a:prstClr val="black"/>
                </a:solidFill>
                <a:effectLst/>
                <a:uLnTx/>
                <a:uFillTx/>
                <a:latin typeface="Times New Roman" pitchFamily="18" charset="0"/>
                <a:ea typeface="Times New Roman" panose="02020603050405020304" pitchFamily="18" charset="0"/>
                <a:cs typeface="+mn-cs"/>
              </a:rPr>
              <a:t>застосовуються</a:t>
            </a:r>
            <a:r>
              <a:rPr kumimoji="1" lang="uk-UA" sz="2400" b="0" i="0" u="none" strike="noStrike" kern="1200" cap="none" spc="5" normalizeH="0" baseline="0" noProof="0" dirty="0">
                <a:ln>
                  <a:noFill/>
                </a:ln>
                <a:solidFill>
                  <a:prstClr val="black"/>
                </a:solidFill>
                <a:effectLst/>
                <a:uLnTx/>
                <a:uFillTx/>
                <a:latin typeface="Times New Roman" pitchFamily="18" charset="0"/>
                <a:ea typeface="Times New Roman" panose="02020603050405020304" pitchFamily="18" charset="0"/>
                <a:cs typeface="+mn-cs"/>
              </a:rPr>
              <a:t> </a:t>
            </a:r>
            <a:r>
              <a:rPr kumimoji="1" lang="uk-UA" sz="2400" b="0" i="0" u="none" strike="noStrike" kern="1200" cap="none" spc="0" normalizeH="0" baseline="0" noProof="0" dirty="0">
                <a:ln>
                  <a:noFill/>
                </a:ln>
                <a:solidFill>
                  <a:prstClr val="black"/>
                </a:solidFill>
                <a:effectLst/>
                <a:uLnTx/>
                <a:uFillTx/>
                <a:latin typeface="Times New Roman" pitchFamily="18" charset="0"/>
                <a:ea typeface="Times New Roman" panose="02020603050405020304" pitchFamily="18" charset="0"/>
                <a:cs typeface="+mn-cs"/>
              </a:rPr>
              <a:t>технології</a:t>
            </a:r>
            <a:r>
              <a:rPr kumimoji="1" lang="uk-UA" sz="2400" b="0" i="0" u="none" strike="noStrike" kern="1200" cap="none" spc="5" normalizeH="0" baseline="0" noProof="0" dirty="0">
                <a:ln>
                  <a:noFill/>
                </a:ln>
                <a:solidFill>
                  <a:prstClr val="black"/>
                </a:solidFill>
                <a:effectLst/>
                <a:uLnTx/>
                <a:uFillTx/>
                <a:latin typeface="Times New Roman" pitchFamily="18" charset="0"/>
                <a:ea typeface="Times New Roman" panose="02020603050405020304" pitchFamily="18" charset="0"/>
                <a:cs typeface="+mn-cs"/>
              </a:rPr>
              <a:t> </a:t>
            </a:r>
            <a:r>
              <a:rPr kumimoji="1" lang="uk-UA" sz="2400" b="0" i="0" u="none" strike="noStrike" kern="1200" cap="none" spc="0" normalizeH="0" baseline="0" noProof="0" dirty="0">
                <a:ln>
                  <a:noFill/>
                </a:ln>
                <a:solidFill>
                  <a:prstClr val="black"/>
                </a:solidFill>
                <a:effectLst/>
                <a:uLnTx/>
                <a:uFillTx/>
                <a:latin typeface="Times New Roman" pitchFamily="18" charset="0"/>
                <a:ea typeface="Times New Roman" panose="02020603050405020304" pitchFamily="18" charset="0"/>
                <a:cs typeface="+mn-cs"/>
              </a:rPr>
              <a:t>штучного інтелекту, а останнім часом </a:t>
            </a:r>
            <a:r>
              <a:rPr kumimoji="1" lang="uk-UA" sz="2400" b="1" u="none" strike="noStrike" kern="1200" cap="none" spc="0" normalizeH="0" baseline="0" noProof="0" dirty="0">
                <a:ln>
                  <a:noFill/>
                </a:ln>
                <a:solidFill>
                  <a:srgbClr val="0070C0"/>
                </a:solidFill>
                <a:effectLst/>
                <a:uLnTx/>
                <a:uFillTx/>
                <a:latin typeface="Times New Roman" pitchFamily="18" charset="0"/>
                <a:ea typeface="Times New Roman" panose="02020603050405020304" pitchFamily="18" charset="0"/>
                <a:cs typeface="+mn-cs"/>
              </a:rPr>
              <a:t>алгоритми навчання </a:t>
            </a:r>
            <a:r>
              <a:rPr kumimoji="1" lang="uk-UA" sz="2400" b="0" i="0" u="none" strike="noStrike" kern="1200" cap="none" spc="0" normalizeH="0" baseline="0" noProof="0" dirty="0">
                <a:ln>
                  <a:noFill/>
                </a:ln>
                <a:solidFill>
                  <a:prstClr val="black"/>
                </a:solidFill>
                <a:effectLst/>
                <a:uLnTx/>
                <a:uFillTx/>
                <a:latin typeface="Times New Roman" pitchFamily="18" charset="0"/>
                <a:ea typeface="Times New Roman" panose="02020603050405020304" pitchFamily="18" charset="0"/>
                <a:cs typeface="+mn-cs"/>
              </a:rPr>
              <a:t>з </a:t>
            </a:r>
            <a:r>
              <a:rPr kumimoji="1" lang="uk-UA" sz="2400" b="0" i="0" u="none" strike="noStrike" kern="1200" cap="none" spc="0" normalizeH="0" baseline="0" noProof="0" dirty="0" smtClean="0">
                <a:ln>
                  <a:noFill/>
                </a:ln>
                <a:solidFill>
                  <a:prstClr val="black"/>
                </a:solidFill>
                <a:effectLst/>
                <a:uLnTx/>
                <a:uFillTx/>
                <a:latin typeface="Times New Roman" pitchFamily="18" charset="0"/>
                <a:ea typeface="Times New Roman" panose="02020603050405020304" pitchFamily="18" charset="0"/>
                <a:cs typeface="+mn-cs"/>
              </a:rPr>
              <a:t>підкріпленням</a:t>
            </a:r>
            <a:r>
              <a:rPr kumimoji="1" lang="uk-UA" sz="2400" b="0" i="0" u="none" strike="noStrike" kern="1200" cap="none" spc="0" normalizeH="0" baseline="0" noProof="0" dirty="0">
                <a:ln>
                  <a:noFill/>
                </a:ln>
                <a:solidFill>
                  <a:prstClr val="black"/>
                </a:solidFill>
                <a:effectLst/>
                <a:uLnTx/>
                <a:uFillTx/>
                <a:latin typeface="Times New Roman" pitchFamily="18" charset="0"/>
                <a:ea typeface="Times New Roman" panose="02020603050405020304" pitchFamily="18" charset="0"/>
                <a:cs typeface="+mn-cs"/>
              </a:rPr>
              <a:t>. Розуміючи, по якій траєкторії автомобіль повинен рухатися,</a:t>
            </a:r>
            <a:r>
              <a:rPr kumimoji="1" lang="uk-UA" sz="2400" b="0" i="0" u="none" strike="noStrike" kern="1200" cap="none" spc="5" normalizeH="0" baseline="0" noProof="0" dirty="0">
                <a:ln>
                  <a:noFill/>
                </a:ln>
                <a:solidFill>
                  <a:prstClr val="black"/>
                </a:solidFill>
                <a:effectLst/>
                <a:uLnTx/>
                <a:uFillTx/>
                <a:latin typeface="Times New Roman" pitchFamily="18" charset="0"/>
                <a:ea typeface="Times New Roman" panose="02020603050405020304" pitchFamily="18" charset="0"/>
                <a:cs typeface="+mn-cs"/>
              </a:rPr>
              <a:t> </a:t>
            </a:r>
            <a:r>
              <a:rPr kumimoji="1" lang="uk-UA" sz="2400" b="0" i="0" u="none" strike="noStrike" kern="1200" cap="none" spc="0" normalizeH="0" baseline="0" noProof="0" dirty="0">
                <a:ln>
                  <a:noFill/>
                </a:ln>
                <a:solidFill>
                  <a:prstClr val="black"/>
                </a:solidFill>
                <a:effectLst/>
                <a:uLnTx/>
                <a:uFillTx/>
                <a:latin typeface="Times New Roman" pitchFamily="18" charset="0"/>
                <a:ea typeface="Times New Roman" panose="02020603050405020304" pitchFamily="18" charset="0"/>
                <a:cs typeface="+mn-cs"/>
              </a:rPr>
              <a:t>він може виконати безпосередні команди керування для проходження</a:t>
            </a:r>
            <a:r>
              <a:rPr kumimoji="1" lang="uk-UA" sz="2400" b="0" i="0" u="none" strike="noStrike" kern="1200" cap="none" spc="-385" normalizeH="0" baseline="0" noProof="0" dirty="0">
                <a:ln>
                  <a:noFill/>
                </a:ln>
                <a:solidFill>
                  <a:prstClr val="black"/>
                </a:solidFill>
                <a:effectLst/>
                <a:uLnTx/>
                <a:uFillTx/>
                <a:latin typeface="Times New Roman" pitchFamily="18" charset="0"/>
                <a:ea typeface="Times New Roman" panose="02020603050405020304" pitchFamily="18" charset="0"/>
                <a:cs typeface="+mn-cs"/>
              </a:rPr>
              <a:t> </a:t>
            </a:r>
            <a:r>
              <a:rPr kumimoji="1" lang="uk-UA" sz="2400" b="0" i="0" u="none" strike="noStrike" kern="1200" cap="none" spc="0" normalizeH="0" baseline="0" noProof="0" dirty="0">
                <a:ln>
                  <a:noFill/>
                </a:ln>
                <a:solidFill>
                  <a:prstClr val="black"/>
                </a:solidFill>
                <a:effectLst/>
                <a:uLnTx/>
                <a:uFillTx/>
                <a:latin typeface="Times New Roman" pitchFamily="18" charset="0"/>
                <a:ea typeface="Times New Roman" panose="02020603050405020304" pitchFamily="18" charset="0"/>
                <a:cs typeface="+mn-cs"/>
              </a:rPr>
              <a:t>траєкторії,</a:t>
            </a:r>
            <a:r>
              <a:rPr kumimoji="1" lang="uk-UA" sz="2400" b="0" i="0" u="none" strike="noStrike" kern="1200" cap="none" spc="5" normalizeH="0" baseline="0" noProof="0" dirty="0">
                <a:ln>
                  <a:noFill/>
                </a:ln>
                <a:solidFill>
                  <a:prstClr val="black"/>
                </a:solidFill>
                <a:effectLst/>
                <a:uLnTx/>
                <a:uFillTx/>
                <a:latin typeface="Times New Roman" pitchFamily="18" charset="0"/>
                <a:ea typeface="Times New Roman" panose="02020603050405020304" pitchFamily="18" charset="0"/>
                <a:cs typeface="+mn-cs"/>
              </a:rPr>
              <a:t> </a:t>
            </a:r>
            <a:r>
              <a:rPr kumimoji="1" lang="uk-UA" sz="2400" b="0" i="0" u="none" strike="noStrike" kern="1200" cap="none" spc="0" normalizeH="0" baseline="0" noProof="0" dirty="0">
                <a:ln>
                  <a:noFill/>
                </a:ln>
                <a:solidFill>
                  <a:prstClr val="black"/>
                </a:solidFill>
                <a:effectLst/>
                <a:uLnTx/>
                <a:uFillTx/>
                <a:latin typeface="Times New Roman" pitchFamily="18" charset="0"/>
                <a:ea typeface="Times New Roman" panose="02020603050405020304" pitchFamily="18" charset="0"/>
                <a:cs typeface="+mn-cs"/>
              </a:rPr>
              <a:t>керуючи</a:t>
            </a:r>
            <a:r>
              <a:rPr kumimoji="1" lang="uk-UA" sz="2400" b="0" i="0" u="none" strike="noStrike" kern="1200" cap="none" spc="5" normalizeH="0" baseline="0" noProof="0" dirty="0">
                <a:ln>
                  <a:noFill/>
                </a:ln>
                <a:solidFill>
                  <a:prstClr val="black"/>
                </a:solidFill>
                <a:effectLst/>
                <a:uLnTx/>
                <a:uFillTx/>
                <a:latin typeface="Times New Roman" pitchFamily="18" charset="0"/>
                <a:ea typeface="Times New Roman" panose="02020603050405020304" pitchFamily="18" charset="0"/>
                <a:cs typeface="+mn-cs"/>
              </a:rPr>
              <a:t> </a:t>
            </a:r>
            <a:r>
              <a:rPr kumimoji="1" lang="uk-UA" sz="2400" b="0" i="0" u="none" strike="noStrike" kern="1200" cap="none" spc="0" normalizeH="0" baseline="0" noProof="0" dirty="0">
                <a:ln>
                  <a:noFill/>
                </a:ln>
                <a:solidFill>
                  <a:prstClr val="black"/>
                </a:solidFill>
                <a:effectLst/>
                <a:uLnTx/>
                <a:uFillTx/>
                <a:latin typeface="Times New Roman" pitchFamily="18" charset="0"/>
                <a:ea typeface="Times New Roman" panose="02020603050405020304" pitchFamily="18" charset="0"/>
                <a:cs typeface="+mn-cs"/>
              </a:rPr>
              <a:t>акселератором,</a:t>
            </a:r>
            <a:r>
              <a:rPr kumimoji="1" lang="uk-UA" sz="2400" b="0" i="0" u="none" strike="noStrike" kern="1200" cap="none" spc="5" normalizeH="0" baseline="0" noProof="0" dirty="0">
                <a:ln>
                  <a:noFill/>
                </a:ln>
                <a:solidFill>
                  <a:prstClr val="black"/>
                </a:solidFill>
                <a:effectLst/>
                <a:uLnTx/>
                <a:uFillTx/>
                <a:latin typeface="Times New Roman" pitchFamily="18" charset="0"/>
                <a:ea typeface="Times New Roman" panose="02020603050405020304" pitchFamily="18" charset="0"/>
                <a:cs typeface="+mn-cs"/>
              </a:rPr>
              <a:t> </a:t>
            </a:r>
            <a:r>
              <a:rPr kumimoji="1" lang="uk-UA" sz="2400" b="0" i="0" u="none" strike="noStrike" kern="1200" cap="none" spc="0" normalizeH="0" baseline="0" noProof="0" dirty="0">
                <a:ln>
                  <a:noFill/>
                </a:ln>
                <a:solidFill>
                  <a:prstClr val="black"/>
                </a:solidFill>
                <a:effectLst/>
                <a:uLnTx/>
                <a:uFillTx/>
                <a:latin typeface="Times New Roman" pitchFamily="18" charset="0"/>
                <a:ea typeface="Times New Roman" panose="02020603050405020304" pitchFamily="18" charset="0"/>
                <a:cs typeface="+mn-cs"/>
              </a:rPr>
              <a:t>використовуючи</a:t>
            </a:r>
            <a:r>
              <a:rPr kumimoji="1" lang="uk-UA" sz="2400" b="0" i="0" u="none" strike="noStrike" kern="1200" cap="none" spc="5" normalizeH="0" baseline="0" noProof="0" dirty="0">
                <a:ln>
                  <a:noFill/>
                </a:ln>
                <a:solidFill>
                  <a:prstClr val="black"/>
                </a:solidFill>
                <a:effectLst/>
                <a:uLnTx/>
                <a:uFillTx/>
                <a:latin typeface="Times New Roman" pitchFamily="18" charset="0"/>
                <a:ea typeface="Times New Roman" panose="02020603050405020304" pitchFamily="18" charset="0"/>
                <a:cs typeface="+mn-cs"/>
              </a:rPr>
              <a:t> </a:t>
            </a:r>
            <a:r>
              <a:rPr kumimoji="1" lang="uk-UA" sz="2400" b="0" i="0" u="none" strike="noStrike" kern="1200" cap="none" spc="0" normalizeH="0" baseline="0" noProof="0" dirty="0">
                <a:ln>
                  <a:noFill/>
                </a:ln>
                <a:solidFill>
                  <a:prstClr val="black"/>
                </a:solidFill>
                <a:effectLst/>
                <a:uLnTx/>
                <a:uFillTx/>
                <a:latin typeface="Times New Roman" pitchFamily="18" charset="0"/>
                <a:ea typeface="Times New Roman" panose="02020603050405020304" pitchFamily="18" charset="0"/>
                <a:cs typeface="+mn-cs"/>
              </a:rPr>
              <a:t>рульове</a:t>
            </a:r>
            <a:r>
              <a:rPr kumimoji="1" lang="uk-UA" sz="2400" b="0" i="0" u="none" strike="noStrike" kern="1200" cap="none" spc="5" normalizeH="0" baseline="0" noProof="0" dirty="0">
                <a:ln>
                  <a:noFill/>
                </a:ln>
                <a:solidFill>
                  <a:prstClr val="black"/>
                </a:solidFill>
                <a:effectLst/>
                <a:uLnTx/>
                <a:uFillTx/>
                <a:latin typeface="Times New Roman" pitchFamily="18" charset="0"/>
                <a:ea typeface="Times New Roman" panose="02020603050405020304" pitchFamily="18" charset="0"/>
                <a:cs typeface="+mn-cs"/>
              </a:rPr>
              <a:t> </a:t>
            </a:r>
            <a:r>
              <a:rPr kumimoji="1" lang="uk-UA" sz="2400" b="0" i="0" u="none" strike="noStrike" kern="1200" cap="none" spc="0" normalizeH="0" baseline="0" noProof="0" dirty="0" smtClean="0">
                <a:ln>
                  <a:noFill/>
                </a:ln>
                <a:solidFill>
                  <a:prstClr val="black"/>
                </a:solidFill>
                <a:effectLst/>
                <a:uLnTx/>
                <a:uFillTx/>
                <a:latin typeface="Times New Roman" pitchFamily="18" charset="0"/>
                <a:ea typeface="Times New Roman" panose="02020603050405020304" pitchFamily="18" charset="0"/>
                <a:cs typeface="+mn-cs"/>
              </a:rPr>
              <a:t>керування</a:t>
            </a:r>
            <a:r>
              <a:rPr kumimoji="1" lang="uk-UA" sz="2400" b="0" i="0" u="none" strike="noStrike" kern="1200" cap="none" spc="0" normalizeH="0" baseline="0" noProof="0" dirty="0">
                <a:ln>
                  <a:noFill/>
                </a:ln>
                <a:solidFill>
                  <a:prstClr val="black"/>
                </a:solidFill>
                <a:effectLst/>
                <a:uLnTx/>
                <a:uFillTx/>
                <a:latin typeface="Times New Roman" pitchFamily="18" charset="0"/>
                <a:ea typeface="Times New Roman" panose="02020603050405020304" pitchFamily="18" charset="0"/>
                <a:cs typeface="+mn-cs"/>
              </a:rPr>
              <a:t>.</a:t>
            </a:r>
            <a:endParaRPr kumimoji="1" lang="en-US" sz="2400" b="0" i="0" u="none" strike="noStrike" kern="1200" cap="none" spc="0" normalizeH="0" baseline="0" noProof="0" dirty="0">
              <a:ln>
                <a:noFill/>
              </a:ln>
              <a:solidFill>
                <a:prstClr val="black"/>
              </a:solidFill>
              <a:effectLst/>
              <a:uLnTx/>
              <a:uFillTx/>
              <a:latin typeface="Times New Roman" pitchFamily="18" charset="0"/>
              <a:ea typeface="Times New Roman" panose="02020603050405020304" pitchFamily="18" charset="0"/>
              <a:cs typeface="+mn-cs"/>
            </a:endParaRPr>
          </a:p>
          <a:p>
            <a:pPr marL="0" marR="242570" lvl="0" indent="444500" algn="just" defTabSz="914400" rtl="0" eaLnBrk="1" fontAlgn="base" latinLnBrk="0" hangingPunct="1">
              <a:lnSpc>
                <a:spcPct val="100000"/>
              </a:lnSpc>
              <a:spcBef>
                <a:spcPts val="10"/>
              </a:spcBef>
              <a:spcAft>
                <a:spcPts val="0"/>
              </a:spcAft>
              <a:buClrTx/>
              <a:buSzTx/>
              <a:buFontTx/>
              <a:buNone/>
              <a:tabLst/>
              <a:defRPr/>
            </a:pPr>
            <a:r>
              <a:rPr kumimoji="1" lang="uk-UA" sz="2400" b="0" i="0" u="none" strike="noStrike" kern="1200" cap="none" spc="0" normalizeH="0" baseline="0" noProof="0" dirty="0" smtClean="0">
                <a:ln>
                  <a:noFill/>
                </a:ln>
                <a:solidFill>
                  <a:prstClr val="black"/>
                </a:solidFill>
                <a:effectLst/>
                <a:uLnTx/>
                <a:uFillTx/>
                <a:latin typeface="Times New Roman" pitchFamily="18" charset="0"/>
                <a:ea typeface="Times New Roman" panose="02020603050405020304" pitchFamily="18" charset="0"/>
                <a:cs typeface="+mn-cs"/>
              </a:rPr>
              <a:t>.</a:t>
            </a:r>
            <a:endParaRPr kumimoji="1" lang="en-US" sz="2400" b="0" i="0" u="none" strike="noStrike" kern="1200" cap="none" spc="0" normalizeH="0" baseline="0" noProof="0" dirty="0">
              <a:ln>
                <a:noFill/>
              </a:ln>
              <a:solidFill>
                <a:prstClr val="black"/>
              </a:solidFill>
              <a:effectLst/>
              <a:uLnTx/>
              <a:uFillTx/>
              <a:latin typeface="Times New Roman" pitchFamily="18" charset="0"/>
              <a:ea typeface="Times New Roman" panose="02020603050405020304" pitchFamily="18" charset="0"/>
              <a:cs typeface="+mn-cs"/>
            </a:endParaRPr>
          </a:p>
        </p:txBody>
      </p:sp>
      <p:pic>
        <p:nvPicPr>
          <p:cNvPr id="2" name="Рисунок 1"/>
          <p:cNvPicPr>
            <a:picLocks noChangeAspect="1"/>
          </p:cNvPicPr>
          <p:nvPr/>
        </p:nvPicPr>
        <p:blipFill>
          <a:blip r:embed="rId2"/>
          <a:stretch>
            <a:fillRect/>
          </a:stretch>
        </p:blipFill>
        <p:spPr>
          <a:xfrm>
            <a:off x="127687" y="152400"/>
            <a:ext cx="8901325" cy="3048000"/>
          </a:xfrm>
          <a:prstGeom prst="rect">
            <a:avLst/>
          </a:prstGeom>
        </p:spPr>
      </p:pic>
    </p:spTree>
    <p:extLst>
      <p:ext uri="{BB962C8B-B14F-4D97-AF65-F5344CB8AC3E}">
        <p14:creationId xmlns:p14="http://schemas.microsoft.com/office/powerpoint/2010/main" val="55900322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Прямоугольник 6"/>
          <p:cNvSpPr/>
          <p:nvPr/>
        </p:nvSpPr>
        <p:spPr>
          <a:xfrm>
            <a:off x="0" y="38100"/>
            <a:ext cx="8991600" cy="3046988"/>
          </a:xfrm>
          <a:prstGeom prst="rect">
            <a:avLst/>
          </a:prstGeom>
        </p:spPr>
        <p:txBody>
          <a:bodyPr wrap="square">
            <a:spAutoFit/>
          </a:bodyPr>
          <a:lstStyle/>
          <a:p>
            <a:pPr marL="134620" marR="232410" lvl="0" indent="449580" algn="just" defTabSz="914400" rtl="0" eaLnBrk="1" fontAlgn="base" latinLnBrk="0" hangingPunct="1">
              <a:lnSpc>
                <a:spcPct val="100000"/>
              </a:lnSpc>
              <a:spcBef>
                <a:spcPct val="0"/>
              </a:spcBef>
              <a:spcAft>
                <a:spcPts val="0"/>
              </a:spcAft>
              <a:buClrTx/>
              <a:buSzTx/>
              <a:buFontTx/>
              <a:buNone/>
              <a:tabLst/>
              <a:defRPr/>
            </a:pPr>
            <a:r>
              <a:rPr kumimoji="1" lang="uk-UA" sz="2400" b="0" i="0" u="none" strike="noStrike" kern="1200" cap="none" spc="0" normalizeH="0" baseline="0" noProof="0" dirty="0">
                <a:ln>
                  <a:noFill/>
                </a:ln>
                <a:solidFill>
                  <a:prstClr val="black"/>
                </a:solidFill>
                <a:effectLst/>
                <a:uLnTx/>
                <a:uFillTx/>
                <a:latin typeface="Times New Roman" pitchFamily="18" charset="0"/>
                <a:ea typeface="Times New Roman" panose="02020603050405020304" pitchFamily="18" charset="0"/>
                <a:cs typeface="+mn-cs"/>
              </a:rPr>
              <a:t>На рис. </a:t>
            </a:r>
            <a:r>
              <a:rPr kumimoji="1" lang="uk-UA" sz="2400" b="0" i="0" u="none" strike="noStrike" kern="1200" cap="none" spc="0" normalizeH="0" baseline="0" noProof="0" dirty="0" smtClean="0">
                <a:ln>
                  <a:noFill/>
                </a:ln>
                <a:solidFill>
                  <a:prstClr val="black"/>
                </a:solidFill>
                <a:effectLst/>
                <a:uLnTx/>
                <a:uFillTx/>
                <a:latin typeface="Times New Roman" pitchFamily="18" charset="0"/>
                <a:ea typeface="Times New Roman" panose="02020603050405020304" pitchFamily="18" charset="0"/>
                <a:cs typeface="+mn-cs"/>
              </a:rPr>
              <a:t>3 </a:t>
            </a:r>
            <a:r>
              <a:rPr kumimoji="1" lang="uk-UA" sz="2400" b="0" i="0" u="none" strike="noStrike" kern="1200" cap="none" spc="0" normalizeH="0" baseline="0" noProof="0" dirty="0">
                <a:ln>
                  <a:noFill/>
                </a:ln>
                <a:solidFill>
                  <a:prstClr val="black"/>
                </a:solidFill>
                <a:effectLst/>
                <a:uLnTx/>
                <a:uFillTx/>
                <a:latin typeface="Times New Roman" pitchFamily="18" charset="0"/>
                <a:ea typeface="Times New Roman" panose="02020603050405020304" pitchFamily="18" charset="0"/>
                <a:cs typeface="+mn-cs"/>
              </a:rPr>
              <a:t>зображено автомобіль – «</a:t>
            </a:r>
            <a:r>
              <a:rPr kumimoji="1" lang="uk-UA" sz="2400" b="0" i="0" u="none" strike="noStrike" kern="1200" cap="none" spc="0" normalizeH="0" baseline="0" noProof="0" dirty="0" err="1">
                <a:ln>
                  <a:noFill/>
                </a:ln>
                <a:solidFill>
                  <a:prstClr val="black"/>
                </a:solidFill>
                <a:effectLst/>
                <a:uLnTx/>
                <a:uFillTx/>
                <a:latin typeface="Times New Roman" pitchFamily="18" charset="0"/>
                <a:ea typeface="Times New Roman" panose="02020603050405020304" pitchFamily="18" charset="0"/>
                <a:cs typeface="+mn-cs"/>
              </a:rPr>
              <a:t>безпілотник</a:t>
            </a:r>
            <a:r>
              <a:rPr kumimoji="1" lang="uk-UA" sz="2400" b="0" i="0" u="none" strike="noStrike" kern="1200" cap="none" spc="0" normalizeH="0" baseline="0" noProof="0" dirty="0">
                <a:ln>
                  <a:noFill/>
                </a:ln>
                <a:solidFill>
                  <a:prstClr val="black"/>
                </a:solidFill>
                <a:effectLst/>
                <a:uLnTx/>
                <a:uFillTx/>
                <a:latin typeface="Times New Roman" pitchFamily="18" charset="0"/>
                <a:ea typeface="Times New Roman" panose="02020603050405020304" pitchFamily="18" charset="0"/>
                <a:cs typeface="+mn-cs"/>
              </a:rPr>
              <a:t>», який </a:t>
            </a:r>
            <a:r>
              <a:rPr kumimoji="1" lang="uk-UA" sz="2400" b="0" i="0" u="none" strike="noStrike" kern="1200" cap="none" spc="0" normalizeH="0" baseline="0" noProof="0" dirty="0" smtClean="0">
                <a:ln>
                  <a:noFill/>
                </a:ln>
                <a:solidFill>
                  <a:prstClr val="black"/>
                </a:solidFill>
                <a:effectLst/>
                <a:uLnTx/>
                <a:uFillTx/>
                <a:latin typeface="Times New Roman" pitchFamily="18" charset="0"/>
                <a:ea typeface="Times New Roman" panose="02020603050405020304" pitchFamily="18" charset="0"/>
                <a:cs typeface="+mn-cs"/>
              </a:rPr>
              <a:t>оснащений </a:t>
            </a:r>
            <a:r>
              <a:rPr kumimoji="1" lang="uk-UA" sz="2400" b="0" i="0" u="none" strike="noStrike" kern="1200" cap="none" spc="0" normalizeH="0" baseline="0" noProof="0" dirty="0">
                <a:ln>
                  <a:noFill/>
                </a:ln>
                <a:solidFill>
                  <a:prstClr val="black"/>
                </a:solidFill>
                <a:effectLst/>
                <a:uLnTx/>
                <a:uFillTx/>
                <a:latin typeface="Times New Roman" pitchFamily="18" charset="0"/>
                <a:ea typeface="Times New Roman" panose="02020603050405020304" pitchFamily="18" charset="0"/>
                <a:cs typeface="+mn-cs"/>
              </a:rPr>
              <a:t>сенсорними і навігаційними засобами: датчиком кута </a:t>
            </a:r>
            <a:r>
              <a:rPr kumimoji="1" lang="uk-UA" sz="2400" b="0" i="0" u="none" strike="noStrike" kern="1200" cap="none" spc="0" normalizeH="0" baseline="0" noProof="0" dirty="0" smtClean="0">
                <a:ln>
                  <a:noFill/>
                </a:ln>
                <a:solidFill>
                  <a:prstClr val="black"/>
                </a:solidFill>
                <a:effectLst/>
                <a:uLnTx/>
                <a:uFillTx/>
                <a:latin typeface="Times New Roman" pitchFamily="18" charset="0"/>
                <a:ea typeface="Times New Roman" panose="02020603050405020304" pitchFamily="18" charset="0"/>
                <a:cs typeface="+mn-cs"/>
              </a:rPr>
              <a:t>повороту</a:t>
            </a:r>
            <a:r>
              <a:rPr kumimoji="1" lang="uk-UA" sz="2400" b="0" i="0" u="none" strike="noStrike" kern="1200" cap="none" spc="0" normalizeH="0" baseline="0" noProof="0" dirty="0">
                <a:ln>
                  <a:noFill/>
                </a:ln>
                <a:solidFill>
                  <a:prstClr val="black"/>
                </a:solidFill>
                <a:effectLst/>
                <a:uLnTx/>
                <a:uFillTx/>
                <a:latin typeface="Times New Roman" pitchFamily="18" charset="0"/>
                <a:ea typeface="Times New Roman" panose="02020603050405020304" pitchFamily="18" charset="0"/>
                <a:cs typeface="+mn-cs"/>
              </a:rPr>
              <a:t>, ультразвуковими датчиками, далекоміром, телевізійною камерою,</a:t>
            </a:r>
            <a:r>
              <a:rPr kumimoji="1" lang="uk-UA" sz="2400" b="0" i="0" u="none" strike="noStrike" kern="1200" cap="none" spc="5" normalizeH="0" baseline="0" noProof="0" dirty="0">
                <a:ln>
                  <a:noFill/>
                </a:ln>
                <a:solidFill>
                  <a:prstClr val="black"/>
                </a:solidFill>
                <a:effectLst/>
                <a:uLnTx/>
                <a:uFillTx/>
                <a:latin typeface="Times New Roman" pitchFamily="18" charset="0"/>
                <a:ea typeface="Times New Roman" panose="02020603050405020304" pitchFamily="18" charset="0"/>
                <a:cs typeface="+mn-cs"/>
              </a:rPr>
              <a:t> </a:t>
            </a:r>
            <a:r>
              <a:rPr kumimoji="1" lang="uk-UA" sz="2400" b="0" i="0" u="none" strike="noStrike" kern="1200" cap="none" spc="0" normalizeH="0" baseline="0" noProof="0" dirty="0">
                <a:ln>
                  <a:noFill/>
                </a:ln>
                <a:solidFill>
                  <a:prstClr val="black"/>
                </a:solidFill>
                <a:effectLst/>
                <a:uLnTx/>
                <a:uFillTx/>
                <a:latin typeface="Times New Roman" pitchFamily="18" charset="0"/>
                <a:ea typeface="Times New Roman" panose="02020603050405020304" pitchFamily="18" charset="0"/>
                <a:cs typeface="+mn-cs"/>
              </a:rPr>
              <a:t>радаром,</a:t>
            </a:r>
            <a:r>
              <a:rPr kumimoji="1" lang="uk-UA" sz="2400" b="0" i="0" u="none" strike="noStrike" kern="1200" cap="none" spc="-15" normalizeH="0" baseline="0" noProof="0" dirty="0">
                <a:ln>
                  <a:noFill/>
                </a:ln>
                <a:solidFill>
                  <a:prstClr val="black"/>
                </a:solidFill>
                <a:effectLst/>
                <a:uLnTx/>
                <a:uFillTx/>
                <a:latin typeface="Times New Roman" pitchFamily="18" charset="0"/>
                <a:ea typeface="Times New Roman" panose="02020603050405020304" pitchFamily="18" charset="0"/>
                <a:cs typeface="+mn-cs"/>
              </a:rPr>
              <a:t> </a:t>
            </a:r>
            <a:r>
              <a:rPr kumimoji="1" lang="uk-UA" sz="2400" b="0" i="0" u="none" strike="noStrike" kern="1200" cap="none" spc="0" normalizeH="0" baseline="0" noProof="0" dirty="0">
                <a:ln>
                  <a:noFill/>
                </a:ln>
                <a:solidFill>
                  <a:prstClr val="black"/>
                </a:solidFill>
                <a:effectLst/>
                <a:uLnTx/>
                <a:uFillTx/>
                <a:latin typeface="Times New Roman" pitchFamily="18" charset="0"/>
                <a:ea typeface="Times New Roman" panose="02020603050405020304" pitchFamily="18" charset="0"/>
                <a:cs typeface="+mn-cs"/>
              </a:rPr>
              <a:t>системою</a:t>
            </a:r>
            <a:r>
              <a:rPr kumimoji="1" lang="uk-UA" sz="2400" b="0" i="0" u="none" strike="noStrike" kern="1200" cap="none" spc="-10" normalizeH="0" baseline="0" noProof="0" dirty="0">
                <a:ln>
                  <a:noFill/>
                </a:ln>
                <a:solidFill>
                  <a:prstClr val="black"/>
                </a:solidFill>
                <a:effectLst/>
                <a:uLnTx/>
                <a:uFillTx/>
                <a:latin typeface="Times New Roman" pitchFamily="18" charset="0"/>
                <a:ea typeface="Times New Roman" panose="02020603050405020304" pitchFamily="18" charset="0"/>
                <a:cs typeface="+mn-cs"/>
              </a:rPr>
              <a:t> </a:t>
            </a:r>
            <a:r>
              <a:rPr kumimoji="1" lang="uk-UA" sz="2400" b="0" i="0" u="none" strike="noStrike" kern="1200" cap="none" spc="0" normalizeH="0" baseline="0" noProof="0" dirty="0">
                <a:ln>
                  <a:noFill/>
                </a:ln>
                <a:solidFill>
                  <a:prstClr val="black"/>
                </a:solidFill>
                <a:effectLst/>
                <a:uLnTx/>
                <a:uFillTx/>
                <a:latin typeface="Times New Roman" pitchFamily="18" charset="0"/>
                <a:ea typeface="Times New Roman" panose="02020603050405020304" pitchFamily="18" charset="0"/>
                <a:cs typeface="+mn-cs"/>
              </a:rPr>
              <a:t>GPS</a:t>
            </a:r>
            <a:r>
              <a:rPr kumimoji="1" lang="uk-UA" sz="2400" b="0" i="0" u="none" strike="noStrike" kern="1200" cap="none" spc="-5" normalizeH="0" baseline="0" noProof="0" dirty="0">
                <a:ln>
                  <a:noFill/>
                </a:ln>
                <a:solidFill>
                  <a:prstClr val="black"/>
                </a:solidFill>
                <a:effectLst/>
                <a:uLnTx/>
                <a:uFillTx/>
                <a:latin typeface="Times New Roman" pitchFamily="18" charset="0"/>
                <a:ea typeface="Times New Roman" panose="02020603050405020304" pitchFamily="18" charset="0"/>
                <a:cs typeface="+mn-cs"/>
              </a:rPr>
              <a:t> </a:t>
            </a:r>
            <a:r>
              <a:rPr kumimoji="1" lang="uk-UA" sz="2400" b="0" i="0" u="none" strike="noStrike" kern="1200" cap="none" spc="0" normalizeH="0" baseline="0" noProof="0" dirty="0">
                <a:ln>
                  <a:noFill/>
                </a:ln>
                <a:solidFill>
                  <a:prstClr val="black"/>
                </a:solidFill>
                <a:effectLst/>
                <a:uLnTx/>
                <a:uFillTx/>
                <a:latin typeface="Times New Roman" pitchFamily="18" charset="0"/>
                <a:ea typeface="Times New Roman" panose="02020603050405020304" pitchFamily="18" charset="0"/>
                <a:cs typeface="+mn-cs"/>
              </a:rPr>
              <a:t>та</a:t>
            </a:r>
            <a:r>
              <a:rPr kumimoji="1" lang="uk-UA" sz="2400" b="0" i="0" u="none" strike="noStrike" kern="1200" cap="none" spc="5" normalizeH="0" baseline="0" noProof="0" dirty="0">
                <a:ln>
                  <a:noFill/>
                </a:ln>
                <a:solidFill>
                  <a:prstClr val="black"/>
                </a:solidFill>
                <a:effectLst/>
                <a:uLnTx/>
                <a:uFillTx/>
                <a:latin typeface="Times New Roman" pitchFamily="18" charset="0"/>
                <a:ea typeface="Times New Roman" panose="02020603050405020304" pitchFamily="18" charset="0"/>
                <a:cs typeface="+mn-cs"/>
              </a:rPr>
              <a:t> </a:t>
            </a:r>
            <a:r>
              <a:rPr kumimoji="1" lang="uk-UA" sz="2400" b="0" i="0" u="none" strike="noStrike" kern="1200" cap="none" spc="0" normalizeH="0" baseline="0" noProof="0" dirty="0" err="1">
                <a:ln>
                  <a:noFill/>
                </a:ln>
                <a:solidFill>
                  <a:prstClr val="black"/>
                </a:solidFill>
                <a:effectLst/>
                <a:uLnTx/>
                <a:uFillTx/>
                <a:latin typeface="Times New Roman" pitchFamily="18" charset="0"/>
                <a:ea typeface="Times New Roman" panose="02020603050405020304" pitchFamily="18" charset="0"/>
                <a:cs typeface="+mn-cs"/>
              </a:rPr>
              <a:t>компʼютером</a:t>
            </a:r>
            <a:r>
              <a:rPr kumimoji="1" lang="uk-UA" sz="2400" b="0" i="0" u="none" strike="noStrike" kern="1200" cap="none" spc="0" normalizeH="0" baseline="0" noProof="0" dirty="0">
                <a:ln>
                  <a:noFill/>
                </a:ln>
                <a:solidFill>
                  <a:prstClr val="black"/>
                </a:solidFill>
                <a:effectLst/>
                <a:uLnTx/>
                <a:uFillTx/>
                <a:latin typeface="Times New Roman" pitchFamily="18" charset="0"/>
                <a:ea typeface="Times New Roman" panose="02020603050405020304" pitchFamily="18" charset="0"/>
                <a:cs typeface="+mn-cs"/>
              </a:rPr>
              <a:t>.</a:t>
            </a:r>
            <a:endParaRPr kumimoji="1" lang="en-US" sz="2400" b="0" i="0" u="none" strike="noStrike" kern="1200" cap="none" spc="0" normalizeH="0" baseline="0" noProof="0" dirty="0">
              <a:ln>
                <a:noFill/>
              </a:ln>
              <a:solidFill>
                <a:prstClr val="black"/>
              </a:solidFill>
              <a:effectLst/>
              <a:uLnTx/>
              <a:uFillTx/>
              <a:latin typeface="Times New Roman" pitchFamily="18" charset="0"/>
              <a:ea typeface="Times New Roman" panose="02020603050405020304" pitchFamily="18" charset="0"/>
              <a:cs typeface="+mn-cs"/>
            </a:endParaRPr>
          </a:p>
          <a:p>
            <a:pPr marL="134620" marR="239395" lvl="0" indent="449580" algn="just" defTabSz="914400" rtl="0" eaLnBrk="1" fontAlgn="base" latinLnBrk="0" hangingPunct="1">
              <a:lnSpc>
                <a:spcPct val="100000"/>
              </a:lnSpc>
              <a:spcBef>
                <a:spcPct val="0"/>
              </a:spcBef>
              <a:spcAft>
                <a:spcPts val="0"/>
              </a:spcAft>
              <a:buClrTx/>
              <a:buSzTx/>
              <a:buFontTx/>
              <a:buNone/>
              <a:tabLst/>
              <a:defRPr/>
            </a:pPr>
            <a:r>
              <a:rPr kumimoji="1" lang="uk-UA" sz="2400" b="0" i="0" u="none" strike="noStrike" kern="1200" cap="none" spc="0" normalizeH="0" baseline="0" noProof="0" dirty="0">
                <a:ln>
                  <a:noFill/>
                </a:ln>
                <a:solidFill>
                  <a:prstClr val="black"/>
                </a:solidFill>
                <a:effectLst/>
                <a:uLnTx/>
                <a:uFillTx/>
                <a:latin typeface="Times New Roman" pitchFamily="18" charset="0"/>
                <a:ea typeface="Times New Roman" panose="02020603050405020304" pitchFamily="18" charset="0"/>
                <a:cs typeface="+mn-cs"/>
              </a:rPr>
              <a:t>Система навігації дозволяє встановлювати зв'язок із засобами</a:t>
            </a:r>
            <a:r>
              <a:rPr kumimoji="1" lang="uk-UA" sz="2400" b="0" i="0" u="none" strike="noStrike" kern="1200" cap="none" spc="5" normalizeH="0" baseline="0" noProof="0" dirty="0">
                <a:ln>
                  <a:noFill/>
                </a:ln>
                <a:solidFill>
                  <a:prstClr val="black"/>
                </a:solidFill>
                <a:effectLst/>
                <a:uLnTx/>
                <a:uFillTx/>
                <a:latin typeface="Times New Roman" pitchFamily="18" charset="0"/>
                <a:ea typeface="Times New Roman" panose="02020603050405020304" pitchFamily="18" charset="0"/>
                <a:cs typeface="+mn-cs"/>
              </a:rPr>
              <a:t> </a:t>
            </a:r>
            <a:r>
              <a:rPr kumimoji="1" lang="uk-UA" sz="2400" b="0" i="0" u="none" strike="noStrike" kern="1200" cap="none" spc="0" normalizeH="0" baseline="0" noProof="0" dirty="0">
                <a:ln>
                  <a:noFill/>
                </a:ln>
                <a:solidFill>
                  <a:prstClr val="black"/>
                </a:solidFill>
                <a:effectLst/>
                <a:uLnTx/>
                <a:uFillTx/>
                <a:latin typeface="Times New Roman" pitchFamily="18" charset="0"/>
                <a:ea typeface="Times New Roman" panose="02020603050405020304" pitchFamily="18" charset="0"/>
                <a:cs typeface="+mn-cs"/>
              </a:rPr>
              <a:t>голосового керування. Ця система використовує нейронні мережі для</a:t>
            </a:r>
            <a:r>
              <a:rPr kumimoji="1" lang="uk-UA" sz="2400" b="0" i="0" u="none" strike="noStrike" kern="1200" cap="none" spc="5" normalizeH="0" baseline="0" noProof="0" dirty="0">
                <a:ln>
                  <a:noFill/>
                </a:ln>
                <a:solidFill>
                  <a:prstClr val="black"/>
                </a:solidFill>
                <a:effectLst/>
                <a:uLnTx/>
                <a:uFillTx/>
                <a:latin typeface="Times New Roman" pitchFamily="18" charset="0"/>
                <a:ea typeface="Times New Roman" panose="02020603050405020304" pitchFamily="18" charset="0"/>
                <a:cs typeface="+mn-cs"/>
              </a:rPr>
              <a:t> </a:t>
            </a:r>
            <a:r>
              <a:rPr kumimoji="1" lang="uk-UA" sz="2400" b="0" i="0" u="none" strike="noStrike" kern="1200" cap="none" spc="0" normalizeH="0" baseline="0" noProof="0" dirty="0">
                <a:ln>
                  <a:noFill/>
                </a:ln>
                <a:solidFill>
                  <a:prstClr val="black"/>
                </a:solidFill>
                <a:effectLst/>
                <a:uLnTx/>
                <a:uFillTx/>
                <a:latin typeface="Times New Roman" pitchFamily="18" charset="0"/>
                <a:ea typeface="Times New Roman" panose="02020603050405020304" pitchFamily="18" charset="0"/>
                <a:cs typeface="+mn-cs"/>
              </a:rPr>
              <a:t>розпізнавання голосу, виділення адреси і передача цієї інформації та</a:t>
            </a:r>
            <a:r>
              <a:rPr kumimoji="1" lang="uk-UA" sz="2400" b="0" i="0" u="none" strike="noStrike" kern="1200" cap="none" spc="5" normalizeH="0" baseline="0" noProof="0" dirty="0">
                <a:ln>
                  <a:noFill/>
                </a:ln>
                <a:solidFill>
                  <a:prstClr val="black"/>
                </a:solidFill>
                <a:effectLst/>
                <a:uLnTx/>
                <a:uFillTx/>
                <a:latin typeface="Times New Roman" pitchFamily="18" charset="0"/>
                <a:ea typeface="Times New Roman" panose="02020603050405020304" pitchFamily="18" charset="0"/>
                <a:cs typeface="+mn-cs"/>
              </a:rPr>
              <a:t> </a:t>
            </a:r>
            <a:r>
              <a:rPr kumimoji="1" lang="uk-UA" sz="2400" b="0" i="0" u="none" strike="noStrike" kern="1200" cap="none" spc="0" normalizeH="0" baseline="0" noProof="0" dirty="0">
                <a:ln>
                  <a:noFill/>
                </a:ln>
                <a:solidFill>
                  <a:prstClr val="black"/>
                </a:solidFill>
                <a:effectLst/>
                <a:uLnTx/>
                <a:uFillTx/>
                <a:latin typeface="Times New Roman" pitchFamily="18" charset="0"/>
                <a:ea typeface="Times New Roman" panose="02020603050405020304" pitchFamily="18" charset="0"/>
                <a:cs typeface="+mn-cs"/>
              </a:rPr>
              <a:t>ін.</a:t>
            </a:r>
            <a:r>
              <a:rPr kumimoji="1" lang="uk-UA" sz="2400" b="0" i="0" u="none" strike="noStrike" kern="1200" cap="none" spc="-15" normalizeH="0" baseline="0" noProof="0" dirty="0">
                <a:ln>
                  <a:noFill/>
                </a:ln>
                <a:solidFill>
                  <a:prstClr val="black"/>
                </a:solidFill>
                <a:effectLst/>
                <a:uLnTx/>
                <a:uFillTx/>
                <a:latin typeface="Times New Roman" pitchFamily="18" charset="0"/>
                <a:ea typeface="Times New Roman" panose="02020603050405020304" pitchFamily="18" charset="0"/>
                <a:cs typeface="+mn-cs"/>
              </a:rPr>
              <a:t> </a:t>
            </a:r>
            <a:r>
              <a:rPr kumimoji="1" lang="uk-UA" sz="2400" b="0" i="0" u="none" strike="noStrike" kern="1200" cap="none" spc="0" normalizeH="0" baseline="0" noProof="0" dirty="0">
                <a:ln>
                  <a:noFill/>
                </a:ln>
                <a:solidFill>
                  <a:prstClr val="black"/>
                </a:solidFill>
                <a:effectLst/>
                <a:uLnTx/>
                <a:uFillTx/>
                <a:latin typeface="Times New Roman" pitchFamily="18" charset="0"/>
                <a:ea typeface="Times New Roman" panose="02020603050405020304" pitchFamily="18" charset="0"/>
                <a:cs typeface="+mn-cs"/>
              </a:rPr>
              <a:t>в</a:t>
            </a:r>
            <a:r>
              <a:rPr kumimoji="1" lang="uk-UA" sz="2400" b="0" i="0" u="none" strike="noStrike" kern="1200" cap="none" spc="5" normalizeH="0" baseline="0" noProof="0" dirty="0">
                <a:ln>
                  <a:noFill/>
                </a:ln>
                <a:solidFill>
                  <a:prstClr val="black"/>
                </a:solidFill>
                <a:effectLst/>
                <a:uLnTx/>
                <a:uFillTx/>
                <a:latin typeface="Times New Roman" pitchFamily="18" charset="0"/>
                <a:ea typeface="Times New Roman" panose="02020603050405020304" pitchFamily="18" charset="0"/>
                <a:cs typeface="+mn-cs"/>
              </a:rPr>
              <a:t> </a:t>
            </a:r>
            <a:r>
              <a:rPr kumimoji="1" lang="uk-UA" sz="2400" b="0" i="0" u="none" strike="noStrike" kern="1200" cap="none" spc="0" normalizeH="0" baseline="0" noProof="0" dirty="0">
                <a:ln>
                  <a:noFill/>
                </a:ln>
                <a:solidFill>
                  <a:prstClr val="black"/>
                </a:solidFill>
                <a:effectLst/>
                <a:uLnTx/>
                <a:uFillTx/>
                <a:latin typeface="Times New Roman" pitchFamily="18" charset="0"/>
                <a:ea typeface="Times New Roman" panose="02020603050405020304" pitchFamily="18" charset="0"/>
                <a:cs typeface="+mn-cs"/>
              </a:rPr>
              <a:t>навігаційну систему</a:t>
            </a:r>
            <a:r>
              <a:rPr kumimoji="1" lang="uk-UA" sz="2400" b="0" i="0" u="none" strike="noStrike" kern="1200" cap="none" spc="0" normalizeH="0" baseline="0" noProof="0" dirty="0" smtClean="0">
                <a:ln>
                  <a:noFill/>
                </a:ln>
                <a:solidFill>
                  <a:prstClr val="black"/>
                </a:solidFill>
                <a:effectLst/>
                <a:uLnTx/>
                <a:uFillTx/>
                <a:latin typeface="Times New Roman" pitchFamily="18" charset="0"/>
                <a:ea typeface="Times New Roman" panose="02020603050405020304" pitchFamily="18" charset="0"/>
                <a:cs typeface="+mn-cs"/>
              </a:rPr>
              <a:t>.</a:t>
            </a:r>
            <a:endParaRPr kumimoji="1" lang="en-US" sz="2400" b="0" i="0" u="none" strike="noStrike" kern="1200" cap="none" spc="0" normalizeH="0" baseline="0" noProof="0" dirty="0">
              <a:ln>
                <a:noFill/>
              </a:ln>
              <a:solidFill>
                <a:prstClr val="black"/>
              </a:solidFill>
              <a:effectLst/>
              <a:uLnTx/>
              <a:uFillTx/>
              <a:latin typeface="Times New Roman" pitchFamily="18" charset="0"/>
              <a:ea typeface="Times New Roman" panose="02020603050405020304" pitchFamily="18" charset="0"/>
              <a:cs typeface="+mn-cs"/>
            </a:endParaRPr>
          </a:p>
        </p:txBody>
      </p:sp>
      <p:pic>
        <p:nvPicPr>
          <p:cNvPr id="3" name="Рисунок 2"/>
          <p:cNvPicPr>
            <a:picLocks noChangeAspect="1"/>
          </p:cNvPicPr>
          <p:nvPr/>
        </p:nvPicPr>
        <p:blipFill>
          <a:blip r:embed="rId2"/>
          <a:stretch>
            <a:fillRect/>
          </a:stretch>
        </p:blipFill>
        <p:spPr>
          <a:xfrm>
            <a:off x="381000" y="3276600"/>
            <a:ext cx="5564773" cy="3276600"/>
          </a:xfrm>
          <a:prstGeom prst="rect">
            <a:avLst/>
          </a:prstGeom>
        </p:spPr>
      </p:pic>
      <p:sp>
        <p:nvSpPr>
          <p:cNvPr id="4" name="Прямоугольник 3"/>
          <p:cNvSpPr/>
          <p:nvPr/>
        </p:nvSpPr>
        <p:spPr>
          <a:xfrm>
            <a:off x="6451600" y="4114800"/>
            <a:ext cx="2667000" cy="1200329"/>
          </a:xfrm>
          <a:prstGeom prst="rect">
            <a:avLst/>
          </a:prstGeom>
        </p:spPr>
        <p:txBody>
          <a:bodyPr wrap="square">
            <a:spAutoFit/>
          </a:bodyPr>
          <a:lstStyle/>
          <a:p>
            <a:pPr marL="138430" marR="240665" lvl="0" indent="0" algn="l" defTabSz="914400" rtl="0" eaLnBrk="1" fontAlgn="base" latinLnBrk="0" hangingPunct="1">
              <a:lnSpc>
                <a:spcPct val="100000"/>
              </a:lnSpc>
              <a:spcBef>
                <a:spcPts val="430"/>
              </a:spcBef>
              <a:spcAft>
                <a:spcPts val="0"/>
              </a:spcAft>
              <a:buClrTx/>
              <a:buSzTx/>
              <a:buFontTx/>
              <a:buNone/>
              <a:tabLst/>
              <a:defRPr/>
            </a:pPr>
            <a:r>
              <a:rPr kumimoji="1" lang="uk-UA" sz="2400" b="1" i="0" u="none" strike="noStrike" kern="1200" cap="none" spc="0" normalizeH="0" baseline="0" noProof="0" dirty="0">
                <a:ln>
                  <a:noFill/>
                </a:ln>
                <a:solidFill>
                  <a:srgbClr val="0070C0"/>
                </a:solidFill>
                <a:effectLst/>
                <a:uLnTx/>
                <a:uFillTx/>
                <a:latin typeface="Times New Roman" pitchFamily="18" charset="0"/>
                <a:ea typeface="Times New Roman" panose="02020603050405020304" pitchFamily="18" charset="0"/>
                <a:cs typeface="+mn-cs"/>
              </a:rPr>
              <a:t>Рис.</a:t>
            </a:r>
            <a:r>
              <a:rPr kumimoji="1" lang="uk-UA" sz="2400" b="1" i="0" u="none" strike="noStrike" kern="1200" cap="none" spc="-30" normalizeH="0" baseline="0" noProof="0" dirty="0">
                <a:ln>
                  <a:noFill/>
                </a:ln>
                <a:solidFill>
                  <a:srgbClr val="0070C0"/>
                </a:solidFill>
                <a:effectLst/>
                <a:uLnTx/>
                <a:uFillTx/>
                <a:latin typeface="Times New Roman" pitchFamily="18" charset="0"/>
                <a:ea typeface="Times New Roman" panose="02020603050405020304" pitchFamily="18" charset="0"/>
                <a:cs typeface="+mn-cs"/>
              </a:rPr>
              <a:t> </a:t>
            </a:r>
            <a:r>
              <a:rPr kumimoji="1" lang="uk-UA" sz="2400" b="1" i="0" u="none" strike="noStrike" kern="1200" cap="none" spc="-30" normalizeH="0" baseline="0" noProof="0" dirty="0" smtClean="0">
                <a:ln>
                  <a:noFill/>
                </a:ln>
                <a:solidFill>
                  <a:srgbClr val="0070C0"/>
                </a:solidFill>
                <a:effectLst/>
                <a:uLnTx/>
                <a:uFillTx/>
                <a:latin typeface="Times New Roman" pitchFamily="18" charset="0"/>
                <a:ea typeface="Times New Roman" panose="02020603050405020304" pitchFamily="18" charset="0"/>
                <a:cs typeface="+mn-cs"/>
              </a:rPr>
              <a:t>3</a:t>
            </a:r>
            <a:r>
              <a:rPr kumimoji="1" lang="uk-UA" sz="2400" b="1" i="0" u="none" strike="noStrike" kern="1200" cap="none" spc="0" normalizeH="0" baseline="0" noProof="0" dirty="0" smtClean="0">
                <a:ln>
                  <a:noFill/>
                </a:ln>
                <a:solidFill>
                  <a:srgbClr val="0070C0"/>
                </a:solidFill>
                <a:effectLst/>
                <a:uLnTx/>
                <a:uFillTx/>
                <a:latin typeface="Times New Roman" pitchFamily="18" charset="0"/>
                <a:ea typeface="Times New Roman" panose="02020603050405020304" pitchFamily="18" charset="0"/>
                <a:cs typeface="+mn-cs"/>
              </a:rPr>
              <a:t>.</a:t>
            </a:r>
            <a:r>
              <a:rPr kumimoji="1" lang="uk-UA" sz="2400" b="1" i="0" u="none" strike="noStrike" kern="1200" cap="none" spc="-15" normalizeH="0" baseline="0" noProof="0" dirty="0" smtClean="0">
                <a:ln>
                  <a:noFill/>
                </a:ln>
                <a:solidFill>
                  <a:srgbClr val="0070C0"/>
                </a:solidFill>
                <a:effectLst/>
                <a:uLnTx/>
                <a:uFillTx/>
                <a:latin typeface="Times New Roman" pitchFamily="18" charset="0"/>
                <a:ea typeface="Times New Roman" panose="02020603050405020304" pitchFamily="18" charset="0"/>
                <a:cs typeface="+mn-cs"/>
              </a:rPr>
              <a:t> </a:t>
            </a:r>
            <a:r>
              <a:rPr kumimoji="1" lang="uk-UA" sz="2400" b="1" i="0" u="none" strike="noStrike" kern="1200" cap="none" spc="0" normalizeH="0" baseline="0" noProof="0" dirty="0">
                <a:ln>
                  <a:noFill/>
                </a:ln>
                <a:solidFill>
                  <a:srgbClr val="0070C0"/>
                </a:solidFill>
                <a:effectLst/>
                <a:uLnTx/>
                <a:uFillTx/>
                <a:latin typeface="Times New Roman" pitchFamily="18" charset="0"/>
                <a:ea typeface="Times New Roman" panose="02020603050405020304" pitchFamily="18" charset="0"/>
                <a:cs typeface="+mn-cs"/>
              </a:rPr>
              <a:t>Автомобіль</a:t>
            </a:r>
            <a:r>
              <a:rPr kumimoji="1" lang="uk-UA" sz="2400" b="1" i="0" u="none" strike="noStrike" kern="1200" cap="none" spc="-10" normalizeH="0" baseline="0" noProof="0" dirty="0">
                <a:ln>
                  <a:noFill/>
                </a:ln>
                <a:solidFill>
                  <a:srgbClr val="0070C0"/>
                </a:solidFill>
                <a:effectLst/>
                <a:uLnTx/>
                <a:uFillTx/>
                <a:latin typeface="Times New Roman" pitchFamily="18" charset="0"/>
                <a:ea typeface="Times New Roman" panose="02020603050405020304" pitchFamily="18" charset="0"/>
                <a:cs typeface="+mn-cs"/>
              </a:rPr>
              <a:t> </a:t>
            </a:r>
            <a:r>
              <a:rPr kumimoji="1" lang="uk-UA" sz="2400" b="1" i="0" u="none" strike="noStrike" kern="1200" cap="none" spc="0" normalizeH="0" baseline="0" noProof="0" dirty="0">
                <a:ln>
                  <a:noFill/>
                </a:ln>
                <a:solidFill>
                  <a:srgbClr val="0070C0"/>
                </a:solidFill>
                <a:effectLst/>
                <a:uLnTx/>
                <a:uFillTx/>
                <a:latin typeface="Times New Roman" pitchFamily="18" charset="0"/>
                <a:ea typeface="Times New Roman" panose="02020603050405020304" pitchFamily="18" charset="0"/>
                <a:cs typeface="+mn-cs"/>
              </a:rPr>
              <a:t>–</a:t>
            </a:r>
            <a:r>
              <a:rPr kumimoji="1" lang="uk-UA" sz="2400" b="1" i="0" u="none" strike="noStrike" kern="1200" cap="none" spc="-10" normalizeH="0" baseline="0" noProof="0" dirty="0">
                <a:ln>
                  <a:noFill/>
                </a:ln>
                <a:solidFill>
                  <a:srgbClr val="0070C0"/>
                </a:solidFill>
                <a:effectLst/>
                <a:uLnTx/>
                <a:uFillTx/>
                <a:latin typeface="Times New Roman" pitchFamily="18" charset="0"/>
                <a:ea typeface="Times New Roman" panose="02020603050405020304" pitchFamily="18" charset="0"/>
                <a:cs typeface="+mn-cs"/>
              </a:rPr>
              <a:t> </a:t>
            </a:r>
            <a:r>
              <a:rPr kumimoji="1" lang="uk-UA" sz="2400" b="1" i="0" u="none" strike="noStrike" kern="1200" cap="none" spc="0" normalizeH="0" baseline="0" noProof="0" dirty="0">
                <a:ln>
                  <a:noFill/>
                </a:ln>
                <a:solidFill>
                  <a:srgbClr val="0070C0"/>
                </a:solidFill>
                <a:effectLst/>
                <a:uLnTx/>
                <a:uFillTx/>
                <a:latin typeface="Times New Roman" pitchFamily="18" charset="0"/>
                <a:ea typeface="Times New Roman" panose="02020603050405020304" pitchFamily="18" charset="0"/>
                <a:cs typeface="+mn-cs"/>
              </a:rPr>
              <a:t>«</a:t>
            </a:r>
            <a:r>
              <a:rPr kumimoji="1" lang="uk-UA" sz="2400" b="1" i="0" u="none" strike="noStrike" kern="1200" cap="none" spc="0" normalizeH="0" baseline="0" noProof="0" dirty="0" err="1">
                <a:ln>
                  <a:noFill/>
                </a:ln>
                <a:solidFill>
                  <a:srgbClr val="0070C0"/>
                </a:solidFill>
                <a:effectLst/>
                <a:uLnTx/>
                <a:uFillTx/>
                <a:latin typeface="Times New Roman" pitchFamily="18" charset="0"/>
                <a:ea typeface="Times New Roman" panose="02020603050405020304" pitchFamily="18" charset="0"/>
                <a:cs typeface="+mn-cs"/>
              </a:rPr>
              <a:t>безпілотник</a:t>
            </a:r>
            <a:r>
              <a:rPr kumimoji="1" lang="uk-UA" sz="2400" b="1" i="0" u="none" strike="noStrike" kern="1200" cap="none" spc="0" normalizeH="0" baseline="0" noProof="0" dirty="0">
                <a:ln>
                  <a:noFill/>
                </a:ln>
                <a:solidFill>
                  <a:srgbClr val="0070C0"/>
                </a:solidFill>
                <a:effectLst/>
                <a:uLnTx/>
                <a:uFillTx/>
                <a:latin typeface="Times New Roman" pitchFamily="18" charset="0"/>
                <a:ea typeface="Times New Roman" panose="02020603050405020304" pitchFamily="18" charset="0"/>
                <a:cs typeface="+mn-cs"/>
              </a:rPr>
              <a:t>»</a:t>
            </a:r>
            <a:endParaRPr kumimoji="1" lang="en-US" sz="2400" b="1" i="0" u="none" strike="noStrike" kern="1200" cap="none" spc="0" normalizeH="0" baseline="0" noProof="0" dirty="0">
              <a:ln>
                <a:noFill/>
              </a:ln>
              <a:solidFill>
                <a:srgbClr val="0070C0"/>
              </a:solidFill>
              <a:effectLst/>
              <a:uLnTx/>
              <a:uFillTx/>
              <a:latin typeface="Times New Roman" pitchFamily="18" charset="0"/>
              <a:ea typeface="Times New Roman" panose="02020603050405020304" pitchFamily="18" charset="0"/>
              <a:cs typeface="+mn-cs"/>
            </a:endParaRPr>
          </a:p>
        </p:txBody>
      </p:sp>
    </p:spTree>
    <p:extLst>
      <p:ext uri="{BB962C8B-B14F-4D97-AF65-F5344CB8AC3E}">
        <p14:creationId xmlns:p14="http://schemas.microsoft.com/office/powerpoint/2010/main" val="88196346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Прямоугольник 6"/>
          <p:cNvSpPr/>
          <p:nvPr/>
        </p:nvSpPr>
        <p:spPr>
          <a:xfrm>
            <a:off x="0" y="38100"/>
            <a:ext cx="8991600" cy="5262979"/>
          </a:xfrm>
          <a:prstGeom prst="rect">
            <a:avLst/>
          </a:prstGeom>
        </p:spPr>
        <p:txBody>
          <a:bodyPr wrap="square">
            <a:spAutoFit/>
          </a:bodyPr>
          <a:lstStyle/>
          <a:p>
            <a:pPr marL="134620" marR="231775" lvl="0" indent="449580" algn="just">
              <a:spcAft>
                <a:spcPts val="0"/>
              </a:spcAft>
              <a:defRPr/>
            </a:pPr>
            <a:r>
              <a:rPr kumimoji="1" lang="uk-UA" sz="2400" b="0" i="0" u="none" strike="noStrike" kern="1200" cap="none" spc="0" normalizeH="0" baseline="0" noProof="0" dirty="0">
                <a:ln>
                  <a:noFill/>
                </a:ln>
                <a:solidFill>
                  <a:prstClr val="black"/>
                </a:solidFill>
                <a:effectLst/>
                <a:uLnTx/>
                <a:uFillTx/>
                <a:latin typeface="Times New Roman" pitchFamily="18" charset="0"/>
                <a:ea typeface="Times New Roman" panose="02020603050405020304" pitchFamily="18" charset="0"/>
                <a:cs typeface="+mn-cs"/>
              </a:rPr>
              <a:t>Важливо відзначити, що для створення цілком автономних </a:t>
            </a:r>
            <a:r>
              <a:rPr kumimoji="1" lang="uk-UA" sz="2400" b="0" i="0" u="none" strike="noStrike" kern="1200" cap="none" spc="0" normalizeH="0" baseline="0" noProof="0" dirty="0" smtClean="0">
                <a:ln>
                  <a:noFill/>
                </a:ln>
                <a:solidFill>
                  <a:prstClr val="black"/>
                </a:solidFill>
                <a:effectLst/>
                <a:uLnTx/>
                <a:uFillTx/>
                <a:latin typeface="Times New Roman" pitchFamily="18" charset="0"/>
                <a:ea typeface="Times New Roman" panose="02020603050405020304" pitchFamily="18" charset="0"/>
                <a:cs typeface="+mn-cs"/>
              </a:rPr>
              <a:t>автомобілів </a:t>
            </a:r>
            <a:r>
              <a:rPr kumimoji="1" lang="uk-UA" sz="2400" b="0" i="0" u="none" strike="noStrike" kern="1200" cap="none" spc="0" normalizeH="0" baseline="0" noProof="0" dirty="0">
                <a:ln>
                  <a:noFill/>
                </a:ln>
                <a:solidFill>
                  <a:prstClr val="black"/>
                </a:solidFill>
                <a:effectLst/>
                <a:uLnTx/>
                <a:uFillTx/>
                <a:latin typeface="Times New Roman" pitchFamily="18" charset="0"/>
                <a:ea typeface="Times New Roman" panose="02020603050405020304" pitchFamily="18" charset="0"/>
                <a:cs typeface="+mn-cs"/>
              </a:rPr>
              <a:t>(п'ятого рівня автономності), недостатньо ефективних </a:t>
            </a:r>
            <a:r>
              <a:rPr kumimoji="1" lang="uk-UA" sz="2400" b="0" i="0" u="none" strike="noStrike" kern="1200" cap="none" spc="0" normalizeH="0" baseline="0" noProof="0" dirty="0" smtClean="0">
                <a:ln>
                  <a:noFill/>
                </a:ln>
                <a:solidFill>
                  <a:prstClr val="black"/>
                </a:solidFill>
                <a:effectLst/>
                <a:uLnTx/>
                <a:uFillTx/>
                <a:latin typeface="Times New Roman" pitchFamily="18" charset="0"/>
                <a:ea typeface="Times New Roman" panose="02020603050405020304" pitchFamily="18" charset="0"/>
                <a:cs typeface="+mn-cs"/>
              </a:rPr>
              <a:t>систем </a:t>
            </a:r>
            <a:r>
              <a:rPr kumimoji="1" lang="uk-UA" sz="2400" b="0" i="0" u="none" strike="noStrike" kern="1200" cap="none" spc="0" normalizeH="0" baseline="0" noProof="0" dirty="0">
                <a:ln>
                  <a:noFill/>
                </a:ln>
                <a:solidFill>
                  <a:prstClr val="black"/>
                </a:solidFill>
                <a:effectLst/>
                <a:uLnTx/>
                <a:uFillTx/>
                <a:latin typeface="Times New Roman" pitchFamily="18" charset="0"/>
                <a:ea typeface="Times New Roman" panose="02020603050405020304" pitchFamily="18" charset="0"/>
                <a:cs typeface="+mn-cs"/>
              </a:rPr>
              <a:t>навігації, більш досконалих сенсорів і технологій </a:t>
            </a:r>
            <a:r>
              <a:rPr lang="uk-UA" b="1" dirty="0">
                <a:solidFill>
                  <a:srgbClr val="C00000"/>
                </a:solidFill>
                <a:ea typeface="Times New Roman" panose="02020603050405020304" pitchFamily="18" charset="0"/>
              </a:rPr>
              <a:t>АІ</a:t>
            </a:r>
            <a:r>
              <a:rPr kumimoji="1" lang="uk-UA" sz="2400" b="0" i="0" u="none" strike="noStrike" kern="1200" cap="none" spc="0" normalizeH="0" baseline="0" noProof="0" dirty="0" smtClean="0">
                <a:ln>
                  <a:noFill/>
                </a:ln>
                <a:solidFill>
                  <a:prstClr val="black"/>
                </a:solidFill>
                <a:effectLst/>
                <a:uLnTx/>
                <a:uFillTx/>
                <a:latin typeface="Times New Roman" pitchFamily="18" charset="0"/>
                <a:ea typeface="Times New Roman" panose="02020603050405020304" pitchFamily="18" charset="0"/>
                <a:cs typeface="+mn-cs"/>
              </a:rPr>
              <a:t>. </a:t>
            </a:r>
            <a:r>
              <a:rPr kumimoji="1" lang="uk-UA" sz="2400" b="0" i="0" u="none" strike="noStrike" kern="1200" cap="none" spc="0" normalizeH="0" baseline="0" noProof="0" dirty="0">
                <a:ln>
                  <a:noFill/>
                </a:ln>
                <a:solidFill>
                  <a:prstClr val="black"/>
                </a:solidFill>
                <a:effectLst/>
                <a:uLnTx/>
                <a:uFillTx/>
                <a:latin typeface="Times New Roman" pitchFamily="18" charset="0"/>
                <a:ea typeface="Times New Roman" panose="02020603050405020304" pitchFamily="18" charset="0"/>
                <a:cs typeface="+mn-cs"/>
              </a:rPr>
              <a:t>Для цього</a:t>
            </a:r>
            <a:r>
              <a:rPr kumimoji="1" lang="uk-UA" sz="2400" b="0" i="0" u="none" strike="noStrike" kern="1200" cap="none" spc="5" normalizeH="0" baseline="0" noProof="0" dirty="0">
                <a:ln>
                  <a:noFill/>
                </a:ln>
                <a:solidFill>
                  <a:prstClr val="black"/>
                </a:solidFill>
                <a:effectLst/>
                <a:uLnTx/>
                <a:uFillTx/>
                <a:latin typeface="Times New Roman" pitchFamily="18" charset="0"/>
                <a:ea typeface="Times New Roman" panose="02020603050405020304" pitchFamily="18" charset="0"/>
                <a:cs typeface="+mn-cs"/>
              </a:rPr>
              <a:t> </a:t>
            </a:r>
            <a:r>
              <a:rPr kumimoji="1" lang="uk-UA" sz="2400" b="0" i="0" u="none" strike="noStrike" kern="1200" cap="none" spc="0" normalizeH="0" baseline="0" noProof="0" dirty="0">
                <a:ln>
                  <a:noFill/>
                </a:ln>
                <a:solidFill>
                  <a:prstClr val="black"/>
                </a:solidFill>
                <a:effectLst/>
                <a:uLnTx/>
                <a:uFillTx/>
                <a:latin typeface="Times New Roman" pitchFamily="18" charset="0"/>
                <a:ea typeface="Times New Roman" panose="02020603050405020304" pitchFamily="18" charset="0"/>
                <a:cs typeface="+mn-cs"/>
              </a:rPr>
              <a:t>створюються</a:t>
            </a:r>
            <a:r>
              <a:rPr kumimoji="1" lang="uk-UA" sz="2400" b="0" i="0" u="none" strike="noStrike" kern="1200" cap="none" spc="5" normalizeH="0" baseline="0" noProof="0" dirty="0">
                <a:ln>
                  <a:noFill/>
                </a:ln>
                <a:solidFill>
                  <a:prstClr val="black"/>
                </a:solidFill>
                <a:effectLst/>
                <a:uLnTx/>
                <a:uFillTx/>
                <a:latin typeface="Times New Roman" pitchFamily="18" charset="0"/>
                <a:ea typeface="Times New Roman" panose="02020603050405020304" pitchFamily="18" charset="0"/>
                <a:cs typeface="+mn-cs"/>
              </a:rPr>
              <a:t> </a:t>
            </a:r>
            <a:r>
              <a:rPr kumimoji="1" lang="uk-UA" sz="2400" b="0" i="0" u="none" strike="noStrike" kern="1200" cap="none" spc="0" normalizeH="0" baseline="0" noProof="0" dirty="0">
                <a:ln>
                  <a:noFill/>
                </a:ln>
                <a:solidFill>
                  <a:prstClr val="black"/>
                </a:solidFill>
                <a:effectLst/>
                <a:uLnTx/>
                <a:uFillTx/>
                <a:latin typeface="Times New Roman" pitchFamily="18" charset="0"/>
                <a:ea typeface="Times New Roman" panose="02020603050405020304" pitchFamily="18" charset="0"/>
                <a:cs typeface="+mn-cs"/>
              </a:rPr>
              <a:t>інфраструктури,</a:t>
            </a:r>
            <a:r>
              <a:rPr kumimoji="1" lang="uk-UA" sz="2400" b="0" i="0" u="none" strike="noStrike" kern="1200" cap="none" spc="5" normalizeH="0" baseline="0" noProof="0" dirty="0">
                <a:ln>
                  <a:noFill/>
                </a:ln>
                <a:solidFill>
                  <a:prstClr val="black"/>
                </a:solidFill>
                <a:effectLst/>
                <a:uLnTx/>
                <a:uFillTx/>
                <a:latin typeface="Times New Roman" pitchFamily="18" charset="0"/>
                <a:ea typeface="Times New Roman" panose="02020603050405020304" pitchFamily="18" charset="0"/>
                <a:cs typeface="+mn-cs"/>
              </a:rPr>
              <a:t> </a:t>
            </a:r>
            <a:r>
              <a:rPr kumimoji="1" lang="uk-UA" sz="2400" b="0" i="0" u="none" strike="noStrike" kern="1200" cap="none" spc="0" normalizeH="0" baseline="0" noProof="0" dirty="0">
                <a:ln>
                  <a:noFill/>
                </a:ln>
                <a:solidFill>
                  <a:prstClr val="black"/>
                </a:solidFill>
                <a:effectLst/>
                <a:uLnTx/>
                <a:uFillTx/>
                <a:latin typeface="Times New Roman" pitchFamily="18" charset="0"/>
                <a:ea typeface="Times New Roman" panose="02020603050405020304" pitchFamily="18" charset="0"/>
                <a:cs typeface="+mn-cs"/>
              </a:rPr>
              <a:t>яка</a:t>
            </a:r>
            <a:r>
              <a:rPr kumimoji="1" lang="uk-UA" sz="2400" b="0" i="0" u="none" strike="noStrike" kern="1200" cap="none" spc="5" normalizeH="0" baseline="0" noProof="0" dirty="0">
                <a:ln>
                  <a:noFill/>
                </a:ln>
                <a:solidFill>
                  <a:prstClr val="black"/>
                </a:solidFill>
                <a:effectLst/>
                <a:uLnTx/>
                <a:uFillTx/>
                <a:latin typeface="Times New Roman" pitchFamily="18" charset="0"/>
                <a:ea typeface="Times New Roman" panose="02020603050405020304" pitchFamily="18" charset="0"/>
                <a:cs typeface="+mn-cs"/>
              </a:rPr>
              <a:t> </a:t>
            </a:r>
            <a:r>
              <a:rPr kumimoji="1" lang="uk-UA" sz="2400" b="0" i="0" u="none" strike="noStrike" kern="1200" cap="none" spc="0" normalizeH="0" baseline="0" noProof="0" dirty="0">
                <a:ln>
                  <a:noFill/>
                </a:ln>
                <a:solidFill>
                  <a:prstClr val="black"/>
                </a:solidFill>
                <a:effectLst/>
                <a:uLnTx/>
                <a:uFillTx/>
                <a:latin typeface="Times New Roman" pitchFamily="18" charset="0"/>
                <a:ea typeface="Times New Roman" panose="02020603050405020304" pitchFamily="18" charset="0"/>
                <a:cs typeface="+mn-cs"/>
              </a:rPr>
              <a:t>забезпечують</a:t>
            </a:r>
            <a:r>
              <a:rPr kumimoji="1" lang="uk-UA" sz="2400" b="0" i="0" u="none" strike="noStrike" kern="1200" cap="none" spc="5" normalizeH="0" baseline="0" noProof="0" dirty="0">
                <a:ln>
                  <a:noFill/>
                </a:ln>
                <a:solidFill>
                  <a:prstClr val="black"/>
                </a:solidFill>
                <a:effectLst/>
                <a:uLnTx/>
                <a:uFillTx/>
                <a:latin typeface="Times New Roman" pitchFamily="18" charset="0"/>
                <a:ea typeface="Times New Roman" panose="02020603050405020304" pitchFamily="18" charset="0"/>
                <a:cs typeface="+mn-cs"/>
              </a:rPr>
              <a:t> </a:t>
            </a:r>
            <a:r>
              <a:rPr kumimoji="1" lang="uk-UA" sz="2400" b="0" i="0" u="none" strike="noStrike" kern="1200" cap="none" spc="0" normalizeH="0" baseline="0" noProof="0" dirty="0">
                <a:ln>
                  <a:noFill/>
                </a:ln>
                <a:solidFill>
                  <a:prstClr val="black"/>
                </a:solidFill>
                <a:effectLst/>
                <a:uLnTx/>
                <a:uFillTx/>
                <a:latin typeface="Times New Roman" pitchFamily="18" charset="0"/>
                <a:ea typeface="Times New Roman" panose="02020603050405020304" pitchFamily="18" charset="0"/>
                <a:cs typeface="+mn-cs"/>
              </a:rPr>
              <a:t>«безпілотним»</a:t>
            </a:r>
            <a:r>
              <a:rPr kumimoji="1" lang="uk-UA" sz="2400" b="0" i="0" u="none" strike="noStrike" kern="1200" cap="none" spc="5" normalizeH="0" baseline="0" noProof="0" dirty="0">
                <a:ln>
                  <a:noFill/>
                </a:ln>
                <a:solidFill>
                  <a:prstClr val="black"/>
                </a:solidFill>
                <a:effectLst/>
                <a:uLnTx/>
                <a:uFillTx/>
                <a:latin typeface="Times New Roman" pitchFamily="18" charset="0"/>
                <a:ea typeface="Times New Roman" panose="02020603050405020304" pitchFamily="18" charset="0"/>
                <a:cs typeface="+mn-cs"/>
              </a:rPr>
              <a:t> </a:t>
            </a:r>
            <a:r>
              <a:rPr kumimoji="1" lang="uk-UA" sz="2400" b="0" i="0" u="none" strike="noStrike" kern="1200" cap="none" spc="0" normalizeH="0" baseline="0" noProof="0" dirty="0" smtClean="0">
                <a:ln>
                  <a:noFill/>
                </a:ln>
                <a:solidFill>
                  <a:prstClr val="black"/>
                </a:solidFill>
                <a:effectLst/>
                <a:uLnTx/>
                <a:uFillTx/>
                <a:latin typeface="Times New Roman" pitchFamily="18" charset="0"/>
                <a:ea typeface="Times New Roman" panose="02020603050405020304" pitchFamily="18" charset="0"/>
                <a:cs typeface="+mn-cs"/>
              </a:rPr>
              <a:t>машинам</a:t>
            </a:r>
            <a:r>
              <a:rPr kumimoji="1" lang="uk-UA" sz="2400" b="0" i="0" u="none" strike="noStrike" kern="1200" cap="none" spc="-15" normalizeH="0" baseline="0" noProof="0" dirty="0" smtClean="0">
                <a:ln>
                  <a:noFill/>
                </a:ln>
                <a:solidFill>
                  <a:prstClr val="black"/>
                </a:solidFill>
                <a:effectLst/>
                <a:uLnTx/>
                <a:uFillTx/>
                <a:latin typeface="Times New Roman" pitchFamily="18" charset="0"/>
                <a:ea typeface="Times New Roman" panose="02020603050405020304" pitchFamily="18" charset="0"/>
                <a:cs typeface="+mn-cs"/>
              </a:rPr>
              <a:t> </a:t>
            </a:r>
            <a:r>
              <a:rPr kumimoji="1" lang="uk-UA" sz="2400" b="0" i="0" u="none" strike="noStrike" kern="1200" cap="none" spc="0" normalizeH="0" baseline="0" noProof="0" dirty="0">
                <a:ln>
                  <a:noFill/>
                </a:ln>
                <a:solidFill>
                  <a:prstClr val="black"/>
                </a:solidFill>
                <a:effectLst/>
                <a:uLnTx/>
                <a:uFillTx/>
                <a:latin typeface="Times New Roman" pitchFamily="18" charset="0"/>
                <a:ea typeface="Times New Roman" panose="02020603050405020304" pitchFamily="18" charset="0"/>
                <a:cs typeface="+mn-cs"/>
              </a:rPr>
              <a:t>достатні умови</a:t>
            </a:r>
            <a:r>
              <a:rPr kumimoji="1" lang="uk-UA" sz="2400" b="0" i="0" u="none" strike="noStrike" kern="1200" cap="none" spc="-10" normalizeH="0" baseline="0" noProof="0" dirty="0">
                <a:ln>
                  <a:noFill/>
                </a:ln>
                <a:solidFill>
                  <a:prstClr val="black"/>
                </a:solidFill>
                <a:effectLst/>
                <a:uLnTx/>
                <a:uFillTx/>
                <a:latin typeface="Times New Roman" pitchFamily="18" charset="0"/>
                <a:ea typeface="Times New Roman" panose="02020603050405020304" pitchFamily="18" charset="0"/>
                <a:cs typeface="+mn-cs"/>
              </a:rPr>
              <a:t> </a:t>
            </a:r>
            <a:r>
              <a:rPr kumimoji="1" lang="uk-UA" sz="2400" b="0" i="0" u="none" strike="noStrike" kern="1200" cap="none" spc="0" normalizeH="0" baseline="0" noProof="0" dirty="0">
                <a:ln>
                  <a:noFill/>
                </a:ln>
                <a:solidFill>
                  <a:prstClr val="black"/>
                </a:solidFill>
                <a:effectLst/>
                <a:uLnTx/>
                <a:uFillTx/>
                <a:latin typeface="Times New Roman" pitchFamily="18" charset="0"/>
                <a:ea typeface="Times New Roman" panose="02020603050405020304" pitchFamily="18" charset="0"/>
                <a:cs typeface="+mn-cs"/>
              </a:rPr>
              <a:t>для орієнтації</a:t>
            </a:r>
            <a:r>
              <a:rPr kumimoji="1" lang="uk-UA" sz="2400" b="0" i="0" u="none" strike="noStrike" kern="1200" cap="none" spc="-5" normalizeH="0" baseline="0" noProof="0" dirty="0">
                <a:ln>
                  <a:noFill/>
                </a:ln>
                <a:solidFill>
                  <a:prstClr val="black"/>
                </a:solidFill>
                <a:effectLst/>
                <a:uLnTx/>
                <a:uFillTx/>
                <a:latin typeface="Times New Roman" pitchFamily="18" charset="0"/>
                <a:ea typeface="Times New Roman" panose="02020603050405020304" pitchFamily="18" charset="0"/>
                <a:cs typeface="+mn-cs"/>
              </a:rPr>
              <a:t> </a:t>
            </a:r>
            <a:r>
              <a:rPr kumimoji="1" lang="uk-UA" sz="2400" b="0" i="0" u="none" strike="noStrike" kern="1200" cap="none" spc="0" normalizeH="0" baseline="0" noProof="0" dirty="0">
                <a:ln>
                  <a:noFill/>
                </a:ln>
                <a:solidFill>
                  <a:prstClr val="black"/>
                </a:solidFill>
                <a:effectLst/>
                <a:uLnTx/>
                <a:uFillTx/>
                <a:latin typeface="Times New Roman" pitchFamily="18" charset="0"/>
                <a:ea typeface="Times New Roman" panose="02020603050405020304" pitchFamily="18" charset="0"/>
                <a:cs typeface="+mn-cs"/>
              </a:rPr>
              <a:t>в</a:t>
            </a:r>
            <a:r>
              <a:rPr kumimoji="1" lang="uk-UA" sz="2400" b="0" i="0" u="none" strike="noStrike" kern="1200" cap="none" spc="-5" normalizeH="0" baseline="0" noProof="0" dirty="0">
                <a:ln>
                  <a:noFill/>
                </a:ln>
                <a:solidFill>
                  <a:prstClr val="black"/>
                </a:solidFill>
                <a:effectLst/>
                <a:uLnTx/>
                <a:uFillTx/>
                <a:latin typeface="Times New Roman" pitchFamily="18" charset="0"/>
                <a:ea typeface="Times New Roman" panose="02020603050405020304" pitchFamily="18" charset="0"/>
                <a:cs typeface="+mn-cs"/>
              </a:rPr>
              <a:t> </a:t>
            </a:r>
            <a:r>
              <a:rPr kumimoji="1" lang="uk-UA" sz="2400" b="0" i="0" u="none" strike="noStrike" kern="1200" cap="none" spc="0" normalizeH="0" baseline="0" noProof="0" dirty="0">
                <a:ln>
                  <a:noFill/>
                </a:ln>
                <a:solidFill>
                  <a:prstClr val="black"/>
                </a:solidFill>
                <a:effectLst/>
                <a:uLnTx/>
                <a:uFillTx/>
                <a:latin typeface="Times New Roman" pitchFamily="18" charset="0"/>
                <a:ea typeface="Times New Roman" panose="02020603050405020304" pitchFamily="18" charset="0"/>
                <a:cs typeface="+mn-cs"/>
              </a:rPr>
              <a:t>просторі</a:t>
            </a:r>
            <a:r>
              <a:rPr kumimoji="1" lang="uk-UA" sz="2400" b="0" i="0" u="none" strike="noStrike" kern="1200" cap="none" spc="0" normalizeH="0" baseline="0" noProof="0" dirty="0" smtClean="0">
                <a:ln>
                  <a:noFill/>
                </a:ln>
                <a:solidFill>
                  <a:prstClr val="black"/>
                </a:solidFill>
                <a:effectLst/>
                <a:uLnTx/>
                <a:uFillTx/>
                <a:latin typeface="Times New Roman" pitchFamily="18" charset="0"/>
                <a:ea typeface="Times New Roman" panose="02020603050405020304" pitchFamily="18" charset="0"/>
                <a:cs typeface="+mn-cs"/>
              </a:rPr>
              <a:t>.</a:t>
            </a:r>
          </a:p>
          <a:p>
            <a:pPr marL="134620" marR="231775" lvl="0" indent="449580" algn="just">
              <a:spcAft>
                <a:spcPts val="0"/>
              </a:spcAft>
              <a:defRPr/>
            </a:pPr>
            <a:endParaRPr kumimoji="1" lang="en-US" sz="2400" b="0" i="0" u="none" strike="noStrike" kern="1200" cap="none" spc="0" normalizeH="0" baseline="0" noProof="0" dirty="0">
              <a:ln>
                <a:noFill/>
              </a:ln>
              <a:solidFill>
                <a:prstClr val="black"/>
              </a:solidFill>
              <a:effectLst/>
              <a:uLnTx/>
              <a:uFillTx/>
              <a:latin typeface="Times New Roman" pitchFamily="18" charset="0"/>
              <a:ea typeface="Times New Roman" panose="02020603050405020304" pitchFamily="18" charset="0"/>
              <a:cs typeface="+mn-cs"/>
            </a:endParaRPr>
          </a:p>
          <a:p>
            <a:pPr marL="134620" marR="235585" lvl="0" indent="449580" algn="just" defTabSz="914400" rtl="0" eaLnBrk="1" fontAlgn="base" latinLnBrk="0" hangingPunct="1">
              <a:lnSpc>
                <a:spcPct val="100000"/>
              </a:lnSpc>
              <a:spcBef>
                <a:spcPts val="5"/>
              </a:spcBef>
              <a:spcAft>
                <a:spcPts val="0"/>
              </a:spcAft>
              <a:buClrTx/>
              <a:buSzTx/>
              <a:buFontTx/>
              <a:buNone/>
              <a:tabLst/>
              <a:defRPr/>
            </a:pPr>
            <a:r>
              <a:rPr kumimoji="1" lang="uk-UA" sz="2400" b="0" i="0" u="none" strike="noStrike" kern="1200" cap="none" spc="0" normalizeH="0" baseline="0" noProof="0" dirty="0">
                <a:ln>
                  <a:noFill/>
                </a:ln>
                <a:solidFill>
                  <a:prstClr val="black"/>
                </a:solidFill>
                <a:effectLst/>
                <a:uLnTx/>
                <a:uFillTx/>
                <a:latin typeface="Times New Roman" pitchFamily="18" charset="0"/>
                <a:ea typeface="Times New Roman" panose="02020603050405020304" pitchFamily="18" charset="0"/>
                <a:cs typeface="+mn-cs"/>
              </a:rPr>
              <a:t>Наприклад, повсюдно наносити на дороги </a:t>
            </a:r>
            <a:r>
              <a:rPr kumimoji="1" lang="uk-UA" sz="2400" b="0" i="0" u="none" strike="noStrike" kern="1200" cap="none" spc="0" normalizeH="0" baseline="0" noProof="0" dirty="0" smtClean="0">
                <a:ln>
                  <a:noFill/>
                </a:ln>
                <a:solidFill>
                  <a:prstClr val="black"/>
                </a:solidFill>
                <a:effectLst/>
                <a:uLnTx/>
                <a:uFillTx/>
                <a:latin typeface="Times New Roman" pitchFamily="18" charset="0"/>
                <a:ea typeface="Times New Roman" panose="02020603050405020304" pitchFamily="18" charset="0"/>
                <a:cs typeface="+mn-cs"/>
              </a:rPr>
              <a:t>розмітку, що «</a:t>
            </a:r>
            <a:r>
              <a:rPr kumimoji="1" lang="uk-UA" sz="2400" b="0" i="0" u="none" strike="noStrike" kern="1200" cap="none" spc="0" normalizeH="0" baseline="0" noProof="0" dirty="0" err="1" smtClean="0">
                <a:ln>
                  <a:noFill/>
                </a:ln>
                <a:solidFill>
                  <a:prstClr val="black"/>
                </a:solidFill>
                <a:effectLst/>
                <a:uLnTx/>
                <a:uFillTx/>
                <a:latin typeface="Times New Roman" pitchFamily="18" charset="0"/>
                <a:ea typeface="Times New Roman" panose="02020603050405020304" pitchFamily="18" charset="0"/>
                <a:cs typeface="+mn-cs"/>
              </a:rPr>
              <a:t>читається</a:t>
            </a:r>
            <a:r>
              <a:rPr kumimoji="1" lang="uk-UA" sz="2400" b="0" i="0" u="none" strike="noStrike" kern="1200" cap="none" spc="0" normalizeH="0" baseline="0" noProof="0" dirty="0" smtClean="0">
                <a:ln>
                  <a:noFill/>
                </a:ln>
                <a:solidFill>
                  <a:prstClr val="black"/>
                </a:solidFill>
                <a:effectLst/>
                <a:uLnTx/>
                <a:uFillTx/>
                <a:latin typeface="Times New Roman" pitchFamily="18" charset="0"/>
                <a:ea typeface="Times New Roman" panose="02020603050405020304" pitchFamily="18" charset="0"/>
                <a:cs typeface="+mn-cs"/>
              </a:rPr>
              <a:t>» автомобілем, </a:t>
            </a:r>
            <a:r>
              <a:rPr kumimoji="1" lang="uk-UA" sz="2400" b="0" i="0" u="none" strike="noStrike" kern="1200" cap="none" spc="0" normalizeH="0" baseline="0" noProof="0" dirty="0">
                <a:ln>
                  <a:noFill/>
                </a:ln>
                <a:solidFill>
                  <a:prstClr val="black"/>
                </a:solidFill>
                <a:effectLst/>
                <a:uLnTx/>
                <a:uFillTx/>
                <a:latin typeface="Times New Roman" pitchFamily="18" charset="0"/>
                <a:ea typeface="Times New Roman" panose="02020603050405020304" pitchFamily="18" charset="0"/>
                <a:cs typeface="+mn-cs"/>
              </a:rPr>
              <a:t>і встановлювати машино зчитувальні дорожні знаки, які будуть</a:t>
            </a:r>
            <a:r>
              <a:rPr kumimoji="1" lang="uk-UA" sz="2400" b="0" i="0" u="none" strike="noStrike" kern="1200" cap="none" spc="5" normalizeH="0" baseline="0" noProof="0" dirty="0">
                <a:ln>
                  <a:noFill/>
                </a:ln>
                <a:solidFill>
                  <a:prstClr val="black"/>
                </a:solidFill>
                <a:effectLst/>
                <a:uLnTx/>
                <a:uFillTx/>
                <a:latin typeface="Times New Roman" pitchFamily="18" charset="0"/>
                <a:ea typeface="Times New Roman" panose="02020603050405020304" pitchFamily="18" charset="0"/>
                <a:cs typeface="+mn-cs"/>
              </a:rPr>
              <a:t> </a:t>
            </a:r>
            <a:r>
              <a:rPr kumimoji="1" lang="uk-UA" sz="2400" b="0" i="0" u="none" strike="noStrike" kern="1200" cap="none" spc="0" normalizeH="0" baseline="0" noProof="0" dirty="0">
                <a:ln>
                  <a:noFill/>
                </a:ln>
                <a:solidFill>
                  <a:prstClr val="black"/>
                </a:solidFill>
                <a:effectLst/>
                <a:uLnTx/>
                <a:uFillTx/>
                <a:latin typeface="Times New Roman" pitchFamily="18" charset="0"/>
                <a:ea typeface="Times New Roman" panose="02020603050405020304" pitchFamily="18" charset="0"/>
                <a:cs typeface="+mn-cs"/>
              </a:rPr>
              <a:t>добре помітні комп'ютерним зором навіть в умовах поганої </a:t>
            </a:r>
            <a:r>
              <a:rPr kumimoji="1" lang="uk-UA" sz="2400" b="0" i="0" u="none" strike="noStrike" kern="1200" cap="none" spc="0" normalizeH="0" baseline="0" noProof="0" dirty="0" smtClean="0">
                <a:ln>
                  <a:noFill/>
                </a:ln>
                <a:solidFill>
                  <a:prstClr val="black"/>
                </a:solidFill>
                <a:effectLst/>
                <a:uLnTx/>
                <a:uFillTx/>
                <a:latin typeface="Times New Roman" pitchFamily="18" charset="0"/>
                <a:ea typeface="Times New Roman" panose="02020603050405020304" pitchFamily="18" charset="0"/>
                <a:cs typeface="+mn-cs"/>
              </a:rPr>
              <a:t>видимості</a:t>
            </a:r>
            <a:r>
              <a:rPr kumimoji="1" lang="uk-UA" sz="2400" b="0" i="0" u="none" strike="noStrike" kern="1200" cap="none" spc="0" normalizeH="0" baseline="0" noProof="0" dirty="0">
                <a:ln>
                  <a:noFill/>
                </a:ln>
                <a:solidFill>
                  <a:prstClr val="black"/>
                </a:solidFill>
                <a:effectLst/>
                <a:uLnTx/>
                <a:uFillTx/>
                <a:latin typeface="Times New Roman" pitchFamily="18" charset="0"/>
                <a:ea typeface="Times New Roman" panose="02020603050405020304" pitchFamily="18" charset="0"/>
                <a:cs typeface="+mn-cs"/>
              </a:rPr>
              <a:t>. Також необхідно забезпечити ефективний інформаційний обмін</a:t>
            </a:r>
            <a:r>
              <a:rPr kumimoji="1" lang="uk-UA" sz="2400" b="0" i="0" u="none" strike="noStrike" kern="1200" cap="none" spc="5" normalizeH="0" baseline="0" noProof="0" dirty="0">
                <a:ln>
                  <a:noFill/>
                </a:ln>
                <a:solidFill>
                  <a:prstClr val="black"/>
                </a:solidFill>
                <a:effectLst/>
                <a:uLnTx/>
                <a:uFillTx/>
                <a:latin typeface="Times New Roman" pitchFamily="18" charset="0"/>
                <a:ea typeface="Times New Roman" panose="02020603050405020304" pitchFamily="18" charset="0"/>
                <a:cs typeface="+mn-cs"/>
              </a:rPr>
              <a:t> </a:t>
            </a:r>
            <a:r>
              <a:rPr kumimoji="1" lang="uk-UA" sz="2400" b="0" i="0" u="none" strike="noStrike" kern="1200" cap="none" spc="0" normalizeH="0" baseline="0" noProof="0" dirty="0">
                <a:ln>
                  <a:noFill/>
                </a:ln>
                <a:solidFill>
                  <a:prstClr val="black"/>
                </a:solidFill>
                <a:effectLst/>
                <a:uLnTx/>
                <a:uFillTx/>
                <a:latin typeface="Times New Roman" pitchFamily="18" charset="0"/>
                <a:ea typeface="Times New Roman" panose="02020603050405020304" pitchFamily="18" charset="0"/>
                <a:cs typeface="+mn-cs"/>
              </a:rPr>
              <a:t>між</a:t>
            </a:r>
            <a:r>
              <a:rPr kumimoji="1" lang="uk-UA" sz="2400" b="0" i="0" u="none" strike="noStrike" kern="1200" cap="none" spc="-20" normalizeH="0" baseline="0" noProof="0" dirty="0">
                <a:ln>
                  <a:noFill/>
                </a:ln>
                <a:solidFill>
                  <a:prstClr val="black"/>
                </a:solidFill>
                <a:effectLst/>
                <a:uLnTx/>
                <a:uFillTx/>
                <a:latin typeface="Times New Roman" pitchFamily="18" charset="0"/>
                <a:ea typeface="Times New Roman" panose="02020603050405020304" pitchFamily="18" charset="0"/>
                <a:cs typeface="+mn-cs"/>
              </a:rPr>
              <a:t> </a:t>
            </a:r>
            <a:r>
              <a:rPr kumimoji="1" lang="uk-UA" sz="2400" b="0" i="0" u="none" strike="noStrike" kern="1200" cap="none" spc="0" normalizeH="0" baseline="0" noProof="0" dirty="0">
                <a:ln>
                  <a:noFill/>
                </a:ln>
                <a:solidFill>
                  <a:prstClr val="black"/>
                </a:solidFill>
                <a:effectLst/>
                <a:uLnTx/>
                <a:uFillTx/>
                <a:latin typeface="Times New Roman" pitchFamily="18" charset="0"/>
                <a:ea typeface="Times New Roman" panose="02020603050405020304" pitchFamily="18" charset="0"/>
                <a:cs typeface="+mn-cs"/>
              </a:rPr>
              <a:t>автомобілями,</a:t>
            </a:r>
            <a:r>
              <a:rPr kumimoji="1" lang="uk-UA" sz="2400" b="0" i="0" u="none" strike="noStrike" kern="1200" cap="none" spc="-20" normalizeH="0" baseline="0" noProof="0" dirty="0">
                <a:ln>
                  <a:noFill/>
                </a:ln>
                <a:solidFill>
                  <a:prstClr val="black"/>
                </a:solidFill>
                <a:effectLst/>
                <a:uLnTx/>
                <a:uFillTx/>
                <a:latin typeface="Times New Roman" pitchFamily="18" charset="0"/>
                <a:ea typeface="Times New Roman" panose="02020603050405020304" pitchFamily="18" charset="0"/>
                <a:cs typeface="+mn-cs"/>
              </a:rPr>
              <a:t> </a:t>
            </a:r>
            <a:r>
              <a:rPr kumimoji="1" lang="uk-UA" sz="2400" b="0" i="0" u="none" strike="noStrike" kern="1200" cap="none" spc="0" normalizeH="0" baseline="0" noProof="0" dirty="0">
                <a:ln>
                  <a:noFill/>
                </a:ln>
                <a:solidFill>
                  <a:prstClr val="black"/>
                </a:solidFill>
                <a:effectLst/>
                <a:uLnTx/>
                <a:uFillTx/>
                <a:latin typeface="Times New Roman" pitchFamily="18" charset="0"/>
                <a:ea typeface="Times New Roman" panose="02020603050405020304" pitchFamily="18" charset="0"/>
                <a:cs typeface="+mn-cs"/>
              </a:rPr>
              <a:t>для</a:t>
            </a:r>
            <a:r>
              <a:rPr kumimoji="1" lang="uk-UA" sz="2400" b="0" i="0" u="none" strike="noStrike" kern="1200" cap="none" spc="-20" normalizeH="0" baseline="0" noProof="0" dirty="0">
                <a:ln>
                  <a:noFill/>
                </a:ln>
                <a:solidFill>
                  <a:prstClr val="black"/>
                </a:solidFill>
                <a:effectLst/>
                <a:uLnTx/>
                <a:uFillTx/>
                <a:latin typeface="Times New Roman" pitchFamily="18" charset="0"/>
                <a:ea typeface="Times New Roman" panose="02020603050405020304" pitchFamily="18" charset="0"/>
                <a:cs typeface="+mn-cs"/>
              </a:rPr>
              <a:t> </a:t>
            </a:r>
            <a:r>
              <a:rPr kumimoji="1" lang="uk-UA" sz="2400" b="0" i="0" u="none" strike="noStrike" kern="1200" cap="none" spc="0" normalizeH="0" baseline="0" noProof="0" dirty="0">
                <a:ln>
                  <a:noFill/>
                </a:ln>
                <a:solidFill>
                  <a:prstClr val="black"/>
                </a:solidFill>
                <a:effectLst/>
                <a:uLnTx/>
                <a:uFillTx/>
                <a:latin typeface="Times New Roman" pitchFamily="18" charset="0"/>
                <a:ea typeface="Times New Roman" panose="02020603050405020304" pitchFamily="18" charset="0"/>
                <a:cs typeface="+mn-cs"/>
              </a:rPr>
              <a:t>чого</a:t>
            </a:r>
            <a:r>
              <a:rPr kumimoji="1" lang="uk-UA" sz="2400" b="0" i="0" u="none" strike="noStrike" kern="1200" cap="none" spc="-10" normalizeH="0" baseline="0" noProof="0" dirty="0">
                <a:ln>
                  <a:noFill/>
                </a:ln>
                <a:solidFill>
                  <a:prstClr val="black"/>
                </a:solidFill>
                <a:effectLst/>
                <a:uLnTx/>
                <a:uFillTx/>
                <a:latin typeface="Times New Roman" pitchFamily="18" charset="0"/>
                <a:ea typeface="Times New Roman" panose="02020603050405020304" pitchFamily="18" charset="0"/>
                <a:cs typeface="+mn-cs"/>
              </a:rPr>
              <a:t> </a:t>
            </a:r>
            <a:r>
              <a:rPr kumimoji="1" lang="uk-UA" sz="2400" b="0" i="0" u="none" strike="noStrike" kern="1200" cap="none" spc="0" normalizeH="0" baseline="0" noProof="0" dirty="0">
                <a:ln>
                  <a:noFill/>
                </a:ln>
                <a:solidFill>
                  <a:prstClr val="black"/>
                </a:solidFill>
                <a:effectLst/>
                <a:uLnTx/>
                <a:uFillTx/>
                <a:latin typeface="Times New Roman" pitchFamily="18" charset="0"/>
                <a:ea typeface="Times New Roman" panose="02020603050405020304" pitchFamily="18" charset="0"/>
                <a:cs typeface="+mn-cs"/>
              </a:rPr>
              <a:t>потрібні</a:t>
            </a:r>
            <a:r>
              <a:rPr kumimoji="1" lang="uk-UA" sz="2400" b="0" i="0" u="none" strike="noStrike" kern="1200" cap="none" spc="-15" normalizeH="0" baseline="0" noProof="0" dirty="0">
                <a:ln>
                  <a:noFill/>
                </a:ln>
                <a:solidFill>
                  <a:prstClr val="black"/>
                </a:solidFill>
                <a:effectLst/>
                <a:uLnTx/>
                <a:uFillTx/>
                <a:latin typeface="Times New Roman" pitchFamily="18" charset="0"/>
                <a:ea typeface="Times New Roman" panose="02020603050405020304" pitchFamily="18" charset="0"/>
                <a:cs typeface="+mn-cs"/>
              </a:rPr>
              <a:t> </a:t>
            </a:r>
            <a:r>
              <a:rPr kumimoji="1" lang="uk-UA" sz="2400" b="0" i="0" u="none" strike="noStrike" kern="1200" cap="none" spc="0" normalizeH="0" baseline="0" noProof="0" dirty="0">
                <a:ln>
                  <a:noFill/>
                </a:ln>
                <a:solidFill>
                  <a:prstClr val="black"/>
                </a:solidFill>
                <a:effectLst/>
                <a:uLnTx/>
                <a:uFillTx/>
                <a:latin typeface="Times New Roman" pitchFamily="18" charset="0"/>
                <a:ea typeface="Times New Roman" panose="02020603050405020304" pitchFamily="18" charset="0"/>
                <a:cs typeface="+mn-cs"/>
              </a:rPr>
              <a:t>стабільно</a:t>
            </a:r>
            <a:r>
              <a:rPr kumimoji="1" lang="uk-UA" sz="2400" b="0" i="0" u="none" strike="noStrike" kern="1200" cap="none" spc="-15" normalizeH="0" baseline="0" noProof="0" dirty="0">
                <a:ln>
                  <a:noFill/>
                </a:ln>
                <a:solidFill>
                  <a:prstClr val="black"/>
                </a:solidFill>
                <a:effectLst/>
                <a:uLnTx/>
                <a:uFillTx/>
                <a:latin typeface="Times New Roman" pitchFamily="18" charset="0"/>
                <a:ea typeface="Times New Roman" panose="02020603050405020304" pitchFamily="18" charset="0"/>
                <a:cs typeface="+mn-cs"/>
              </a:rPr>
              <a:t> </a:t>
            </a:r>
            <a:r>
              <a:rPr kumimoji="1" lang="uk-UA" sz="2400" b="0" i="0" u="none" strike="noStrike" kern="1200" cap="none" spc="0" normalizeH="0" baseline="0" noProof="0" dirty="0">
                <a:ln>
                  <a:noFill/>
                </a:ln>
                <a:solidFill>
                  <a:prstClr val="black"/>
                </a:solidFill>
                <a:effectLst/>
                <a:uLnTx/>
                <a:uFillTx/>
                <a:latin typeface="Times New Roman" pitchFamily="18" charset="0"/>
                <a:ea typeface="Times New Roman" panose="02020603050405020304" pitchFamily="18" charset="0"/>
                <a:cs typeface="+mn-cs"/>
              </a:rPr>
              <a:t>працюючі </a:t>
            </a:r>
            <a:r>
              <a:rPr kumimoji="1" lang="uk-UA" sz="2400" b="1" i="0" u="none" strike="noStrike" kern="1200" cap="none" spc="0" normalizeH="0" baseline="0" noProof="0" dirty="0">
                <a:ln>
                  <a:noFill/>
                </a:ln>
                <a:solidFill>
                  <a:srgbClr val="0070C0"/>
                </a:solidFill>
                <a:effectLst/>
                <a:uLnTx/>
                <a:uFillTx/>
                <a:latin typeface="Times New Roman" pitchFamily="18" charset="0"/>
                <a:ea typeface="Times New Roman" panose="02020603050405020304" pitchFamily="18" charset="0"/>
                <a:cs typeface="+mn-cs"/>
              </a:rPr>
              <a:t>мережі</a:t>
            </a:r>
            <a:r>
              <a:rPr kumimoji="1" lang="uk-UA" sz="2400" b="1" i="0" u="none" strike="noStrike" kern="1200" cap="none" spc="-5" normalizeH="0" baseline="0" noProof="0" dirty="0">
                <a:ln>
                  <a:noFill/>
                </a:ln>
                <a:solidFill>
                  <a:srgbClr val="0070C0"/>
                </a:solidFill>
                <a:effectLst/>
                <a:uLnTx/>
                <a:uFillTx/>
                <a:latin typeface="Times New Roman" pitchFamily="18" charset="0"/>
                <a:ea typeface="Times New Roman" panose="02020603050405020304" pitchFamily="18" charset="0"/>
                <a:cs typeface="+mn-cs"/>
              </a:rPr>
              <a:t> </a:t>
            </a:r>
            <a:r>
              <a:rPr kumimoji="1" lang="uk-UA" sz="2400" b="1" i="0" u="none" strike="noStrike" kern="1200" cap="none" spc="0" normalizeH="0" baseline="0" noProof="0" dirty="0">
                <a:ln>
                  <a:noFill/>
                </a:ln>
                <a:solidFill>
                  <a:srgbClr val="0070C0"/>
                </a:solidFill>
                <a:effectLst/>
                <a:uLnTx/>
                <a:uFillTx/>
                <a:latin typeface="Times New Roman" pitchFamily="18" charset="0"/>
                <a:ea typeface="Times New Roman" panose="02020603050405020304" pitchFamily="18" charset="0"/>
                <a:cs typeface="+mn-cs"/>
              </a:rPr>
              <a:t>5G</a:t>
            </a:r>
            <a:r>
              <a:rPr kumimoji="1" lang="uk-UA" sz="2400" b="0" i="0" u="none" strike="noStrike" kern="1200" cap="none" spc="0" normalizeH="0" baseline="0" noProof="0" dirty="0" smtClean="0">
                <a:ln>
                  <a:noFill/>
                </a:ln>
                <a:solidFill>
                  <a:prstClr val="black"/>
                </a:solidFill>
                <a:effectLst/>
                <a:uLnTx/>
                <a:uFillTx/>
                <a:latin typeface="Times New Roman" pitchFamily="18" charset="0"/>
                <a:ea typeface="Times New Roman" panose="02020603050405020304" pitchFamily="18" charset="0"/>
                <a:cs typeface="+mn-cs"/>
              </a:rPr>
              <a:t>.</a:t>
            </a:r>
            <a:endParaRPr kumimoji="1" lang="en-US" sz="2400" b="0" i="0" u="none" strike="noStrike" kern="1200" cap="none" spc="0" normalizeH="0" baseline="0" noProof="0" dirty="0">
              <a:ln>
                <a:noFill/>
              </a:ln>
              <a:solidFill>
                <a:prstClr val="black"/>
              </a:solidFill>
              <a:effectLst/>
              <a:uLnTx/>
              <a:uFillTx/>
              <a:latin typeface="Times New Roman" pitchFamily="18" charset="0"/>
              <a:ea typeface="Times New Roman" panose="02020603050405020304" pitchFamily="18" charset="0"/>
              <a:cs typeface="+mn-cs"/>
            </a:endParaRPr>
          </a:p>
        </p:txBody>
      </p:sp>
    </p:spTree>
    <p:extLst>
      <p:ext uri="{BB962C8B-B14F-4D97-AF65-F5344CB8AC3E}">
        <p14:creationId xmlns:p14="http://schemas.microsoft.com/office/powerpoint/2010/main" val="83329109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Содержимое 2"/>
          <p:cNvSpPr>
            <a:spLocks noGrp="1"/>
          </p:cNvSpPr>
          <p:nvPr>
            <p:ph idx="1"/>
          </p:nvPr>
        </p:nvSpPr>
        <p:spPr>
          <a:xfrm>
            <a:off x="0" y="288472"/>
            <a:ext cx="9144000" cy="6569528"/>
          </a:xfrm>
        </p:spPr>
        <p:txBody>
          <a:bodyPr>
            <a:normAutofit/>
          </a:bodyPr>
          <a:lstStyle/>
          <a:p>
            <a:pPr>
              <a:buFont typeface="Georgia" panose="02040502050405020303" pitchFamily="18" charset="0"/>
              <a:buNone/>
            </a:pPr>
            <a:endParaRPr lang="uk-UA" altLang="ru-RU" sz="2800" dirty="0" smtClean="0">
              <a:cs typeface="Times New Roman" panose="02020603050405020304" pitchFamily="18" charset="0"/>
            </a:endParaRPr>
          </a:p>
          <a:p>
            <a:pPr>
              <a:buFont typeface="Georgia" panose="02040502050405020303" pitchFamily="18" charset="0"/>
              <a:buNone/>
            </a:pPr>
            <a:endParaRPr lang="uk-UA" altLang="ru-RU" sz="2800" dirty="0">
              <a:cs typeface="Times New Roman" panose="02020603050405020304" pitchFamily="18" charset="0"/>
            </a:endParaRPr>
          </a:p>
          <a:p>
            <a:pPr algn="just">
              <a:lnSpc>
                <a:spcPct val="107000"/>
              </a:lnSpc>
              <a:spcAft>
                <a:spcPts val="750"/>
              </a:spcAft>
            </a:pPr>
            <a:endParaRPr lang="ru-RU" sz="2400" dirty="0" smtClean="0">
              <a:solidFill>
                <a:srgbClr val="5D687A"/>
              </a:solidFill>
              <a:latin typeface="Arial" panose="020B0604020202020204" pitchFamily="34" charset="0"/>
              <a:ea typeface="Times New Roman" panose="02020603050405020304" pitchFamily="18" charset="0"/>
              <a:cs typeface="Times New Roman" panose="02020603050405020304" pitchFamily="18" charset="0"/>
            </a:endParaRPr>
          </a:p>
          <a:p>
            <a:pPr algn="just">
              <a:lnSpc>
                <a:spcPct val="107000"/>
              </a:lnSpc>
              <a:spcAft>
                <a:spcPts val="750"/>
              </a:spcAft>
            </a:pPr>
            <a:endParaRPr lang="ru-RU" sz="2400" dirty="0">
              <a:solidFill>
                <a:srgbClr val="5D687A"/>
              </a:solidFill>
              <a:latin typeface="Arial" panose="020B0604020202020204" pitchFamily="34" charset="0"/>
              <a:ea typeface="Times New Roman" panose="02020603050405020304" pitchFamily="18" charset="0"/>
              <a:cs typeface="Times New Roman" panose="02020603050405020304" pitchFamily="18" charset="0"/>
            </a:endParaRPr>
          </a:p>
          <a:p>
            <a:pPr>
              <a:buFont typeface="Georgia" panose="02040502050405020303" pitchFamily="18" charset="0"/>
              <a:buNone/>
            </a:pPr>
            <a:endParaRPr lang="ru-RU" altLang="ru-RU" dirty="0" smtClean="0"/>
          </a:p>
        </p:txBody>
      </p:sp>
      <p:sp>
        <p:nvSpPr>
          <p:cNvPr id="3" name="Заголовок 1"/>
          <p:cNvSpPr>
            <a:spLocks noGrp="1"/>
          </p:cNvSpPr>
          <p:nvPr>
            <p:ph type="title"/>
          </p:nvPr>
        </p:nvSpPr>
        <p:spPr>
          <a:xfrm>
            <a:off x="0" y="0"/>
            <a:ext cx="9144000" cy="533400"/>
          </a:xfrm>
        </p:spPr>
        <p:txBody>
          <a:bodyPr>
            <a:normAutofit/>
          </a:bodyPr>
          <a:lstStyle/>
          <a:p>
            <a:pPr algn="ctr"/>
            <a:r>
              <a:rPr lang="ru-RU" altLang="ru-RU" sz="2000" b="1" dirty="0">
                <a:solidFill>
                  <a:srgbClr val="C00000"/>
                </a:solidFill>
                <a:latin typeface="Times New Roman" panose="02020603050405020304" pitchFamily="18" charset="0"/>
                <a:cs typeface="Times New Roman" panose="02020603050405020304" pitchFamily="18" charset="0"/>
              </a:rPr>
              <a:t>СУЧАСНІ ВДОСКОНАЛЕННЯ СИСТЕМ АКТИВНОЇ </a:t>
            </a:r>
            <a:r>
              <a:rPr lang="ru-RU" altLang="ru-RU" sz="2000" b="1" dirty="0" smtClean="0">
                <a:solidFill>
                  <a:srgbClr val="C00000"/>
                </a:solidFill>
                <a:latin typeface="Times New Roman" panose="02020603050405020304" pitchFamily="18" charset="0"/>
                <a:cs typeface="Times New Roman" panose="02020603050405020304" pitchFamily="18" charset="0"/>
              </a:rPr>
              <a:t>БЕЗПЕКИ КТЗ</a:t>
            </a:r>
            <a:endParaRPr lang="ru-RU" altLang="ru-RU" dirty="0" smtClean="0">
              <a:solidFill>
                <a:srgbClr val="C00000"/>
              </a:solidFill>
            </a:endParaRPr>
          </a:p>
        </p:txBody>
      </p:sp>
      <p:sp>
        <p:nvSpPr>
          <p:cNvPr id="2" name="Rectangle 1"/>
          <p:cNvSpPr/>
          <p:nvPr/>
        </p:nvSpPr>
        <p:spPr>
          <a:xfrm>
            <a:off x="0" y="990600"/>
            <a:ext cx="9144000" cy="4893647"/>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uk-UA" sz="2400" b="0" i="0" u="none" strike="noStrike" kern="1200" cap="none" spc="0" normalizeH="0" baseline="0" noProof="0" dirty="0" smtClean="0">
                <a:ln>
                  <a:noFill/>
                </a:ln>
                <a:solidFill>
                  <a:prstClr val="black"/>
                </a:solidFill>
                <a:effectLst/>
                <a:uLnTx/>
                <a:uFillTx/>
                <a:cs typeface="Times New Roman" panose="02020603050405020304" pitchFamily="18" charset="0"/>
              </a:rPr>
              <a:t>З початку 2021 року вантажні автомобілі </a:t>
            </a:r>
            <a:r>
              <a:rPr kumimoji="0" lang="uk-UA" sz="2400" b="0" i="0" u="none" strike="noStrike" kern="1200" cap="none" spc="0" normalizeH="0" baseline="0" noProof="0" dirty="0" err="1" smtClean="0">
                <a:ln>
                  <a:noFill/>
                </a:ln>
                <a:solidFill>
                  <a:prstClr val="black"/>
                </a:solidFill>
                <a:effectLst/>
                <a:uLnTx/>
                <a:uFillTx/>
                <a:cs typeface="Times New Roman" panose="02020603050405020304" pitchFamily="18" charset="0"/>
              </a:rPr>
              <a:t>Scania</a:t>
            </a:r>
            <a:r>
              <a:rPr kumimoji="0" lang="uk-UA" sz="2400" b="0" i="0" u="none" strike="noStrike" kern="1200" cap="none" spc="0" normalizeH="0" baseline="0" noProof="0" dirty="0" smtClean="0">
                <a:ln>
                  <a:noFill/>
                </a:ln>
                <a:solidFill>
                  <a:prstClr val="black"/>
                </a:solidFill>
                <a:effectLst/>
                <a:uLnTx/>
                <a:uFillTx/>
                <a:cs typeface="Times New Roman" panose="02020603050405020304" pitchFamily="18" charset="0"/>
              </a:rPr>
              <a:t> оснащуються трьома електронними системами </a:t>
            </a:r>
            <a:r>
              <a:rPr kumimoji="0" lang="uk-UA" sz="2400" b="1" i="0" u="none" strike="noStrike" kern="1200" cap="none" spc="0" normalizeH="0" baseline="0" noProof="0" dirty="0" smtClean="0">
                <a:ln>
                  <a:noFill/>
                </a:ln>
                <a:solidFill>
                  <a:prstClr val="black"/>
                </a:solidFill>
                <a:effectLst/>
                <a:uLnTx/>
                <a:uFillTx/>
                <a:cs typeface="Times New Roman" panose="02020603050405020304" pitchFamily="18" charset="0"/>
              </a:rPr>
              <a:t>активної безпеки</a:t>
            </a:r>
            <a:r>
              <a:rPr kumimoji="0" lang="uk-UA" sz="2400" b="0" i="0" u="none" strike="noStrike" kern="1200" cap="none" spc="0" normalizeH="0" baseline="0" noProof="0" dirty="0" smtClean="0">
                <a:ln>
                  <a:noFill/>
                </a:ln>
                <a:solidFill>
                  <a:prstClr val="black"/>
                </a:solidFill>
                <a:effectLst/>
                <a:uLnTx/>
                <a:uFillTx/>
                <a:cs typeface="Times New Roman" panose="02020603050405020304" pitchFamily="18" charset="0"/>
              </a:rPr>
              <a: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uk-UA" sz="2400" b="0" i="0" u="none" strike="noStrike" kern="1200" cap="none" spc="0" normalizeH="0" baseline="0" noProof="0" dirty="0" smtClean="0">
                <a:ln>
                  <a:noFill/>
                </a:ln>
                <a:solidFill>
                  <a:prstClr val="black"/>
                </a:solidFill>
                <a:effectLst/>
                <a:uLnTx/>
                <a:uFillTx/>
                <a:cs typeface="Times New Roman" panose="02020603050405020304" pitchFamily="18" charset="0"/>
              </a:rPr>
              <a:t>Це </a:t>
            </a:r>
            <a:r>
              <a:rPr kumimoji="0" lang="uk-UA" sz="2400" b="1" i="0" u="none" strike="noStrike" kern="1200" cap="none" spc="0" normalizeH="0" baseline="0" noProof="0" dirty="0" smtClean="0">
                <a:ln>
                  <a:noFill/>
                </a:ln>
                <a:solidFill>
                  <a:srgbClr val="0070C0"/>
                </a:solidFill>
                <a:effectLst/>
                <a:uLnTx/>
                <a:uFillTx/>
                <a:cs typeface="Times New Roman" panose="02020603050405020304" pitchFamily="18" charset="0"/>
              </a:rPr>
              <a:t>системи утримання у смузі руху</a:t>
            </a:r>
            <a:r>
              <a:rPr kumimoji="0" lang="uk-UA" sz="2400" b="0" i="0" u="none" strike="noStrike" kern="1200" cap="none" spc="0" normalizeH="0" baseline="0" noProof="0" dirty="0" smtClean="0">
                <a:ln>
                  <a:noFill/>
                </a:ln>
                <a:solidFill>
                  <a:srgbClr val="0070C0"/>
                </a:solidFill>
                <a:effectLst/>
                <a:uLnTx/>
                <a:uFillTx/>
                <a:cs typeface="Times New Roman" panose="02020603050405020304" pitchFamily="18" charset="0"/>
              </a:rPr>
              <a:t> </a:t>
            </a:r>
            <a:r>
              <a:rPr kumimoji="0" lang="uk-UA" sz="2400" b="0" i="0" u="none" strike="noStrike" kern="1200" cap="none" spc="0" normalizeH="0" baseline="0" noProof="0" dirty="0" smtClean="0">
                <a:ln>
                  <a:noFill/>
                </a:ln>
                <a:solidFill>
                  <a:prstClr val="black"/>
                </a:solidFill>
                <a:effectLst/>
                <a:uLnTx/>
                <a:uFillTx/>
                <a:cs typeface="Times New Roman" panose="02020603050405020304" pitchFamily="18" charset="0"/>
              </a:rPr>
              <a:t>- </a:t>
            </a:r>
            <a:r>
              <a:rPr kumimoji="0" lang="uk-UA" sz="2400" b="0" i="0" u="none" strike="noStrike" kern="1200" cap="none" spc="0" normalizeH="0" baseline="0" noProof="0" dirty="0" err="1" smtClean="0">
                <a:ln>
                  <a:noFill/>
                </a:ln>
                <a:solidFill>
                  <a:prstClr val="black"/>
                </a:solidFill>
                <a:effectLst/>
                <a:uLnTx/>
                <a:uFillTx/>
                <a:cs typeface="Times New Roman" panose="02020603050405020304" pitchFamily="18" charset="0"/>
              </a:rPr>
              <a:t>Lane</a:t>
            </a:r>
            <a:r>
              <a:rPr kumimoji="0" lang="uk-UA" sz="2400" b="0" i="0" u="none" strike="noStrike" kern="1200" cap="none" spc="0" normalizeH="0" baseline="0" noProof="0" dirty="0" smtClean="0">
                <a:ln>
                  <a:noFill/>
                </a:ln>
                <a:solidFill>
                  <a:prstClr val="black"/>
                </a:solidFill>
                <a:effectLst/>
                <a:uLnTx/>
                <a:uFillTx/>
                <a:cs typeface="Times New Roman" panose="02020603050405020304" pitchFamily="18" charset="0"/>
              </a:rPr>
              <a:t> </a:t>
            </a:r>
            <a:r>
              <a:rPr kumimoji="0" lang="uk-UA" sz="2400" b="0" i="0" u="none" strike="noStrike" kern="1200" cap="none" spc="0" normalizeH="0" baseline="0" noProof="0" dirty="0" err="1" smtClean="0">
                <a:ln>
                  <a:noFill/>
                </a:ln>
                <a:solidFill>
                  <a:prstClr val="black"/>
                </a:solidFill>
                <a:effectLst/>
                <a:uLnTx/>
                <a:uFillTx/>
                <a:cs typeface="Times New Roman" panose="02020603050405020304" pitchFamily="18" charset="0"/>
              </a:rPr>
              <a:t>Keep</a:t>
            </a:r>
            <a:r>
              <a:rPr kumimoji="0" lang="uk-UA" sz="2400" b="0" i="0" u="none" strike="noStrike" kern="1200" cap="none" spc="0" normalizeH="0" baseline="0" noProof="0" dirty="0" smtClean="0">
                <a:ln>
                  <a:noFill/>
                </a:ln>
                <a:solidFill>
                  <a:prstClr val="black"/>
                </a:solidFill>
                <a:effectLst/>
                <a:uLnTx/>
                <a:uFillTx/>
                <a:cs typeface="Times New Roman" panose="02020603050405020304" pitchFamily="18" charset="0"/>
              </a:rPr>
              <a:t> </a:t>
            </a:r>
            <a:r>
              <a:rPr kumimoji="0" lang="uk-UA" sz="2400" b="0" i="0" u="none" strike="noStrike" kern="1200" cap="none" spc="0" normalizeH="0" baseline="0" noProof="0" dirty="0" err="1" smtClean="0">
                <a:ln>
                  <a:noFill/>
                </a:ln>
                <a:solidFill>
                  <a:prstClr val="black"/>
                </a:solidFill>
                <a:effectLst/>
                <a:uLnTx/>
                <a:uFillTx/>
                <a:cs typeface="Times New Roman" panose="02020603050405020304" pitchFamily="18" charset="0"/>
              </a:rPr>
              <a:t>Assist</a:t>
            </a:r>
            <a:r>
              <a:rPr kumimoji="0" lang="uk-UA" sz="2400" b="0" i="0" u="none" strike="noStrike" kern="1200" cap="none" spc="0" normalizeH="0" baseline="0" noProof="0" dirty="0" smtClean="0">
                <a:ln>
                  <a:noFill/>
                </a:ln>
                <a:solidFill>
                  <a:prstClr val="black"/>
                </a:solidFill>
                <a:effectLst/>
                <a:uLnTx/>
                <a:uFillTx/>
                <a:cs typeface="Times New Roman" panose="02020603050405020304" pitchFamily="18" charset="0"/>
              </a:rPr>
              <a:t> (LKA),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uk-UA" sz="2400" b="0" i="0" u="none" strike="noStrike" kern="1200" cap="none" spc="0" normalizeH="0" baseline="0" noProof="0" dirty="0" smtClean="0">
              <a:ln>
                <a:noFill/>
              </a:ln>
              <a:solidFill>
                <a:prstClr val="black"/>
              </a:solidFill>
              <a:effectLst/>
              <a:uLnTx/>
              <a:uFillTx/>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uk-UA" sz="2400" b="1" i="0" u="none" strike="noStrike" kern="1200" cap="none" spc="0" normalizeH="0" baseline="0" noProof="0" dirty="0" smtClean="0">
                <a:ln>
                  <a:noFill/>
                </a:ln>
                <a:solidFill>
                  <a:srgbClr val="0070C0"/>
                </a:solidFill>
                <a:effectLst/>
                <a:uLnTx/>
                <a:uFillTx/>
                <a:cs typeface="Times New Roman" panose="02020603050405020304" pitchFamily="18" charset="0"/>
              </a:rPr>
              <a:t>система попередження про зміну смуги руху </a:t>
            </a:r>
            <a:r>
              <a:rPr kumimoji="0" lang="uk-UA" sz="2400" b="0" i="0" u="none" strike="noStrike" kern="1200" cap="none" spc="0" normalizeH="0" baseline="0" noProof="0" dirty="0" smtClean="0">
                <a:ln>
                  <a:noFill/>
                </a:ln>
                <a:solidFill>
                  <a:prstClr val="black"/>
                </a:solidFill>
                <a:effectLst/>
                <a:uLnTx/>
                <a:uFillTx/>
                <a:cs typeface="Times New Roman" panose="02020603050405020304" pitchFamily="18" charset="0"/>
              </a:rPr>
              <a:t>з активним рульовим керуванням - LDW </a:t>
            </a:r>
            <a:r>
              <a:rPr kumimoji="0" lang="uk-UA" sz="2400" b="0" i="0" u="none" strike="noStrike" kern="1200" cap="none" spc="0" normalizeH="0" baseline="0" noProof="0" dirty="0" err="1" smtClean="0">
                <a:ln>
                  <a:noFill/>
                </a:ln>
                <a:solidFill>
                  <a:prstClr val="black"/>
                </a:solidFill>
                <a:effectLst/>
                <a:uLnTx/>
                <a:uFillTx/>
                <a:cs typeface="Times New Roman" panose="02020603050405020304" pitchFamily="18" charset="0"/>
              </a:rPr>
              <a:t>Active</a:t>
            </a:r>
            <a:r>
              <a:rPr kumimoji="0" lang="uk-UA" sz="2400" b="0" i="0" u="none" strike="noStrike" kern="1200" cap="none" spc="0" normalizeH="0" baseline="0" noProof="0" dirty="0" smtClean="0">
                <a:ln>
                  <a:noFill/>
                </a:ln>
                <a:solidFill>
                  <a:prstClr val="black"/>
                </a:solidFill>
                <a:effectLst/>
                <a:uLnTx/>
                <a:uFillTx/>
                <a:cs typeface="Times New Roman" panose="02020603050405020304" pitchFamily="18" charset="0"/>
              </a:rPr>
              <a:t> </a:t>
            </a:r>
            <a:r>
              <a:rPr kumimoji="0" lang="uk-UA" sz="2400" b="0" i="0" u="none" strike="noStrike" kern="1200" cap="none" spc="0" normalizeH="0" baseline="0" noProof="0" dirty="0" err="1" smtClean="0">
                <a:ln>
                  <a:noFill/>
                </a:ln>
                <a:solidFill>
                  <a:prstClr val="black"/>
                </a:solidFill>
                <a:effectLst/>
                <a:uLnTx/>
                <a:uFillTx/>
                <a:cs typeface="Times New Roman" panose="02020603050405020304" pitchFamily="18" charset="0"/>
              </a:rPr>
              <a:t>Steering</a:t>
            </a:r>
            <a:r>
              <a:rPr kumimoji="0" lang="uk-UA" sz="2400" b="0" i="0" u="none" strike="noStrike" kern="1200" cap="none" spc="0" normalizeH="0" baseline="0" noProof="0" dirty="0" smtClean="0">
                <a:ln>
                  <a:noFill/>
                </a:ln>
                <a:solidFill>
                  <a:prstClr val="black"/>
                </a:solidFill>
                <a:effectLst/>
                <a:uLnTx/>
                <a:uFillTx/>
                <a:cs typeface="Times New Roman" panose="02020603050405020304" pitchFamily="18" charset="0"/>
              </a:rPr>
              <a:t> (LDWAS),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uk-UA" sz="2400" b="0" i="0" u="none" strike="noStrike" kern="1200" cap="none" spc="0" normalizeH="0" baseline="0" noProof="0" dirty="0" smtClean="0">
              <a:ln>
                <a:noFill/>
              </a:ln>
              <a:solidFill>
                <a:prstClr val="black"/>
              </a:solidFill>
              <a:effectLst/>
              <a:uLnTx/>
              <a:uFillTx/>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uk-UA" sz="2400" b="1" i="0" u="none" strike="noStrike" kern="1200" cap="none" spc="0" normalizeH="0" baseline="0" noProof="0" dirty="0" smtClean="0">
                <a:ln>
                  <a:noFill/>
                </a:ln>
                <a:solidFill>
                  <a:srgbClr val="0070C0"/>
                </a:solidFill>
                <a:effectLst/>
                <a:uLnTx/>
                <a:uFillTx/>
                <a:cs typeface="Times New Roman" panose="02020603050405020304" pitchFamily="18" charset="0"/>
              </a:rPr>
              <a:t>система попередження про зіткнення при зміні смуги руху </a:t>
            </a:r>
            <a:r>
              <a:rPr kumimoji="0" lang="uk-UA" sz="2400" b="0" i="0" u="none" strike="noStrike" kern="1200" cap="none" spc="0" normalizeH="0" baseline="0" noProof="0" dirty="0" smtClean="0">
                <a:ln>
                  <a:noFill/>
                </a:ln>
                <a:solidFill>
                  <a:prstClr val="black"/>
                </a:solidFill>
                <a:effectLst/>
                <a:uLnTx/>
                <a:uFillTx/>
                <a:cs typeface="Times New Roman" panose="02020603050405020304" pitchFamily="18" charset="0"/>
              </a:rPr>
              <a:t>- </a:t>
            </a:r>
            <a:r>
              <a:rPr kumimoji="0" lang="uk-UA" sz="2400" b="0" i="0" u="none" strike="noStrike" kern="1200" cap="none" spc="0" normalizeH="0" baseline="0" noProof="0" dirty="0" err="1" smtClean="0">
                <a:ln>
                  <a:noFill/>
                </a:ln>
                <a:solidFill>
                  <a:prstClr val="black"/>
                </a:solidFill>
                <a:effectLst/>
                <a:uLnTx/>
                <a:uFillTx/>
                <a:cs typeface="Times New Roman" panose="02020603050405020304" pitchFamily="18" charset="0"/>
              </a:rPr>
              <a:t>Lane</a:t>
            </a:r>
            <a:r>
              <a:rPr kumimoji="0" lang="uk-UA" sz="2400" b="0" i="0" u="none" strike="noStrike" kern="1200" cap="none" spc="0" normalizeH="0" baseline="0" noProof="0" dirty="0" smtClean="0">
                <a:ln>
                  <a:noFill/>
                </a:ln>
                <a:solidFill>
                  <a:prstClr val="black"/>
                </a:solidFill>
                <a:effectLst/>
                <a:uLnTx/>
                <a:uFillTx/>
                <a:cs typeface="Times New Roman" panose="02020603050405020304" pitchFamily="18" charset="0"/>
              </a:rPr>
              <a:t> </a:t>
            </a:r>
            <a:r>
              <a:rPr kumimoji="0" lang="uk-UA" sz="2400" b="0" i="0" u="none" strike="noStrike" kern="1200" cap="none" spc="0" normalizeH="0" baseline="0" noProof="0" dirty="0" err="1" smtClean="0">
                <a:ln>
                  <a:noFill/>
                </a:ln>
                <a:solidFill>
                  <a:prstClr val="black"/>
                </a:solidFill>
                <a:effectLst/>
                <a:uLnTx/>
                <a:uFillTx/>
                <a:cs typeface="Times New Roman" panose="02020603050405020304" pitchFamily="18" charset="0"/>
              </a:rPr>
              <a:t>Change</a:t>
            </a:r>
            <a:r>
              <a:rPr kumimoji="0" lang="uk-UA" sz="2400" b="0" i="0" u="none" strike="noStrike" kern="1200" cap="none" spc="0" normalizeH="0" baseline="0" noProof="0" dirty="0" smtClean="0">
                <a:ln>
                  <a:noFill/>
                </a:ln>
                <a:solidFill>
                  <a:prstClr val="black"/>
                </a:solidFill>
                <a:effectLst/>
                <a:uLnTx/>
                <a:uFillTx/>
                <a:cs typeface="Times New Roman" panose="02020603050405020304" pitchFamily="18" charset="0"/>
              </a:rPr>
              <a:t> </a:t>
            </a:r>
            <a:r>
              <a:rPr kumimoji="0" lang="uk-UA" sz="2400" b="0" i="0" u="none" strike="noStrike" kern="1200" cap="none" spc="0" normalizeH="0" baseline="0" noProof="0" dirty="0" err="1" smtClean="0">
                <a:ln>
                  <a:noFill/>
                </a:ln>
                <a:solidFill>
                  <a:prstClr val="black"/>
                </a:solidFill>
                <a:effectLst/>
                <a:uLnTx/>
                <a:uFillTx/>
                <a:cs typeface="Times New Roman" panose="02020603050405020304" pitchFamily="18" charset="0"/>
              </a:rPr>
              <a:t>Collision</a:t>
            </a:r>
            <a:r>
              <a:rPr kumimoji="0" lang="uk-UA" sz="2400" b="0" i="0" u="none" strike="noStrike" kern="1200" cap="none" spc="0" normalizeH="0" baseline="0" noProof="0" dirty="0" smtClean="0">
                <a:ln>
                  <a:noFill/>
                </a:ln>
                <a:solidFill>
                  <a:prstClr val="black"/>
                </a:solidFill>
                <a:effectLst/>
                <a:uLnTx/>
                <a:uFillTx/>
                <a:cs typeface="Times New Roman" panose="02020603050405020304" pitchFamily="18" charset="0"/>
              </a:rPr>
              <a:t> </a:t>
            </a:r>
            <a:r>
              <a:rPr kumimoji="0" lang="uk-UA" sz="2400" b="0" i="0" u="none" strike="noStrike" kern="1200" cap="none" spc="0" normalizeH="0" baseline="0" noProof="0" dirty="0" err="1" smtClean="0">
                <a:ln>
                  <a:noFill/>
                </a:ln>
                <a:solidFill>
                  <a:prstClr val="black"/>
                </a:solidFill>
                <a:effectLst/>
                <a:uLnTx/>
                <a:uFillTx/>
                <a:cs typeface="Times New Roman" panose="02020603050405020304" pitchFamily="18" charset="0"/>
              </a:rPr>
              <a:t>Prevention</a:t>
            </a:r>
            <a:r>
              <a:rPr kumimoji="0" lang="uk-UA" sz="2400" b="0" i="0" u="none" strike="noStrike" kern="1200" cap="none" spc="0" normalizeH="0" baseline="0" noProof="0" dirty="0" smtClean="0">
                <a:ln>
                  <a:noFill/>
                </a:ln>
                <a:solidFill>
                  <a:prstClr val="black"/>
                </a:solidFill>
                <a:effectLst/>
                <a:uLnTx/>
                <a:uFillTx/>
                <a:cs typeface="Times New Roman" panose="02020603050405020304" pitchFamily="18" charset="0"/>
              </a:rPr>
              <a:t> (LСCP).</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uk-UA" sz="2400" b="0" i="0" u="none" strike="noStrike" kern="1200" cap="none" spc="0" normalizeH="0" baseline="0" noProof="0" dirty="0" smtClean="0">
              <a:ln>
                <a:noFill/>
              </a:ln>
              <a:solidFill>
                <a:prstClr val="black"/>
              </a:solidFill>
              <a:effectLst/>
              <a:uLnTx/>
              <a:uFillTx/>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uk-UA" sz="2400" b="0" i="0" u="none" strike="noStrike" kern="1200" cap="none" spc="0" normalizeH="0" baseline="0" noProof="0" dirty="0" smtClean="0">
                <a:ln>
                  <a:noFill/>
                </a:ln>
                <a:solidFill>
                  <a:prstClr val="black"/>
                </a:solidFill>
                <a:effectLst/>
                <a:uLnTx/>
                <a:uFillTx/>
                <a:cs typeface="Times New Roman" panose="02020603050405020304" pitchFamily="18" charset="0"/>
              </a:rPr>
              <a:t>За функціональними можливостями системи мають як </a:t>
            </a:r>
            <a:r>
              <a:rPr kumimoji="0" lang="uk-UA" sz="2400" b="1" i="0" u="none" strike="noStrike" kern="1200" cap="none" spc="0" normalizeH="0" baseline="0" noProof="0" dirty="0" smtClean="0">
                <a:ln>
                  <a:noFill/>
                </a:ln>
                <a:solidFill>
                  <a:prstClr val="black"/>
                </a:solidFill>
                <a:effectLst/>
                <a:uLnTx/>
                <a:uFillTx/>
                <a:cs typeface="Times New Roman" panose="02020603050405020304" pitchFamily="18" charset="0"/>
              </a:rPr>
              <a:t>ідентичні </a:t>
            </a:r>
            <a:r>
              <a:rPr kumimoji="0" lang="uk-UA" sz="2400" b="0" i="0" u="none" strike="noStrike" kern="1200" cap="none" spc="0" normalizeH="0" baseline="0" noProof="0" dirty="0" smtClean="0">
                <a:ln>
                  <a:noFill/>
                </a:ln>
                <a:solidFill>
                  <a:prstClr val="black"/>
                </a:solidFill>
                <a:effectLst/>
                <a:uLnTx/>
                <a:uFillTx/>
                <a:cs typeface="Times New Roman" panose="02020603050405020304" pitchFamily="18" charset="0"/>
              </a:rPr>
              <a:t>технічні ознаки, так </a:t>
            </a:r>
            <a:r>
              <a:rPr kumimoji="0" lang="uk-UA" sz="2400" b="1" i="0" u="none" strike="noStrike" kern="1200" cap="none" spc="0" normalizeH="0" baseline="0" noProof="0" dirty="0" smtClean="0">
                <a:ln>
                  <a:noFill/>
                </a:ln>
                <a:solidFill>
                  <a:prstClr val="black"/>
                </a:solidFill>
                <a:effectLst/>
                <a:uLnTx/>
                <a:uFillTx/>
                <a:cs typeface="Times New Roman" panose="02020603050405020304" pitchFamily="18" charset="0"/>
              </a:rPr>
              <a:t>і відмінності</a:t>
            </a:r>
            <a:r>
              <a:rPr kumimoji="0" lang="uk-UA" sz="2400" b="0" i="0" u="none" strike="noStrike" kern="1200" cap="none" spc="0" normalizeH="0" baseline="0" noProof="0" dirty="0" smtClean="0">
                <a:ln>
                  <a:noFill/>
                </a:ln>
                <a:solidFill>
                  <a:prstClr val="black"/>
                </a:solidFill>
                <a:effectLst/>
                <a:uLnTx/>
                <a:uFillTx/>
                <a:cs typeface="Times New Roman" panose="02020603050405020304" pitchFamily="18" charset="0"/>
              </a:rPr>
              <a:t>.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RU" sz="24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7030048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Содержимое 2"/>
          <p:cNvSpPr>
            <a:spLocks noGrp="1"/>
          </p:cNvSpPr>
          <p:nvPr>
            <p:ph idx="1"/>
          </p:nvPr>
        </p:nvSpPr>
        <p:spPr>
          <a:xfrm>
            <a:off x="0" y="288472"/>
            <a:ext cx="9144000" cy="6569528"/>
          </a:xfrm>
        </p:spPr>
        <p:txBody>
          <a:bodyPr>
            <a:normAutofit/>
          </a:bodyPr>
          <a:lstStyle/>
          <a:p>
            <a:pPr>
              <a:buFont typeface="Georgia" panose="02040502050405020303" pitchFamily="18" charset="0"/>
              <a:buNone/>
            </a:pPr>
            <a:endParaRPr lang="uk-UA" altLang="ru-RU" sz="2800" dirty="0" smtClean="0">
              <a:cs typeface="Times New Roman" panose="02020603050405020304" pitchFamily="18" charset="0"/>
            </a:endParaRPr>
          </a:p>
          <a:p>
            <a:pPr>
              <a:buFont typeface="Georgia" panose="02040502050405020303" pitchFamily="18" charset="0"/>
              <a:buNone/>
            </a:pPr>
            <a:endParaRPr lang="uk-UA" altLang="ru-RU" sz="2800" dirty="0">
              <a:cs typeface="Times New Roman" panose="02020603050405020304" pitchFamily="18" charset="0"/>
            </a:endParaRPr>
          </a:p>
          <a:p>
            <a:pPr algn="just">
              <a:lnSpc>
                <a:spcPct val="107000"/>
              </a:lnSpc>
              <a:spcAft>
                <a:spcPts val="750"/>
              </a:spcAft>
            </a:pPr>
            <a:endParaRPr lang="ru-RU" sz="2400" dirty="0" smtClean="0">
              <a:solidFill>
                <a:srgbClr val="5D687A"/>
              </a:solidFill>
              <a:latin typeface="Arial" panose="020B0604020202020204" pitchFamily="34" charset="0"/>
              <a:ea typeface="Times New Roman" panose="02020603050405020304" pitchFamily="18" charset="0"/>
              <a:cs typeface="Times New Roman" panose="02020603050405020304" pitchFamily="18" charset="0"/>
            </a:endParaRPr>
          </a:p>
          <a:p>
            <a:pPr algn="just">
              <a:lnSpc>
                <a:spcPct val="107000"/>
              </a:lnSpc>
              <a:spcAft>
                <a:spcPts val="750"/>
              </a:spcAft>
            </a:pPr>
            <a:endParaRPr lang="ru-RU" sz="2400" dirty="0">
              <a:solidFill>
                <a:srgbClr val="5D687A"/>
              </a:solidFill>
              <a:latin typeface="Arial" panose="020B0604020202020204" pitchFamily="34" charset="0"/>
              <a:ea typeface="Times New Roman" panose="02020603050405020304" pitchFamily="18" charset="0"/>
              <a:cs typeface="Times New Roman" panose="02020603050405020304" pitchFamily="18" charset="0"/>
            </a:endParaRPr>
          </a:p>
          <a:p>
            <a:pPr>
              <a:buFont typeface="Georgia" panose="02040502050405020303" pitchFamily="18" charset="0"/>
              <a:buNone/>
            </a:pPr>
            <a:endParaRPr lang="ru-RU" altLang="ru-RU" dirty="0" smtClean="0"/>
          </a:p>
        </p:txBody>
      </p:sp>
      <p:sp>
        <p:nvSpPr>
          <p:cNvPr id="3" name="Заголовок 1"/>
          <p:cNvSpPr>
            <a:spLocks noGrp="1"/>
          </p:cNvSpPr>
          <p:nvPr>
            <p:ph type="title"/>
          </p:nvPr>
        </p:nvSpPr>
        <p:spPr>
          <a:xfrm>
            <a:off x="0" y="0"/>
            <a:ext cx="9144000" cy="533400"/>
          </a:xfrm>
        </p:spPr>
        <p:txBody>
          <a:bodyPr>
            <a:normAutofit/>
          </a:bodyPr>
          <a:lstStyle/>
          <a:p>
            <a:pPr algn="ctr"/>
            <a:r>
              <a:rPr lang="uk-UA" altLang="ru-RU" sz="2000" b="1" dirty="0" smtClean="0">
                <a:solidFill>
                  <a:srgbClr val="C00000"/>
                </a:solidFill>
                <a:latin typeface="Times New Roman" panose="02020603050405020304" pitchFamily="18" charset="0"/>
                <a:cs typeface="Times New Roman" panose="02020603050405020304" pitchFamily="18" charset="0"/>
              </a:rPr>
              <a:t>Принцип роботи системи LKA</a:t>
            </a:r>
            <a:endParaRPr lang="uk-UA" altLang="ru-RU" dirty="0" smtClean="0">
              <a:solidFill>
                <a:srgbClr val="C00000"/>
              </a:solidFill>
            </a:endParaRPr>
          </a:p>
        </p:txBody>
      </p:sp>
      <p:sp>
        <p:nvSpPr>
          <p:cNvPr id="2" name="Rectangle 1"/>
          <p:cNvSpPr/>
          <p:nvPr/>
        </p:nvSpPr>
        <p:spPr>
          <a:xfrm>
            <a:off x="4191000" y="563880"/>
            <a:ext cx="4983480" cy="6001643"/>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uk-UA" sz="2400" b="0" i="0" u="none" strike="noStrike" kern="1200" cap="none" spc="0" normalizeH="0" baseline="0" noProof="0" dirty="0" smtClean="0">
                <a:ln>
                  <a:noFill/>
                </a:ln>
                <a:solidFill>
                  <a:prstClr val="black"/>
                </a:solidFill>
                <a:effectLst/>
                <a:uLnTx/>
                <a:uFillTx/>
                <a:latin typeface="Calibri" panose="020F0502020204030204"/>
                <a:ea typeface="+mn-ea"/>
                <a:cs typeface="+mn-cs"/>
              </a:rPr>
              <a:t>Система допомагає водієві стежити за дорожньою розміткою та утримувати ТЗ по центру смуги за допомогою </a:t>
            </a:r>
            <a:r>
              <a:rPr kumimoji="0" lang="uk-UA" sz="2400" b="1" i="0" u="none" strike="noStrike" kern="1200" cap="none" spc="0" normalizeH="0" baseline="0" noProof="0" dirty="0" smtClean="0">
                <a:ln>
                  <a:noFill/>
                </a:ln>
                <a:solidFill>
                  <a:prstClr val="black"/>
                </a:solidFill>
                <a:effectLst/>
                <a:uLnTx/>
                <a:uFillTx/>
                <a:latin typeface="Calibri" panose="020F0502020204030204"/>
                <a:ea typeface="+mn-ea"/>
                <a:cs typeface="+mn-cs"/>
              </a:rPr>
              <a:t>функції активного управління кермом</a:t>
            </a:r>
            <a:r>
              <a:rPr kumimoji="0" lang="uk-UA" sz="2400" b="0" i="0" u="none" strike="noStrike" kern="1200" cap="none" spc="0" normalizeH="0" baseline="0" noProof="0" dirty="0" smtClean="0">
                <a:ln>
                  <a:noFill/>
                </a:ln>
                <a:solidFill>
                  <a:prstClr val="black"/>
                </a:solidFill>
                <a:effectLst/>
                <a:uLnTx/>
                <a:uFillTx/>
                <a:latin typeface="Calibri" panose="020F0502020204030204"/>
                <a:ea typeface="+mn-ea"/>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uk-UA" sz="2400" b="0" i="0" u="none" strike="noStrike" kern="1200" cap="none" spc="0" normalizeH="0" baseline="0" noProof="0" dirty="0" smtClean="0">
                <a:ln>
                  <a:noFill/>
                </a:ln>
                <a:solidFill>
                  <a:prstClr val="black"/>
                </a:solidFill>
                <a:effectLst/>
                <a:uLnTx/>
                <a:uFillTx/>
                <a:latin typeface="Calibri" panose="020F0502020204030204"/>
                <a:ea typeface="+mn-ea"/>
                <a:cs typeface="+mn-cs"/>
              </a:rPr>
              <a:t>Вантажівка </a:t>
            </a:r>
            <a:r>
              <a:rPr kumimoji="0" lang="uk-UA" sz="2400" b="1" i="0" u="none" strike="noStrike" kern="1200" cap="none" spc="0" normalizeH="0" baseline="0" noProof="0" dirty="0" smtClean="0">
                <a:ln>
                  <a:noFill/>
                </a:ln>
                <a:solidFill>
                  <a:prstClr val="black"/>
                </a:solidFill>
                <a:effectLst/>
                <a:uLnTx/>
                <a:uFillTx/>
                <a:latin typeface="Calibri" panose="020F0502020204030204"/>
                <a:ea typeface="+mn-ea"/>
                <a:cs typeface="+mn-cs"/>
              </a:rPr>
              <a:t>за командою системи </a:t>
            </a:r>
            <a:r>
              <a:rPr kumimoji="0" lang="uk-UA" sz="2400" b="0" i="0" u="none" strike="noStrike" kern="1200" cap="none" spc="0" normalizeH="0" baseline="0" noProof="0" dirty="0" smtClean="0">
                <a:ln>
                  <a:noFill/>
                </a:ln>
                <a:solidFill>
                  <a:prstClr val="black"/>
                </a:solidFill>
                <a:effectLst/>
                <a:uLnTx/>
                <a:uFillTx/>
                <a:latin typeface="Calibri" panose="020F0502020204030204"/>
                <a:ea typeface="+mn-ea"/>
                <a:cs typeface="+mn-cs"/>
              </a:rPr>
              <a:t>LKA самостійно регулює безпечний напрямок руху, щоб </a:t>
            </a:r>
            <a:r>
              <a:rPr kumimoji="0" lang="uk-UA" sz="2400" b="1" i="0" u="none" strike="noStrike" kern="1200" cap="none" spc="0" normalizeH="0" baseline="0" noProof="0" dirty="0" smtClean="0">
                <a:ln>
                  <a:noFill/>
                </a:ln>
                <a:solidFill>
                  <a:prstClr val="black"/>
                </a:solidFill>
                <a:effectLst/>
                <a:uLnTx/>
                <a:uFillTx/>
                <a:latin typeface="Calibri" panose="020F0502020204030204"/>
                <a:ea typeface="+mn-ea"/>
                <a:cs typeface="+mn-cs"/>
              </a:rPr>
              <a:t>утримувати вантажівку посередині смуги</a:t>
            </a:r>
            <a:r>
              <a:rPr kumimoji="0" lang="uk-UA" sz="2400" b="0" i="0" u="none" strike="noStrike" kern="1200" cap="none" spc="0" normalizeH="0" baseline="0" noProof="0" dirty="0" smtClean="0">
                <a:ln>
                  <a:noFill/>
                </a:ln>
                <a:solidFill>
                  <a:prstClr val="black"/>
                </a:solidFill>
                <a:effectLst/>
                <a:uLnTx/>
                <a:uFillTx/>
                <a:latin typeface="Calibri" panose="020F0502020204030204"/>
                <a:ea typeface="+mn-ea"/>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uk-UA" sz="2400" b="0" i="0" u="none" strike="noStrike" kern="1200" cap="none" spc="0" normalizeH="0" baseline="0" noProof="0" dirty="0" smtClean="0">
                <a:ln>
                  <a:noFill/>
                </a:ln>
                <a:solidFill>
                  <a:prstClr val="black"/>
                </a:solidFill>
                <a:effectLst/>
                <a:uLnTx/>
                <a:uFillTx/>
                <a:latin typeface="Calibri" panose="020F0502020204030204"/>
                <a:ea typeface="+mn-ea"/>
                <a:cs typeface="+mn-cs"/>
              </a:rPr>
              <a:t>Мета - </a:t>
            </a:r>
            <a:r>
              <a:rPr kumimoji="0" lang="uk-UA" sz="2400" b="1" i="0" u="none" strike="noStrike" kern="1200" cap="none" spc="0" normalizeH="0" baseline="0" noProof="0" dirty="0" smtClean="0">
                <a:ln>
                  <a:noFill/>
                </a:ln>
                <a:solidFill>
                  <a:prstClr val="black"/>
                </a:solidFill>
                <a:effectLst/>
                <a:uLnTx/>
                <a:uFillTx/>
                <a:latin typeface="Calibri" panose="020F0502020204030204"/>
                <a:ea typeface="+mn-ea"/>
                <a:cs typeface="+mn-cs"/>
              </a:rPr>
              <a:t>надавати підтримку водіям </a:t>
            </a:r>
            <a:r>
              <a:rPr kumimoji="0" lang="uk-UA" sz="2400" b="0" i="0" u="none" strike="noStrike" kern="1200" cap="none" spc="0" normalizeH="0" baseline="0" noProof="0" dirty="0" smtClean="0">
                <a:ln>
                  <a:noFill/>
                </a:ln>
                <a:solidFill>
                  <a:prstClr val="black"/>
                </a:solidFill>
                <a:effectLst/>
                <a:uLnTx/>
                <a:uFillTx/>
                <a:latin typeface="Calibri" panose="020F0502020204030204"/>
                <a:ea typeface="+mn-ea"/>
                <a:cs typeface="+mn-cs"/>
              </a:rPr>
              <a:t>під час руху автобанами, коли важко постійно </a:t>
            </a:r>
            <a:r>
              <a:rPr kumimoji="0" lang="uk-UA" sz="2400" b="1" i="0" u="none" strike="noStrike" kern="1200" cap="none" spc="0" normalizeH="0" baseline="0" noProof="0" dirty="0" smtClean="0">
                <a:ln>
                  <a:noFill/>
                </a:ln>
                <a:solidFill>
                  <a:prstClr val="black"/>
                </a:solidFill>
                <a:effectLst/>
                <a:uLnTx/>
                <a:uFillTx/>
                <a:latin typeface="Calibri" panose="020F0502020204030204"/>
                <a:ea typeface="+mn-ea"/>
                <a:cs typeface="+mn-cs"/>
              </a:rPr>
              <a:t>концентрувати увагу на </a:t>
            </a:r>
            <a:r>
              <a:rPr kumimoji="0" lang="uk-UA" sz="2400" b="0" i="0" u="none" strike="noStrike" kern="1200" cap="none" spc="0" normalizeH="0" baseline="0" noProof="0" dirty="0" smtClean="0">
                <a:ln>
                  <a:noFill/>
                </a:ln>
                <a:solidFill>
                  <a:prstClr val="black"/>
                </a:solidFill>
                <a:effectLst/>
                <a:uLnTx/>
                <a:uFillTx/>
                <a:latin typeface="Calibri" panose="020F0502020204030204"/>
                <a:ea typeface="+mn-ea"/>
                <a:cs typeface="+mn-cs"/>
              </a:rPr>
              <a:t>дорожню </a:t>
            </a:r>
            <a:r>
              <a:rPr kumimoji="0" lang="uk-UA" sz="2400" b="1" i="0" u="none" strike="noStrike" kern="1200" cap="none" spc="0" normalizeH="0" baseline="0" noProof="0" dirty="0" smtClean="0">
                <a:ln>
                  <a:noFill/>
                </a:ln>
                <a:solidFill>
                  <a:prstClr val="black"/>
                </a:solidFill>
                <a:effectLst/>
                <a:uLnTx/>
                <a:uFillTx/>
                <a:latin typeface="Calibri" panose="020F0502020204030204"/>
                <a:ea typeface="+mn-ea"/>
                <a:cs typeface="+mn-cs"/>
              </a:rPr>
              <a:t>розмітку</a:t>
            </a:r>
            <a:r>
              <a:rPr kumimoji="0" lang="uk-UA" sz="2400" b="0" i="0" u="none" strike="noStrike" kern="1200" cap="none" spc="0" normalizeH="0" baseline="0" noProof="0" dirty="0" smtClean="0">
                <a:ln>
                  <a:noFill/>
                </a:ln>
                <a:solidFill>
                  <a:prstClr val="black"/>
                </a:solidFill>
                <a:effectLst/>
                <a:uLnTx/>
                <a:uFillTx/>
                <a:latin typeface="Calibri" panose="020F0502020204030204"/>
                <a:ea typeface="+mn-ea"/>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uk-UA" sz="2400" b="0" i="0" u="none" strike="noStrike" kern="1200" cap="none" spc="0" normalizeH="0" baseline="0" noProof="0" dirty="0" smtClean="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uk-UA" sz="2400" b="0" i="0" u="none" strike="noStrike" kern="1200" cap="none" spc="0" normalizeH="0" baseline="0" noProof="0" dirty="0" smtClean="0">
                <a:ln>
                  <a:noFill/>
                </a:ln>
                <a:solidFill>
                  <a:prstClr val="black"/>
                </a:solidFill>
                <a:effectLst/>
                <a:uLnTx/>
                <a:uFillTx/>
                <a:latin typeface="Calibri" panose="020F0502020204030204"/>
                <a:ea typeface="+mn-ea"/>
                <a:cs typeface="+mn-cs"/>
              </a:rPr>
              <a:t>LKA працює </a:t>
            </a:r>
            <a:r>
              <a:rPr kumimoji="0" lang="uk-UA" sz="2400" b="1" i="0" u="none" strike="noStrike" kern="1200" cap="none" spc="0" normalizeH="0" baseline="0" noProof="0" dirty="0" smtClean="0">
                <a:ln>
                  <a:noFill/>
                </a:ln>
                <a:solidFill>
                  <a:prstClr val="black"/>
                </a:solidFill>
                <a:effectLst/>
                <a:uLnTx/>
                <a:uFillTx/>
                <a:latin typeface="Calibri" panose="020F0502020204030204"/>
                <a:ea typeface="+mn-ea"/>
                <a:cs typeface="+mn-cs"/>
              </a:rPr>
              <a:t>як круїз-контроль</a:t>
            </a:r>
            <a:r>
              <a:rPr kumimoji="0" lang="uk-UA" sz="2400" b="0" i="0" u="none" strike="noStrike" kern="1200" cap="none" spc="0" normalizeH="0" baseline="0" noProof="0" dirty="0" smtClean="0">
                <a:ln>
                  <a:noFill/>
                </a:ln>
                <a:solidFill>
                  <a:prstClr val="black"/>
                </a:solidFill>
                <a:effectLst/>
                <a:uLnTx/>
                <a:uFillTx/>
                <a:latin typeface="Calibri" panose="020F0502020204030204"/>
                <a:ea typeface="+mn-ea"/>
                <a:cs typeface="+mn-cs"/>
              </a:rPr>
              <a:t>, але в бічному напрямку.</a:t>
            </a:r>
            <a:endParaRPr kumimoji="0" lang="uk-UA" sz="24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5" name="Picture 4" descr="https://www.autocentre.ua/wp-content/uploads/2020/10/122438492-3303536549684219-1203906027515967788-o.jp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0480" y="712879"/>
            <a:ext cx="3855720" cy="5758720"/>
          </a:xfrm>
          <a:prstGeom prst="rect">
            <a:avLst/>
          </a:prstGeom>
          <a:noFill/>
          <a:ln>
            <a:noFill/>
          </a:ln>
        </p:spPr>
      </p:pic>
    </p:spTree>
    <p:extLst>
      <p:ext uri="{BB962C8B-B14F-4D97-AF65-F5344CB8AC3E}">
        <p14:creationId xmlns:p14="http://schemas.microsoft.com/office/powerpoint/2010/main" val="35585743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Содержимое 2"/>
          <p:cNvSpPr>
            <a:spLocks noGrp="1"/>
          </p:cNvSpPr>
          <p:nvPr>
            <p:ph idx="1"/>
          </p:nvPr>
        </p:nvSpPr>
        <p:spPr>
          <a:xfrm>
            <a:off x="0" y="288472"/>
            <a:ext cx="9144000" cy="6569528"/>
          </a:xfrm>
        </p:spPr>
        <p:txBody>
          <a:bodyPr>
            <a:normAutofit/>
          </a:bodyPr>
          <a:lstStyle/>
          <a:p>
            <a:pPr>
              <a:buFont typeface="Georgia" panose="02040502050405020303" pitchFamily="18" charset="0"/>
              <a:buNone/>
            </a:pPr>
            <a:endParaRPr lang="uk-UA" altLang="ru-RU" sz="2800" dirty="0" smtClean="0">
              <a:cs typeface="Times New Roman" panose="02020603050405020304" pitchFamily="18" charset="0"/>
            </a:endParaRPr>
          </a:p>
          <a:p>
            <a:pPr>
              <a:buFont typeface="Georgia" panose="02040502050405020303" pitchFamily="18" charset="0"/>
              <a:buNone/>
            </a:pPr>
            <a:endParaRPr lang="uk-UA" altLang="ru-RU" sz="2800" dirty="0">
              <a:cs typeface="Times New Roman" panose="02020603050405020304" pitchFamily="18" charset="0"/>
            </a:endParaRPr>
          </a:p>
          <a:p>
            <a:pPr algn="just">
              <a:lnSpc>
                <a:spcPct val="107000"/>
              </a:lnSpc>
              <a:spcAft>
                <a:spcPts val="750"/>
              </a:spcAft>
            </a:pPr>
            <a:endParaRPr lang="ru-RU" sz="2400" dirty="0" smtClean="0">
              <a:solidFill>
                <a:srgbClr val="5D687A"/>
              </a:solidFill>
              <a:latin typeface="Arial" panose="020B0604020202020204" pitchFamily="34" charset="0"/>
              <a:ea typeface="Times New Roman" panose="02020603050405020304" pitchFamily="18" charset="0"/>
              <a:cs typeface="Times New Roman" panose="02020603050405020304" pitchFamily="18" charset="0"/>
            </a:endParaRPr>
          </a:p>
          <a:p>
            <a:pPr algn="just">
              <a:lnSpc>
                <a:spcPct val="107000"/>
              </a:lnSpc>
              <a:spcAft>
                <a:spcPts val="750"/>
              </a:spcAft>
            </a:pPr>
            <a:endParaRPr lang="ru-RU" sz="2400" dirty="0">
              <a:solidFill>
                <a:srgbClr val="5D687A"/>
              </a:solidFill>
              <a:latin typeface="Arial" panose="020B0604020202020204" pitchFamily="34" charset="0"/>
              <a:ea typeface="Times New Roman" panose="02020603050405020304" pitchFamily="18" charset="0"/>
              <a:cs typeface="Times New Roman" panose="02020603050405020304" pitchFamily="18" charset="0"/>
            </a:endParaRPr>
          </a:p>
          <a:p>
            <a:pPr>
              <a:buFont typeface="Georgia" panose="02040502050405020303" pitchFamily="18" charset="0"/>
              <a:buNone/>
            </a:pPr>
            <a:endParaRPr lang="ru-RU" altLang="ru-RU" dirty="0" smtClean="0"/>
          </a:p>
        </p:txBody>
      </p:sp>
      <p:sp>
        <p:nvSpPr>
          <p:cNvPr id="3" name="Заголовок 1"/>
          <p:cNvSpPr>
            <a:spLocks noGrp="1"/>
          </p:cNvSpPr>
          <p:nvPr>
            <p:ph type="title"/>
          </p:nvPr>
        </p:nvSpPr>
        <p:spPr>
          <a:xfrm>
            <a:off x="0" y="0"/>
            <a:ext cx="9144000" cy="533400"/>
          </a:xfrm>
        </p:spPr>
        <p:txBody>
          <a:bodyPr>
            <a:normAutofit/>
          </a:bodyPr>
          <a:lstStyle/>
          <a:p>
            <a:pPr algn="ctr"/>
            <a:r>
              <a:rPr lang="uk-UA" altLang="ru-RU" sz="2000" b="1" dirty="0" smtClean="0">
                <a:solidFill>
                  <a:srgbClr val="C00000"/>
                </a:solidFill>
                <a:latin typeface="Times New Roman" panose="02020603050405020304" pitchFamily="18" charset="0"/>
                <a:cs typeface="Times New Roman" panose="02020603050405020304" pitchFamily="18" charset="0"/>
              </a:rPr>
              <a:t>Принцип роботи системи </a:t>
            </a:r>
            <a:r>
              <a:rPr lang="en-US" altLang="ru-RU" sz="2000" b="1" dirty="0">
                <a:solidFill>
                  <a:srgbClr val="C00000"/>
                </a:solidFill>
                <a:latin typeface="Times New Roman" panose="02020603050405020304" pitchFamily="18" charset="0"/>
                <a:cs typeface="Times New Roman" panose="02020603050405020304" pitchFamily="18" charset="0"/>
              </a:rPr>
              <a:t>LCP</a:t>
            </a:r>
            <a:endParaRPr lang="uk-UA" altLang="ru-RU" dirty="0" smtClean="0">
              <a:solidFill>
                <a:srgbClr val="C00000"/>
              </a:solidFill>
            </a:endParaRPr>
          </a:p>
        </p:txBody>
      </p:sp>
      <p:sp>
        <p:nvSpPr>
          <p:cNvPr id="2" name="Rectangle 1"/>
          <p:cNvSpPr/>
          <p:nvPr/>
        </p:nvSpPr>
        <p:spPr>
          <a:xfrm>
            <a:off x="4084320" y="532596"/>
            <a:ext cx="4983480" cy="6001643"/>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uk-UA" sz="2400" b="0" i="0" u="none" strike="noStrike" kern="1200" cap="none" spc="0" normalizeH="0" baseline="0" noProof="0" dirty="0" smtClean="0">
                <a:ln>
                  <a:noFill/>
                </a:ln>
                <a:solidFill>
                  <a:prstClr val="black"/>
                </a:solidFill>
                <a:effectLst/>
                <a:uLnTx/>
                <a:uFillTx/>
                <a:latin typeface="Calibri" panose="020F0502020204030204"/>
                <a:ea typeface="+mn-ea"/>
                <a:cs typeface="+mn-cs"/>
              </a:rPr>
              <a:t>Система </a:t>
            </a:r>
            <a:r>
              <a:rPr kumimoji="0" lang="uk-UA" sz="2400" b="1" i="0" u="none" strike="noStrike" kern="1200" cap="none" spc="0" normalizeH="0" baseline="0" noProof="0" dirty="0">
                <a:ln>
                  <a:noFill/>
                </a:ln>
                <a:solidFill>
                  <a:prstClr val="black"/>
                </a:solidFill>
                <a:effectLst/>
                <a:uLnTx/>
                <a:uFillTx/>
                <a:latin typeface="Calibri" panose="020F0502020204030204"/>
                <a:ea typeface="+mn-ea"/>
                <a:cs typeface="+mn-cs"/>
              </a:rPr>
              <a:t>взаємодіє</a:t>
            </a:r>
            <a:r>
              <a:rPr kumimoji="0" lang="uk-UA" sz="2400" b="0" i="0" u="none" strike="noStrike" kern="1200" cap="none" spc="0" normalizeH="0" baseline="0" noProof="0" dirty="0">
                <a:ln>
                  <a:noFill/>
                </a:ln>
                <a:solidFill>
                  <a:prstClr val="black"/>
                </a:solidFill>
                <a:effectLst/>
                <a:uLnTx/>
                <a:uFillTx/>
                <a:latin typeface="Calibri" panose="020F0502020204030204"/>
                <a:ea typeface="+mn-ea"/>
                <a:cs typeface="+mn-cs"/>
              </a:rPr>
              <a:t> з системою </a:t>
            </a: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Blind Spot Warning (BSW) – </a:t>
            </a:r>
            <a:r>
              <a:rPr kumimoji="0" lang="uk-UA" sz="2400" b="1" i="0" u="none" strike="noStrike" kern="1200" cap="none" spc="0" normalizeH="0" baseline="0" noProof="0" dirty="0">
                <a:ln>
                  <a:noFill/>
                </a:ln>
                <a:solidFill>
                  <a:prstClr val="black"/>
                </a:solidFill>
                <a:effectLst/>
                <a:uLnTx/>
                <a:uFillTx/>
                <a:latin typeface="Calibri" panose="020F0502020204030204"/>
                <a:ea typeface="+mn-ea"/>
                <a:cs typeface="+mn-cs"/>
              </a:rPr>
              <a:t>попередження про «мертві» зони</a:t>
            </a:r>
            <a:r>
              <a:rPr kumimoji="0" lang="uk-UA" sz="2400" b="0" i="0" u="none" strike="noStrike" kern="1200" cap="none" spc="0" normalizeH="0" baseline="0" noProof="0" dirty="0">
                <a:ln>
                  <a:noFill/>
                </a:ln>
                <a:solidFill>
                  <a:prstClr val="black"/>
                </a:solidFill>
                <a:effectLst/>
                <a:uLnTx/>
                <a:uFillTx/>
                <a:latin typeface="Calibri" panose="020F0502020204030204"/>
                <a:ea typeface="+mn-ea"/>
                <a:cs typeface="+mn-cs"/>
              </a:rPr>
              <a:t>. </a:t>
            </a:r>
            <a:endParaRPr kumimoji="0" lang="uk-UA" sz="2400" b="0" i="0" u="none" strike="noStrike" kern="1200" cap="none" spc="0" normalizeH="0" baseline="0" noProof="0" dirty="0" smtClean="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BSW </a:t>
            </a:r>
            <a:r>
              <a:rPr kumimoji="0" lang="uk-UA" sz="2400" b="0" i="0" u="none" strike="noStrike" kern="1200" cap="none" spc="0" normalizeH="0" baseline="0" noProof="0" dirty="0" smtClean="0">
                <a:ln>
                  <a:noFill/>
                </a:ln>
                <a:solidFill>
                  <a:prstClr val="black"/>
                </a:solidFill>
                <a:effectLst/>
                <a:uLnTx/>
                <a:uFillTx/>
                <a:latin typeface="Calibri" panose="020F0502020204030204"/>
                <a:ea typeface="+mn-ea"/>
                <a:cs typeface="+mn-cs"/>
              </a:rPr>
              <a:t>використовує </a:t>
            </a:r>
            <a:r>
              <a:rPr kumimoji="0" lang="uk-UA" sz="2400" b="0" i="0" u="none" strike="noStrike" kern="1200" cap="none" spc="0" normalizeH="0" baseline="0" noProof="0" dirty="0">
                <a:ln>
                  <a:noFill/>
                </a:ln>
                <a:solidFill>
                  <a:prstClr val="black"/>
                </a:solidFill>
                <a:effectLst/>
                <a:uLnTx/>
                <a:uFillTx/>
                <a:latin typeface="Calibri" panose="020F0502020204030204"/>
                <a:ea typeface="+mn-ea"/>
                <a:cs typeface="+mn-cs"/>
              </a:rPr>
              <a:t>радіолокаційні датчики, розташовані з боків заднього бампера, для виявлення </a:t>
            </a:r>
            <a:r>
              <a:rPr kumimoji="0" lang="uk-UA" sz="2400" b="0" i="0" u="none" strike="noStrike" kern="1200" cap="none" spc="0" normalizeH="0" baseline="0" noProof="0" dirty="0" smtClean="0">
                <a:ln>
                  <a:noFill/>
                </a:ln>
                <a:solidFill>
                  <a:prstClr val="black"/>
                </a:solidFill>
                <a:effectLst/>
                <a:uLnTx/>
                <a:uFillTx/>
                <a:latin typeface="Calibri" panose="020F0502020204030204"/>
                <a:ea typeface="+mn-ea"/>
                <a:cs typeface="+mn-cs"/>
              </a:rPr>
              <a:t>ТЗ у </a:t>
            </a:r>
            <a:r>
              <a:rPr kumimoji="0" lang="uk-UA" sz="2400" b="0" i="0" u="none" strike="noStrike" kern="1200" cap="none" spc="0" normalizeH="0" baseline="0" noProof="0" dirty="0">
                <a:ln>
                  <a:noFill/>
                </a:ln>
                <a:solidFill>
                  <a:prstClr val="black"/>
                </a:solidFill>
                <a:effectLst/>
                <a:uLnTx/>
                <a:uFillTx/>
                <a:latin typeface="Calibri" panose="020F0502020204030204"/>
                <a:ea typeface="+mn-ea"/>
                <a:cs typeface="+mn-cs"/>
              </a:rPr>
              <a:t>сусідніх зонах. </a:t>
            </a:r>
            <a:endParaRPr kumimoji="0" lang="uk-UA" sz="2400" b="0" i="0" u="none" strike="noStrike" kern="1200" cap="none" spc="0" normalizeH="0" baseline="0" noProof="0" dirty="0" smtClean="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uk-UA" sz="2400" b="0" i="0" u="none" strike="noStrike" kern="1200" cap="none" spc="0" normalizeH="0" baseline="0" noProof="0" dirty="0" smtClean="0">
                <a:ln>
                  <a:noFill/>
                </a:ln>
                <a:solidFill>
                  <a:prstClr val="black"/>
                </a:solidFill>
                <a:effectLst/>
                <a:uLnTx/>
                <a:uFillTx/>
                <a:latin typeface="Calibri" panose="020F0502020204030204"/>
                <a:ea typeface="+mn-ea"/>
                <a:cs typeface="+mn-cs"/>
              </a:rPr>
              <a:t>Коли </a:t>
            </a:r>
            <a:r>
              <a:rPr kumimoji="0" lang="uk-UA" sz="2400" b="0" i="0" u="none" strike="noStrike" kern="1200" cap="none" spc="0" normalizeH="0" baseline="0" noProof="0" dirty="0">
                <a:ln>
                  <a:noFill/>
                </a:ln>
                <a:solidFill>
                  <a:prstClr val="black"/>
                </a:solidFill>
                <a:effectLst/>
                <a:uLnTx/>
                <a:uFillTx/>
                <a:latin typeface="Calibri" panose="020F0502020204030204"/>
                <a:ea typeface="+mn-ea"/>
                <a:cs typeface="+mn-cs"/>
              </a:rPr>
              <a:t>система </a:t>
            </a: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BSW </a:t>
            </a:r>
            <a:r>
              <a:rPr kumimoji="0" lang="uk-UA" sz="2400" b="0" i="0" u="none" strike="noStrike" kern="1200" cap="none" spc="0" normalizeH="0" baseline="0" noProof="0" dirty="0">
                <a:ln>
                  <a:noFill/>
                </a:ln>
                <a:solidFill>
                  <a:prstClr val="black"/>
                </a:solidFill>
                <a:effectLst/>
                <a:uLnTx/>
                <a:uFillTx/>
                <a:latin typeface="Calibri" panose="020F0502020204030204"/>
                <a:ea typeface="+mn-ea"/>
                <a:cs typeface="+mn-cs"/>
              </a:rPr>
              <a:t>сигналізує про найвищий </a:t>
            </a:r>
            <a:r>
              <a:rPr kumimoji="0" lang="uk-UA" sz="2400" b="1" i="0" u="none" strike="noStrike" kern="1200" cap="none" spc="0" normalizeH="0" baseline="0" noProof="0" dirty="0">
                <a:ln>
                  <a:noFill/>
                </a:ln>
                <a:solidFill>
                  <a:prstClr val="black"/>
                </a:solidFill>
                <a:effectLst/>
                <a:uLnTx/>
                <a:uFillTx/>
                <a:latin typeface="Calibri" panose="020F0502020204030204"/>
                <a:ea typeface="+mn-ea"/>
                <a:cs typeface="+mn-cs"/>
              </a:rPr>
              <a:t>рівень небезпеки</a:t>
            </a:r>
            <a:r>
              <a:rPr kumimoji="0" lang="uk-UA" sz="2400" b="0" i="0" u="none" strike="noStrike" kern="1200" cap="none" spc="0" normalizeH="0" baseline="0" noProof="0" dirty="0">
                <a:ln>
                  <a:noFill/>
                </a:ln>
                <a:solidFill>
                  <a:prstClr val="black"/>
                </a:solidFill>
                <a:effectLst/>
                <a:uLnTx/>
                <a:uFillTx/>
                <a:latin typeface="Calibri" panose="020F0502020204030204"/>
                <a:ea typeface="+mn-ea"/>
                <a:cs typeface="+mn-cs"/>
              </a:rPr>
              <a:t>, система </a:t>
            </a: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LCP </a:t>
            </a:r>
            <a:r>
              <a:rPr kumimoji="0" lang="uk-UA" sz="2400" b="0" i="0" u="none" strike="noStrike" kern="1200" cap="none" spc="0" normalizeH="0" baseline="0" noProof="0" dirty="0">
                <a:ln>
                  <a:noFill/>
                </a:ln>
                <a:solidFill>
                  <a:prstClr val="black"/>
                </a:solidFill>
                <a:effectLst/>
                <a:uLnTx/>
                <a:uFillTx/>
                <a:latin typeface="Calibri" panose="020F0502020204030204"/>
                <a:ea typeface="+mn-ea"/>
                <a:cs typeface="+mn-cs"/>
              </a:rPr>
              <a:t>використовує активне </a:t>
            </a:r>
            <a:r>
              <a:rPr kumimoji="0" lang="uk-UA" sz="2400" b="1" i="0" u="none" strike="noStrike" kern="1200" cap="none" spc="0" normalizeH="0" baseline="0" noProof="0" dirty="0">
                <a:ln>
                  <a:noFill/>
                </a:ln>
                <a:solidFill>
                  <a:prstClr val="black"/>
                </a:solidFill>
                <a:effectLst/>
                <a:uLnTx/>
                <a:uFillTx/>
                <a:latin typeface="Calibri" panose="020F0502020204030204"/>
                <a:ea typeface="+mn-ea"/>
                <a:cs typeface="+mn-cs"/>
              </a:rPr>
              <a:t>уточнювальне керування</a:t>
            </a:r>
            <a:r>
              <a:rPr kumimoji="0" lang="uk-UA" sz="2400" b="0" i="0" u="none" strike="noStrike" kern="1200" cap="none" spc="0" normalizeH="0" baseline="0" noProof="0" dirty="0">
                <a:ln>
                  <a:noFill/>
                </a:ln>
                <a:solidFill>
                  <a:prstClr val="black"/>
                </a:solidFill>
                <a:effectLst/>
                <a:uLnTx/>
                <a:uFillTx/>
                <a:latin typeface="Calibri" panose="020F0502020204030204"/>
                <a:ea typeface="+mn-ea"/>
                <a:cs typeface="+mn-cs"/>
              </a:rPr>
              <a:t>, щоб уникнути зміни смуги руху і повернути вантажівку у свою смугу</a:t>
            </a:r>
            <a:r>
              <a:rPr kumimoji="0" lang="uk-UA" sz="2400" b="0" i="0" u="none" strike="noStrike" kern="1200" cap="none" spc="0" normalizeH="0" baseline="0" noProof="0" dirty="0" smtClean="0">
                <a:ln>
                  <a:noFill/>
                </a:ln>
                <a:solidFill>
                  <a:prstClr val="black"/>
                </a:solidFill>
                <a:effectLst/>
                <a:uLnTx/>
                <a:uFillTx/>
                <a:latin typeface="Calibri" panose="020F0502020204030204"/>
                <a:ea typeface="+mn-ea"/>
                <a:cs typeface="+mn-cs"/>
              </a:rPr>
              <a: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uk-UA" sz="2400" b="0" i="0" u="none" strike="noStrike" kern="1200" cap="none" spc="0" normalizeH="0" baseline="0" noProof="0" dirty="0" smtClean="0">
                <a:ln>
                  <a:noFill/>
                </a:ln>
                <a:solidFill>
                  <a:prstClr val="black"/>
                </a:solidFill>
                <a:effectLst/>
                <a:uLnTx/>
                <a:uFillTx/>
                <a:latin typeface="Calibri" panose="020F0502020204030204"/>
                <a:ea typeface="+mn-ea"/>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smtClean="0">
                <a:ln>
                  <a:noFill/>
                </a:ln>
                <a:solidFill>
                  <a:prstClr val="black"/>
                </a:solidFill>
                <a:effectLst/>
                <a:uLnTx/>
                <a:uFillTx/>
                <a:latin typeface="Calibri" panose="020F0502020204030204"/>
                <a:ea typeface="+mn-ea"/>
                <a:cs typeface="+mn-cs"/>
              </a:rPr>
              <a:t>LCP </a:t>
            </a:r>
            <a:r>
              <a:rPr kumimoji="0" lang="uk-UA" sz="2400" b="0" i="0" u="none" strike="noStrike" kern="1200" cap="none" spc="0" normalizeH="0" baseline="0" noProof="0" dirty="0">
                <a:ln>
                  <a:noFill/>
                </a:ln>
                <a:solidFill>
                  <a:prstClr val="black"/>
                </a:solidFill>
                <a:effectLst/>
                <a:uLnTx/>
                <a:uFillTx/>
                <a:latin typeface="Calibri" panose="020F0502020204030204"/>
                <a:ea typeface="+mn-ea"/>
                <a:cs typeface="+mn-cs"/>
              </a:rPr>
              <a:t>є додатком до </a:t>
            </a: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BSW </a:t>
            </a:r>
            <a:r>
              <a:rPr kumimoji="0" lang="uk-UA" sz="2400" b="0" i="0" u="none" strike="noStrike" kern="1200" cap="none" spc="0" normalizeH="0" baseline="0" noProof="0" dirty="0">
                <a:ln>
                  <a:noFill/>
                </a:ln>
                <a:solidFill>
                  <a:prstClr val="black"/>
                </a:solidFill>
                <a:effectLst/>
                <a:uLnTx/>
                <a:uFillTx/>
                <a:latin typeface="Calibri" panose="020F0502020204030204"/>
                <a:ea typeface="+mn-ea"/>
                <a:cs typeface="+mn-cs"/>
              </a:rPr>
              <a:t>і покращує </a:t>
            </a:r>
            <a:r>
              <a:rPr kumimoji="0" lang="uk-UA" sz="2400" b="1" i="0" u="none" strike="noStrike" kern="1200" cap="none" spc="0" normalizeH="0" baseline="0" noProof="0" dirty="0">
                <a:ln>
                  <a:noFill/>
                </a:ln>
                <a:solidFill>
                  <a:prstClr val="black"/>
                </a:solidFill>
                <a:effectLst/>
                <a:uLnTx/>
                <a:uFillTx/>
                <a:latin typeface="Calibri" panose="020F0502020204030204"/>
                <a:ea typeface="+mn-ea"/>
                <a:cs typeface="+mn-cs"/>
              </a:rPr>
              <a:t>активну безпеку </a:t>
            </a:r>
            <a:r>
              <a:rPr kumimoji="0" lang="uk-UA" sz="2400" b="0" i="0" u="none" strike="noStrike" kern="1200" cap="none" spc="0" normalizeH="0" baseline="0" noProof="0" dirty="0" smtClean="0">
                <a:ln>
                  <a:noFill/>
                </a:ln>
                <a:solidFill>
                  <a:prstClr val="black"/>
                </a:solidFill>
                <a:effectLst/>
                <a:uLnTx/>
                <a:uFillTx/>
                <a:latin typeface="Calibri" panose="020F0502020204030204"/>
                <a:ea typeface="+mn-ea"/>
                <a:cs typeface="+mn-cs"/>
              </a:rPr>
              <a:t>ТЗ під </a:t>
            </a:r>
            <a:r>
              <a:rPr kumimoji="0" lang="uk-UA" sz="2400" b="0" i="0" u="none" strike="noStrike" kern="1200" cap="none" spc="0" normalizeH="0" baseline="0" noProof="0" dirty="0">
                <a:ln>
                  <a:noFill/>
                </a:ln>
                <a:solidFill>
                  <a:prstClr val="black"/>
                </a:solidFill>
                <a:effectLst/>
                <a:uLnTx/>
                <a:uFillTx/>
                <a:latin typeface="Calibri" panose="020F0502020204030204"/>
                <a:ea typeface="+mn-ea"/>
                <a:cs typeface="+mn-cs"/>
              </a:rPr>
              <a:t>час рейсу.</a:t>
            </a:r>
          </a:p>
        </p:txBody>
      </p:sp>
      <p:pic>
        <p:nvPicPr>
          <p:cNvPr id="6" name="Picture 5" descr="https://www.autocentre.ua/wp-content/uploads/2020/10/122529824-3303536536350887-6308731109304858357-o.jp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1278701"/>
            <a:ext cx="4008120" cy="4572000"/>
          </a:xfrm>
          <a:prstGeom prst="rect">
            <a:avLst/>
          </a:prstGeom>
          <a:noFill/>
          <a:ln>
            <a:noFill/>
          </a:ln>
        </p:spPr>
      </p:pic>
    </p:spTree>
    <p:extLst>
      <p:ext uri="{BB962C8B-B14F-4D97-AF65-F5344CB8AC3E}">
        <p14:creationId xmlns:p14="http://schemas.microsoft.com/office/powerpoint/2010/main" val="206418491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Прямоугольник 6"/>
          <p:cNvSpPr/>
          <p:nvPr/>
        </p:nvSpPr>
        <p:spPr>
          <a:xfrm>
            <a:off x="152400" y="228600"/>
            <a:ext cx="8991600" cy="6586418"/>
          </a:xfrm>
          <a:prstGeom prst="rect">
            <a:avLst/>
          </a:prstGeom>
        </p:spPr>
        <p:txBody>
          <a:bodyPr wrap="square">
            <a:spAutoFit/>
          </a:bodyPr>
          <a:lstStyle/>
          <a:p>
            <a:pPr marL="134620" marR="232410" lvl="0" indent="449580">
              <a:spcAft>
                <a:spcPts val="0"/>
              </a:spcAft>
              <a:defRPr/>
            </a:pPr>
            <a:r>
              <a:rPr kumimoji="0" lang="uk-UA" sz="2600" b="1" dirty="0">
                <a:solidFill>
                  <a:srgbClr val="C00000"/>
                </a:solidFill>
                <a:cs typeface="Times New Roman" panose="02020603050405020304" pitchFamily="18" charset="0"/>
              </a:rPr>
              <a:t>2. Різновид функціонування нейронних мереж </a:t>
            </a:r>
            <a:endParaRPr kumimoji="0" lang="uk-UA" sz="2600" b="1" dirty="0" smtClean="0">
              <a:solidFill>
                <a:srgbClr val="C00000"/>
              </a:solidFill>
              <a:cs typeface="Times New Roman" panose="02020603050405020304" pitchFamily="18" charset="0"/>
            </a:endParaRPr>
          </a:p>
          <a:p>
            <a:pPr marL="134620" marR="232410" lvl="0" indent="449580">
              <a:spcAft>
                <a:spcPts val="0"/>
              </a:spcAft>
              <a:defRPr/>
            </a:pPr>
            <a:r>
              <a:rPr lang="uk-UA" sz="1200" b="1" dirty="0" smtClean="0">
                <a:solidFill>
                  <a:srgbClr val="0070C0"/>
                </a:solidFill>
                <a:ea typeface="Times New Roman" panose="02020603050405020304" pitchFamily="18" charset="0"/>
              </a:rPr>
              <a:t> </a:t>
            </a:r>
            <a:endParaRPr lang="uk-UA" sz="1200" b="1" dirty="0">
              <a:solidFill>
                <a:srgbClr val="0070C0"/>
              </a:solidFill>
              <a:ea typeface="Times New Roman" panose="02020603050405020304" pitchFamily="18" charset="0"/>
            </a:endParaRPr>
          </a:p>
          <a:p>
            <a:pPr marL="134620" marR="238760" lvl="0" indent="449580">
              <a:spcAft>
                <a:spcPts val="0"/>
              </a:spcAft>
              <a:defRPr/>
            </a:pPr>
            <a:r>
              <a:rPr lang="uk-UA" dirty="0">
                <a:solidFill>
                  <a:prstClr val="black"/>
                </a:solidFill>
                <a:ea typeface="Times New Roman" panose="02020603050405020304" pitchFamily="18" charset="0"/>
              </a:rPr>
              <a:t>Програма </a:t>
            </a:r>
            <a:r>
              <a:rPr lang="uk-UA" dirty="0" smtClean="0">
                <a:solidFill>
                  <a:prstClr val="black"/>
                </a:solidFill>
                <a:ea typeface="Times New Roman" panose="02020603050405020304" pitchFamily="18" charset="0"/>
              </a:rPr>
              <a:t>курсів </a:t>
            </a:r>
            <a:r>
              <a:rPr lang="uk-UA" b="1" dirty="0" smtClean="0">
                <a:solidFill>
                  <a:srgbClr val="0070C0"/>
                </a:solidFill>
                <a:ea typeface="Times New Roman" panose="02020603050405020304" pitchFamily="18" charset="0"/>
              </a:rPr>
              <a:t>АІ:</a:t>
            </a:r>
            <a:endParaRPr lang="uk-UA" b="1" dirty="0">
              <a:solidFill>
                <a:srgbClr val="0070C0"/>
              </a:solidFill>
              <a:ea typeface="Times New Roman" panose="02020603050405020304" pitchFamily="18" charset="0"/>
            </a:endParaRPr>
          </a:p>
          <a:p>
            <a:pPr marL="134620" marR="238760" lvl="0" indent="449580" algn="just">
              <a:spcAft>
                <a:spcPts val="0"/>
              </a:spcAft>
              <a:defRPr/>
            </a:pPr>
            <a:r>
              <a:rPr lang="en-US" dirty="0">
                <a:solidFill>
                  <a:prstClr val="black"/>
                </a:solidFill>
                <a:ea typeface="Times New Roman" panose="02020603050405020304" pitchFamily="18" charset="0"/>
              </a:rPr>
              <a:t>🔹</a:t>
            </a:r>
            <a:r>
              <a:rPr lang="uk-UA" dirty="0">
                <a:solidFill>
                  <a:prstClr val="black"/>
                </a:solidFill>
                <a:ea typeface="Times New Roman" panose="02020603050405020304" pitchFamily="18" charset="0"/>
              </a:rPr>
              <a:t>практикувати у створенні фото- й відео в програмах </a:t>
            </a:r>
            <a:r>
              <a:rPr lang="uk-UA" b="1" dirty="0">
                <a:solidFill>
                  <a:srgbClr val="C00000"/>
                </a:solidFill>
                <a:ea typeface="Times New Roman" panose="02020603050405020304" pitchFamily="18" charset="0"/>
              </a:rPr>
              <a:t>АІ </a:t>
            </a:r>
            <a:endParaRPr lang="uk-UA" b="1" dirty="0" smtClean="0">
              <a:solidFill>
                <a:srgbClr val="C00000"/>
              </a:solidFill>
              <a:ea typeface="Times New Roman" panose="02020603050405020304" pitchFamily="18" charset="0"/>
            </a:endParaRPr>
          </a:p>
          <a:p>
            <a:pPr marL="134620" marR="238760" lvl="0" indent="449580" algn="just">
              <a:spcAft>
                <a:spcPts val="0"/>
              </a:spcAft>
              <a:defRPr/>
            </a:pPr>
            <a:r>
              <a:rPr lang="en-US" dirty="0" smtClean="0">
                <a:solidFill>
                  <a:prstClr val="black"/>
                </a:solidFill>
                <a:ea typeface="Times New Roman" panose="02020603050405020304" pitchFamily="18" charset="0"/>
              </a:rPr>
              <a:t>🔹 </a:t>
            </a:r>
            <a:r>
              <a:rPr lang="uk-UA" dirty="0">
                <a:solidFill>
                  <a:prstClr val="black"/>
                </a:solidFill>
                <a:ea typeface="Times New Roman" panose="02020603050405020304" pitchFamily="18" charset="0"/>
              </a:rPr>
              <a:t>застосувати фішки для якісної картинки — креативні інструменти</a:t>
            </a:r>
          </a:p>
          <a:p>
            <a:pPr marL="134620" marR="238760" lvl="0" indent="449580" algn="just">
              <a:spcAft>
                <a:spcPts val="0"/>
              </a:spcAft>
              <a:defRPr/>
            </a:pPr>
            <a:r>
              <a:rPr lang="en-US" dirty="0">
                <a:solidFill>
                  <a:prstClr val="black"/>
                </a:solidFill>
                <a:ea typeface="Times New Roman" panose="02020603050405020304" pitchFamily="18" charset="0"/>
              </a:rPr>
              <a:t>🔹 </a:t>
            </a:r>
            <a:r>
              <a:rPr lang="uk-UA" dirty="0">
                <a:solidFill>
                  <a:prstClr val="black"/>
                </a:solidFill>
                <a:ea typeface="Times New Roman" panose="02020603050405020304" pitchFamily="18" charset="0"/>
              </a:rPr>
              <a:t>вчитися писати правильні запити (</a:t>
            </a:r>
            <a:r>
              <a:rPr lang="uk-UA" dirty="0" err="1">
                <a:solidFill>
                  <a:prstClr val="black"/>
                </a:solidFill>
                <a:ea typeface="Times New Roman" panose="02020603050405020304" pitchFamily="18" charset="0"/>
              </a:rPr>
              <a:t>промпти</a:t>
            </a:r>
            <a:r>
              <a:rPr lang="uk-UA" dirty="0">
                <a:solidFill>
                  <a:prstClr val="black"/>
                </a:solidFill>
                <a:ea typeface="Times New Roman" panose="02020603050405020304" pitchFamily="18" charset="0"/>
              </a:rPr>
              <a:t>), щоб </a:t>
            </a:r>
            <a:r>
              <a:rPr lang="uk-UA" b="1" dirty="0">
                <a:solidFill>
                  <a:srgbClr val="C00000"/>
                </a:solidFill>
                <a:ea typeface="Times New Roman" panose="02020603050405020304" pitchFamily="18" charset="0"/>
              </a:rPr>
              <a:t>АІ </a:t>
            </a:r>
            <a:r>
              <a:rPr lang="uk-UA" dirty="0">
                <a:solidFill>
                  <a:prstClr val="black"/>
                </a:solidFill>
                <a:ea typeface="Times New Roman" panose="02020603050405020304" pitchFamily="18" charset="0"/>
              </a:rPr>
              <a:t>розумів, що ви від нього хочете</a:t>
            </a:r>
          </a:p>
          <a:p>
            <a:pPr marL="134620" marR="238760" lvl="0" indent="449580" algn="just">
              <a:spcAft>
                <a:spcPts val="0"/>
              </a:spcAft>
              <a:defRPr/>
            </a:pPr>
            <a:r>
              <a:rPr lang="en-US" dirty="0">
                <a:solidFill>
                  <a:prstClr val="black"/>
                </a:solidFill>
                <a:ea typeface="Times New Roman" panose="02020603050405020304" pitchFamily="18" charset="0"/>
              </a:rPr>
              <a:t>🔹 </a:t>
            </a:r>
            <a:r>
              <a:rPr lang="uk-UA" dirty="0">
                <a:solidFill>
                  <a:prstClr val="black"/>
                </a:solidFill>
                <a:ea typeface="Times New Roman" panose="02020603050405020304" pitchFamily="18" charset="0"/>
              </a:rPr>
              <a:t>повторювати рекламні ролики, які у мене круто працювали</a:t>
            </a:r>
          </a:p>
          <a:p>
            <a:pPr marL="134620" marR="238760" lvl="0" indent="449580" algn="just">
              <a:spcAft>
                <a:spcPts val="0"/>
              </a:spcAft>
              <a:defRPr/>
            </a:pPr>
            <a:r>
              <a:rPr lang="en-US" dirty="0">
                <a:solidFill>
                  <a:prstClr val="black"/>
                </a:solidFill>
                <a:ea typeface="Times New Roman" panose="02020603050405020304" pitchFamily="18" charset="0"/>
              </a:rPr>
              <a:t>🔹 </a:t>
            </a:r>
            <a:r>
              <a:rPr lang="uk-UA" dirty="0">
                <a:solidFill>
                  <a:prstClr val="black"/>
                </a:solidFill>
                <a:ea typeface="Times New Roman" panose="02020603050405020304" pitchFamily="18" charset="0"/>
              </a:rPr>
              <a:t>багато на практикумі ви отримуєте більше, ніж я обіцяю </a:t>
            </a:r>
            <a:endParaRPr lang="en-US" dirty="0">
              <a:solidFill>
                <a:prstClr val="black"/>
              </a:solidFill>
              <a:ea typeface="Times New Roman" panose="02020603050405020304" pitchFamily="18" charset="0"/>
            </a:endParaRPr>
          </a:p>
          <a:p>
            <a:pPr marL="134620" marR="238760" lvl="0" indent="449580" algn="just">
              <a:spcAft>
                <a:spcPts val="0"/>
              </a:spcAft>
              <a:defRPr/>
            </a:pPr>
            <a:endParaRPr lang="uk-UA" dirty="0" smtClean="0">
              <a:ea typeface="Calibri" panose="020F0502020204030204" pitchFamily="34" charset="0"/>
            </a:endParaRPr>
          </a:p>
          <a:p>
            <a:pPr marL="134620" marR="238760" lvl="0" indent="449580" algn="just">
              <a:spcAft>
                <a:spcPts val="0"/>
              </a:spcAft>
              <a:defRPr/>
            </a:pPr>
            <a:r>
              <a:rPr lang="uk-UA" dirty="0" smtClean="0">
                <a:ea typeface="Calibri" panose="020F0502020204030204" pitchFamily="34" charset="0"/>
              </a:rPr>
              <a:t>Слухачка курсу «</a:t>
            </a:r>
            <a:r>
              <a:rPr lang="uk-UA" b="1" dirty="0">
                <a:solidFill>
                  <a:srgbClr val="C00000"/>
                </a:solidFill>
                <a:ea typeface="Times New Roman" panose="02020603050405020304" pitchFamily="18" charset="0"/>
              </a:rPr>
              <a:t>АІ</a:t>
            </a:r>
            <a:r>
              <a:rPr lang="uk-UA" dirty="0" smtClean="0">
                <a:ea typeface="Calibri" panose="020F0502020204030204" pitchFamily="34" charset="0"/>
              </a:rPr>
              <a:t> </a:t>
            </a:r>
            <a:r>
              <a:rPr lang="uk-UA" dirty="0">
                <a:ea typeface="Calibri" panose="020F0502020204030204" pitchFamily="34" charset="0"/>
              </a:rPr>
              <a:t>для </a:t>
            </a:r>
            <a:r>
              <a:rPr lang="uk-UA" dirty="0" err="1">
                <a:ea typeface="Calibri" panose="020F0502020204030204" pitchFamily="34" charset="0"/>
              </a:rPr>
              <a:t>соцмереж</a:t>
            </a:r>
            <a:r>
              <a:rPr lang="uk-UA" dirty="0">
                <a:ea typeface="Calibri" panose="020F0502020204030204" pitchFamily="34" charset="0"/>
              </a:rPr>
              <a:t>», згенерувала за допомогою штучного інтелекту відео з образів «сезону картоплі</a:t>
            </a:r>
            <a:r>
              <a:rPr lang="uk-UA" dirty="0" smtClean="0">
                <a:ea typeface="Calibri" panose="020F0502020204030204" pitchFamily="34" charset="0"/>
              </a:rPr>
              <a:t>».</a:t>
            </a:r>
          </a:p>
          <a:p>
            <a:pPr marL="134620" marR="238760" lvl="0" indent="449580" algn="just">
              <a:spcAft>
                <a:spcPts val="0"/>
              </a:spcAft>
              <a:defRPr/>
            </a:pPr>
            <a:r>
              <a:rPr lang="uk-UA" dirty="0" smtClean="0">
                <a:ea typeface="Calibri" panose="020F0502020204030204" pitchFamily="34" charset="0"/>
              </a:rPr>
              <a:t>У </a:t>
            </a:r>
            <a:r>
              <a:rPr lang="uk-UA" dirty="0">
                <a:ea typeface="Calibri" panose="020F0502020204030204" pitchFamily="34" charset="0"/>
              </a:rPr>
              <a:t>селі чи </a:t>
            </a:r>
            <a:r>
              <a:rPr lang="uk-UA" dirty="0" smtClean="0">
                <a:ea typeface="Calibri" panose="020F0502020204030204" pitchFamily="34" charset="0"/>
              </a:rPr>
              <a:t>має город, знає </a:t>
            </a:r>
            <a:r>
              <a:rPr lang="uk-UA" dirty="0">
                <a:ea typeface="Calibri" panose="020F0502020204030204" pitchFamily="34" charset="0"/>
              </a:rPr>
              <a:t>цей особливий </a:t>
            </a:r>
            <a:r>
              <a:rPr lang="uk-UA" dirty="0" err="1">
                <a:ea typeface="Calibri" panose="020F0502020204030204" pitchFamily="34" charset="0"/>
              </a:rPr>
              <a:t>вайб</a:t>
            </a:r>
            <a:r>
              <a:rPr lang="uk-UA" dirty="0">
                <a:ea typeface="Calibri" panose="020F0502020204030204" pitchFamily="34" charset="0"/>
              </a:rPr>
              <a:t> — </a:t>
            </a:r>
            <a:r>
              <a:rPr lang="uk-UA" b="1" dirty="0">
                <a:solidFill>
                  <a:srgbClr val="0070C0"/>
                </a:solidFill>
                <a:ea typeface="Calibri" panose="020F0502020204030204" pitchFamily="34" charset="0"/>
              </a:rPr>
              <a:t>весняний сезон, робочий одяг, грядка для </a:t>
            </a:r>
            <a:r>
              <a:rPr lang="uk-UA" b="1" dirty="0" smtClean="0">
                <a:solidFill>
                  <a:srgbClr val="0070C0"/>
                </a:solidFill>
                <a:ea typeface="Calibri" panose="020F0502020204030204" pitchFamily="34" charset="0"/>
              </a:rPr>
              <a:t>картоплі</a:t>
            </a:r>
          </a:p>
          <a:p>
            <a:pPr marL="134620" marR="238760" lvl="0" indent="449580" algn="just">
              <a:spcAft>
                <a:spcPts val="0"/>
              </a:spcAft>
              <a:defRPr/>
            </a:pPr>
            <a:endParaRPr kumimoji="1" lang="en-US" sz="2400" b="1" i="0" u="none" strike="noStrike" kern="1200" cap="none" spc="0" normalizeH="0" baseline="0" noProof="0" dirty="0">
              <a:ln>
                <a:noFill/>
              </a:ln>
              <a:solidFill>
                <a:prstClr val="black"/>
              </a:solidFill>
              <a:effectLst/>
              <a:uLnTx/>
              <a:uFillTx/>
              <a:ea typeface="Times New Roman" panose="02020603050405020304" pitchFamily="18" charset="0"/>
            </a:endParaRPr>
          </a:p>
        </p:txBody>
      </p:sp>
    </p:spTree>
    <p:extLst>
      <p:ext uri="{BB962C8B-B14F-4D97-AF65-F5344CB8AC3E}">
        <p14:creationId xmlns:p14="http://schemas.microsoft.com/office/powerpoint/2010/main" val="228186017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Прямоугольник 6"/>
          <p:cNvSpPr/>
          <p:nvPr/>
        </p:nvSpPr>
        <p:spPr>
          <a:xfrm>
            <a:off x="228600" y="1676400"/>
            <a:ext cx="4343400" cy="1200329"/>
          </a:xfrm>
          <a:prstGeom prst="rect">
            <a:avLst/>
          </a:prstGeom>
        </p:spPr>
        <p:txBody>
          <a:bodyPr wrap="square">
            <a:spAutoFit/>
          </a:bodyPr>
          <a:lstStyle/>
          <a:p>
            <a:pPr marL="134620" marR="232410" lvl="0" indent="449580">
              <a:spcAft>
                <a:spcPts val="0"/>
              </a:spcAft>
              <a:defRPr/>
            </a:pPr>
            <a:r>
              <a:rPr lang="uk-UA" b="1" dirty="0" smtClean="0">
                <a:solidFill>
                  <a:schemeClr val="accent6">
                    <a:lumMod val="75000"/>
                  </a:schemeClr>
                </a:solidFill>
                <a:ea typeface="Times New Roman" panose="02020603050405020304" pitchFamily="18" charset="0"/>
              </a:rPr>
              <a:t>Реалізація </a:t>
            </a:r>
            <a:r>
              <a:rPr lang="uk-UA" b="1" dirty="0">
                <a:solidFill>
                  <a:schemeClr val="accent6">
                    <a:lumMod val="75000"/>
                  </a:schemeClr>
                </a:solidFill>
                <a:ea typeface="Times New Roman" panose="02020603050405020304" pitchFamily="18" charset="0"/>
              </a:rPr>
              <a:t>картопляних </a:t>
            </a:r>
            <a:r>
              <a:rPr lang="uk-UA" b="1" dirty="0" smtClean="0">
                <a:solidFill>
                  <a:schemeClr val="accent6">
                    <a:lumMod val="75000"/>
                  </a:schemeClr>
                </a:solidFill>
                <a:ea typeface="Times New Roman" panose="02020603050405020304" pitchFamily="18" charset="0"/>
              </a:rPr>
              <a:t>фантазій</a:t>
            </a:r>
            <a:endParaRPr lang="uk-UA" dirty="0">
              <a:solidFill>
                <a:schemeClr val="accent6">
                  <a:lumMod val="75000"/>
                </a:schemeClr>
              </a:solidFill>
              <a:ea typeface="Times New Roman" panose="02020603050405020304" pitchFamily="18" charset="0"/>
            </a:endParaRPr>
          </a:p>
          <a:p>
            <a:pPr marL="134620" marR="238760" lvl="0" indent="449580" algn="just">
              <a:spcAft>
                <a:spcPts val="0"/>
              </a:spcAft>
              <a:defRPr/>
            </a:pPr>
            <a:endParaRPr kumimoji="1" lang="en-US" sz="2400" b="1" i="0" u="none" strike="noStrike" kern="1200" cap="none" spc="0" normalizeH="0" baseline="0" noProof="0" dirty="0">
              <a:ln>
                <a:noFill/>
              </a:ln>
              <a:solidFill>
                <a:prstClr val="black"/>
              </a:solidFill>
              <a:effectLst/>
              <a:uLnTx/>
              <a:uFillTx/>
              <a:ea typeface="Times New Roman" panose="02020603050405020304" pitchFamily="18" charset="0"/>
            </a:endParaRPr>
          </a:p>
        </p:txBody>
      </p:sp>
      <p:pic>
        <p:nvPicPr>
          <p:cNvPr id="3" name="Рисунок 2"/>
          <p:cNvPicPr>
            <a:picLocks noChangeAspect="1"/>
          </p:cNvPicPr>
          <p:nvPr/>
        </p:nvPicPr>
        <p:blipFill>
          <a:blip r:embed="rId2"/>
          <a:stretch>
            <a:fillRect/>
          </a:stretch>
        </p:blipFill>
        <p:spPr>
          <a:xfrm>
            <a:off x="5181600" y="228600"/>
            <a:ext cx="3614915" cy="6424612"/>
          </a:xfrm>
          <a:prstGeom prst="rect">
            <a:avLst/>
          </a:prstGeom>
        </p:spPr>
      </p:pic>
    </p:spTree>
    <p:extLst>
      <p:ext uri="{BB962C8B-B14F-4D97-AF65-F5344CB8AC3E}">
        <p14:creationId xmlns:p14="http://schemas.microsoft.com/office/powerpoint/2010/main" val="388408698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a:off x="0" y="117693"/>
            <a:ext cx="8991600" cy="6370975"/>
          </a:xfrm>
          <a:prstGeom prst="rect">
            <a:avLst/>
          </a:prstGeom>
        </p:spPr>
        <p:txBody>
          <a:bodyPr wrap="square">
            <a:spAutoFit/>
          </a:bodyPr>
          <a:lstStyle/>
          <a:p>
            <a:pPr indent="355600" algn="l">
              <a:spcAft>
                <a:spcPts val="0"/>
              </a:spcAft>
            </a:pPr>
            <a:r>
              <a:rPr lang="uk-UA" dirty="0">
                <a:ea typeface="Calibri" panose="020F0502020204030204" pitchFamily="34" charset="0"/>
                <a:cs typeface="Times New Roman" panose="02020603050405020304" pitchFamily="18" charset="0"/>
              </a:rPr>
              <a:t>Мої картинки з голови ожили в готовому результаті, — ділиться </a:t>
            </a:r>
            <a:r>
              <a:rPr lang="uk-UA" dirty="0" smtClean="0">
                <a:ea typeface="Calibri" panose="020F0502020204030204" pitchFamily="34" charset="0"/>
                <a:cs typeface="Times New Roman" panose="02020603050405020304" pitchFamily="18" charset="0"/>
              </a:rPr>
              <a:t>слухач курсів.</a:t>
            </a:r>
            <a:r>
              <a:rPr lang="uk-UA" dirty="0">
                <a:ea typeface="Calibri" panose="020F0502020204030204" pitchFamily="34" charset="0"/>
                <a:cs typeface="Times New Roman" panose="02020603050405020304" pitchFamily="18" charset="0"/>
              </a:rPr>
              <a:t> </a:t>
            </a:r>
            <a:endParaRPr lang="es-ES" dirty="0">
              <a:latin typeface="Calibri" panose="020F0502020204030204" pitchFamily="34" charset="0"/>
              <a:ea typeface="Calibri" panose="020F0502020204030204" pitchFamily="34" charset="0"/>
              <a:cs typeface="Times New Roman" panose="02020603050405020304" pitchFamily="18" charset="0"/>
            </a:endParaRPr>
          </a:p>
          <a:p>
            <a:pPr indent="355600" algn="l">
              <a:spcAft>
                <a:spcPts val="0"/>
              </a:spcAft>
            </a:pPr>
            <a:r>
              <a:rPr lang="uk-UA" dirty="0">
                <a:ea typeface="Calibri" panose="020F0502020204030204" pitchFamily="34" charset="0"/>
                <a:cs typeface="Times New Roman" panose="02020603050405020304" pitchFamily="18" charset="0"/>
              </a:rPr>
              <a:t>Як їй вдалося додуматися до такого й технічно реалізувати?</a:t>
            </a:r>
            <a:endParaRPr lang="es-ES" dirty="0">
              <a:latin typeface="Calibri" panose="020F0502020204030204" pitchFamily="34" charset="0"/>
              <a:ea typeface="Calibri" panose="020F0502020204030204" pitchFamily="34" charset="0"/>
              <a:cs typeface="Times New Roman" panose="02020603050405020304" pitchFamily="18" charset="0"/>
            </a:endParaRPr>
          </a:p>
          <a:p>
            <a:pPr indent="355600" algn="l">
              <a:spcAft>
                <a:spcPts val="0"/>
              </a:spcAft>
            </a:pPr>
            <a:r>
              <a:rPr lang="uk-UA" dirty="0">
                <a:ea typeface="Calibri" panose="020F0502020204030204" pitchFamily="34" charset="0"/>
                <a:cs typeface="Times New Roman" panose="02020603050405020304" pitchFamily="18" charset="0"/>
              </a:rPr>
              <a:t> </a:t>
            </a:r>
            <a:r>
              <a:rPr lang="uk-UA" dirty="0" smtClean="0">
                <a:ea typeface="Calibri" panose="020F0502020204030204" pitchFamily="34" charset="0"/>
                <a:cs typeface="Times New Roman" panose="02020603050405020304" pitchFamily="18" charset="0"/>
              </a:rPr>
              <a:t>— </a:t>
            </a:r>
            <a:r>
              <a:rPr lang="uk-UA" dirty="0">
                <a:ea typeface="Calibri" panose="020F0502020204030204" pitchFamily="34" charset="0"/>
                <a:cs typeface="Times New Roman" panose="02020603050405020304" pitchFamily="18" charset="0"/>
              </a:rPr>
              <a:t>Ідея виникла раптово, спочатку планувала зовсім іншу історію, шоколадну. Але потім була розмова з рідними, ми вирішували, що робити з городом цього року і в голові одразу </a:t>
            </a:r>
            <a:r>
              <a:rPr lang="uk-UA" dirty="0" err="1">
                <a:ea typeface="Calibri" panose="020F0502020204030204" pitchFamily="34" charset="0"/>
                <a:cs typeface="Times New Roman" panose="02020603050405020304" pitchFamily="18" charset="0"/>
              </a:rPr>
              <a:t>всплили</a:t>
            </a:r>
            <a:r>
              <a:rPr lang="uk-UA" dirty="0">
                <a:ea typeface="Calibri" panose="020F0502020204030204" pitchFamily="34" charset="0"/>
                <a:cs typeface="Times New Roman" panose="02020603050405020304" pitchFamily="18" charset="0"/>
              </a:rPr>
              <a:t> картинки. Найскладніше було </a:t>
            </a:r>
            <a:r>
              <a:rPr lang="uk-UA" b="1" dirty="0">
                <a:solidFill>
                  <a:srgbClr val="C00000"/>
                </a:solidFill>
                <a:ea typeface="Calibri" panose="020F0502020204030204" pitchFamily="34" charset="0"/>
                <a:cs typeface="Times New Roman" panose="02020603050405020304" pitchFamily="18" charset="0"/>
              </a:rPr>
              <a:t>згенерувати</a:t>
            </a:r>
            <a:r>
              <a:rPr lang="uk-UA" dirty="0">
                <a:ea typeface="Calibri" panose="020F0502020204030204" pitchFamily="34" charset="0"/>
                <a:cs typeface="Times New Roman" panose="02020603050405020304" pitchFamily="18" charset="0"/>
              </a:rPr>
              <a:t> саме сукню з картоплі і пуховик</a:t>
            </a:r>
            <a:r>
              <a:rPr lang="uk-UA" dirty="0" smtClean="0">
                <a:ea typeface="Calibri" panose="020F0502020204030204" pitchFamily="34" charset="0"/>
                <a:cs typeface="Times New Roman" panose="02020603050405020304" pitchFamily="18" charset="0"/>
              </a:rPr>
              <a:t>.</a:t>
            </a:r>
          </a:p>
          <a:p>
            <a:pPr indent="355600" algn="l">
              <a:spcAft>
                <a:spcPts val="0"/>
              </a:spcAft>
            </a:pPr>
            <a:r>
              <a:rPr lang="uk-UA" dirty="0" smtClean="0">
                <a:ea typeface="Calibri" panose="020F0502020204030204" pitchFamily="34" charset="0"/>
                <a:cs typeface="Times New Roman" panose="02020603050405020304" pitchFamily="18" charset="0"/>
              </a:rPr>
              <a:t> </a:t>
            </a:r>
          </a:p>
          <a:p>
            <a:pPr indent="355600" algn="l">
              <a:spcAft>
                <a:spcPts val="0"/>
              </a:spcAft>
            </a:pPr>
            <a:r>
              <a:rPr lang="uk-UA" dirty="0" smtClean="0">
                <a:ea typeface="Calibri" panose="020F0502020204030204" pitchFamily="34" charset="0"/>
                <a:cs typeface="Times New Roman" panose="02020603050405020304" pitchFamily="18" charset="0"/>
              </a:rPr>
              <a:t>У </a:t>
            </a:r>
            <a:r>
              <a:rPr lang="uk-UA" b="1" dirty="0" err="1">
                <a:solidFill>
                  <a:srgbClr val="0070C0"/>
                </a:solidFill>
                <a:ea typeface="Calibri" panose="020F0502020204030204" pitchFamily="34" charset="0"/>
                <a:cs typeface="Times New Roman" panose="02020603050405020304" pitchFamily="18" charset="0"/>
              </a:rPr>
              <a:t>Midjourney</a:t>
            </a:r>
            <a:r>
              <a:rPr lang="uk-UA" dirty="0">
                <a:ea typeface="Calibri" panose="020F0502020204030204" pitchFamily="34" charset="0"/>
                <a:cs typeface="Times New Roman" panose="02020603050405020304" pitchFamily="18" charset="0"/>
              </a:rPr>
              <a:t> в мене спочатку не вийшло зробити зображення, які задовільнили б мене. Тому зробила </a:t>
            </a:r>
            <a:r>
              <a:rPr lang="uk-UA" b="1" dirty="0">
                <a:solidFill>
                  <a:srgbClr val="0070C0"/>
                </a:solidFill>
                <a:ea typeface="Calibri" panose="020F0502020204030204" pitchFamily="34" charset="0"/>
                <a:cs typeface="Times New Roman" panose="02020603050405020304" pitchFamily="18" charset="0"/>
              </a:rPr>
              <a:t>в </a:t>
            </a:r>
            <a:r>
              <a:rPr lang="uk-UA" b="1" dirty="0" err="1">
                <a:solidFill>
                  <a:srgbClr val="0070C0"/>
                </a:solidFill>
                <a:ea typeface="Calibri" panose="020F0502020204030204" pitchFamily="34" charset="0"/>
                <a:cs typeface="Times New Roman" panose="02020603050405020304" pitchFamily="18" charset="0"/>
              </a:rPr>
              <a:t>Copilot</a:t>
            </a:r>
            <a:r>
              <a:rPr lang="uk-UA" b="1" dirty="0">
                <a:solidFill>
                  <a:srgbClr val="0070C0"/>
                </a:solidFill>
                <a:ea typeface="Calibri" panose="020F0502020204030204" pitchFamily="34" charset="0"/>
                <a:cs typeface="Times New Roman" panose="02020603050405020304" pitchFamily="18" charset="0"/>
              </a:rPr>
              <a:t>: </a:t>
            </a:r>
            <a:r>
              <a:rPr lang="uk-UA" dirty="0">
                <a:ea typeface="Calibri" panose="020F0502020204030204" pitchFamily="34" charset="0"/>
                <a:cs typeface="Times New Roman" panose="02020603050405020304" pitchFamily="18" charset="0"/>
              </a:rPr>
              <a:t>він швидко зрозумів, що я хочу. А потім в </a:t>
            </a:r>
            <a:r>
              <a:rPr lang="uk-UA" b="1" dirty="0" err="1">
                <a:solidFill>
                  <a:srgbClr val="0070C0"/>
                </a:solidFill>
                <a:ea typeface="Calibri" panose="020F0502020204030204" pitchFamily="34" charset="0"/>
                <a:cs typeface="Times New Roman" panose="02020603050405020304" pitchFamily="18" charset="0"/>
              </a:rPr>
              <a:t>Midjourney</a:t>
            </a:r>
            <a:r>
              <a:rPr lang="uk-UA" dirty="0">
                <a:ea typeface="Calibri" panose="020F0502020204030204" pitchFamily="34" charset="0"/>
                <a:cs typeface="Times New Roman" panose="02020603050405020304" pitchFamily="18" charset="0"/>
              </a:rPr>
              <a:t> використала ці зображення як </a:t>
            </a:r>
            <a:r>
              <a:rPr lang="uk-UA" dirty="0" err="1">
                <a:ea typeface="Calibri" panose="020F0502020204030204" pitchFamily="34" charset="0"/>
                <a:cs typeface="Times New Roman" panose="02020603050405020304" pitchFamily="18" charset="0"/>
              </a:rPr>
              <a:t>рефернс</a:t>
            </a:r>
            <a:r>
              <a:rPr lang="uk-UA" dirty="0">
                <a:ea typeface="Calibri" panose="020F0502020204030204" pitchFamily="34" charset="0"/>
                <a:cs typeface="Times New Roman" panose="02020603050405020304" pitchFamily="18" charset="0"/>
              </a:rPr>
              <a:t>.</a:t>
            </a:r>
            <a:endParaRPr lang="es-ES" dirty="0">
              <a:latin typeface="Calibri" panose="020F0502020204030204" pitchFamily="34" charset="0"/>
              <a:ea typeface="Calibri" panose="020F0502020204030204" pitchFamily="34" charset="0"/>
              <a:cs typeface="Times New Roman" panose="02020603050405020304" pitchFamily="18" charset="0"/>
            </a:endParaRPr>
          </a:p>
          <a:p>
            <a:pPr indent="355600" algn="l">
              <a:spcAft>
                <a:spcPts val="0"/>
              </a:spcAft>
            </a:pPr>
            <a:r>
              <a:rPr lang="uk-UA" dirty="0">
                <a:ea typeface="Calibri" panose="020F0502020204030204" pitchFamily="34" charset="0"/>
                <a:cs typeface="Times New Roman" panose="02020603050405020304" pitchFamily="18" charset="0"/>
              </a:rPr>
              <a:t> </a:t>
            </a:r>
            <a:endParaRPr lang="es-ES" dirty="0">
              <a:latin typeface="Calibri" panose="020F0502020204030204" pitchFamily="34" charset="0"/>
              <a:ea typeface="Calibri" panose="020F0502020204030204" pitchFamily="34" charset="0"/>
              <a:cs typeface="Times New Roman" panose="02020603050405020304" pitchFamily="18" charset="0"/>
            </a:endParaRPr>
          </a:p>
          <a:p>
            <a:pPr indent="355600" algn="l"/>
            <a:r>
              <a:rPr lang="uk-UA" dirty="0">
                <a:ea typeface="Calibri" panose="020F0502020204030204" pitchFamily="34" charset="0"/>
              </a:rPr>
              <a:t>Так і народжуються </a:t>
            </a:r>
            <a:r>
              <a:rPr lang="uk-UA" b="1" dirty="0">
                <a:solidFill>
                  <a:srgbClr val="0070C0"/>
                </a:solidFill>
                <a:ea typeface="Calibri" panose="020F0502020204030204" pitchFamily="34" charset="0"/>
              </a:rPr>
              <a:t>креативні, оригінальні </a:t>
            </a:r>
            <a:r>
              <a:rPr lang="uk-UA" dirty="0">
                <a:ea typeface="Calibri" panose="020F0502020204030204" pitchFamily="34" charset="0"/>
              </a:rPr>
              <a:t>роботи </a:t>
            </a:r>
            <a:r>
              <a:rPr lang="uk-UA" dirty="0">
                <a:latin typeface="Segoe UI Symbol" panose="020B0502040204020203" pitchFamily="34" charset="0"/>
                <a:ea typeface="Calibri" panose="020F0502020204030204" pitchFamily="34" charset="0"/>
                <a:cs typeface="Segoe UI Symbol" panose="020B0502040204020203" pitchFamily="34" charset="0"/>
              </a:rPr>
              <a:t>🔥</a:t>
            </a:r>
            <a:r>
              <a:rPr lang="uk-UA" dirty="0">
                <a:ea typeface="Calibri" panose="020F0502020204030204" pitchFamily="34" charset="0"/>
              </a:rPr>
              <a:t> </a:t>
            </a:r>
            <a:endParaRPr lang="uk-UA" dirty="0" smtClean="0">
              <a:ea typeface="Calibri" panose="020F0502020204030204" pitchFamily="34" charset="0"/>
            </a:endParaRPr>
          </a:p>
          <a:p>
            <a:pPr indent="355600" algn="l"/>
            <a:r>
              <a:rPr lang="uk-UA" dirty="0" smtClean="0">
                <a:ea typeface="Calibri" panose="020F0502020204030204" pitchFamily="34" charset="0"/>
              </a:rPr>
              <a:t>Ми теж можемо навчитися </a:t>
            </a:r>
            <a:r>
              <a:rPr lang="uk-UA" b="1" dirty="0">
                <a:solidFill>
                  <a:srgbClr val="C00000"/>
                </a:solidFill>
                <a:ea typeface="Calibri" panose="020F0502020204030204" pitchFamily="34" charset="0"/>
              </a:rPr>
              <a:t>«розмовляти» </a:t>
            </a:r>
            <a:r>
              <a:rPr lang="uk-UA" dirty="0">
                <a:ea typeface="Calibri" panose="020F0502020204030204" pitchFamily="34" charset="0"/>
              </a:rPr>
              <a:t>з програмами так, щоб вони розуміли </a:t>
            </a:r>
            <a:r>
              <a:rPr lang="uk-UA" dirty="0" smtClean="0">
                <a:ea typeface="Calibri" panose="020F0502020204030204" pitchFamily="34" charset="0"/>
              </a:rPr>
              <a:t>нашу </a:t>
            </a:r>
            <a:r>
              <a:rPr lang="uk-UA" dirty="0">
                <a:ea typeface="Calibri" panose="020F0502020204030204" pitchFamily="34" charset="0"/>
              </a:rPr>
              <a:t>уяву, </a:t>
            </a:r>
            <a:r>
              <a:rPr lang="uk-UA" dirty="0" smtClean="0">
                <a:ea typeface="Calibri" panose="020F0502020204030204" pitchFamily="34" charset="0"/>
              </a:rPr>
              <a:t>наші </a:t>
            </a:r>
            <a:r>
              <a:rPr lang="uk-UA" dirty="0">
                <a:ea typeface="Calibri" panose="020F0502020204030204" pitchFamily="34" charset="0"/>
              </a:rPr>
              <a:t>візуальні </a:t>
            </a:r>
            <a:r>
              <a:rPr lang="uk-UA" dirty="0" smtClean="0">
                <a:ea typeface="Calibri" panose="020F0502020204030204" pitchFamily="34" charset="0"/>
              </a:rPr>
              <a:t>запити</a:t>
            </a:r>
            <a:r>
              <a:rPr lang="uk-UA" dirty="0">
                <a:ea typeface="Calibri" panose="020F0502020204030204" pitchFamily="34" charset="0"/>
              </a:rPr>
              <a:t>.</a:t>
            </a:r>
            <a:endParaRPr lang="es-ES" dirty="0"/>
          </a:p>
        </p:txBody>
      </p:sp>
    </p:spTree>
    <p:extLst>
      <p:ext uri="{BB962C8B-B14F-4D97-AF65-F5344CB8AC3E}">
        <p14:creationId xmlns:p14="http://schemas.microsoft.com/office/powerpoint/2010/main" val="174246239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3" name="Rectangle 3"/>
          <p:cNvSpPr>
            <a:spLocks noChangeArrowheads="1"/>
          </p:cNvSpPr>
          <p:nvPr/>
        </p:nvSpPr>
        <p:spPr bwMode="auto">
          <a:xfrm>
            <a:off x="0" y="1143000"/>
            <a:ext cx="9144000" cy="53912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algn="l" eaLnBrk="0" hangingPunct="0">
              <a:tabLst>
                <a:tab pos="457200" algn="l"/>
              </a:tabLst>
              <a:defRPr>
                <a:solidFill>
                  <a:schemeClr val="tx1"/>
                </a:solidFill>
                <a:latin typeface="Arial" panose="020B0604020202020204" pitchFamily="34" charset="0"/>
              </a:defRPr>
            </a:lvl1pPr>
            <a:lvl2pPr algn="l" eaLnBrk="0" hangingPunct="0">
              <a:tabLst>
                <a:tab pos="457200" algn="l"/>
              </a:tabLst>
              <a:defRPr>
                <a:solidFill>
                  <a:schemeClr val="tx1"/>
                </a:solidFill>
                <a:latin typeface="Arial" panose="020B0604020202020204" pitchFamily="34" charset="0"/>
              </a:defRPr>
            </a:lvl2pPr>
            <a:lvl3pPr algn="l" eaLnBrk="0" hangingPunct="0">
              <a:tabLst>
                <a:tab pos="457200" algn="l"/>
              </a:tabLst>
              <a:defRPr>
                <a:solidFill>
                  <a:schemeClr val="tx1"/>
                </a:solidFill>
                <a:latin typeface="Arial" panose="020B0604020202020204" pitchFamily="34" charset="0"/>
              </a:defRPr>
            </a:lvl3pPr>
            <a:lvl4pPr algn="l" eaLnBrk="0" hangingPunct="0">
              <a:tabLst>
                <a:tab pos="457200" algn="l"/>
              </a:tabLst>
              <a:defRPr>
                <a:solidFill>
                  <a:schemeClr val="tx1"/>
                </a:solidFill>
                <a:latin typeface="Arial" panose="020B0604020202020204" pitchFamily="34" charset="0"/>
              </a:defRPr>
            </a:lvl4pPr>
            <a:lvl5pPr algn="l" eaLnBrk="0" hangingPunct="0">
              <a:tabLst>
                <a:tab pos="457200" algn="l"/>
              </a:tabLst>
              <a:defRPr>
                <a:solidFill>
                  <a:schemeClr val="tx1"/>
                </a:solidFill>
                <a:latin typeface="Arial" panose="020B0604020202020204" pitchFamily="34" charset="0"/>
              </a:defRPr>
            </a:lvl5pPr>
            <a:lvl6pPr eaLnBrk="0" fontAlgn="base" hangingPunct="0">
              <a:spcBef>
                <a:spcPct val="0"/>
              </a:spcBef>
              <a:spcAft>
                <a:spcPct val="0"/>
              </a:spcAft>
              <a:tabLst>
                <a:tab pos="457200" algn="l"/>
              </a:tabLst>
              <a:defRPr>
                <a:solidFill>
                  <a:schemeClr val="tx1"/>
                </a:solidFill>
                <a:latin typeface="Arial" panose="020B0604020202020204" pitchFamily="34" charset="0"/>
              </a:defRPr>
            </a:lvl6pPr>
            <a:lvl7pPr eaLnBrk="0" fontAlgn="base" hangingPunct="0">
              <a:spcBef>
                <a:spcPct val="0"/>
              </a:spcBef>
              <a:spcAft>
                <a:spcPct val="0"/>
              </a:spcAft>
              <a:tabLst>
                <a:tab pos="457200" algn="l"/>
              </a:tabLst>
              <a:defRPr>
                <a:solidFill>
                  <a:schemeClr val="tx1"/>
                </a:solidFill>
                <a:latin typeface="Arial" panose="020B0604020202020204" pitchFamily="34" charset="0"/>
              </a:defRPr>
            </a:lvl7pPr>
            <a:lvl8pPr eaLnBrk="0" fontAlgn="base" hangingPunct="0">
              <a:spcBef>
                <a:spcPct val="0"/>
              </a:spcBef>
              <a:spcAft>
                <a:spcPct val="0"/>
              </a:spcAft>
              <a:tabLst>
                <a:tab pos="457200" algn="l"/>
              </a:tabLst>
              <a:defRPr>
                <a:solidFill>
                  <a:schemeClr val="tx1"/>
                </a:solidFill>
                <a:latin typeface="Arial" panose="020B0604020202020204" pitchFamily="34" charset="0"/>
              </a:defRPr>
            </a:lvl8pPr>
            <a:lvl9pPr eaLnBrk="0" fontAlgn="base" hangingPunct="0">
              <a:spcBef>
                <a:spcPct val="0"/>
              </a:spcBef>
              <a:spcAft>
                <a:spcPct val="0"/>
              </a:spcAft>
              <a:tabLst>
                <a:tab pos="457200" algn="l"/>
              </a:tabLst>
              <a:defRPr>
                <a:solidFill>
                  <a:schemeClr val="tx1"/>
                </a:solidFill>
                <a:latin typeface="Arial" panose="020B0604020202020204" pitchFamily="34" charset="0"/>
              </a:defRPr>
            </a:lvl9pPr>
          </a:lstStyle>
          <a:p>
            <a:pPr marL="136525" marR="240665" indent="396875" algn="just">
              <a:spcBef>
                <a:spcPts val="1005"/>
              </a:spcBef>
              <a:spcAft>
                <a:spcPts val="0"/>
              </a:spcAft>
            </a:pPr>
            <a:r>
              <a:rPr lang="uk-UA" b="1" spc="5" dirty="0" smtClean="0">
                <a:latin typeface="Times New Roman" panose="02020603050405020304" pitchFamily="18" charset="0"/>
                <a:ea typeface="Times New Roman" panose="02020603050405020304" pitchFamily="18" charset="0"/>
              </a:rPr>
              <a:t>Штучний інтелект </a:t>
            </a:r>
            <a:r>
              <a:rPr lang="uk-UA" spc="5" dirty="0" smtClean="0">
                <a:latin typeface="Times New Roman" panose="02020603050405020304" pitchFamily="18" charset="0"/>
                <a:ea typeface="Times New Roman" panose="02020603050405020304" pitchFamily="18" charset="0"/>
              </a:rPr>
              <a:t>(</a:t>
            </a:r>
            <a:r>
              <a:rPr lang="uk-UA" spc="5" dirty="0" err="1" smtClean="0">
                <a:latin typeface="Times New Roman" panose="02020603050405020304" pitchFamily="18" charset="0"/>
                <a:ea typeface="Times New Roman" panose="02020603050405020304" pitchFamily="18" charset="0"/>
              </a:rPr>
              <a:t>англ</a:t>
            </a:r>
            <a:r>
              <a:rPr lang="uk-UA" spc="5" dirty="0">
                <a:latin typeface="Times New Roman" panose="02020603050405020304" pitchFamily="18" charset="0"/>
                <a:ea typeface="Times New Roman" panose="02020603050405020304" pitchFamily="18" charset="0"/>
              </a:rPr>
              <a:t>. </a:t>
            </a:r>
            <a:r>
              <a:rPr lang="es-ES" b="1" spc="5" dirty="0">
                <a:solidFill>
                  <a:srgbClr val="0070C0"/>
                </a:solidFill>
                <a:latin typeface="Times New Roman" panose="02020603050405020304" pitchFamily="18" charset="0"/>
                <a:ea typeface="Times New Roman" panose="02020603050405020304" pitchFamily="18" charset="0"/>
              </a:rPr>
              <a:t>artificial intelligence</a:t>
            </a:r>
            <a:r>
              <a:rPr lang="es-ES" spc="5" dirty="0">
                <a:latin typeface="Times New Roman" panose="02020603050405020304" pitchFamily="18" charset="0"/>
                <a:ea typeface="Times New Roman" panose="02020603050405020304" pitchFamily="18" charset="0"/>
              </a:rPr>
              <a:t>, </a:t>
            </a:r>
            <a:r>
              <a:rPr lang="es-ES" b="1" spc="5" dirty="0">
                <a:solidFill>
                  <a:srgbClr val="C00000"/>
                </a:solidFill>
                <a:latin typeface="Times New Roman" panose="02020603050405020304" pitchFamily="18" charset="0"/>
                <a:ea typeface="Times New Roman" panose="02020603050405020304" pitchFamily="18" charset="0"/>
              </a:rPr>
              <a:t>AI</a:t>
            </a:r>
            <a:r>
              <a:rPr lang="es-ES" spc="5" dirty="0">
                <a:latin typeface="Times New Roman" panose="02020603050405020304" pitchFamily="18" charset="0"/>
                <a:ea typeface="Times New Roman" panose="02020603050405020304" pitchFamily="18" charset="0"/>
              </a:rPr>
              <a:t>) — </a:t>
            </a:r>
            <a:r>
              <a:rPr lang="uk-UA" spc="5" dirty="0">
                <a:latin typeface="Times New Roman" panose="02020603050405020304" pitchFamily="18" charset="0"/>
                <a:ea typeface="Times New Roman" panose="02020603050405020304" pitchFamily="18" charset="0"/>
              </a:rPr>
              <a:t>розділ комп'ютерної </a:t>
            </a:r>
            <a:r>
              <a:rPr lang="uk-UA" spc="5" dirty="0" smtClean="0">
                <a:latin typeface="Times New Roman" panose="02020603050405020304" pitchFamily="18" charset="0"/>
                <a:ea typeface="Times New Roman" panose="02020603050405020304" pitchFamily="18" charset="0"/>
              </a:rPr>
              <a:t>лінгвістики та </a:t>
            </a:r>
            <a:r>
              <a:rPr lang="uk-UA" spc="5" dirty="0">
                <a:latin typeface="Times New Roman" panose="02020603050405020304" pitchFamily="18" charset="0"/>
                <a:ea typeface="Times New Roman" panose="02020603050405020304" pitchFamily="18" charset="0"/>
              </a:rPr>
              <a:t>інформатики, який швидко розвивається, і зосереджений на розробці </a:t>
            </a:r>
            <a:r>
              <a:rPr lang="uk-UA" b="1" spc="5" dirty="0">
                <a:solidFill>
                  <a:srgbClr val="0070C0"/>
                </a:solidFill>
                <a:latin typeface="Times New Roman" panose="02020603050405020304" pitchFamily="18" charset="0"/>
                <a:ea typeface="Times New Roman" panose="02020603050405020304" pitchFamily="18" charset="0"/>
              </a:rPr>
              <a:t>інтелектуальних машин, здатних виконувати завдання</a:t>
            </a:r>
            <a:r>
              <a:rPr lang="uk-UA" spc="5" dirty="0">
                <a:latin typeface="Times New Roman" panose="02020603050405020304" pitchFamily="18" charset="0"/>
                <a:ea typeface="Times New Roman" panose="02020603050405020304" pitchFamily="18" charset="0"/>
              </a:rPr>
              <a:t>, які зазвичай потребують людського інтелекту. </a:t>
            </a:r>
            <a:r>
              <a:rPr lang="uk-UA" spc="5" dirty="0" smtClean="0">
                <a:latin typeface="Times New Roman" panose="02020603050405020304" pitchFamily="18" charset="0"/>
                <a:ea typeface="Times New Roman" panose="02020603050405020304" pitchFamily="18" charset="0"/>
              </a:rPr>
              <a:t>Завдання </a:t>
            </a:r>
            <a:r>
              <a:rPr lang="uk-UA" spc="5" dirty="0">
                <a:latin typeface="Times New Roman" panose="02020603050405020304" pitchFamily="18" charset="0"/>
                <a:ea typeface="Times New Roman" panose="02020603050405020304" pitchFamily="18" charset="0"/>
              </a:rPr>
              <a:t>можуть варіюватися від простих дій, як-от розпізнавання мови чи зображень, до більш складних завдань, як-от ігри чи водіння автомобіля.</a:t>
            </a:r>
            <a:endParaRPr lang="uk-UA" spc="5" dirty="0" smtClean="0">
              <a:latin typeface="Times New Roman" panose="02020603050405020304" pitchFamily="18" charset="0"/>
              <a:ea typeface="Times New Roman" panose="02020603050405020304" pitchFamily="18" charset="0"/>
            </a:endParaRPr>
          </a:p>
          <a:p>
            <a:pPr marL="136525" marR="240665" indent="396875" algn="just">
              <a:spcBef>
                <a:spcPts val="1005"/>
              </a:spcBef>
              <a:spcAft>
                <a:spcPts val="0"/>
              </a:spcAft>
            </a:pPr>
            <a:r>
              <a:rPr lang="uk-UA" spc="5" dirty="0" smtClean="0">
                <a:latin typeface="Times New Roman" panose="02020603050405020304" pitchFamily="18" charset="0"/>
                <a:ea typeface="Times New Roman" panose="02020603050405020304" pitchFamily="18" charset="0"/>
              </a:rPr>
              <a:t>В </a:t>
            </a:r>
            <a:r>
              <a:rPr lang="uk-UA" dirty="0">
                <a:latin typeface="Times New Roman" panose="02020603050405020304" pitchFamily="18" charset="0"/>
                <a:ea typeface="Times New Roman" panose="02020603050405020304" pitchFamily="18" charset="0"/>
              </a:rPr>
              <a:t>останні</a:t>
            </a:r>
            <a:r>
              <a:rPr lang="uk-UA" spc="5" dirty="0">
                <a:latin typeface="Times New Roman" panose="02020603050405020304" pitchFamily="18" charset="0"/>
                <a:ea typeface="Times New Roman" panose="02020603050405020304" pitchFamily="18" charset="0"/>
              </a:rPr>
              <a:t> </a:t>
            </a:r>
            <a:r>
              <a:rPr lang="uk-UA" dirty="0">
                <a:latin typeface="Times New Roman" panose="02020603050405020304" pitchFamily="18" charset="0"/>
                <a:ea typeface="Times New Roman" panose="02020603050405020304" pitchFamily="18" charset="0"/>
              </a:rPr>
              <a:t>роки</a:t>
            </a:r>
            <a:r>
              <a:rPr lang="uk-UA" spc="5" dirty="0">
                <a:latin typeface="Times New Roman" panose="02020603050405020304" pitchFamily="18" charset="0"/>
                <a:ea typeface="Times New Roman" panose="02020603050405020304" pitchFamily="18" charset="0"/>
              </a:rPr>
              <a:t> </a:t>
            </a:r>
            <a:r>
              <a:rPr lang="uk-UA" dirty="0" err="1">
                <a:latin typeface="Times New Roman" panose="02020603050405020304" pitchFamily="18" charset="0"/>
                <a:ea typeface="Times New Roman" panose="02020603050405020304" pitchFamily="18" charset="0"/>
              </a:rPr>
              <a:t>інтенсивно</a:t>
            </a:r>
            <a:r>
              <a:rPr lang="uk-UA" spc="5" dirty="0">
                <a:latin typeface="Times New Roman" panose="02020603050405020304" pitchFamily="18" charset="0"/>
                <a:ea typeface="Times New Roman" panose="02020603050405020304" pitchFamily="18" charset="0"/>
              </a:rPr>
              <a:t> </a:t>
            </a:r>
            <a:r>
              <a:rPr lang="uk-UA" dirty="0" smtClean="0">
                <a:latin typeface="Times New Roman" panose="02020603050405020304" pitchFamily="18" charset="0"/>
                <a:ea typeface="Times New Roman" panose="02020603050405020304" pitchFamily="18" charset="0"/>
              </a:rPr>
              <a:t>розвивається напрямок</a:t>
            </a:r>
            <a:r>
              <a:rPr lang="uk-UA" spc="5" dirty="0" smtClean="0">
                <a:latin typeface="Times New Roman" panose="02020603050405020304" pitchFamily="18" charset="0"/>
                <a:ea typeface="Times New Roman" panose="02020603050405020304" pitchFamily="18" charset="0"/>
              </a:rPr>
              <a:t> </a:t>
            </a:r>
            <a:r>
              <a:rPr lang="uk-UA" dirty="0">
                <a:latin typeface="Times New Roman" panose="02020603050405020304" pitchFamily="18" charset="0"/>
                <a:ea typeface="Times New Roman" panose="02020603050405020304" pitchFamily="18" charset="0"/>
              </a:rPr>
              <a:t>робототехніки</a:t>
            </a:r>
            <a:r>
              <a:rPr lang="uk-UA" spc="-45" dirty="0">
                <a:latin typeface="Times New Roman" panose="02020603050405020304" pitchFamily="18" charset="0"/>
                <a:ea typeface="Times New Roman" panose="02020603050405020304" pitchFamily="18" charset="0"/>
              </a:rPr>
              <a:t> </a:t>
            </a:r>
            <a:r>
              <a:rPr lang="uk-UA" b="1" dirty="0">
                <a:solidFill>
                  <a:srgbClr val="C00000"/>
                </a:solidFill>
                <a:latin typeface="Times New Roman" panose="02020603050405020304" pitchFamily="18" charset="0"/>
                <a:ea typeface="Times New Roman" panose="02020603050405020304" pitchFamily="18" charset="0"/>
              </a:rPr>
              <a:t>-</a:t>
            </a:r>
            <a:r>
              <a:rPr lang="uk-UA" b="1" spc="-50" dirty="0">
                <a:solidFill>
                  <a:srgbClr val="C00000"/>
                </a:solidFill>
                <a:latin typeface="Times New Roman" panose="02020603050405020304" pitchFamily="18" charset="0"/>
                <a:ea typeface="Times New Roman" panose="02020603050405020304" pitchFamily="18" charset="0"/>
              </a:rPr>
              <a:t> </a:t>
            </a:r>
            <a:r>
              <a:rPr lang="uk-UA" b="1" dirty="0">
                <a:solidFill>
                  <a:srgbClr val="C00000"/>
                </a:solidFill>
                <a:latin typeface="Times New Roman" panose="02020603050405020304" pitchFamily="18" charset="0"/>
                <a:ea typeface="Times New Roman" panose="02020603050405020304" pitchFamily="18" charset="0"/>
              </a:rPr>
              <a:t>ройова</a:t>
            </a:r>
            <a:r>
              <a:rPr lang="uk-UA" b="1" spc="-55" dirty="0">
                <a:solidFill>
                  <a:srgbClr val="C00000"/>
                </a:solidFill>
                <a:latin typeface="Times New Roman" panose="02020603050405020304" pitchFamily="18" charset="0"/>
                <a:ea typeface="Times New Roman" panose="02020603050405020304" pitchFamily="18" charset="0"/>
              </a:rPr>
              <a:t> </a:t>
            </a:r>
            <a:r>
              <a:rPr lang="uk-UA" b="1" dirty="0">
                <a:solidFill>
                  <a:srgbClr val="C00000"/>
                </a:solidFill>
                <a:latin typeface="Times New Roman" panose="02020603050405020304" pitchFamily="18" charset="0"/>
                <a:ea typeface="Times New Roman" panose="02020603050405020304" pitchFamily="18" charset="0"/>
              </a:rPr>
              <a:t>робототехніка</a:t>
            </a:r>
            <a:r>
              <a:rPr lang="uk-UA" dirty="0">
                <a:latin typeface="Times New Roman" panose="02020603050405020304" pitchFamily="18" charset="0"/>
                <a:ea typeface="Times New Roman" panose="02020603050405020304" pitchFamily="18" charset="0"/>
              </a:rPr>
              <a:t>.</a:t>
            </a:r>
            <a:r>
              <a:rPr lang="uk-UA" spc="-60" dirty="0">
                <a:latin typeface="Times New Roman" panose="02020603050405020304" pitchFamily="18" charset="0"/>
                <a:ea typeface="Times New Roman" panose="02020603050405020304" pitchFamily="18" charset="0"/>
              </a:rPr>
              <a:t> </a:t>
            </a:r>
            <a:r>
              <a:rPr lang="uk-UA" dirty="0">
                <a:latin typeface="Times New Roman" panose="02020603050405020304" pitchFamily="18" charset="0"/>
                <a:ea typeface="Times New Roman" panose="02020603050405020304" pitchFamily="18" charset="0"/>
              </a:rPr>
              <a:t>Загальну</a:t>
            </a:r>
            <a:r>
              <a:rPr lang="uk-UA" spc="-60" dirty="0">
                <a:latin typeface="Times New Roman" panose="02020603050405020304" pitchFamily="18" charset="0"/>
                <a:ea typeface="Times New Roman" panose="02020603050405020304" pitchFamily="18" charset="0"/>
              </a:rPr>
              <a:t> </a:t>
            </a:r>
            <a:r>
              <a:rPr lang="uk-UA" dirty="0">
                <a:latin typeface="Times New Roman" panose="02020603050405020304" pitchFamily="18" charset="0"/>
                <a:ea typeface="Times New Roman" panose="02020603050405020304" pitchFamily="18" charset="0"/>
              </a:rPr>
              <a:t>ідею</a:t>
            </a:r>
            <a:r>
              <a:rPr lang="uk-UA" spc="-45" dirty="0">
                <a:latin typeface="Times New Roman" panose="02020603050405020304" pitchFamily="18" charset="0"/>
                <a:ea typeface="Times New Roman" panose="02020603050405020304" pitchFamily="18" charset="0"/>
              </a:rPr>
              <a:t> </a:t>
            </a:r>
            <a:r>
              <a:rPr lang="uk-UA" dirty="0">
                <a:latin typeface="Times New Roman" panose="02020603050405020304" pitchFamily="18" charset="0"/>
                <a:ea typeface="Times New Roman" panose="02020603050405020304" pitchFamily="18" charset="0"/>
              </a:rPr>
              <a:t>цього</a:t>
            </a:r>
            <a:r>
              <a:rPr lang="uk-UA" spc="-50" dirty="0">
                <a:latin typeface="Times New Roman" panose="02020603050405020304" pitchFamily="18" charset="0"/>
                <a:ea typeface="Times New Roman" panose="02020603050405020304" pitchFamily="18" charset="0"/>
              </a:rPr>
              <a:t> </a:t>
            </a:r>
            <a:r>
              <a:rPr lang="uk-UA" dirty="0">
                <a:latin typeface="Times New Roman" panose="02020603050405020304" pitchFamily="18" charset="0"/>
                <a:ea typeface="Times New Roman" panose="02020603050405020304" pitchFamily="18" charset="0"/>
              </a:rPr>
              <a:t>напрямку</a:t>
            </a:r>
            <a:r>
              <a:rPr lang="uk-UA" spc="-390" dirty="0">
                <a:latin typeface="Times New Roman" panose="02020603050405020304" pitchFamily="18" charset="0"/>
                <a:ea typeface="Times New Roman" panose="02020603050405020304" pitchFamily="18" charset="0"/>
              </a:rPr>
              <a:t> </a:t>
            </a:r>
            <a:r>
              <a:rPr lang="uk-UA" dirty="0">
                <a:latin typeface="Times New Roman" panose="02020603050405020304" pitchFamily="18" charset="0"/>
                <a:ea typeface="Times New Roman" panose="02020603050405020304" pitchFamily="18" charset="0"/>
              </a:rPr>
              <a:t>можна</a:t>
            </a:r>
            <a:r>
              <a:rPr lang="uk-UA" spc="5" dirty="0">
                <a:latin typeface="Times New Roman" panose="02020603050405020304" pitchFamily="18" charset="0"/>
                <a:ea typeface="Times New Roman" panose="02020603050405020304" pitchFamily="18" charset="0"/>
              </a:rPr>
              <a:t> </a:t>
            </a:r>
            <a:r>
              <a:rPr lang="uk-UA" dirty="0">
                <a:latin typeface="Times New Roman" panose="02020603050405020304" pitchFamily="18" charset="0"/>
                <a:ea typeface="Times New Roman" panose="02020603050405020304" pitchFamily="18" charset="0"/>
              </a:rPr>
              <a:t>сформулювати</a:t>
            </a:r>
            <a:r>
              <a:rPr lang="uk-UA" spc="5" dirty="0">
                <a:latin typeface="Times New Roman" panose="02020603050405020304" pitchFamily="18" charset="0"/>
                <a:ea typeface="Times New Roman" panose="02020603050405020304" pitchFamily="18" charset="0"/>
              </a:rPr>
              <a:t> </a:t>
            </a:r>
            <a:r>
              <a:rPr lang="uk-UA" dirty="0">
                <a:latin typeface="Times New Roman" panose="02020603050405020304" pitchFamily="18" charset="0"/>
                <a:ea typeface="Times New Roman" panose="02020603050405020304" pitchFamily="18" charset="0"/>
              </a:rPr>
              <a:t>таким</a:t>
            </a:r>
            <a:r>
              <a:rPr lang="uk-UA" spc="5" dirty="0">
                <a:latin typeface="Times New Roman" panose="02020603050405020304" pitchFamily="18" charset="0"/>
                <a:ea typeface="Times New Roman" panose="02020603050405020304" pitchFamily="18" charset="0"/>
              </a:rPr>
              <a:t> </a:t>
            </a:r>
            <a:r>
              <a:rPr lang="uk-UA" dirty="0">
                <a:latin typeface="Times New Roman" panose="02020603050405020304" pitchFamily="18" charset="0"/>
                <a:ea typeface="Times New Roman" panose="02020603050405020304" pitchFamily="18" charset="0"/>
              </a:rPr>
              <a:t>чином:</a:t>
            </a:r>
            <a:r>
              <a:rPr lang="uk-UA" spc="5" dirty="0">
                <a:latin typeface="Times New Roman" panose="02020603050405020304" pitchFamily="18" charset="0"/>
                <a:ea typeface="Times New Roman" panose="02020603050405020304" pitchFamily="18" charset="0"/>
              </a:rPr>
              <a:t> </a:t>
            </a:r>
            <a:r>
              <a:rPr lang="uk-UA" dirty="0">
                <a:latin typeface="Times New Roman" panose="02020603050405020304" pitchFamily="18" charset="0"/>
                <a:ea typeface="Times New Roman" panose="02020603050405020304" pitchFamily="18" charset="0"/>
              </a:rPr>
              <a:t>деякі</a:t>
            </a:r>
            <a:r>
              <a:rPr lang="uk-UA" spc="5" dirty="0">
                <a:latin typeface="Times New Roman" panose="02020603050405020304" pitchFamily="18" charset="0"/>
                <a:ea typeface="Times New Roman" panose="02020603050405020304" pitchFamily="18" charset="0"/>
              </a:rPr>
              <a:t> </a:t>
            </a:r>
            <a:r>
              <a:rPr lang="uk-UA" dirty="0">
                <a:latin typeface="Times New Roman" panose="02020603050405020304" pitchFamily="18" charset="0"/>
                <a:ea typeface="Times New Roman" panose="02020603050405020304" pitchFamily="18" charset="0"/>
              </a:rPr>
              <a:t>завдання</a:t>
            </a:r>
            <a:r>
              <a:rPr lang="uk-UA" spc="5" dirty="0">
                <a:latin typeface="Times New Roman" panose="02020603050405020304" pitchFamily="18" charset="0"/>
                <a:ea typeface="Times New Roman" panose="02020603050405020304" pitchFamily="18" charset="0"/>
              </a:rPr>
              <a:t> </a:t>
            </a:r>
            <a:r>
              <a:rPr lang="uk-UA" dirty="0">
                <a:latin typeface="Times New Roman" panose="02020603050405020304" pitchFamily="18" charset="0"/>
                <a:ea typeface="Times New Roman" panose="02020603050405020304" pitchFamily="18" charset="0"/>
              </a:rPr>
              <a:t>може</a:t>
            </a:r>
            <a:r>
              <a:rPr lang="uk-UA" spc="5" dirty="0">
                <a:latin typeface="Times New Roman" panose="02020603050405020304" pitchFamily="18" charset="0"/>
                <a:ea typeface="Times New Roman" panose="02020603050405020304" pitchFamily="18" charset="0"/>
              </a:rPr>
              <a:t> </a:t>
            </a:r>
            <a:r>
              <a:rPr lang="uk-UA" dirty="0">
                <a:latin typeface="Times New Roman" panose="02020603050405020304" pitchFamily="18" charset="0"/>
                <a:ea typeface="Times New Roman" panose="02020603050405020304" pitchFamily="18" charset="0"/>
              </a:rPr>
              <a:t>краще</a:t>
            </a:r>
            <a:r>
              <a:rPr lang="uk-UA" spc="5" dirty="0">
                <a:latin typeface="Times New Roman" panose="02020603050405020304" pitchFamily="18" charset="0"/>
                <a:ea typeface="Times New Roman" panose="02020603050405020304" pitchFamily="18" charset="0"/>
              </a:rPr>
              <a:t> </a:t>
            </a:r>
            <a:r>
              <a:rPr lang="uk-UA" dirty="0">
                <a:latin typeface="Times New Roman" panose="02020603050405020304" pitchFamily="18" charset="0"/>
                <a:ea typeface="Times New Roman" panose="02020603050405020304" pitchFamily="18" charset="0"/>
              </a:rPr>
              <a:t>вирішувати</a:t>
            </a:r>
            <a:r>
              <a:rPr lang="uk-UA" spc="5" dirty="0">
                <a:latin typeface="Times New Roman" panose="02020603050405020304" pitchFamily="18" charset="0"/>
                <a:ea typeface="Times New Roman" panose="02020603050405020304" pitchFamily="18" charset="0"/>
              </a:rPr>
              <a:t> </a:t>
            </a:r>
            <a:r>
              <a:rPr lang="uk-UA" dirty="0">
                <a:latin typeface="Times New Roman" panose="02020603050405020304" pitchFamily="18" charset="0"/>
                <a:ea typeface="Times New Roman" panose="02020603050405020304" pitchFamily="18" charset="0"/>
              </a:rPr>
              <a:t>не</a:t>
            </a:r>
            <a:r>
              <a:rPr lang="uk-UA" spc="5" dirty="0">
                <a:latin typeface="Times New Roman" panose="02020603050405020304" pitchFamily="18" charset="0"/>
                <a:ea typeface="Times New Roman" panose="02020603050405020304" pitchFamily="18" charset="0"/>
              </a:rPr>
              <a:t> </a:t>
            </a:r>
            <a:r>
              <a:rPr lang="uk-UA" dirty="0">
                <a:latin typeface="Times New Roman" panose="02020603050405020304" pitchFamily="18" charset="0"/>
                <a:ea typeface="Times New Roman" panose="02020603050405020304" pitchFamily="18" charset="0"/>
              </a:rPr>
              <a:t>один</a:t>
            </a:r>
            <a:r>
              <a:rPr lang="uk-UA" spc="5" dirty="0">
                <a:latin typeface="Times New Roman" panose="02020603050405020304" pitchFamily="18" charset="0"/>
                <a:ea typeface="Times New Roman" panose="02020603050405020304" pitchFamily="18" charset="0"/>
              </a:rPr>
              <a:t> </a:t>
            </a:r>
            <a:r>
              <a:rPr lang="uk-UA" dirty="0">
                <a:latin typeface="Times New Roman" panose="02020603050405020304" pitchFamily="18" charset="0"/>
                <a:ea typeface="Times New Roman" panose="02020603050405020304" pitchFamily="18" charset="0"/>
              </a:rPr>
              <a:t>великий</a:t>
            </a:r>
            <a:r>
              <a:rPr lang="uk-UA" spc="5" dirty="0">
                <a:latin typeface="Times New Roman" panose="02020603050405020304" pitchFamily="18" charset="0"/>
                <a:ea typeface="Times New Roman" panose="02020603050405020304" pitchFamily="18" charset="0"/>
              </a:rPr>
              <a:t> </a:t>
            </a:r>
            <a:r>
              <a:rPr lang="uk-UA" dirty="0">
                <a:latin typeface="Times New Roman" panose="02020603050405020304" pitchFamily="18" charset="0"/>
                <a:ea typeface="Times New Roman" panose="02020603050405020304" pitchFamily="18" charset="0"/>
              </a:rPr>
              <a:t>і</a:t>
            </a:r>
            <a:r>
              <a:rPr lang="uk-UA" spc="5" dirty="0">
                <a:latin typeface="Times New Roman" panose="02020603050405020304" pitchFamily="18" charset="0"/>
                <a:ea typeface="Times New Roman" panose="02020603050405020304" pitchFamily="18" charset="0"/>
              </a:rPr>
              <a:t> </a:t>
            </a:r>
            <a:r>
              <a:rPr lang="uk-UA" dirty="0">
                <a:latin typeface="Times New Roman" panose="02020603050405020304" pitchFamily="18" charset="0"/>
                <a:ea typeface="Times New Roman" panose="02020603050405020304" pitchFamily="18" charset="0"/>
              </a:rPr>
              <a:t>складний</a:t>
            </a:r>
            <a:r>
              <a:rPr lang="uk-UA" spc="5" dirty="0">
                <a:latin typeface="Times New Roman" panose="02020603050405020304" pitchFamily="18" charset="0"/>
                <a:ea typeface="Times New Roman" panose="02020603050405020304" pitchFamily="18" charset="0"/>
              </a:rPr>
              <a:t> </a:t>
            </a:r>
            <a:r>
              <a:rPr lang="uk-UA" dirty="0">
                <a:latin typeface="Times New Roman" panose="02020603050405020304" pitchFamily="18" charset="0"/>
                <a:ea typeface="Times New Roman" panose="02020603050405020304" pitchFamily="18" charset="0"/>
              </a:rPr>
              <a:t>робот,</a:t>
            </a:r>
            <a:r>
              <a:rPr lang="uk-UA" spc="5" dirty="0">
                <a:latin typeface="Times New Roman" panose="02020603050405020304" pitchFamily="18" charset="0"/>
                <a:ea typeface="Times New Roman" panose="02020603050405020304" pitchFamily="18" charset="0"/>
              </a:rPr>
              <a:t> </a:t>
            </a:r>
            <a:r>
              <a:rPr lang="uk-UA" dirty="0">
                <a:latin typeface="Times New Roman" panose="02020603050405020304" pitchFamily="18" charset="0"/>
                <a:ea typeface="Times New Roman" panose="02020603050405020304" pitchFamily="18" charset="0"/>
              </a:rPr>
              <a:t>а</a:t>
            </a:r>
            <a:r>
              <a:rPr lang="uk-UA" spc="5" dirty="0">
                <a:latin typeface="Times New Roman" panose="02020603050405020304" pitchFamily="18" charset="0"/>
                <a:ea typeface="Times New Roman" panose="02020603050405020304" pitchFamily="18" charset="0"/>
              </a:rPr>
              <a:t> </a:t>
            </a:r>
            <a:r>
              <a:rPr lang="uk-UA" dirty="0">
                <a:latin typeface="Times New Roman" panose="02020603050405020304" pitchFamily="18" charset="0"/>
                <a:ea typeface="Times New Roman" panose="02020603050405020304" pitchFamily="18" charset="0"/>
              </a:rPr>
              <a:t>велика</a:t>
            </a:r>
            <a:r>
              <a:rPr lang="uk-UA" spc="5" dirty="0">
                <a:latin typeface="Times New Roman" panose="02020603050405020304" pitchFamily="18" charset="0"/>
                <a:ea typeface="Times New Roman" panose="02020603050405020304" pitchFamily="18" charset="0"/>
              </a:rPr>
              <a:t> </a:t>
            </a:r>
            <a:r>
              <a:rPr lang="uk-UA" dirty="0">
                <a:latin typeface="Times New Roman" panose="02020603050405020304" pitchFamily="18" charset="0"/>
                <a:ea typeface="Times New Roman" panose="02020603050405020304" pitchFamily="18" charset="0"/>
              </a:rPr>
              <a:t>кількість</a:t>
            </a:r>
            <a:r>
              <a:rPr lang="uk-UA" spc="-385" dirty="0">
                <a:latin typeface="Times New Roman" panose="02020603050405020304" pitchFamily="18" charset="0"/>
                <a:ea typeface="Times New Roman" panose="02020603050405020304" pitchFamily="18" charset="0"/>
              </a:rPr>
              <a:t> </a:t>
            </a:r>
            <a:r>
              <a:rPr lang="uk-UA" dirty="0">
                <a:latin typeface="Times New Roman" panose="02020603050405020304" pitchFamily="18" charset="0"/>
                <a:ea typeface="Times New Roman" panose="02020603050405020304" pitchFamily="18" charset="0"/>
              </a:rPr>
              <a:t>маленьких</a:t>
            </a:r>
            <a:r>
              <a:rPr lang="uk-UA" spc="5" dirty="0">
                <a:latin typeface="Times New Roman" panose="02020603050405020304" pitchFamily="18" charset="0"/>
                <a:ea typeface="Times New Roman" panose="02020603050405020304" pitchFamily="18" charset="0"/>
              </a:rPr>
              <a:t> </a:t>
            </a:r>
            <a:r>
              <a:rPr lang="uk-UA" dirty="0">
                <a:latin typeface="Times New Roman" panose="02020603050405020304" pitchFamily="18" charset="0"/>
                <a:ea typeface="Times New Roman" panose="02020603050405020304" pitchFamily="18" charset="0"/>
              </a:rPr>
              <a:t>і</a:t>
            </a:r>
            <a:r>
              <a:rPr lang="uk-UA" spc="5" dirty="0">
                <a:latin typeface="Times New Roman" panose="02020603050405020304" pitchFamily="18" charset="0"/>
                <a:ea typeface="Times New Roman" panose="02020603050405020304" pitchFamily="18" charset="0"/>
              </a:rPr>
              <a:t> </a:t>
            </a:r>
            <a:r>
              <a:rPr lang="uk-UA" dirty="0">
                <a:latin typeface="Times New Roman" panose="02020603050405020304" pitchFamily="18" charset="0"/>
                <a:ea typeface="Times New Roman" panose="02020603050405020304" pitchFamily="18" charset="0"/>
              </a:rPr>
              <a:t>простих</a:t>
            </a:r>
            <a:r>
              <a:rPr lang="uk-UA" spc="5" dirty="0">
                <a:latin typeface="Times New Roman" panose="02020603050405020304" pitchFamily="18" charset="0"/>
                <a:ea typeface="Times New Roman" panose="02020603050405020304" pitchFamily="18" charset="0"/>
              </a:rPr>
              <a:t> </a:t>
            </a:r>
            <a:r>
              <a:rPr lang="uk-UA" dirty="0">
                <a:latin typeface="Times New Roman" panose="02020603050405020304" pitchFamily="18" charset="0"/>
                <a:ea typeface="Times New Roman" panose="02020603050405020304" pitchFamily="18" charset="0"/>
              </a:rPr>
              <a:t>роботів,</a:t>
            </a:r>
            <a:r>
              <a:rPr lang="uk-UA" spc="5" dirty="0">
                <a:latin typeface="Times New Roman" panose="02020603050405020304" pitchFamily="18" charset="0"/>
                <a:ea typeface="Times New Roman" panose="02020603050405020304" pitchFamily="18" charset="0"/>
              </a:rPr>
              <a:t> </a:t>
            </a:r>
            <a:r>
              <a:rPr lang="uk-UA" dirty="0">
                <a:latin typeface="Times New Roman" panose="02020603050405020304" pitchFamily="18" charset="0"/>
                <a:ea typeface="Times New Roman" panose="02020603050405020304" pitchFamily="18" charset="0"/>
              </a:rPr>
              <a:t>здатних</a:t>
            </a:r>
            <a:r>
              <a:rPr lang="uk-UA" spc="5" dirty="0">
                <a:latin typeface="Times New Roman" panose="02020603050405020304" pitchFamily="18" charset="0"/>
                <a:ea typeface="Times New Roman" panose="02020603050405020304" pitchFamily="18" charset="0"/>
              </a:rPr>
              <a:t> </a:t>
            </a:r>
            <a:r>
              <a:rPr lang="uk-UA" dirty="0">
                <a:latin typeface="Times New Roman" panose="02020603050405020304" pitchFamily="18" charset="0"/>
                <a:ea typeface="Times New Roman" panose="02020603050405020304" pitchFamily="18" charset="0"/>
              </a:rPr>
              <a:t>діяти</a:t>
            </a:r>
            <a:r>
              <a:rPr lang="uk-UA" spc="5" dirty="0">
                <a:latin typeface="Times New Roman" panose="02020603050405020304" pitchFamily="18" charset="0"/>
                <a:ea typeface="Times New Roman" panose="02020603050405020304" pitchFamily="18" charset="0"/>
              </a:rPr>
              <a:t> </a:t>
            </a:r>
            <a:r>
              <a:rPr lang="uk-UA" dirty="0">
                <a:latin typeface="Times New Roman" panose="02020603050405020304" pitchFamily="18" charset="0"/>
                <a:ea typeface="Times New Roman" panose="02020603050405020304" pitchFamily="18" charset="0"/>
              </a:rPr>
              <a:t>узгоджено.</a:t>
            </a:r>
            <a:r>
              <a:rPr lang="uk-UA" spc="5" dirty="0">
                <a:latin typeface="Times New Roman" panose="02020603050405020304" pitchFamily="18" charset="0"/>
                <a:ea typeface="Times New Roman" panose="02020603050405020304" pitchFamily="18" charset="0"/>
              </a:rPr>
              <a:t> </a:t>
            </a:r>
            <a:r>
              <a:rPr lang="uk-UA" dirty="0">
                <a:latin typeface="Times New Roman" panose="02020603050405020304" pitchFamily="18" charset="0"/>
                <a:ea typeface="Times New Roman" panose="02020603050405020304" pitchFamily="18" charset="0"/>
              </a:rPr>
              <a:t>Іншими</a:t>
            </a:r>
            <a:r>
              <a:rPr lang="uk-UA" spc="5" dirty="0">
                <a:latin typeface="Times New Roman" panose="02020603050405020304" pitchFamily="18" charset="0"/>
                <a:ea typeface="Times New Roman" panose="02020603050405020304" pitchFamily="18" charset="0"/>
              </a:rPr>
              <a:t> </a:t>
            </a:r>
            <a:r>
              <a:rPr lang="uk-UA" dirty="0">
                <a:latin typeface="Times New Roman" panose="02020603050405020304" pitchFamily="18" charset="0"/>
                <a:ea typeface="Times New Roman" panose="02020603050405020304" pitchFamily="18" charset="0"/>
              </a:rPr>
              <a:t>словами</a:t>
            </a:r>
            <a:r>
              <a:rPr lang="uk-UA" spc="5" dirty="0">
                <a:latin typeface="Times New Roman" panose="02020603050405020304" pitchFamily="18" charset="0"/>
                <a:ea typeface="Times New Roman" panose="02020603050405020304" pitchFamily="18" charset="0"/>
              </a:rPr>
              <a:t> </a:t>
            </a:r>
            <a:r>
              <a:rPr lang="uk-UA" dirty="0">
                <a:latin typeface="Times New Roman" panose="02020603050405020304" pitchFamily="18" charset="0"/>
                <a:ea typeface="Times New Roman" panose="02020603050405020304" pitchFamily="18" charset="0"/>
              </a:rPr>
              <a:t>можна</a:t>
            </a:r>
            <a:r>
              <a:rPr lang="uk-UA" spc="5" dirty="0">
                <a:latin typeface="Times New Roman" panose="02020603050405020304" pitchFamily="18" charset="0"/>
                <a:ea typeface="Times New Roman" panose="02020603050405020304" pitchFamily="18" charset="0"/>
              </a:rPr>
              <a:t> </a:t>
            </a:r>
            <a:r>
              <a:rPr lang="uk-UA" dirty="0">
                <a:latin typeface="Times New Roman" panose="02020603050405020304" pitchFamily="18" charset="0"/>
                <a:ea typeface="Times New Roman" panose="02020603050405020304" pitchFamily="18" charset="0"/>
              </a:rPr>
              <a:t>сказати,</a:t>
            </a:r>
            <a:r>
              <a:rPr lang="uk-UA" spc="5" dirty="0">
                <a:latin typeface="Times New Roman" panose="02020603050405020304" pitchFamily="18" charset="0"/>
                <a:ea typeface="Times New Roman" panose="02020603050405020304" pitchFamily="18" charset="0"/>
              </a:rPr>
              <a:t> </a:t>
            </a:r>
            <a:r>
              <a:rPr lang="uk-UA" dirty="0">
                <a:latin typeface="Times New Roman" panose="02020603050405020304" pitchFamily="18" charset="0"/>
                <a:ea typeface="Times New Roman" panose="02020603050405020304" pitchFamily="18" charset="0"/>
              </a:rPr>
              <a:t>що</a:t>
            </a:r>
            <a:r>
              <a:rPr lang="uk-UA" spc="5" dirty="0">
                <a:latin typeface="Times New Roman" panose="02020603050405020304" pitchFamily="18" charset="0"/>
                <a:ea typeface="Times New Roman" panose="02020603050405020304" pitchFamily="18" charset="0"/>
              </a:rPr>
              <a:t> </a:t>
            </a:r>
            <a:r>
              <a:rPr lang="uk-UA" b="1" dirty="0">
                <a:solidFill>
                  <a:srgbClr val="0070C0"/>
                </a:solidFill>
                <a:latin typeface="Times New Roman" panose="02020603050405020304" pitchFamily="18" charset="0"/>
                <a:ea typeface="Times New Roman" panose="02020603050405020304" pitchFamily="18" charset="0"/>
              </a:rPr>
              <a:t>розвинений</a:t>
            </a:r>
            <a:r>
              <a:rPr lang="uk-UA" b="1" spc="5" dirty="0">
                <a:solidFill>
                  <a:srgbClr val="0070C0"/>
                </a:solidFill>
                <a:latin typeface="Times New Roman" panose="02020603050405020304" pitchFamily="18" charset="0"/>
                <a:ea typeface="Times New Roman" panose="02020603050405020304" pitchFamily="18" charset="0"/>
              </a:rPr>
              <a:t> </a:t>
            </a:r>
            <a:r>
              <a:rPr lang="uk-UA" b="1" dirty="0">
                <a:solidFill>
                  <a:srgbClr val="0070C0"/>
                </a:solidFill>
                <a:latin typeface="Times New Roman" panose="02020603050405020304" pitchFamily="18" charset="0"/>
                <a:ea typeface="Times New Roman" panose="02020603050405020304" pitchFamily="18" charset="0"/>
              </a:rPr>
              <a:t>рій</a:t>
            </a:r>
            <a:r>
              <a:rPr lang="uk-UA" b="1" spc="5" dirty="0">
                <a:solidFill>
                  <a:srgbClr val="0070C0"/>
                </a:solidFill>
                <a:latin typeface="Times New Roman" panose="02020603050405020304" pitchFamily="18" charset="0"/>
                <a:ea typeface="Times New Roman" panose="02020603050405020304" pitchFamily="18" charset="0"/>
              </a:rPr>
              <a:t> </a:t>
            </a:r>
            <a:r>
              <a:rPr lang="uk-UA" dirty="0">
                <a:latin typeface="Times New Roman" panose="02020603050405020304" pitchFamily="18" charset="0"/>
                <a:ea typeface="Times New Roman" panose="02020603050405020304" pitchFamily="18" charset="0"/>
              </a:rPr>
              <a:t>представляє</a:t>
            </a:r>
            <a:r>
              <a:rPr lang="uk-UA" spc="5" dirty="0">
                <a:latin typeface="Times New Roman" panose="02020603050405020304" pitchFamily="18" charset="0"/>
                <a:ea typeface="Times New Roman" panose="02020603050405020304" pitchFamily="18" charset="0"/>
              </a:rPr>
              <a:t> </a:t>
            </a:r>
            <a:r>
              <a:rPr lang="uk-UA" dirty="0">
                <a:latin typeface="Times New Roman" panose="02020603050405020304" pitchFamily="18" charset="0"/>
                <a:ea typeface="Times New Roman" panose="02020603050405020304" pitchFamily="18" charset="0"/>
              </a:rPr>
              <a:t>собою</a:t>
            </a:r>
            <a:r>
              <a:rPr lang="uk-UA" spc="5" dirty="0">
                <a:latin typeface="Times New Roman" panose="02020603050405020304" pitchFamily="18" charset="0"/>
                <a:ea typeface="Times New Roman" panose="02020603050405020304" pitchFamily="18" charset="0"/>
              </a:rPr>
              <a:t> </a:t>
            </a:r>
            <a:r>
              <a:rPr lang="uk-UA" dirty="0">
                <a:latin typeface="Times New Roman" panose="02020603050405020304" pitchFamily="18" charset="0"/>
                <a:ea typeface="Times New Roman" panose="02020603050405020304" pitchFamily="18" charset="0"/>
              </a:rPr>
              <a:t>колективний</a:t>
            </a:r>
            <a:r>
              <a:rPr lang="uk-UA" spc="-5" dirty="0">
                <a:latin typeface="Times New Roman" panose="02020603050405020304" pitchFamily="18" charset="0"/>
                <a:ea typeface="Times New Roman" panose="02020603050405020304" pitchFamily="18" charset="0"/>
              </a:rPr>
              <a:t> </a:t>
            </a:r>
            <a:r>
              <a:rPr lang="uk-UA" b="1" dirty="0">
                <a:solidFill>
                  <a:srgbClr val="C00000"/>
                </a:solidFill>
                <a:latin typeface="Times New Roman" panose="02020603050405020304" pitchFamily="18" charset="0"/>
                <a:ea typeface="Times New Roman" panose="02020603050405020304" pitchFamily="18" charset="0"/>
              </a:rPr>
              <a:t>штучний</a:t>
            </a:r>
            <a:r>
              <a:rPr lang="uk-UA" b="1" spc="-5" dirty="0">
                <a:solidFill>
                  <a:srgbClr val="C00000"/>
                </a:solidFill>
                <a:latin typeface="Times New Roman" panose="02020603050405020304" pitchFamily="18" charset="0"/>
                <a:ea typeface="Times New Roman" panose="02020603050405020304" pitchFamily="18" charset="0"/>
              </a:rPr>
              <a:t> </a:t>
            </a:r>
            <a:r>
              <a:rPr lang="uk-UA" b="1" dirty="0" smtClean="0">
                <a:solidFill>
                  <a:srgbClr val="C00000"/>
                </a:solidFill>
                <a:latin typeface="Times New Roman" panose="02020603050405020304" pitchFamily="18" charset="0"/>
                <a:ea typeface="Times New Roman" panose="02020603050405020304" pitchFamily="18" charset="0"/>
              </a:rPr>
              <a:t>інтелект</a:t>
            </a:r>
            <a:r>
              <a:rPr lang="uk-UA" b="1" dirty="0" smtClean="0">
                <a:solidFill>
                  <a:srgbClr val="0070C0"/>
                </a:solidFill>
                <a:latin typeface="Times New Roman" panose="02020603050405020304" pitchFamily="18" charset="0"/>
                <a:ea typeface="Times New Roman" panose="02020603050405020304" pitchFamily="18" charset="0"/>
              </a:rPr>
              <a:t>.</a:t>
            </a:r>
            <a:endParaRPr kumimoji="0" lang="uk-UA" b="1" dirty="0">
              <a:solidFill>
                <a:srgbClr val="0070C0"/>
              </a:solidFill>
              <a:latin typeface="Times New Roman"/>
              <a:cs typeface="Times New Roman"/>
            </a:endParaRPr>
          </a:p>
        </p:txBody>
      </p:sp>
      <p:sp>
        <p:nvSpPr>
          <p:cNvPr id="5" name="Прямоугольник 4"/>
          <p:cNvSpPr/>
          <p:nvPr/>
        </p:nvSpPr>
        <p:spPr>
          <a:xfrm>
            <a:off x="834303" y="228600"/>
            <a:ext cx="7602402" cy="523220"/>
          </a:xfrm>
          <a:prstGeom prst="rect">
            <a:avLst/>
          </a:prstGeom>
        </p:spPr>
        <p:txBody>
          <a:bodyPr wrap="none">
            <a:spAutoFit/>
          </a:bodyPr>
          <a:lstStyle/>
          <a:p>
            <a:pPr marL="134620" marR="237490" lvl="0">
              <a:spcAft>
                <a:spcPts val="0"/>
              </a:spcAft>
            </a:pPr>
            <a:r>
              <a:rPr lang="uk-UA" sz="2800" b="1" dirty="0" smtClean="0">
                <a:solidFill>
                  <a:srgbClr val="C00000"/>
                </a:solidFill>
                <a:ea typeface="Times New Roman" panose="02020603050405020304" pitchFamily="18" charset="0"/>
              </a:rPr>
              <a:t>1. </a:t>
            </a:r>
            <a:r>
              <a:rPr lang="uk-UA" sz="2800" b="1" dirty="0">
                <a:solidFill>
                  <a:srgbClr val="C00000"/>
                </a:solidFill>
                <a:ea typeface="Times New Roman" panose="02020603050405020304" pitchFamily="18" charset="0"/>
              </a:rPr>
              <a:t>Загальні положення штучного інтелекту </a:t>
            </a:r>
            <a:endParaRPr lang="uk-UA" sz="2800" dirty="0">
              <a:solidFill>
                <a:prstClr val="black"/>
              </a:solidFill>
              <a:ea typeface="Times New Roman" panose="02020603050405020304" pitchFamily="18" charset="0"/>
            </a:endParaRPr>
          </a:p>
        </p:txBody>
      </p:sp>
    </p:spTree>
    <p:extLst>
      <p:ext uri="{BB962C8B-B14F-4D97-AF65-F5344CB8AC3E}">
        <p14:creationId xmlns:p14="http://schemas.microsoft.com/office/powerpoint/2010/main" val="27724332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Прямоугольник 6"/>
          <p:cNvSpPr/>
          <p:nvPr/>
        </p:nvSpPr>
        <p:spPr>
          <a:xfrm>
            <a:off x="457200" y="152400"/>
            <a:ext cx="4343400" cy="1938992"/>
          </a:xfrm>
          <a:prstGeom prst="rect">
            <a:avLst/>
          </a:prstGeom>
        </p:spPr>
        <p:txBody>
          <a:bodyPr wrap="square">
            <a:spAutoFit/>
          </a:bodyPr>
          <a:lstStyle/>
          <a:p>
            <a:pPr lvl="0" indent="355600">
              <a:spcAft>
                <a:spcPts val="0"/>
              </a:spcAft>
            </a:pPr>
            <a:r>
              <a:rPr lang="uk-UA" b="1" dirty="0" smtClean="0">
                <a:solidFill>
                  <a:schemeClr val="accent6">
                    <a:lumMod val="75000"/>
                  </a:schemeClr>
                </a:solidFill>
                <a:ea typeface="Calibri" panose="020F0502020204030204" pitchFamily="34" charset="0"/>
                <a:cs typeface="Times New Roman" panose="02020603050405020304" pitchFamily="18" charset="0"/>
              </a:rPr>
              <a:t>Призначення </a:t>
            </a:r>
            <a:r>
              <a:rPr lang="uk-UA" b="1" dirty="0">
                <a:solidFill>
                  <a:schemeClr val="accent6">
                    <a:lumMod val="75000"/>
                  </a:schemeClr>
                </a:solidFill>
                <a:ea typeface="Calibri" panose="020F0502020204030204" pitchFamily="34" charset="0"/>
                <a:cs typeface="Times New Roman" panose="02020603050405020304" pitchFamily="18" charset="0"/>
              </a:rPr>
              <a:t>технологій АІ в напрямку генерації </a:t>
            </a:r>
            <a:r>
              <a:rPr lang="uk-UA" b="1" dirty="0" smtClean="0">
                <a:solidFill>
                  <a:schemeClr val="accent6">
                    <a:lumMod val="75000"/>
                  </a:schemeClr>
                </a:solidFill>
                <a:ea typeface="Calibri" panose="020F0502020204030204" pitchFamily="34" charset="0"/>
                <a:cs typeface="Times New Roman" panose="02020603050405020304" pitchFamily="18" charset="0"/>
              </a:rPr>
              <a:t>ексклюзивних ідей </a:t>
            </a:r>
            <a:endParaRPr lang="uk-UA" b="1" dirty="0">
              <a:solidFill>
                <a:schemeClr val="accent6">
                  <a:lumMod val="75000"/>
                </a:schemeClr>
              </a:solidFill>
              <a:ea typeface="Calibri" panose="020F0502020204030204" pitchFamily="34" charset="0"/>
              <a:cs typeface="Times New Roman" panose="02020603050405020304" pitchFamily="18" charset="0"/>
            </a:endParaRPr>
          </a:p>
          <a:p>
            <a:pPr marL="134620" marR="232410" lvl="0" indent="449580">
              <a:spcAft>
                <a:spcPts val="0"/>
              </a:spcAft>
              <a:defRPr/>
            </a:pPr>
            <a:endParaRPr lang="uk-UA" dirty="0">
              <a:solidFill>
                <a:schemeClr val="accent6">
                  <a:lumMod val="75000"/>
                </a:schemeClr>
              </a:solidFill>
              <a:ea typeface="Times New Roman" panose="02020603050405020304" pitchFamily="18" charset="0"/>
            </a:endParaRPr>
          </a:p>
          <a:p>
            <a:pPr marL="134620" marR="238760" lvl="0" indent="449580" algn="just">
              <a:spcAft>
                <a:spcPts val="0"/>
              </a:spcAft>
              <a:defRPr/>
            </a:pPr>
            <a:endParaRPr kumimoji="1" lang="en-US" sz="2400" b="1" i="0" u="none" strike="noStrike" kern="1200" cap="none" spc="0" normalizeH="0" baseline="0" noProof="0" dirty="0">
              <a:ln>
                <a:noFill/>
              </a:ln>
              <a:solidFill>
                <a:prstClr val="black"/>
              </a:solidFill>
              <a:effectLst/>
              <a:uLnTx/>
              <a:uFillTx/>
              <a:ea typeface="Times New Roman" panose="02020603050405020304" pitchFamily="18" charset="0"/>
            </a:endParaRPr>
          </a:p>
        </p:txBody>
      </p:sp>
      <p:pic>
        <p:nvPicPr>
          <p:cNvPr id="4" name="Рисунок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5288" y="2057400"/>
            <a:ext cx="4648200" cy="4648200"/>
          </a:xfrm>
          <a:prstGeom prst="rect">
            <a:avLst/>
          </a:prstGeom>
        </p:spPr>
      </p:pic>
      <p:pic>
        <p:nvPicPr>
          <p:cNvPr id="3" name="Рисунок 2"/>
          <p:cNvPicPr>
            <a:picLocks noChangeAspect="1"/>
          </p:cNvPicPr>
          <p:nvPr/>
        </p:nvPicPr>
        <p:blipFill>
          <a:blip r:embed="rId3"/>
          <a:stretch>
            <a:fillRect/>
          </a:stretch>
        </p:blipFill>
        <p:spPr>
          <a:xfrm>
            <a:off x="5410200" y="264695"/>
            <a:ext cx="3644392" cy="6477000"/>
          </a:xfrm>
          <a:prstGeom prst="rect">
            <a:avLst/>
          </a:prstGeom>
        </p:spPr>
      </p:pic>
    </p:spTree>
    <p:extLst>
      <p:ext uri="{BB962C8B-B14F-4D97-AF65-F5344CB8AC3E}">
        <p14:creationId xmlns:p14="http://schemas.microsoft.com/office/powerpoint/2010/main" val="158310938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a:off x="0" y="117693"/>
            <a:ext cx="8991600" cy="6740307"/>
          </a:xfrm>
          <a:prstGeom prst="rect">
            <a:avLst/>
          </a:prstGeom>
        </p:spPr>
        <p:txBody>
          <a:bodyPr wrap="square">
            <a:spAutoFit/>
          </a:bodyPr>
          <a:lstStyle/>
          <a:p>
            <a:pPr indent="355600">
              <a:spcAft>
                <a:spcPts val="0"/>
              </a:spcAft>
            </a:pPr>
            <a:r>
              <a:rPr lang="uk-UA" b="1" dirty="0" smtClean="0">
                <a:solidFill>
                  <a:srgbClr val="C00000"/>
                </a:solidFill>
                <a:ea typeface="Calibri" panose="020F0502020204030204" pitchFamily="34" charset="0"/>
                <a:cs typeface="Times New Roman" panose="02020603050405020304" pitchFamily="18" charset="0"/>
              </a:rPr>
              <a:t>Призначення технологій АІ в напрямку генерації візуальних ідей </a:t>
            </a:r>
            <a:endParaRPr lang="uk-UA" b="1" dirty="0">
              <a:solidFill>
                <a:srgbClr val="C00000"/>
              </a:solidFill>
              <a:ea typeface="Calibri" panose="020F0502020204030204" pitchFamily="34" charset="0"/>
              <a:cs typeface="Times New Roman" panose="02020603050405020304" pitchFamily="18" charset="0"/>
            </a:endParaRPr>
          </a:p>
          <a:p>
            <a:pPr indent="355600" algn="l">
              <a:spcAft>
                <a:spcPts val="0"/>
              </a:spcAft>
            </a:pPr>
            <a:endParaRPr lang="uk-UA" dirty="0">
              <a:ea typeface="Calibri" panose="020F0502020204030204" pitchFamily="34" charset="0"/>
              <a:cs typeface="Times New Roman" panose="02020603050405020304" pitchFamily="18" charset="0"/>
            </a:endParaRPr>
          </a:p>
          <a:p>
            <a:pPr indent="355600" algn="l">
              <a:spcAft>
                <a:spcPts val="0"/>
              </a:spcAft>
            </a:pPr>
            <a:r>
              <a:rPr lang="uk-UA" b="1" dirty="0">
                <a:solidFill>
                  <a:srgbClr val="C00000"/>
                </a:solidFill>
                <a:ea typeface="Times New Roman" panose="02020603050405020304" pitchFamily="18" charset="0"/>
              </a:rPr>
              <a:t>АІ</a:t>
            </a:r>
            <a:r>
              <a:rPr lang="uk-UA" dirty="0" smtClean="0">
                <a:ea typeface="Calibri" panose="020F0502020204030204" pitchFamily="34" charset="0"/>
                <a:cs typeface="Times New Roman" panose="02020603050405020304" pitchFamily="18" charset="0"/>
              </a:rPr>
              <a:t> </a:t>
            </a:r>
            <a:r>
              <a:rPr lang="uk-UA" dirty="0">
                <a:ea typeface="Calibri" panose="020F0502020204030204" pitchFamily="34" charset="0"/>
                <a:cs typeface="Times New Roman" panose="02020603050405020304" pitchFamily="18" charset="0"/>
              </a:rPr>
              <a:t>— про </a:t>
            </a:r>
            <a:r>
              <a:rPr lang="uk-UA" b="1" dirty="0">
                <a:solidFill>
                  <a:srgbClr val="0070C0"/>
                </a:solidFill>
                <a:ea typeface="Calibri" panose="020F0502020204030204" pitchFamily="34" charset="0"/>
                <a:cs typeface="Times New Roman" panose="02020603050405020304" pitchFamily="18" charset="0"/>
              </a:rPr>
              <a:t>новий рівень контенту</a:t>
            </a:r>
          </a:p>
          <a:p>
            <a:pPr indent="355600" algn="l">
              <a:spcAft>
                <a:spcPts val="0"/>
              </a:spcAft>
            </a:pPr>
            <a:r>
              <a:rPr lang="uk-UA" dirty="0" smtClean="0">
                <a:ea typeface="Calibri" panose="020F0502020204030204" pitchFamily="34" charset="0"/>
                <a:cs typeface="Times New Roman" panose="02020603050405020304" pitchFamily="18" charset="0"/>
              </a:rPr>
              <a:t>🔑 </a:t>
            </a:r>
            <a:r>
              <a:rPr lang="uk-UA" dirty="0">
                <a:ea typeface="Calibri" panose="020F0502020204030204" pitchFamily="34" charset="0"/>
                <a:cs typeface="Times New Roman" panose="02020603050405020304" pitchFamily="18" charset="0"/>
              </a:rPr>
              <a:t>Реалізуйте сміливі ідеї, які зараз в голові, у фото та відео.</a:t>
            </a:r>
          </a:p>
          <a:p>
            <a:pPr indent="355600" algn="l">
              <a:spcAft>
                <a:spcPts val="0"/>
              </a:spcAft>
            </a:pPr>
            <a:r>
              <a:rPr lang="uk-UA" dirty="0" smtClean="0">
                <a:ea typeface="Calibri" panose="020F0502020204030204" pitchFamily="34" charset="0"/>
                <a:cs typeface="Times New Roman" panose="02020603050405020304" pitchFamily="18" charset="0"/>
              </a:rPr>
              <a:t>🔑 </a:t>
            </a:r>
            <a:r>
              <a:rPr lang="uk-UA" dirty="0">
                <a:ea typeface="Calibri" panose="020F0502020204030204" pitchFamily="34" charset="0"/>
                <a:cs typeface="Times New Roman" panose="02020603050405020304" pitchFamily="18" charset="0"/>
              </a:rPr>
              <a:t>Створіть «живі» </a:t>
            </a:r>
            <a:r>
              <a:rPr lang="uk-UA" dirty="0" err="1">
                <a:ea typeface="Calibri" panose="020F0502020204030204" pitchFamily="34" charset="0"/>
                <a:cs typeface="Times New Roman" panose="02020603050405020304" pitchFamily="18" charset="0"/>
              </a:rPr>
              <a:t>аватари</a:t>
            </a:r>
            <a:r>
              <a:rPr lang="uk-UA" dirty="0">
                <a:ea typeface="Calibri" panose="020F0502020204030204" pitchFamily="34" charset="0"/>
                <a:cs typeface="Times New Roman" panose="02020603050405020304" pitchFamily="18" charset="0"/>
              </a:rPr>
              <a:t>, які замість вас будуть говорити, пояснювати, вести діалог з аудиторією в блозі.</a:t>
            </a:r>
          </a:p>
          <a:p>
            <a:pPr indent="355600" algn="l">
              <a:spcAft>
                <a:spcPts val="0"/>
              </a:spcAft>
            </a:pPr>
            <a:r>
              <a:rPr lang="uk-UA" dirty="0" smtClean="0">
                <a:ea typeface="Calibri" panose="020F0502020204030204" pitchFamily="34" charset="0"/>
                <a:cs typeface="Times New Roman" panose="02020603050405020304" pitchFamily="18" charset="0"/>
              </a:rPr>
              <a:t>🔑 </a:t>
            </a:r>
            <a:r>
              <a:rPr lang="uk-UA" dirty="0">
                <a:ea typeface="Calibri" panose="020F0502020204030204" pitchFamily="34" charset="0"/>
                <a:cs typeface="Times New Roman" panose="02020603050405020304" pitchFamily="18" charset="0"/>
              </a:rPr>
              <a:t>Відчуйте, як інструменти </a:t>
            </a:r>
            <a:r>
              <a:rPr lang="uk-UA" b="1" dirty="0">
                <a:solidFill>
                  <a:srgbClr val="C00000"/>
                </a:solidFill>
                <a:ea typeface="Times New Roman" panose="02020603050405020304" pitchFamily="18" charset="0"/>
              </a:rPr>
              <a:t>АІ</a:t>
            </a:r>
            <a:r>
              <a:rPr lang="uk-UA" dirty="0" smtClean="0">
                <a:ea typeface="Calibri" panose="020F0502020204030204" pitchFamily="34" charset="0"/>
                <a:cs typeface="Times New Roman" panose="02020603050405020304" pitchFamily="18" charset="0"/>
              </a:rPr>
              <a:t> </a:t>
            </a:r>
            <a:r>
              <a:rPr lang="uk-UA" dirty="0">
                <a:ea typeface="Calibri" panose="020F0502020204030204" pitchFamily="34" charset="0"/>
                <a:cs typeface="Times New Roman" panose="02020603050405020304" pitchFamily="18" charset="0"/>
              </a:rPr>
              <a:t>допомагають просувати бізнес чи бренд — візуалізація ваших цінностей, послуг чи товарів.</a:t>
            </a:r>
          </a:p>
          <a:p>
            <a:pPr indent="355600" algn="l">
              <a:spcAft>
                <a:spcPts val="0"/>
              </a:spcAft>
            </a:pPr>
            <a:r>
              <a:rPr lang="uk-UA" dirty="0" smtClean="0">
                <a:ea typeface="Calibri" panose="020F0502020204030204" pitchFamily="34" charset="0"/>
                <a:cs typeface="Times New Roman" panose="02020603050405020304" pitchFamily="18" charset="0"/>
              </a:rPr>
              <a:t>🔑 </a:t>
            </a:r>
            <a:r>
              <a:rPr lang="uk-UA" dirty="0">
                <a:ea typeface="Calibri" panose="020F0502020204030204" pitchFamily="34" charset="0"/>
                <a:cs typeface="Times New Roman" panose="02020603050405020304" pitchFamily="18" charset="0"/>
              </a:rPr>
              <a:t>Відкрийте двері до можливостей за допомогою </a:t>
            </a:r>
            <a:r>
              <a:rPr lang="uk-UA" b="1" dirty="0">
                <a:solidFill>
                  <a:srgbClr val="C00000"/>
                </a:solidFill>
                <a:ea typeface="Times New Roman" panose="02020603050405020304" pitchFamily="18" charset="0"/>
              </a:rPr>
              <a:t>АІ</a:t>
            </a:r>
            <a:r>
              <a:rPr lang="uk-UA" dirty="0" smtClean="0">
                <a:ea typeface="Calibri" panose="020F0502020204030204" pitchFamily="34" charset="0"/>
                <a:cs typeface="Times New Roman" panose="02020603050405020304" pitchFamily="18" charset="0"/>
              </a:rPr>
              <a:t>, </a:t>
            </a:r>
            <a:r>
              <a:rPr lang="uk-UA" dirty="0">
                <a:ea typeface="Calibri" panose="020F0502020204030204" pitchFamily="34" charset="0"/>
                <a:cs typeface="Times New Roman" panose="02020603050405020304" pitchFamily="18" charset="0"/>
              </a:rPr>
              <a:t>що є ключем у сучасному світі.</a:t>
            </a:r>
          </a:p>
          <a:p>
            <a:pPr indent="355600" algn="l">
              <a:spcAft>
                <a:spcPts val="0"/>
              </a:spcAft>
            </a:pPr>
            <a:r>
              <a:rPr lang="uk-UA" dirty="0" smtClean="0">
                <a:ea typeface="Calibri" panose="020F0502020204030204" pitchFamily="34" charset="0"/>
                <a:cs typeface="Times New Roman" panose="02020603050405020304" pitchFamily="18" charset="0"/>
              </a:rPr>
              <a:t>🔑 </a:t>
            </a:r>
            <a:r>
              <a:rPr lang="uk-UA" dirty="0">
                <a:ea typeface="Calibri" panose="020F0502020204030204" pitchFamily="34" charset="0"/>
                <a:cs typeface="Times New Roman" panose="02020603050405020304" pitchFamily="18" charset="0"/>
              </a:rPr>
              <a:t>Навчіться генерувати контент швидше, ефектніше — вражайте і збирайте навколо себе людей, які захоплюються </a:t>
            </a:r>
            <a:r>
              <a:rPr lang="uk-UA" dirty="0" err="1">
                <a:ea typeface="Calibri" panose="020F0502020204030204" pitchFamily="34" charset="0"/>
                <a:cs typeface="Times New Roman" panose="02020603050405020304" pitchFamily="18" charset="0"/>
              </a:rPr>
              <a:t>нейронками</a:t>
            </a:r>
            <a:r>
              <a:rPr lang="uk-UA" dirty="0">
                <a:ea typeface="Calibri" panose="020F0502020204030204" pitchFamily="34" charset="0"/>
                <a:cs typeface="Times New Roman" panose="02020603050405020304" pitchFamily="18" charset="0"/>
              </a:rPr>
              <a:t>.</a:t>
            </a:r>
          </a:p>
          <a:p>
            <a:pPr indent="355600" algn="l">
              <a:spcAft>
                <a:spcPts val="0"/>
              </a:spcAft>
            </a:pPr>
            <a:r>
              <a:rPr lang="uk-UA" dirty="0" smtClean="0">
                <a:ea typeface="Calibri" panose="020F0502020204030204" pitchFamily="34" charset="0"/>
                <a:cs typeface="Times New Roman" panose="02020603050405020304" pitchFamily="18" charset="0"/>
              </a:rPr>
              <a:t>Хто </a:t>
            </a:r>
            <a:r>
              <a:rPr lang="uk-UA" dirty="0">
                <a:ea typeface="Calibri" panose="020F0502020204030204" pitchFamily="34" charset="0"/>
                <a:cs typeface="Times New Roman" panose="02020603050405020304" pitchFamily="18" charset="0"/>
              </a:rPr>
              <a:t>один раз спробує </a:t>
            </a:r>
            <a:r>
              <a:rPr lang="uk-UA" b="1" dirty="0">
                <a:solidFill>
                  <a:srgbClr val="C00000"/>
                </a:solidFill>
                <a:ea typeface="Times New Roman" panose="02020603050405020304" pitchFamily="18" charset="0"/>
              </a:rPr>
              <a:t>АІ</a:t>
            </a:r>
            <a:r>
              <a:rPr lang="uk-UA" dirty="0" smtClean="0">
                <a:ea typeface="Calibri" panose="020F0502020204030204" pitchFamily="34" charset="0"/>
                <a:cs typeface="Times New Roman" panose="02020603050405020304" pitchFamily="18" charset="0"/>
              </a:rPr>
              <a:t>, </a:t>
            </a:r>
            <a:r>
              <a:rPr lang="uk-UA" dirty="0">
                <a:ea typeface="Calibri" panose="020F0502020204030204" pitchFamily="34" charset="0"/>
                <a:cs typeface="Times New Roman" panose="02020603050405020304" pitchFamily="18" charset="0"/>
              </a:rPr>
              <a:t>тому важко відірватися від процесу і результату 😍 </a:t>
            </a:r>
          </a:p>
          <a:p>
            <a:pPr indent="355600" algn="l">
              <a:spcAft>
                <a:spcPts val="0"/>
              </a:spcAft>
            </a:pPr>
            <a:r>
              <a:rPr lang="uk-UA" dirty="0" smtClean="0">
                <a:ea typeface="Calibri" panose="020F0502020204030204" pitchFamily="34" charset="0"/>
                <a:cs typeface="Times New Roman" panose="02020603050405020304" pitchFamily="18" charset="0"/>
              </a:rPr>
              <a:t>Те</a:t>
            </a:r>
            <a:r>
              <a:rPr lang="uk-UA" dirty="0">
                <a:ea typeface="Calibri" panose="020F0502020204030204" pitchFamily="34" charset="0"/>
                <a:cs typeface="Times New Roman" panose="02020603050405020304" pitchFamily="18" charset="0"/>
              </a:rPr>
              <a:t>, що раніше здавалося на межі з фантастикою — зараз питання часу і практики.</a:t>
            </a:r>
          </a:p>
        </p:txBody>
      </p:sp>
    </p:spTree>
    <p:extLst>
      <p:ext uri="{BB962C8B-B14F-4D97-AF65-F5344CB8AC3E}">
        <p14:creationId xmlns:p14="http://schemas.microsoft.com/office/powerpoint/2010/main" val="295287585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Прямоугольник 6"/>
          <p:cNvSpPr/>
          <p:nvPr/>
        </p:nvSpPr>
        <p:spPr>
          <a:xfrm>
            <a:off x="165100" y="1752600"/>
            <a:ext cx="8991600" cy="4893647"/>
          </a:xfrm>
          <a:prstGeom prst="rect">
            <a:avLst/>
          </a:prstGeom>
        </p:spPr>
        <p:txBody>
          <a:bodyPr wrap="square">
            <a:spAutoFit/>
          </a:bodyPr>
          <a:lstStyle/>
          <a:p>
            <a:pPr marL="134620" marR="232410" lvl="0" indent="449580" algn="just">
              <a:spcAft>
                <a:spcPts val="0"/>
              </a:spcAft>
              <a:defRPr/>
            </a:pPr>
            <a:endParaRPr lang="uk-UA" dirty="0" smtClean="0">
              <a:solidFill>
                <a:prstClr val="black"/>
              </a:solidFill>
              <a:ea typeface="Times New Roman" panose="02020603050405020304" pitchFamily="18" charset="0"/>
            </a:endParaRPr>
          </a:p>
          <a:p>
            <a:pPr marL="134620" marR="232410" lvl="0" indent="449580" algn="just">
              <a:spcAft>
                <a:spcPts val="0"/>
              </a:spcAft>
              <a:defRPr/>
            </a:pPr>
            <a:r>
              <a:rPr lang="uk-UA" dirty="0" smtClean="0">
                <a:solidFill>
                  <a:prstClr val="black"/>
                </a:solidFill>
                <a:ea typeface="Times New Roman" panose="02020603050405020304" pitchFamily="18" charset="0"/>
              </a:rPr>
              <a:t>Активна </a:t>
            </a:r>
            <a:r>
              <a:rPr lang="uk-UA" dirty="0">
                <a:solidFill>
                  <a:prstClr val="black"/>
                </a:solidFill>
                <a:ea typeface="Times New Roman" panose="02020603050405020304" pitchFamily="18" charset="0"/>
              </a:rPr>
              <a:t>поява моделей штучного інтелекту різної потужності не стільки покликана стати новою розвагою мільярдної аудиторії </a:t>
            </a:r>
            <a:r>
              <a:rPr lang="uk-UA" dirty="0" err="1">
                <a:solidFill>
                  <a:prstClr val="black"/>
                </a:solidFill>
                <a:ea typeface="Times New Roman" panose="02020603050405020304" pitchFamily="18" charset="0"/>
              </a:rPr>
              <a:t>соцмереж</a:t>
            </a:r>
            <a:r>
              <a:rPr lang="uk-UA" dirty="0">
                <a:solidFill>
                  <a:prstClr val="black"/>
                </a:solidFill>
                <a:ea typeface="Times New Roman" panose="02020603050405020304" pitchFamily="18" charset="0"/>
              </a:rPr>
              <a:t>, скільки протестувати можливість створення бота для написання кодів. </a:t>
            </a:r>
          </a:p>
          <a:p>
            <a:pPr marL="134620" marR="232410" lvl="0" indent="449580" algn="just">
              <a:spcAft>
                <a:spcPts val="0"/>
              </a:spcAft>
              <a:defRPr/>
            </a:pPr>
            <a:r>
              <a:rPr lang="uk-UA" dirty="0">
                <a:solidFill>
                  <a:prstClr val="black"/>
                </a:solidFill>
                <a:ea typeface="Times New Roman" panose="02020603050405020304" pitchFamily="18" charset="0"/>
              </a:rPr>
              <a:t>Ринок І</a:t>
            </a:r>
            <a:r>
              <a:rPr lang="es-ES" dirty="0">
                <a:solidFill>
                  <a:prstClr val="black"/>
                </a:solidFill>
                <a:ea typeface="Times New Roman" panose="02020603050405020304" pitchFamily="18" charset="0"/>
              </a:rPr>
              <a:t>T </a:t>
            </a:r>
            <a:r>
              <a:rPr lang="uk-UA" dirty="0">
                <a:solidFill>
                  <a:prstClr val="black"/>
                </a:solidFill>
                <a:ea typeface="Times New Roman" panose="02020603050405020304" pitchFamily="18" charset="0"/>
              </a:rPr>
              <a:t>росте, шириться і поглинає армії все нових робочих рук та </a:t>
            </a:r>
            <a:r>
              <a:rPr lang="uk-UA" dirty="0" err="1">
                <a:solidFill>
                  <a:prstClr val="black"/>
                </a:solidFill>
                <a:ea typeface="Times New Roman" panose="02020603050405020304" pitchFamily="18" charset="0"/>
              </a:rPr>
              <a:t>мізків</a:t>
            </a:r>
            <a:r>
              <a:rPr lang="uk-UA" dirty="0">
                <a:solidFill>
                  <a:prstClr val="black"/>
                </a:solidFill>
                <a:ea typeface="Times New Roman" panose="02020603050405020304" pitchFamily="18" charset="0"/>
              </a:rPr>
              <a:t>, ціна яких постійно зростає. </a:t>
            </a:r>
          </a:p>
          <a:p>
            <a:pPr marL="134620" marR="232410" lvl="0" indent="449580" algn="just">
              <a:spcAft>
                <a:spcPts val="0"/>
              </a:spcAft>
              <a:defRPr/>
            </a:pPr>
            <a:r>
              <a:rPr lang="uk-UA" dirty="0">
                <a:solidFill>
                  <a:prstClr val="black"/>
                </a:solidFill>
                <a:ea typeface="Times New Roman" panose="02020603050405020304" pitchFamily="18" charset="0"/>
              </a:rPr>
              <a:t>Рівень входу до </a:t>
            </a:r>
            <a:r>
              <a:rPr lang="es-ES" dirty="0">
                <a:solidFill>
                  <a:prstClr val="black"/>
                </a:solidFill>
                <a:ea typeface="Times New Roman" panose="02020603050405020304" pitchFamily="18" charset="0"/>
              </a:rPr>
              <a:t>IT-</a:t>
            </a:r>
            <a:r>
              <a:rPr lang="uk-UA" dirty="0">
                <a:solidFill>
                  <a:prstClr val="black"/>
                </a:solidFill>
                <a:ea typeface="Times New Roman" panose="02020603050405020304" pitchFamily="18" charset="0"/>
              </a:rPr>
              <a:t>сфери з технічних вузів плавно перетікає до базових курсів, де вчать "</a:t>
            </a:r>
            <a:r>
              <a:rPr lang="uk-UA" dirty="0" err="1">
                <a:solidFill>
                  <a:prstClr val="black"/>
                </a:solidFill>
                <a:ea typeface="Times New Roman" panose="02020603050405020304" pitchFamily="18" charset="0"/>
              </a:rPr>
              <a:t>кодити</a:t>
            </a:r>
            <a:r>
              <a:rPr lang="uk-UA" dirty="0">
                <a:solidFill>
                  <a:prstClr val="black"/>
                </a:solidFill>
                <a:ea typeface="Times New Roman" panose="02020603050405020304" pitchFamily="18" charset="0"/>
              </a:rPr>
              <a:t>" й паралельно залучають до </a:t>
            </a:r>
            <a:r>
              <a:rPr lang="uk-UA" dirty="0" err="1">
                <a:solidFill>
                  <a:prstClr val="black"/>
                </a:solidFill>
                <a:ea typeface="Times New Roman" panose="02020603050405020304" pitchFamily="18" charset="0"/>
              </a:rPr>
              <a:t>проєктів</a:t>
            </a:r>
            <a:r>
              <a:rPr lang="uk-UA" dirty="0">
                <a:solidFill>
                  <a:prstClr val="black"/>
                </a:solidFill>
                <a:ea typeface="Times New Roman" panose="02020603050405020304" pitchFamily="18" charset="0"/>
              </a:rPr>
              <a:t>.</a:t>
            </a:r>
          </a:p>
          <a:p>
            <a:pPr marL="134620" marR="232410" lvl="0" indent="449580" algn="just">
              <a:spcAft>
                <a:spcPts val="0"/>
              </a:spcAft>
              <a:defRPr/>
            </a:pPr>
            <a:r>
              <a:rPr lang="uk-UA" dirty="0">
                <a:solidFill>
                  <a:prstClr val="black"/>
                </a:solidFill>
                <a:ea typeface="Times New Roman" panose="02020603050405020304" pitchFamily="18" charset="0"/>
              </a:rPr>
              <a:t>Через інноваційний характер провідних економік світу у геометричній прогресії зростає запит на </a:t>
            </a:r>
            <a:r>
              <a:rPr lang="es-ES" dirty="0">
                <a:solidFill>
                  <a:prstClr val="black"/>
                </a:solidFill>
                <a:ea typeface="Times New Roman" panose="02020603050405020304" pitchFamily="18" charset="0"/>
              </a:rPr>
              <a:t>STEM-</a:t>
            </a:r>
            <a:r>
              <a:rPr lang="uk-UA" dirty="0">
                <a:solidFill>
                  <a:prstClr val="black"/>
                </a:solidFill>
                <a:ea typeface="Times New Roman" panose="02020603050405020304" pitchFamily="18" charset="0"/>
              </a:rPr>
              <a:t>кваліфіковані кадри. </a:t>
            </a:r>
          </a:p>
        </p:txBody>
      </p:sp>
      <p:pic>
        <p:nvPicPr>
          <p:cNvPr id="2" name="Рисунок 1"/>
          <p:cNvPicPr>
            <a:picLocks noChangeAspect="1"/>
          </p:cNvPicPr>
          <p:nvPr/>
        </p:nvPicPr>
        <p:blipFill>
          <a:blip r:embed="rId2"/>
          <a:stretch>
            <a:fillRect/>
          </a:stretch>
        </p:blipFill>
        <p:spPr>
          <a:xfrm>
            <a:off x="838200" y="838200"/>
            <a:ext cx="889000" cy="889000"/>
          </a:xfrm>
          <a:prstGeom prst="rect">
            <a:avLst/>
          </a:prstGeom>
        </p:spPr>
      </p:pic>
      <p:sp>
        <p:nvSpPr>
          <p:cNvPr id="3" name="Прямоугольник 2"/>
          <p:cNvSpPr/>
          <p:nvPr/>
        </p:nvSpPr>
        <p:spPr>
          <a:xfrm>
            <a:off x="1905000" y="1219200"/>
            <a:ext cx="6565768" cy="646331"/>
          </a:xfrm>
          <a:prstGeom prst="rect">
            <a:avLst/>
          </a:prstGeom>
        </p:spPr>
        <p:txBody>
          <a:bodyPr wrap="square">
            <a:spAutoFit/>
          </a:bodyPr>
          <a:lstStyle/>
          <a:p>
            <a:r>
              <a:rPr lang="ru-RU" sz="1800" b="1" dirty="0">
                <a:solidFill>
                  <a:schemeClr val="accent2">
                    <a:lumMod val="50000"/>
                  </a:schemeClr>
                </a:solidFill>
              </a:rPr>
              <a:t>ГЕННАДІЙ ЧИЖИКОВ</a:t>
            </a:r>
          </a:p>
          <a:p>
            <a:r>
              <a:rPr lang="ru-RU" sz="1800" b="1" dirty="0">
                <a:solidFill>
                  <a:schemeClr val="accent2">
                    <a:lumMod val="50000"/>
                  </a:schemeClr>
                </a:solidFill>
              </a:rPr>
              <a:t>президент Торгово-</a:t>
            </a:r>
            <a:r>
              <a:rPr lang="ru-RU" sz="1800" b="1" dirty="0" err="1">
                <a:solidFill>
                  <a:schemeClr val="accent2">
                    <a:lumMod val="50000"/>
                  </a:schemeClr>
                </a:solidFill>
              </a:rPr>
              <a:t>промислової</a:t>
            </a:r>
            <a:r>
              <a:rPr lang="ru-RU" sz="1800" b="1" dirty="0">
                <a:solidFill>
                  <a:schemeClr val="accent2">
                    <a:lumMod val="50000"/>
                  </a:schemeClr>
                </a:solidFill>
              </a:rPr>
              <a:t> </a:t>
            </a:r>
            <a:r>
              <a:rPr lang="ru-RU" sz="1800" b="1" dirty="0" err="1">
                <a:solidFill>
                  <a:schemeClr val="accent2">
                    <a:lumMod val="50000"/>
                  </a:schemeClr>
                </a:solidFill>
              </a:rPr>
              <a:t>палати</a:t>
            </a:r>
            <a:r>
              <a:rPr lang="ru-RU" sz="1800" b="1" dirty="0">
                <a:solidFill>
                  <a:schemeClr val="accent2">
                    <a:lumMod val="50000"/>
                  </a:schemeClr>
                </a:solidFill>
              </a:rPr>
              <a:t> </a:t>
            </a:r>
            <a:r>
              <a:rPr lang="ru-RU" sz="1800" b="1" dirty="0" err="1">
                <a:solidFill>
                  <a:schemeClr val="accent2">
                    <a:lumMod val="50000"/>
                  </a:schemeClr>
                </a:solidFill>
              </a:rPr>
              <a:t>України</a:t>
            </a:r>
            <a:endParaRPr lang="ru-RU" sz="1800" b="1" dirty="0">
              <a:solidFill>
                <a:schemeClr val="accent2">
                  <a:lumMod val="50000"/>
                </a:schemeClr>
              </a:solidFill>
            </a:endParaRPr>
          </a:p>
        </p:txBody>
      </p:sp>
      <p:sp>
        <p:nvSpPr>
          <p:cNvPr id="4" name="Прямоугольник 3"/>
          <p:cNvSpPr/>
          <p:nvPr/>
        </p:nvSpPr>
        <p:spPr>
          <a:xfrm>
            <a:off x="2374900" y="326648"/>
            <a:ext cx="6616700" cy="492443"/>
          </a:xfrm>
          <a:prstGeom prst="rect">
            <a:avLst/>
          </a:prstGeom>
        </p:spPr>
        <p:txBody>
          <a:bodyPr wrap="square">
            <a:spAutoFit/>
          </a:bodyPr>
          <a:lstStyle/>
          <a:p>
            <a:r>
              <a:rPr kumimoji="0" lang="uk-UA" sz="2600" b="1" dirty="0" smtClean="0">
                <a:solidFill>
                  <a:srgbClr val="C00000"/>
                </a:solidFill>
                <a:cs typeface="Times New Roman" panose="02020603050405020304" pitchFamily="18" charset="0"/>
              </a:rPr>
              <a:t>3. Штучний </a:t>
            </a:r>
            <a:r>
              <a:rPr kumimoji="0" lang="uk-UA" sz="2600" b="1" dirty="0">
                <a:solidFill>
                  <a:srgbClr val="C00000"/>
                </a:solidFill>
                <a:cs typeface="Times New Roman" panose="02020603050405020304" pitchFamily="18" charset="0"/>
              </a:rPr>
              <a:t>інтелект в бізнесі </a:t>
            </a:r>
            <a:endParaRPr lang="es-ES" dirty="0">
              <a:cs typeface="Times New Roman" panose="02020603050405020304" pitchFamily="18" charset="0"/>
            </a:endParaRPr>
          </a:p>
        </p:txBody>
      </p:sp>
    </p:spTree>
    <p:extLst>
      <p:ext uri="{BB962C8B-B14F-4D97-AF65-F5344CB8AC3E}">
        <p14:creationId xmlns:p14="http://schemas.microsoft.com/office/powerpoint/2010/main" val="414036099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Прямоугольник 6"/>
          <p:cNvSpPr/>
          <p:nvPr/>
        </p:nvSpPr>
        <p:spPr>
          <a:xfrm>
            <a:off x="0" y="-152400"/>
            <a:ext cx="8991600" cy="6740307"/>
          </a:xfrm>
          <a:prstGeom prst="rect">
            <a:avLst/>
          </a:prstGeom>
        </p:spPr>
        <p:txBody>
          <a:bodyPr wrap="square">
            <a:spAutoFit/>
          </a:bodyPr>
          <a:lstStyle/>
          <a:p>
            <a:pPr marL="134620" marR="232410" lvl="0" indent="449580" algn="just">
              <a:spcAft>
                <a:spcPts val="0"/>
              </a:spcAft>
              <a:defRPr/>
            </a:pPr>
            <a:r>
              <a:rPr lang="uk-UA" dirty="0" smtClean="0">
                <a:solidFill>
                  <a:prstClr val="black"/>
                </a:solidFill>
                <a:ea typeface="Times New Roman" panose="02020603050405020304" pitchFamily="18" charset="0"/>
              </a:rPr>
              <a:t> </a:t>
            </a:r>
            <a:endParaRPr lang="uk-UA" dirty="0">
              <a:solidFill>
                <a:prstClr val="black"/>
              </a:solidFill>
              <a:ea typeface="Times New Roman" panose="02020603050405020304" pitchFamily="18" charset="0"/>
            </a:endParaRPr>
          </a:p>
          <a:p>
            <a:pPr marL="134620" marR="232410" lvl="0" indent="449580" algn="just">
              <a:spcAft>
                <a:spcPts val="0"/>
              </a:spcAft>
              <a:defRPr/>
            </a:pPr>
            <a:r>
              <a:rPr lang="uk-UA" dirty="0">
                <a:solidFill>
                  <a:prstClr val="black"/>
                </a:solidFill>
                <a:ea typeface="Times New Roman" panose="02020603050405020304" pitchFamily="18" charset="0"/>
              </a:rPr>
              <a:t>Підрозділи ударних </a:t>
            </a:r>
            <a:r>
              <a:rPr lang="uk-UA" dirty="0" err="1">
                <a:solidFill>
                  <a:prstClr val="black"/>
                </a:solidFill>
                <a:ea typeface="Times New Roman" panose="02020603050405020304" pitchFamily="18" charset="0"/>
              </a:rPr>
              <a:t>дронів</a:t>
            </a:r>
            <a:r>
              <a:rPr lang="uk-UA" dirty="0">
                <a:solidFill>
                  <a:prstClr val="black"/>
                </a:solidFill>
                <a:ea typeface="Times New Roman" panose="02020603050405020304" pitchFamily="18" charset="0"/>
              </a:rPr>
              <a:t> в ЗСУ, промисловість "</a:t>
            </a:r>
            <a:r>
              <a:rPr lang="uk-UA" dirty="0" err="1">
                <a:solidFill>
                  <a:prstClr val="black"/>
                </a:solidFill>
                <a:ea typeface="Times New Roman" panose="02020603050405020304" pitchFamily="18" charset="0"/>
              </a:rPr>
              <a:t>байрактарів</a:t>
            </a:r>
            <a:r>
              <a:rPr lang="uk-UA" dirty="0">
                <a:solidFill>
                  <a:prstClr val="black"/>
                </a:solidFill>
                <a:ea typeface="Times New Roman" panose="02020603050405020304" pitchFamily="18" charset="0"/>
              </a:rPr>
              <a:t>" у Туреччині, тотальна заміна старого озброєння, яке йде в Україну, на нові високотехнологічні розробки призведе до включення на небачену потужність промисловості кількох континентів.</a:t>
            </a:r>
          </a:p>
          <a:p>
            <a:pPr marL="134620" marR="232410" lvl="0" indent="449580" algn="just">
              <a:spcAft>
                <a:spcPts val="0"/>
              </a:spcAft>
              <a:defRPr/>
            </a:pPr>
            <a:r>
              <a:rPr lang="uk-UA" dirty="0">
                <a:solidFill>
                  <a:prstClr val="black"/>
                </a:solidFill>
                <a:ea typeface="Times New Roman" panose="02020603050405020304" pitchFamily="18" charset="0"/>
              </a:rPr>
              <a:t>"Перегони озброєнь", "зоряні війни", "армії </a:t>
            </a:r>
            <a:r>
              <a:rPr lang="uk-UA" dirty="0" err="1">
                <a:solidFill>
                  <a:prstClr val="black"/>
                </a:solidFill>
                <a:ea typeface="Times New Roman" panose="02020603050405020304" pitchFamily="18" charset="0"/>
              </a:rPr>
              <a:t>дронів</a:t>
            </a:r>
            <a:r>
              <a:rPr lang="uk-UA" dirty="0">
                <a:solidFill>
                  <a:prstClr val="black"/>
                </a:solidFill>
                <a:ea typeface="Times New Roman" panose="02020603050405020304" pitchFamily="18" charset="0"/>
              </a:rPr>
              <a:t>" розганяють наукоємні, складні, потужні галузі виробництва. США, ЄС, Китай, Індія, Катар, ОАЕ і ще десятки країн змагатимуться за кращі </a:t>
            </a:r>
            <a:r>
              <a:rPr lang="uk-UA" dirty="0" err="1">
                <a:solidFill>
                  <a:prstClr val="black"/>
                </a:solidFill>
                <a:ea typeface="Times New Roman" panose="02020603050405020304" pitchFamily="18" charset="0"/>
              </a:rPr>
              <a:t>мізки</a:t>
            </a:r>
            <a:r>
              <a:rPr lang="uk-UA" dirty="0">
                <a:solidFill>
                  <a:prstClr val="black"/>
                </a:solidFill>
                <a:ea typeface="Times New Roman" panose="02020603050405020304" pitchFamily="18" charset="0"/>
              </a:rPr>
              <a:t> і рішення</a:t>
            </a:r>
            <a:r>
              <a:rPr lang="uk-UA" dirty="0" smtClean="0">
                <a:solidFill>
                  <a:prstClr val="black"/>
                </a:solidFill>
                <a:ea typeface="Times New Roman" panose="02020603050405020304" pitchFamily="18" charset="0"/>
              </a:rPr>
              <a:t>.</a:t>
            </a:r>
          </a:p>
          <a:p>
            <a:pPr marL="134620" marR="232410" lvl="0" indent="449580" algn="just">
              <a:spcAft>
                <a:spcPts val="0"/>
              </a:spcAft>
              <a:defRPr/>
            </a:pPr>
            <a:endParaRPr kumimoji="1" lang="uk-UA" sz="2400" b="0" i="0" u="none" strike="noStrike" kern="1200" cap="none" spc="0" normalizeH="0" baseline="0" noProof="0" dirty="0">
              <a:ln>
                <a:noFill/>
              </a:ln>
              <a:solidFill>
                <a:prstClr val="black"/>
              </a:solidFill>
              <a:effectLst/>
              <a:uLnTx/>
              <a:uFillTx/>
              <a:latin typeface="Times New Roman" pitchFamily="18" charset="0"/>
              <a:ea typeface="Times New Roman" panose="02020603050405020304" pitchFamily="18" charset="0"/>
              <a:cs typeface="+mn-cs"/>
            </a:endParaRPr>
          </a:p>
          <a:p>
            <a:pPr marL="134620" marR="232410" lvl="0" indent="449580" algn="just">
              <a:spcAft>
                <a:spcPts val="0"/>
              </a:spcAft>
              <a:defRPr/>
            </a:pPr>
            <a:r>
              <a:rPr lang="uk-UA" b="1" dirty="0">
                <a:solidFill>
                  <a:schemeClr val="accent6">
                    <a:lumMod val="75000"/>
                  </a:schemeClr>
                </a:solidFill>
                <a:ea typeface="Times New Roman" panose="02020603050405020304" pitchFamily="18" charset="0"/>
              </a:rPr>
              <a:t>Штучний інтелект: помічник у відновленні </a:t>
            </a:r>
            <a:r>
              <a:rPr lang="uk-UA" b="1" dirty="0" smtClean="0">
                <a:solidFill>
                  <a:schemeClr val="accent6">
                    <a:lumMod val="75000"/>
                  </a:schemeClr>
                </a:solidFill>
                <a:ea typeface="Times New Roman" panose="02020603050405020304" pitchFamily="18" charset="0"/>
              </a:rPr>
              <a:t>економіки</a:t>
            </a:r>
          </a:p>
          <a:p>
            <a:pPr marL="134620" marR="232410" lvl="0" indent="449580" algn="just">
              <a:spcAft>
                <a:spcPts val="0"/>
              </a:spcAft>
              <a:defRPr/>
            </a:pPr>
            <a:endParaRPr lang="uk-UA" b="1" dirty="0">
              <a:solidFill>
                <a:schemeClr val="accent6">
                  <a:lumMod val="75000"/>
                </a:schemeClr>
              </a:solidFill>
              <a:ea typeface="Times New Roman" panose="02020603050405020304" pitchFamily="18" charset="0"/>
            </a:endParaRPr>
          </a:p>
          <a:p>
            <a:pPr marL="134620" marR="232410" lvl="0" indent="449580" algn="just">
              <a:spcAft>
                <a:spcPts val="0"/>
              </a:spcAft>
              <a:defRPr/>
            </a:pPr>
            <a:r>
              <a:rPr lang="uk-UA" dirty="0">
                <a:solidFill>
                  <a:prstClr val="black"/>
                </a:solidFill>
                <a:ea typeface="Times New Roman" panose="02020603050405020304" pitchFamily="18" charset="0"/>
              </a:rPr>
              <a:t>Армії </a:t>
            </a:r>
            <a:r>
              <a:rPr lang="uk-UA" dirty="0" err="1">
                <a:solidFill>
                  <a:prstClr val="black"/>
                </a:solidFill>
                <a:ea typeface="Times New Roman" panose="02020603050405020304" pitchFamily="18" charset="0"/>
              </a:rPr>
              <a:t>дронів</a:t>
            </a:r>
            <a:r>
              <a:rPr lang="uk-UA" dirty="0">
                <a:solidFill>
                  <a:prstClr val="black"/>
                </a:solidFill>
                <a:ea typeface="Times New Roman" panose="02020603050405020304" pitchFamily="18" charset="0"/>
              </a:rPr>
              <a:t> творять армії розробників та інженерів. Тому ці </a:t>
            </a:r>
            <a:r>
              <a:rPr lang="uk-UA" dirty="0" err="1">
                <a:solidFill>
                  <a:prstClr val="black"/>
                </a:solidFill>
                <a:ea typeface="Times New Roman" panose="02020603050405020304" pitchFamily="18" charset="0"/>
              </a:rPr>
              <a:t>мізки</a:t>
            </a:r>
            <a:r>
              <a:rPr lang="uk-UA" dirty="0">
                <a:solidFill>
                  <a:prstClr val="black"/>
                </a:solidFill>
                <a:ea typeface="Times New Roman" panose="02020603050405020304" pitchFamily="18" charset="0"/>
              </a:rPr>
              <a:t> мають вивільнитись від рутинних задач.</a:t>
            </a:r>
          </a:p>
          <a:p>
            <a:pPr marL="134620" marR="232410" lvl="0" indent="449580" algn="just">
              <a:spcAft>
                <a:spcPts val="0"/>
              </a:spcAft>
              <a:defRPr/>
            </a:pPr>
            <a:r>
              <a:rPr lang="uk-UA" dirty="0">
                <a:solidFill>
                  <a:prstClr val="black"/>
                </a:solidFill>
                <a:ea typeface="Times New Roman" panose="02020603050405020304" pitchFamily="18" charset="0"/>
              </a:rPr>
              <a:t>Акумулювання цінного фахового кадрового потенціалу вже відбувається. Завдяки штучному інтелекту. </a:t>
            </a:r>
          </a:p>
          <a:p>
            <a:pPr marL="134620" marR="232410" lvl="0" indent="449580" algn="just">
              <a:spcAft>
                <a:spcPts val="0"/>
              </a:spcAft>
              <a:defRPr/>
            </a:pPr>
            <a:endParaRPr kumimoji="1" lang="en-US" sz="2400" b="0" i="0" u="none" strike="noStrike" kern="1200" cap="none" spc="0" normalizeH="0" baseline="0" noProof="0" dirty="0">
              <a:ln>
                <a:noFill/>
              </a:ln>
              <a:solidFill>
                <a:prstClr val="black"/>
              </a:solidFill>
              <a:effectLst/>
              <a:uLnTx/>
              <a:uFillTx/>
              <a:latin typeface="Times New Roman" pitchFamily="18" charset="0"/>
              <a:ea typeface="Times New Roman" panose="02020603050405020304" pitchFamily="18" charset="0"/>
              <a:cs typeface="+mn-cs"/>
            </a:endParaRPr>
          </a:p>
        </p:txBody>
      </p:sp>
    </p:spTree>
    <p:extLst>
      <p:ext uri="{BB962C8B-B14F-4D97-AF65-F5344CB8AC3E}">
        <p14:creationId xmlns:p14="http://schemas.microsoft.com/office/powerpoint/2010/main" val="52339608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Прямоугольник 6"/>
          <p:cNvSpPr/>
          <p:nvPr/>
        </p:nvSpPr>
        <p:spPr>
          <a:xfrm>
            <a:off x="0" y="-152400"/>
            <a:ext cx="8991600" cy="7109639"/>
          </a:xfrm>
          <a:prstGeom prst="rect">
            <a:avLst/>
          </a:prstGeom>
        </p:spPr>
        <p:txBody>
          <a:bodyPr wrap="square">
            <a:spAutoFit/>
          </a:bodyPr>
          <a:lstStyle/>
          <a:p>
            <a:pPr marL="134620" marR="232410" lvl="0" indent="449580" algn="just">
              <a:spcAft>
                <a:spcPts val="0"/>
              </a:spcAft>
              <a:defRPr/>
            </a:pPr>
            <a:r>
              <a:rPr lang="uk-UA" dirty="0" smtClean="0">
                <a:solidFill>
                  <a:prstClr val="black"/>
                </a:solidFill>
                <a:ea typeface="Times New Roman" panose="02020603050405020304" pitchFamily="18" charset="0"/>
              </a:rPr>
              <a:t> </a:t>
            </a:r>
            <a:endParaRPr lang="uk-UA" dirty="0">
              <a:solidFill>
                <a:prstClr val="black"/>
              </a:solidFill>
              <a:ea typeface="Times New Roman" panose="02020603050405020304" pitchFamily="18" charset="0"/>
            </a:endParaRPr>
          </a:p>
          <a:p>
            <a:pPr marL="134620" marR="232410" lvl="0" indent="449580" algn="just">
              <a:spcAft>
                <a:spcPts val="0"/>
              </a:spcAft>
              <a:defRPr/>
            </a:pPr>
            <a:r>
              <a:rPr lang="uk-UA" b="1" dirty="0">
                <a:solidFill>
                  <a:srgbClr val="C00000"/>
                </a:solidFill>
                <a:ea typeface="Times New Roman" panose="02020603050405020304" pitchFamily="18" charset="0"/>
              </a:rPr>
              <a:t>АІ</a:t>
            </a:r>
            <a:r>
              <a:rPr lang="uk-UA" dirty="0" smtClean="0">
                <a:solidFill>
                  <a:prstClr val="black"/>
                </a:solidFill>
                <a:ea typeface="Times New Roman" panose="02020603050405020304" pitchFamily="18" charset="0"/>
              </a:rPr>
              <a:t> </a:t>
            </a:r>
            <a:r>
              <a:rPr lang="uk-UA" dirty="0">
                <a:solidFill>
                  <a:prstClr val="black"/>
                </a:solidFill>
                <a:ea typeface="Times New Roman" panose="02020603050405020304" pitchFamily="18" charset="0"/>
              </a:rPr>
              <a:t>покликаний замінити передусім початківців: </a:t>
            </a:r>
            <a:r>
              <a:rPr lang="uk-UA" dirty="0" err="1">
                <a:solidFill>
                  <a:prstClr val="black"/>
                </a:solidFill>
                <a:ea typeface="Times New Roman" panose="02020603050405020304" pitchFamily="18" charset="0"/>
              </a:rPr>
              <a:t>тестувальників</a:t>
            </a:r>
            <a:r>
              <a:rPr lang="uk-UA" dirty="0">
                <a:solidFill>
                  <a:prstClr val="black"/>
                </a:solidFill>
                <a:ea typeface="Times New Roman" panose="02020603050405020304" pitchFamily="18" charset="0"/>
              </a:rPr>
              <a:t> продукту, "</a:t>
            </a:r>
            <a:r>
              <a:rPr lang="uk-UA" dirty="0" err="1">
                <a:solidFill>
                  <a:prstClr val="black"/>
                </a:solidFill>
                <a:ea typeface="Times New Roman" panose="02020603050405020304" pitchFamily="18" charset="0"/>
              </a:rPr>
              <a:t>джуніорів</a:t>
            </a:r>
            <a:r>
              <a:rPr lang="uk-UA" dirty="0">
                <a:solidFill>
                  <a:prstClr val="black"/>
                </a:solidFill>
                <a:ea typeface="Times New Roman" panose="02020603050405020304" pitchFamily="18" charset="0"/>
              </a:rPr>
              <a:t>" – наймасовішу частину І</a:t>
            </a:r>
            <a:r>
              <a:rPr lang="es-ES" dirty="0">
                <a:solidFill>
                  <a:prstClr val="black"/>
                </a:solidFill>
                <a:ea typeface="Times New Roman" panose="02020603050405020304" pitchFamily="18" charset="0"/>
              </a:rPr>
              <a:t>T-</a:t>
            </a:r>
            <a:r>
              <a:rPr lang="uk-UA" dirty="0">
                <a:solidFill>
                  <a:prstClr val="black"/>
                </a:solidFill>
                <a:ea typeface="Times New Roman" panose="02020603050405020304" pitchFamily="18" charset="0"/>
              </a:rPr>
              <a:t>спільноти. </a:t>
            </a:r>
          </a:p>
          <a:p>
            <a:pPr marL="134620" marR="232410" lvl="0" indent="449580" algn="just">
              <a:spcAft>
                <a:spcPts val="0"/>
              </a:spcAft>
              <a:defRPr/>
            </a:pPr>
            <a:r>
              <a:rPr lang="uk-UA" b="1" dirty="0">
                <a:solidFill>
                  <a:schemeClr val="accent6">
                    <a:lumMod val="75000"/>
                  </a:schemeClr>
                </a:solidFill>
                <a:ea typeface="Times New Roman" panose="02020603050405020304" pitchFamily="18" charset="0"/>
              </a:rPr>
              <a:t>Кадри – ключове для бізнесу, у всі часи</a:t>
            </a:r>
          </a:p>
          <a:p>
            <a:pPr marL="134620" marR="232410" lvl="0" indent="449580" algn="just">
              <a:spcAft>
                <a:spcPts val="0"/>
              </a:spcAft>
              <a:defRPr/>
            </a:pPr>
            <a:r>
              <a:rPr lang="uk-UA" dirty="0">
                <a:solidFill>
                  <a:prstClr val="black"/>
                </a:solidFill>
                <a:ea typeface="Times New Roman" panose="02020603050405020304" pitchFamily="18" charset="0"/>
              </a:rPr>
              <a:t>Писати код уже вміють найпопулярніші зараз боти, зокрема найдешевша версія </a:t>
            </a:r>
            <a:r>
              <a:rPr lang="es-ES" dirty="0">
                <a:solidFill>
                  <a:prstClr val="black"/>
                </a:solidFill>
                <a:ea typeface="Times New Roman" panose="02020603050405020304" pitchFamily="18" charset="0"/>
              </a:rPr>
              <a:t>ChatGPT GPT-3. </a:t>
            </a:r>
            <a:r>
              <a:rPr lang="uk-UA" dirty="0">
                <a:solidFill>
                  <a:prstClr val="black"/>
                </a:solidFill>
                <a:ea typeface="Times New Roman" panose="02020603050405020304" pitchFamily="18" charset="0"/>
              </a:rPr>
              <a:t>Тобто бізнес має умовного асистента для найпростіших завдань, "Сірі", що пише, форматує, структурує, узагальнює і систематизує.</a:t>
            </a:r>
          </a:p>
          <a:p>
            <a:pPr marL="134620" marR="232410" lvl="0" indent="449580" algn="just">
              <a:spcAft>
                <a:spcPts val="0"/>
              </a:spcAft>
              <a:defRPr/>
            </a:pPr>
            <a:r>
              <a:rPr lang="uk-UA" dirty="0">
                <a:solidFill>
                  <a:prstClr val="black"/>
                </a:solidFill>
                <a:ea typeface="Times New Roman" panose="02020603050405020304" pitchFamily="18" charset="0"/>
              </a:rPr>
              <a:t>І от виникає ідея створення конвеєра для простих елементарних, кодів.</a:t>
            </a:r>
          </a:p>
          <a:p>
            <a:pPr marL="134620" marR="232410" lvl="0" indent="449580" algn="just">
              <a:spcAft>
                <a:spcPts val="0"/>
              </a:spcAft>
              <a:defRPr/>
            </a:pPr>
            <a:r>
              <a:rPr lang="uk-UA" dirty="0">
                <a:solidFill>
                  <a:prstClr val="black"/>
                </a:solidFill>
                <a:ea typeface="Times New Roman" panose="02020603050405020304" pitchFamily="18" charset="0"/>
              </a:rPr>
              <a:t>Ідея Генрі Форда про автоматизацію й стандартизацію виробництва жива, універсальна й практична.</a:t>
            </a:r>
          </a:p>
          <a:p>
            <a:pPr marL="134620" marR="232410" lvl="0" indent="449580" algn="just">
              <a:spcAft>
                <a:spcPts val="0"/>
              </a:spcAft>
              <a:defRPr/>
            </a:pPr>
            <a:r>
              <a:rPr lang="uk-UA" dirty="0">
                <a:solidFill>
                  <a:prstClr val="black"/>
                </a:solidFill>
                <a:ea typeface="Times New Roman" panose="02020603050405020304" pitchFamily="18" charset="0"/>
              </a:rPr>
              <a:t>На чому </a:t>
            </a:r>
            <a:r>
              <a:rPr lang="uk-UA" dirty="0" err="1">
                <a:solidFill>
                  <a:prstClr val="black"/>
                </a:solidFill>
                <a:ea typeface="Times New Roman" panose="02020603050405020304" pitchFamily="18" charset="0"/>
              </a:rPr>
              <a:t>грунтується</a:t>
            </a:r>
            <a:r>
              <a:rPr lang="uk-UA" dirty="0">
                <a:solidFill>
                  <a:prstClr val="black"/>
                </a:solidFill>
                <a:ea typeface="Times New Roman" panose="02020603050405020304" pitchFamily="18" charset="0"/>
              </a:rPr>
              <a:t> моє бачення? </a:t>
            </a:r>
          </a:p>
          <a:p>
            <a:pPr marL="134620" marR="232410" lvl="0" indent="449580" algn="just">
              <a:spcAft>
                <a:spcPts val="0"/>
              </a:spcAft>
              <a:defRPr/>
            </a:pPr>
            <a:r>
              <a:rPr lang="uk-UA" dirty="0">
                <a:solidFill>
                  <a:prstClr val="black"/>
                </a:solidFill>
                <a:ea typeface="Times New Roman" panose="02020603050405020304" pitchFamily="18" charset="0"/>
              </a:rPr>
              <a:t>1.	Бот </a:t>
            </a:r>
            <a:r>
              <a:rPr lang="es-ES" dirty="0">
                <a:solidFill>
                  <a:prstClr val="black"/>
                </a:solidFill>
                <a:ea typeface="Times New Roman" panose="02020603050405020304" pitchFamily="18" charset="0"/>
              </a:rPr>
              <a:t>ChatGPT </a:t>
            </a:r>
            <a:r>
              <a:rPr lang="uk-UA" dirty="0">
                <a:solidFill>
                  <a:prstClr val="black"/>
                </a:solidFill>
                <a:ea typeface="Times New Roman" panose="02020603050405020304" pitchFamily="18" charset="0"/>
              </a:rPr>
              <a:t>та </a:t>
            </a:r>
            <a:r>
              <a:rPr lang="es-ES" dirty="0">
                <a:solidFill>
                  <a:prstClr val="black"/>
                </a:solidFill>
                <a:ea typeface="Times New Roman" panose="02020603050405020304" pitchFamily="18" charset="0"/>
              </a:rPr>
              <a:t>Midjourney </a:t>
            </a:r>
            <a:r>
              <a:rPr lang="uk-UA" dirty="0">
                <a:solidFill>
                  <a:prstClr val="black"/>
                </a:solidFill>
                <a:ea typeface="Times New Roman" panose="02020603050405020304" pitchFamily="18" charset="0"/>
              </a:rPr>
              <a:t>генерують продукт на основі залучених даних. Кожен запит – додаткові дані. Виконують стандартизовані завдання: написання підсумків, планів, звітів. </a:t>
            </a:r>
            <a:r>
              <a:rPr lang="es-ES" dirty="0">
                <a:solidFill>
                  <a:prstClr val="black"/>
                </a:solidFill>
                <a:ea typeface="Times New Roman" panose="02020603050405020304" pitchFamily="18" charset="0"/>
              </a:rPr>
              <a:t>OpenAI-GPT </a:t>
            </a:r>
            <a:r>
              <a:rPr lang="uk-UA" dirty="0">
                <a:solidFill>
                  <a:prstClr val="black"/>
                </a:solidFill>
                <a:ea typeface="Times New Roman" panose="02020603050405020304" pitchFamily="18" charset="0"/>
              </a:rPr>
              <a:t>з часом стане однією з функцій </a:t>
            </a:r>
            <a:r>
              <a:rPr lang="es-ES" dirty="0">
                <a:solidFill>
                  <a:prstClr val="black"/>
                </a:solidFill>
                <a:ea typeface="Times New Roman" panose="02020603050405020304" pitchFamily="18" charset="0"/>
              </a:rPr>
              <a:t>Word, Outlook </a:t>
            </a:r>
            <a:r>
              <a:rPr lang="uk-UA" dirty="0">
                <a:solidFill>
                  <a:prstClr val="black"/>
                </a:solidFill>
                <a:ea typeface="Times New Roman" panose="02020603050405020304" pitchFamily="18" charset="0"/>
              </a:rPr>
              <a:t>і </a:t>
            </a:r>
            <a:r>
              <a:rPr lang="es-ES" dirty="0" smtClean="0">
                <a:solidFill>
                  <a:prstClr val="black"/>
                </a:solidFill>
                <a:ea typeface="Times New Roman" panose="02020603050405020304" pitchFamily="18" charset="0"/>
              </a:rPr>
              <a:t>PowerPoint</a:t>
            </a:r>
            <a:r>
              <a:rPr lang="uk-UA" dirty="0" smtClean="0">
                <a:solidFill>
                  <a:prstClr val="black"/>
                </a:solidFill>
                <a:ea typeface="Times New Roman" panose="02020603050405020304" pitchFamily="18" charset="0"/>
              </a:rPr>
              <a:t>.</a:t>
            </a:r>
            <a:endParaRPr kumimoji="1" lang="en-US" sz="2400" b="0" i="0" u="none" strike="noStrike" kern="1200" cap="none" spc="0" normalizeH="0" baseline="0" noProof="0" dirty="0">
              <a:ln>
                <a:noFill/>
              </a:ln>
              <a:solidFill>
                <a:prstClr val="black"/>
              </a:solidFill>
              <a:effectLst/>
              <a:uLnTx/>
              <a:uFillTx/>
              <a:latin typeface="Times New Roman" pitchFamily="18" charset="0"/>
              <a:ea typeface="Times New Roman" panose="02020603050405020304" pitchFamily="18" charset="0"/>
              <a:cs typeface="+mn-cs"/>
            </a:endParaRPr>
          </a:p>
        </p:txBody>
      </p:sp>
    </p:spTree>
    <p:extLst>
      <p:ext uri="{BB962C8B-B14F-4D97-AF65-F5344CB8AC3E}">
        <p14:creationId xmlns:p14="http://schemas.microsoft.com/office/powerpoint/2010/main" val="3280394449"/>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Прямоугольник 6"/>
          <p:cNvSpPr/>
          <p:nvPr/>
        </p:nvSpPr>
        <p:spPr>
          <a:xfrm>
            <a:off x="0" y="-152400"/>
            <a:ext cx="8991600" cy="6740307"/>
          </a:xfrm>
          <a:prstGeom prst="rect">
            <a:avLst/>
          </a:prstGeom>
        </p:spPr>
        <p:txBody>
          <a:bodyPr wrap="square">
            <a:spAutoFit/>
          </a:bodyPr>
          <a:lstStyle/>
          <a:p>
            <a:pPr marL="134620" marR="232410" lvl="0" indent="449580" algn="just">
              <a:spcAft>
                <a:spcPts val="0"/>
              </a:spcAft>
              <a:defRPr/>
            </a:pPr>
            <a:r>
              <a:rPr lang="uk-UA" dirty="0" smtClean="0">
                <a:solidFill>
                  <a:prstClr val="black"/>
                </a:solidFill>
                <a:ea typeface="Times New Roman" panose="02020603050405020304" pitchFamily="18" charset="0"/>
              </a:rPr>
              <a:t> </a:t>
            </a:r>
            <a:endParaRPr lang="uk-UA" dirty="0">
              <a:solidFill>
                <a:prstClr val="black"/>
              </a:solidFill>
              <a:ea typeface="Times New Roman" panose="02020603050405020304" pitchFamily="18" charset="0"/>
            </a:endParaRPr>
          </a:p>
          <a:p>
            <a:pPr marL="134620" marR="232410" lvl="0" indent="449580" algn="just">
              <a:spcAft>
                <a:spcPts val="0"/>
              </a:spcAft>
              <a:defRPr/>
            </a:pPr>
            <a:r>
              <a:rPr lang="uk-UA" dirty="0">
                <a:solidFill>
                  <a:prstClr val="black"/>
                </a:solidFill>
                <a:ea typeface="Times New Roman" panose="02020603050405020304" pitchFamily="18" charset="0"/>
              </a:rPr>
              <a:t>2.	</a:t>
            </a:r>
            <a:r>
              <a:rPr lang="uk-UA" b="1" dirty="0">
                <a:solidFill>
                  <a:srgbClr val="C00000"/>
                </a:solidFill>
                <a:ea typeface="Times New Roman" panose="02020603050405020304" pitchFamily="18" charset="0"/>
              </a:rPr>
              <a:t> АІ</a:t>
            </a:r>
            <a:r>
              <a:rPr lang="uk-UA" dirty="0" smtClean="0">
                <a:solidFill>
                  <a:prstClr val="black"/>
                </a:solidFill>
                <a:ea typeface="Times New Roman" panose="02020603050405020304" pitchFamily="18" charset="0"/>
              </a:rPr>
              <a:t> викликає </a:t>
            </a:r>
            <a:r>
              <a:rPr lang="uk-UA" dirty="0">
                <a:solidFill>
                  <a:prstClr val="black"/>
                </a:solidFill>
                <a:ea typeface="Times New Roman" panose="02020603050405020304" pitchFamily="18" charset="0"/>
              </a:rPr>
              <a:t>неймовірний захват у підлітків та </a:t>
            </a:r>
            <a:r>
              <a:rPr lang="uk-UA" dirty="0" err="1">
                <a:solidFill>
                  <a:prstClr val="black"/>
                </a:solidFill>
                <a:ea typeface="Times New Roman" panose="02020603050405020304" pitchFamily="18" charset="0"/>
              </a:rPr>
              <a:t>кодерів</a:t>
            </a:r>
            <a:r>
              <a:rPr lang="uk-UA" dirty="0">
                <a:solidFill>
                  <a:prstClr val="black"/>
                </a:solidFill>
                <a:ea typeface="Times New Roman" panose="02020603050405020304" pitchFamily="18" charset="0"/>
              </a:rPr>
              <a:t> — точно в ціль. Точніше в цільову аудиторію, яка має бути на ти з продуктом, що вивільнить їхні руки й креатив для складніших завдань.</a:t>
            </a:r>
          </a:p>
          <a:p>
            <a:pPr marL="134620" marR="232410" lvl="0" indent="449580" algn="just">
              <a:spcAft>
                <a:spcPts val="0"/>
              </a:spcAft>
              <a:defRPr/>
            </a:pPr>
            <a:r>
              <a:rPr lang="uk-UA" dirty="0">
                <a:solidFill>
                  <a:prstClr val="black"/>
                </a:solidFill>
                <a:ea typeface="Times New Roman" panose="02020603050405020304" pitchFamily="18" charset="0"/>
              </a:rPr>
              <a:t>3.	Бізнес різного напрямку замислюється, як включити </a:t>
            </a:r>
            <a:r>
              <a:rPr lang="es-ES" dirty="0">
                <a:solidFill>
                  <a:prstClr val="black"/>
                </a:solidFill>
                <a:ea typeface="Times New Roman" panose="02020603050405020304" pitchFamily="18" charset="0"/>
              </a:rPr>
              <a:t>ChatGPT </a:t>
            </a:r>
            <a:r>
              <a:rPr lang="uk-UA" dirty="0">
                <a:solidFill>
                  <a:prstClr val="black"/>
                </a:solidFill>
                <a:ea typeface="Times New Roman" panose="02020603050405020304" pitchFamily="18" charset="0"/>
              </a:rPr>
              <a:t>та </a:t>
            </a:r>
            <a:r>
              <a:rPr lang="es-ES" dirty="0">
                <a:solidFill>
                  <a:prstClr val="black"/>
                </a:solidFill>
                <a:ea typeface="Times New Roman" panose="02020603050405020304" pitchFamily="18" charset="0"/>
              </a:rPr>
              <a:t>Midjourney </a:t>
            </a:r>
            <a:r>
              <a:rPr lang="uk-UA" dirty="0">
                <a:solidFill>
                  <a:prstClr val="black"/>
                </a:solidFill>
                <a:ea typeface="Times New Roman" panose="02020603050405020304" pitchFamily="18" charset="0"/>
              </a:rPr>
              <a:t>у свої біоритми. Читав про спроби генерувати бізнес-плани, статті, політичні прогнози. </a:t>
            </a:r>
          </a:p>
          <a:p>
            <a:pPr marL="134620" marR="232410" lvl="0" indent="449580" algn="just">
              <a:spcAft>
                <a:spcPts val="0"/>
              </a:spcAft>
              <a:defRPr/>
            </a:pPr>
            <a:r>
              <a:rPr lang="uk-UA" dirty="0">
                <a:solidFill>
                  <a:prstClr val="black"/>
                </a:solidFill>
                <a:ea typeface="Times New Roman" panose="02020603050405020304" pitchFamily="18" charset="0"/>
              </a:rPr>
              <a:t>Наприклад, про перебіг війни в Україні. Бот стверджує, що Києву російські війська більше не загрожують. </a:t>
            </a:r>
          </a:p>
          <a:p>
            <a:pPr marL="134620" marR="232410" lvl="0" indent="449580" algn="just">
              <a:spcAft>
                <a:spcPts val="0"/>
              </a:spcAft>
              <a:defRPr/>
            </a:pPr>
            <a:r>
              <a:rPr lang="uk-UA" dirty="0">
                <a:solidFill>
                  <a:prstClr val="black"/>
                </a:solidFill>
                <a:ea typeface="Times New Roman" panose="02020603050405020304" pitchFamily="18" charset="0"/>
              </a:rPr>
              <a:t>Це приємно чути. В це хочеться вірити. З обережним оптимізмом. Оскільки користувачі фіксують схильність </a:t>
            </a:r>
            <a:r>
              <a:rPr lang="uk-UA" b="1" dirty="0">
                <a:solidFill>
                  <a:srgbClr val="C00000"/>
                </a:solidFill>
                <a:ea typeface="Times New Roman" panose="02020603050405020304" pitchFamily="18" charset="0"/>
              </a:rPr>
              <a:t>АІ</a:t>
            </a:r>
            <a:r>
              <a:rPr lang="uk-UA" dirty="0" smtClean="0">
                <a:solidFill>
                  <a:prstClr val="black"/>
                </a:solidFill>
                <a:ea typeface="Times New Roman" panose="02020603050405020304" pitchFamily="18" charset="0"/>
              </a:rPr>
              <a:t> </a:t>
            </a:r>
            <a:r>
              <a:rPr lang="uk-UA" dirty="0">
                <a:solidFill>
                  <a:prstClr val="black"/>
                </a:solidFill>
                <a:ea typeface="Times New Roman" panose="02020603050405020304" pitchFamily="18" charset="0"/>
              </a:rPr>
              <a:t>до помилок, довільного трактування фактів, викривлень. </a:t>
            </a:r>
          </a:p>
          <a:p>
            <a:pPr marL="134620" marR="232410" lvl="0" indent="449580" algn="just">
              <a:spcAft>
                <a:spcPts val="0"/>
              </a:spcAft>
              <a:defRPr/>
            </a:pPr>
            <a:r>
              <a:rPr lang="uk-UA" dirty="0">
                <a:solidFill>
                  <a:prstClr val="black"/>
                </a:solidFill>
                <a:ea typeface="Times New Roman" panose="02020603050405020304" pitchFamily="18" charset="0"/>
              </a:rPr>
              <a:t>Все-таки найкрутіший бот, як і всяка технологія, поки залишається інструментом у руках людини. Як доля Києва – в надійних руках ЗСУ, в які ми безмежно віримо. Тоді як </a:t>
            </a:r>
            <a:r>
              <a:rPr lang="es-ES" dirty="0">
                <a:solidFill>
                  <a:prstClr val="black"/>
                </a:solidFill>
                <a:ea typeface="Times New Roman" panose="02020603050405020304" pitchFamily="18" charset="0"/>
              </a:rPr>
              <a:t>ChatGPT </a:t>
            </a:r>
            <a:r>
              <a:rPr lang="uk-UA" dirty="0">
                <a:solidFill>
                  <a:prstClr val="black"/>
                </a:solidFill>
                <a:ea typeface="Times New Roman" panose="02020603050405020304" pitchFamily="18" charset="0"/>
              </a:rPr>
              <a:t>досі заблокований для користувачів з України через загрозу використання у війні.</a:t>
            </a:r>
          </a:p>
        </p:txBody>
      </p:sp>
    </p:spTree>
    <p:extLst>
      <p:ext uri="{BB962C8B-B14F-4D97-AF65-F5344CB8AC3E}">
        <p14:creationId xmlns:p14="http://schemas.microsoft.com/office/powerpoint/2010/main" val="1144425457"/>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Прямоугольник 6"/>
          <p:cNvSpPr/>
          <p:nvPr/>
        </p:nvSpPr>
        <p:spPr>
          <a:xfrm>
            <a:off x="0" y="-152400"/>
            <a:ext cx="8991600" cy="6001643"/>
          </a:xfrm>
          <a:prstGeom prst="rect">
            <a:avLst/>
          </a:prstGeom>
        </p:spPr>
        <p:txBody>
          <a:bodyPr wrap="square">
            <a:spAutoFit/>
          </a:bodyPr>
          <a:lstStyle/>
          <a:p>
            <a:pPr marL="134620" marR="232410" lvl="0" indent="449580" algn="just">
              <a:spcAft>
                <a:spcPts val="0"/>
              </a:spcAft>
              <a:defRPr/>
            </a:pPr>
            <a:r>
              <a:rPr lang="uk-UA" dirty="0" smtClean="0">
                <a:solidFill>
                  <a:prstClr val="black"/>
                </a:solidFill>
                <a:ea typeface="Times New Roman" panose="02020603050405020304" pitchFamily="18" charset="0"/>
              </a:rPr>
              <a:t> </a:t>
            </a:r>
            <a:endParaRPr lang="uk-UA" dirty="0">
              <a:solidFill>
                <a:prstClr val="black"/>
              </a:solidFill>
              <a:ea typeface="Times New Roman" panose="02020603050405020304" pitchFamily="18" charset="0"/>
            </a:endParaRPr>
          </a:p>
          <a:p>
            <a:pPr marL="134620" marR="232410" lvl="0" indent="449580" algn="just">
              <a:spcAft>
                <a:spcPts val="0"/>
              </a:spcAft>
              <a:defRPr/>
            </a:pPr>
            <a:r>
              <a:rPr lang="uk-UA" dirty="0">
                <a:solidFill>
                  <a:prstClr val="black"/>
                </a:solidFill>
                <a:ea typeface="Times New Roman" panose="02020603050405020304" pitchFamily="18" charset="0"/>
              </a:rPr>
              <a:t>Я </a:t>
            </a:r>
            <a:r>
              <a:rPr lang="uk-UA" b="1" dirty="0">
                <a:solidFill>
                  <a:srgbClr val="0070C0"/>
                </a:solidFill>
                <a:ea typeface="Times New Roman" panose="02020603050405020304" pitchFamily="18" charset="0"/>
              </a:rPr>
              <a:t>не думаю</a:t>
            </a:r>
            <a:r>
              <a:rPr lang="uk-UA" dirty="0">
                <a:solidFill>
                  <a:prstClr val="black"/>
                </a:solidFill>
                <a:ea typeface="Times New Roman" panose="02020603050405020304" pitchFamily="18" charset="0"/>
              </a:rPr>
              <a:t>, що сам </a:t>
            </a:r>
            <a:r>
              <a:rPr lang="uk-UA" b="1" dirty="0">
                <a:solidFill>
                  <a:srgbClr val="C00000"/>
                </a:solidFill>
                <a:ea typeface="Times New Roman" panose="02020603050405020304" pitchFamily="18" charset="0"/>
              </a:rPr>
              <a:t>штучний інтелект </a:t>
            </a:r>
            <a:r>
              <a:rPr lang="uk-UA" b="1" dirty="0">
                <a:solidFill>
                  <a:srgbClr val="0070C0"/>
                </a:solidFill>
                <a:ea typeface="Times New Roman" panose="02020603050405020304" pitchFamily="18" charset="0"/>
              </a:rPr>
              <a:t>становить загрозу</a:t>
            </a:r>
            <a:r>
              <a:rPr lang="uk-UA" dirty="0">
                <a:solidFill>
                  <a:prstClr val="black"/>
                </a:solidFill>
                <a:ea typeface="Times New Roman" panose="02020603050405020304" pitchFamily="18" charset="0"/>
              </a:rPr>
              <a:t>. Людині чи бізнесу.</a:t>
            </a:r>
          </a:p>
          <a:p>
            <a:pPr marL="134620" marR="232410" lvl="0" indent="449580" algn="just">
              <a:spcAft>
                <a:spcPts val="0"/>
              </a:spcAft>
              <a:defRPr/>
            </a:pPr>
            <a:r>
              <a:rPr lang="uk-UA" dirty="0">
                <a:solidFill>
                  <a:prstClr val="black"/>
                </a:solidFill>
                <a:ea typeface="Times New Roman" panose="02020603050405020304" pitchFamily="18" charset="0"/>
              </a:rPr>
              <a:t>Так, він не відчуває контекст, не визнає етики, не має власної думки. Як і власних інтересів. Бізнес-місія ботів у комбінації простих прийнятних рішень для людини, яка зможе віддати сили вирішенню заплутаних глибоких соціальних проблем, які сама продукує. </a:t>
            </a:r>
          </a:p>
          <a:p>
            <a:pPr marL="134620" marR="232410" lvl="0" indent="449580" algn="just">
              <a:spcAft>
                <a:spcPts val="0"/>
              </a:spcAft>
              <a:defRPr/>
            </a:pPr>
            <a:r>
              <a:rPr lang="uk-UA" dirty="0" smtClean="0">
                <a:solidFill>
                  <a:prstClr val="black"/>
                </a:solidFill>
                <a:ea typeface="Times New Roman" panose="02020603050405020304" pitchFamily="18" charset="0"/>
              </a:rPr>
              <a:t>Як варіант: </a:t>
            </a:r>
            <a:r>
              <a:rPr lang="uk-UA" dirty="0">
                <a:solidFill>
                  <a:prstClr val="black"/>
                </a:solidFill>
                <a:ea typeface="Times New Roman" panose="02020603050405020304" pitchFamily="18" charset="0"/>
              </a:rPr>
              <a:t>створити нового бота для нових задач.</a:t>
            </a:r>
          </a:p>
          <a:p>
            <a:pPr marL="134620" marR="232410" lvl="0" indent="449580" algn="just">
              <a:spcAft>
                <a:spcPts val="0"/>
              </a:spcAft>
              <a:defRPr/>
            </a:pPr>
            <a:r>
              <a:rPr lang="uk-UA" dirty="0">
                <a:solidFill>
                  <a:prstClr val="black"/>
                </a:solidFill>
                <a:ea typeface="Times New Roman" panose="02020603050405020304" pitchFamily="18" charset="0"/>
              </a:rPr>
              <a:t>Колонка є видом матеріалу, який відображає винятково точку зору автора. Вона не претендує на об'єктивність та всебічність висвітлення теми, про яку йдеться. Точка зору редакції «Економічної правди» та «Української правди» може не збігатися з точкою зору автора. Редакція не відповідає за достовірність та тлумачення наведеної інформації і виконує винятково роль носія.</a:t>
            </a:r>
          </a:p>
        </p:txBody>
      </p:sp>
    </p:spTree>
    <p:extLst>
      <p:ext uri="{BB962C8B-B14F-4D97-AF65-F5344CB8AC3E}">
        <p14:creationId xmlns:p14="http://schemas.microsoft.com/office/powerpoint/2010/main" val="646282899"/>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1" lang="en-US" sz="2400" b="0" i="0" u="none" strike="noStrike" kern="1200" cap="none" spc="0" normalizeH="0" baseline="0" noProof="0">
              <a:ln>
                <a:noFill/>
              </a:ln>
              <a:solidFill>
                <a:prstClr val="black"/>
              </a:solidFill>
              <a:effectLst/>
              <a:uLnTx/>
              <a:uFillTx/>
              <a:latin typeface="Times New Roman" pitchFamily="18" charset="0"/>
              <a:ea typeface="+mn-ea"/>
              <a:cs typeface="+mn-cs"/>
            </a:endParaRPr>
          </a:p>
        </p:txBody>
      </p:sp>
      <p:sp>
        <p:nvSpPr>
          <p:cNvPr id="3" name="Rectangle 3"/>
          <p:cNvSpPr>
            <a:spLocks noChangeArrowheads="1"/>
          </p:cNvSpPr>
          <p:nvPr/>
        </p:nvSpPr>
        <p:spPr bwMode="auto">
          <a:xfrm>
            <a:off x="12032" y="1110734"/>
            <a:ext cx="9144000" cy="5021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algn="l" eaLnBrk="0" hangingPunct="0">
              <a:tabLst>
                <a:tab pos="457200" algn="l"/>
              </a:tabLst>
              <a:defRPr>
                <a:solidFill>
                  <a:schemeClr val="tx1"/>
                </a:solidFill>
                <a:latin typeface="Arial" panose="020B0604020202020204" pitchFamily="34" charset="0"/>
              </a:defRPr>
            </a:lvl1pPr>
            <a:lvl2pPr algn="l" eaLnBrk="0" hangingPunct="0">
              <a:tabLst>
                <a:tab pos="457200" algn="l"/>
              </a:tabLst>
              <a:defRPr>
                <a:solidFill>
                  <a:schemeClr val="tx1"/>
                </a:solidFill>
                <a:latin typeface="Arial" panose="020B0604020202020204" pitchFamily="34" charset="0"/>
              </a:defRPr>
            </a:lvl2pPr>
            <a:lvl3pPr algn="l" eaLnBrk="0" hangingPunct="0">
              <a:tabLst>
                <a:tab pos="457200" algn="l"/>
              </a:tabLst>
              <a:defRPr>
                <a:solidFill>
                  <a:schemeClr val="tx1"/>
                </a:solidFill>
                <a:latin typeface="Arial" panose="020B0604020202020204" pitchFamily="34" charset="0"/>
              </a:defRPr>
            </a:lvl3pPr>
            <a:lvl4pPr algn="l" eaLnBrk="0" hangingPunct="0">
              <a:tabLst>
                <a:tab pos="457200" algn="l"/>
              </a:tabLst>
              <a:defRPr>
                <a:solidFill>
                  <a:schemeClr val="tx1"/>
                </a:solidFill>
                <a:latin typeface="Arial" panose="020B0604020202020204" pitchFamily="34" charset="0"/>
              </a:defRPr>
            </a:lvl4pPr>
            <a:lvl5pPr algn="l" eaLnBrk="0" hangingPunct="0">
              <a:tabLst>
                <a:tab pos="457200" algn="l"/>
              </a:tabLst>
              <a:defRPr>
                <a:solidFill>
                  <a:schemeClr val="tx1"/>
                </a:solidFill>
                <a:latin typeface="Arial" panose="020B0604020202020204" pitchFamily="34" charset="0"/>
              </a:defRPr>
            </a:lvl5pPr>
            <a:lvl6pPr eaLnBrk="0" fontAlgn="base" hangingPunct="0">
              <a:spcBef>
                <a:spcPct val="0"/>
              </a:spcBef>
              <a:spcAft>
                <a:spcPct val="0"/>
              </a:spcAft>
              <a:tabLst>
                <a:tab pos="457200" algn="l"/>
              </a:tabLst>
              <a:defRPr>
                <a:solidFill>
                  <a:schemeClr val="tx1"/>
                </a:solidFill>
                <a:latin typeface="Arial" panose="020B0604020202020204" pitchFamily="34" charset="0"/>
              </a:defRPr>
            </a:lvl6pPr>
            <a:lvl7pPr eaLnBrk="0" fontAlgn="base" hangingPunct="0">
              <a:spcBef>
                <a:spcPct val="0"/>
              </a:spcBef>
              <a:spcAft>
                <a:spcPct val="0"/>
              </a:spcAft>
              <a:tabLst>
                <a:tab pos="457200" algn="l"/>
              </a:tabLst>
              <a:defRPr>
                <a:solidFill>
                  <a:schemeClr val="tx1"/>
                </a:solidFill>
                <a:latin typeface="Arial" panose="020B0604020202020204" pitchFamily="34" charset="0"/>
              </a:defRPr>
            </a:lvl7pPr>
            <a:lvl8pPr eaLnBrk="0" fontAlgn="base" hangingPunct="0">
              <a:spcBef>
                <a:spcPct val="0"/>
              </a:spcBef>
              <a:spcAft>
                <a:spcPct val="0"/>
              </a:spcAft>
              <a:tabLst>
                <a:tab pos="457200" algn="l"/>
              </a:tabLst>
              <a:defRPr>
                <a:solidFill>
                  <a:schemeClr val="tx1"/>
                </a:solidFill>
                <a:latin typeface="Arial" panose="020B0604020202020204" pitchFamily="34" charset="0"/>
              </a:defRPr>
            </a:lvl8pPr>
            <a:lvl9pPr eaLnBrk="0" fontAlgn="base" hangingPunct="0">
              <a:spcBef>
                <a:spcPct val="0"/>
              </a:spcBef>
              <a:spcAft>
                <a:spcPct val="0"/>
              </a:spcAft>
              <a:tabLst>
                <a:tab pos="457200" algn="l"/>
              </a:tabLst>
              <a:defRPr>
                <a:solidFill>
                  <a:schemeClr val="tx1"/>
                </a:solidFill>
                <a:latin typeface="Arial" panose="020B0604020202020204" pitchFamily="34" charset="0"/>
              </a:defRPr>
            </a:lvl9pPr>
          </a:lstStyle>
          <a:p>
            <a:pPr marL="40723" marR="35836" lvl="0" indent="292795" algn="just" defTabSz="914400" rtl="0" eaLnBrk="1" fontAlgn="base" latinLnBrk="0" hangingPunct="1">
              <a:lnSpc>
                <a:spcPct val="100000"/>
              </a:lnSpc>
              <a:spcBef>
                <a:spcPct val="0"/>
              </a:spcBef>
              <a:spcAft>
                <a:spcPct val="0"/>
              </a:spcAft>
              <a:buClrTx/>
              <a:buSzTx/>
              <a:buFontTx/>
              <a:buNone/>
              <a:tabLst/>
              <a:defRPr/>
            </a:pPr>
            <a:r>
              <a:rPr kumimoji="1" lang="uk-UA" sz="2400" b="0" i="0" u="none" strike="noStrike" kern="1200" cap="none" spc="-3" normalizeH="0" baseline="0" noProof="0" dirty="0" smtClean="0">
                <a:ln>
                  <a:noFill/>
                </a:ln>
                <a:solidFill>
                  <a:prstClr val="black"/>
                </a:solidFill>
                <a:effectLst/>
                <a:uLnTx/>
                <a:uFillTx/>
                <a:latin typeface="Times New Roman"/>
                <a:ea typeface="+mn-ea"/>
                <a:cs typeface="Times New Roman"/>
              </a:rPr>
              <a:t>Нервова</a:t>
            </a:r>
            <a:r>
              <a:rPr kumimoji="1" lang="uk-UA" sz="2400" b="0" i="0" u="none" strike="noStrike" kern="1200" cap="none" spc="0" normalizeH="0" baseline="0" noProof="0" dirty="0" smtClean="0">
                <a:ln>
                  <a:noFill/>
                </a:ln>
                <a:solidFill>
                  <a:prstClr val="black"/>
                </a:solidFill>
                <a:effectLst/>
                <a:uLnTx/>
                <a:uFillTx/>
                <a:latin typeface="Times New Roman"/>
                <a:ea typeface="+mn-ea"/>
                <a:cs typeface="Times New Roman"/>
              </a:rPr>
              <a:t> </a:t>
            </a:r>
            <a:r>
              <a:rPr kumimoji="1" lang="uk-UA" sz="2400" b="0" i="0" u="none" strike="noStrike" kern="1200" cap="none" spc="-3" normalizeH="0" baseline="0" noProof="0" dirty="0">
                <a:ln>
                  <a:noFill/>
                </a:ln>
                <a:solidFill>
                  <a:prstClr val="black"/>
                </a:solidFill>
                <a:effectLst/>
                <a:uLnTx/>
                <a:uFillTx/>
                <a:latin typeface="Times New Roman"/>
                <a:ea typeface="+mn-ea"/>
                <a:cs typeface="Times New Roman"/>
              </a:rPr>
              <a:t>система</a:t>
            </a:r>
            <a:r>
              <a:rPr kumimoji="1" lang="uk-UA" sz="2400" b="0" i="0" u="none" strike="noStrike" kern="1200" cap="none" spc="0" normalizeH="0" baseline="0" noProof="0" dirty="0">
                <a:ln>
                  <a:noFill/>
                </a:ln>
                <a:solidFill>
                  <a:prstClr val="black"/>
                </a:solidFill>
                <a:effectLst/>
                <a:uLnTx/>
                <a:uFillTx/>
                <a:latin typeface="Times New Roman"/>
                <a:ea typeface="+mn-ea"/>
                <a:cs typeface="Times New Roman"/>
              </a:rPr>
              <a:t> </a:t>
            </a:r>
            <a:r>
              <a:rPr kumimoji="1" lang="uk-UA" sz="2400" b="0" i="0" u="none" strike="noStrike" kern="1200" cap="none" spc="-3" normalizeH="0" baseline="0" noProof="0" dirty="0">
                <a:ln>
                  <a:noFill/>
                </a:ln>
                <a:solidFill>
                  <a:prstClr val="black"/>
                </a:solidFill>
                <a:effectLst/>
                <a:uLnTx/>
                <a:uFillTx/>
                <a:latin typeface="Times New Roman"/>
                <a:ea typeface="+mn-ea"/>
                <a:cs typeface="Times New Roman"/>
              </a:rPr>
              <a:t>біологічних</a:t>
            </a:r>
            <a:r>
              <a:rPr kumimoji="1" lang="uk-UA" sz="2400" b="0" i="0" u="none" strike="noStrike" kern="1200" cap="none" spc="0" normalizeH="0" baseline="0" noProof="0" dirty="0">
                <a:ln>
                  <a:noFill/>
                </a:ln>
                <a:solidFill>
                  <a:prstClr val="black"/>
                </a:solidFill>
                <a:effectLst/>
                <a:uLnTx/>
                <a:uFillTx/>
                <a:latin typeface="Times New Roman"/>
                <a:ea typeface="+mn-ea"/>
                <a:cs typeface="Times New Roman"/>
              </a:rPr>
              <a:t> </a:t>
            </a:r>
            <a:r>
              <a:rPr kumimoji="1" lang="uk-UA" sz="2400" b="0" i="0" u="none" strike="noStrike" kern="1200" cap="none" spc="-3" normalizeH="0" baseline="0" noProof="0" dirty="0">
                <a:ln>
                  <a:noFill/>
                </a:ln>
                <a:solidFill>
                  <a:prstClr val="black"/>
                </a:solidFill>
                <a:effectLst/>
                <a:uLnTx/>
                <a:uFillTx/>
                <a:latin typeface="Times New Roman"/>
                <a:ea typeface="+mn-ea"/>
                <a:cs typeface="Times New Roman"/>
              </a:rPr>
              <a:t>систем</a:t>
            </a:r>
            <a:r>
              <a:rPr kumimoji="1" lang="uk-UA" sz="2400" b="0" i="0" u="none" strike="noStrike" kern="1200" cap="none" spc="0" normalizeH="0" baseline="0" noProof="0" dirty="0">
                <a:ln>
                  <a:noFill/>
                </a:ln>
                <a:solidFill>
                  <a:prstClr val="black"/>
                </a:solidFill>
                <a:effectLst/>
                <a:uLnTx/>
                <a:uFillTx/>
                <a:latin typeface="Times New Roman"/>
                <a:ea typeface="+mn-ea"/>
                <a:cs typeface="Times New Roman"/>
              </a:rPr>
              <a:t> </a:t>
            </a:r>
            <a:r>
              <a:rPr kumimoji="1" lang="uk-UA" sz="2400" b="0" i="0" u="none" strike="noStrike" kern="1200" cap="none" spc="-3" normalizeH="0" baseline="0" noProof="0" dirty="0">
                <a:ln>
                  <a:noFill/>
                </a:ln>
                <a:solidFill>
                  <a:prstClr val="black"/>
                </a:solidFill>
                <a:effectLst/>
                <a:uLnTx/>
                <a:uFillTx/>
                <a:latin typeface="Times New Roman"/>
                <a:ea typeface="+mn-ea"/>
                <a:cs typeface="Times New Roman"/>
              </a:rPr>
              <a:t>складається</a:t>
            </a:r>
            <a:r>
              <a:rPr kumimoji="1" lang="uk-UA" sz="2400" b="0" i="0" u="none" strike="noStrike" kern="1200" cap="none" spc="221" normalizeH="0" baseline="0" noProof="0" dirty="0">
                <a:ln>
                  <a:noFill/>
                </a:ln>
                <a:solidFill>
                  <a:prstClr val="black"/>
                </a:solidFill>
                <a:effectLst/>
                <a:uLnTx/>
                <a:uFillTx/>
                <a:latin typeface="Times New Roman"/>
                <a:ea typeface="+mn-ea"/>
                <a:cs typeface="Times New Roman"/>
              </a:rPr>
              <a:t> </a:t>
            </a:r>
            <a:r>
              <a:rPr kumimoji="1" lang="uk-UA" sz="2400" b="0" i="0" u="none" strike="noStrike" kern="1200" cap="none" spc="0" normalizeH="0" baseline="0" noProof="0" dirty="0">
                <a:ln>
                  <a:noFill/>
                </a:ln>
                <a:solidFill>
                  <a:prstClr val="black"/>
                </a:solidFill>
                <a:effectLst/>
                <a:uLnTx/>
                <a:uFillTx/>
                <a:latin typeface="Times New Roman"/>
                <a:ea typeface="+mn-ea"/>
                <a:cs typeface="Times New Roman"/>
              </a:rPr>
              <a:t>з</a:t>
            </a:r>
            <a:r>
              <a:rPr kumimoji="1" lang="uk-UA" sz="2400" b="0" i="0" u="none" strike="noStrike" kern="1200" cap="none" spc="228" normalizeH="0" baseline="0" noProof="0" dirty="0">
                <a:ln>
                  <a:noFill/>
                </a:ln>
                <a:solidFill>
                  <a:prstClr val="black"/>
                </a:solidFill>
                <a:effectLst/>
                <a:uLnTx/>
                <a:uFillTx/>
                <a:latin typeface="Times New Roman"/>
                <a:ea typeface="+mn-ea"/>
                <a:cs typeface="Times New Roman"/>
              </a:rPr>
              <a:t> </a:t>
            </a:r>
            <a:r>
              <a:rPr kumimoji="1" lang="uk-UA" sz="2400" b="0" i="0" u="none" strike="noStrike" kern="1200" cap="none" spc="-3" normalizeH="0" baseline="0" noProof="0" dirty="0">
                <a:ln>
                  <a:noFill/>
                </a:ln>
                <a:solidFill>
                  <a:prstClr val="black"/>
                </a:solidFill>
                <a:effectLst/>
                <a:uLnTx/>
                <a:uFillTx/>
                <a:latin typeface="Times New Roman"/>
                <a:ea typeface="+mn-ea"/>
                <a:cs typeface="Times New Roman"/>
              </a:rPr>
              <a:t>нейронів, </a:t>
            </a:r>
            <a:r>
              <a:rPr kumimoji="1" lang="uk-UA" sz="2400" b="0" i="0" u="none" strike="noStrike" kern="1200" cap="none" spc="0" normalizeH="0" baseline="0" noProof="0" dirty="0">
                <a:ln>
                  <a:noFill/>
                </a:ln>
                <a:solidFill>
                  <a:prstClr val="black"/>
                </a:solidFill>
                <a:effectLst/>
                <a:uLnTx/>
                <a:uFillTx/>
                <a:latin typeface="Times New Roman"/>
                <a:ea typeface="+mn-ea"/>
                <a:cs typeface="Times New Roman"/>
              </a:rPr>
              <a:t> </a:t>
            </a:r>
            <a:r>
              <a:rPr kumimoji="1" lang="uk-UA" sz="2400" b="0" i="0" u="none" strike="noStrike" kern="1200" cap="none" spc="-3" normalizeH="0" baseline="0" noProof="0" dirty="0">
                <a:ln>
                  <a:noFill/>
                </a:ln>
                <a:solidFill>
                  <a:prstClr val="black"/>
                </a:solidFill>
                <a:effectLst/>
                <a:uLnTx/>
                <a:uFillTx/>
                <a:latin typeface="Times New Roman"/>
                <a:ea typeface="+mn-ea"/>
                <a:cs typeface="Times New Roman"/>
              </a:rPr>
              <a:t>наприклад,</a:t>
            </a:r>
            <a:r>
              <a:rPr kumimoji="1" lang="uk-UA" sz="2400" b="0" i="0" u="none" strike="noStrike" kern="1200" cap="none" spc="77" normalizeH="0" baseline="0" noProof="0" dirty="0">
                <a:ln>
                  <a:noFill/>
                </a:ln>
                <a:solidFill>
                  <a:prstClr val="black"/>
                </a:solidFill>
                <a:effectLst/>
                <a:uLnTx/>
                <a:uFillTx/>
                <a:latin typeface="Times New Roman"/>
                <a:ea typeface="+mn-ea"/>
                <a:cs typeface="Times New Roman"/>
              </a:rPr>
              <a:t> </a:t>
            </a:r>
            <a:r>
              <a:rPr kumimoji="1" lang="uk-UA" sz="2400" b="0" i="0" u="none" strike="noStrike" kern="1200" cap="none" spc="-3" normalizeH="0" baseline="0" noProof="0" dirty="0">
                <a:ln>
                  <a:noFill/>
                </a:ln>
                <a:solidFill>
                  <a:prstClr val="black"/>
                </a:solidFill>
                <a:effectLst/>
                <a:uLnTx/>
                <a:uFillTx/>
                <a:latin typeface="Times New Roman"/>
                <a:ea typeface="+mn-ea"/>
                <a:cs typeface="Times New Roman"/>
              </a:rPr>
              <a:t>нервова</a:t>
            </a:r>
            <a:r>
              <a:rPr kumimoji="1" lang="uk-UA" sz="2400" b="0" i="0" u="none" strike="noStrike" kern="1200" cap="none" spc="77" normalizeH="0" baseline="0" noProof="0" dirty="0">
                <a:ln>
                  <a:noFill/>
                </a:ln>
                <a:solidFill>
                  <a:prstClr val="black"/>
                </a:solidFill>
                <a:effectLst/>
                <a:uLnTx/>
                <a:uFillTx/>
                <a:latin typeface="Times New Roman"/>
                <a:ea typeface="+mn-ea"/>
                <a:cs typeface="Times New Roman"/>
              </a:rPr>
              <a:t> </a:t>
            </a:r>
            <a:r>
              <a:rPr kumimoji="1" lang="uk-UA" sz="2400" b="0" i="0" u="none" strike="noStrike" kern="1200" cap="none" spc="-3" normalizeH="0" baseline="0" noProof="0" dirty="0">
                <a:ln>
                  <a:noFill/>
                </a:ln>
                <a:solidFill>
                  <a:prstClr val="black"/>
                </a:solidFill>
                <a:effectLst/>
                <a:uLnTx/>
                <a:uFillTx/>
                <a:latin typeface="Times New Roman"/>
                <a:ea typeface="+mn-ea"/>
                <a:cs typeface="Times New Roman"/>
              </a:rPr>
              <a:t>система</a:t>
            </a:r>
            <a:r>
              <a:rPr kumimoji="1" lang="uk-UA" sz="2400" b="0" i="0" u="none" strike="noStrike" kern="1200" cap="none" spc="87" normalizeH="0" baseline="0" noProof="0" dirty="0">
                <a:ln>
                  <a:noFill/>
                </a:ln>
                <a:solidFill>
                  <a:prstClr val="black"/>
                </a:solidFill>
                <a:effectLst/>
                <a:uLnTx/>
                <a:uFillTx/>
                <a:latin typeface="Times New Roman"/>
                <a:ea typeface="+mn-ea"/>
                <a:cs typeface="Times New Roman"/>
              </a:rPr>
              <a:t> </a:t>
            </a:r>
            <a:r>
              <a:rPr kumimoji="1" lang="uk-UA" sz="2400" b="0" i="0" u="none" strike="noStrike" kern="1200" cap="none" spc="-3" normalizeH="0" baseline="0" noProof="0" dirty="0">
                <a:ln>
                  <a:noFill/>
                </a:ln>
                <a:solidFill>
                  <a:prstClr val="black"/>
                </a:solidFill>
                <a:effectLst/>
                <a:uLnTx/>
                <a:uFillTx/>
                <a:latin typeface="Times New Roman"/>
                <a:ea typeface="+mn-ea"/>
                <a:cs typeface="Times New Roman"/>
              </a:rPr>
              <a:t>людини</a:t>
            </a:r>
            <a:r>
              <a:rPr kumimoji="1" lang="uk-UA" sz="2400" b="0" i="0" u="none" strike="noStrike" kern="1200" cap="none" spc="87" normalizeH="0" baseline="0" noProof="0" dirty="0">
                <a:ln>
                  <a:noFill/>
                </a:ln>
                <a:solidFill>
                  <a:prstClr val="black"/>
                </a:solidFill>
                <a:effectLst/>
                <a:uLnTx/>
                <a:uFillTx/>
                <a:latin typeface="Times New Roman"/>
                <a:ea typeface="+mn-ea"/>
                <a:cs typeface="Times New Roman"/>
              </a:rPr>
              <a:t> </a:t>
            </a:r>
            <a:r>
              <a:rPr kumimoji="1" lang="uk-UA" sz="2400" b="0" i="0" u="none" strike="noStrike" kern="1200" cap="none" spc="-3" normalizeH="0" baseline="0" noProof="0" dirty="0">
                <a:ln>
                  <a:noFill/>
                </a:ln>
                <a:solidFill>
                  <a:prstClr val="black"/>
                </a:solidFill>
                <a:effectLst/>
                <a:uLnTx/>
                <a:uFillTx/>
                <a:latin typeface="Times New Roman"/>
                <a:ea typeface="+mn-ea"/>
                <a:cs typeface="Times New Roman"/>
              </a:rPr>
              <a:t>містить</a:t>
            </a:r>
            <a:r>
              <a:rPr kumimoji="1" lang="uk-UA" sz="2400" b="0" i="0" u="none" strike="noStrike" kern="1200" cap="none" spc="87" normalizeH="0" baseline="0" noProof="0" dirty="0">
                <a:ln>
                  <a:noFill/>
                </a:ln>
                <a:solidFill>
                  <a:prstClr val="black"/>
                </a:solidFill>
                <a:effectLst/>
                <a:uLnTx/>
                <a:uFillTx/>
                <a:latin typeface="Times New Roman"/>
                <a:ea typeface="+mn-ea"/>
                <a:cs typeface="Times New Roman"/>
              </a:rPr>
              <a:t> </a:t>
            </a:r>
            <a:r>
              <a:rPr kumimoji="1" lang="uk-UA" sz="2400" b="0" i="0" u="none" strike="noStrike" kern="1200" cap="none" spc="0" normalizeH="0" baseline="0" noProof="0" dirty="0">
                <a:ln>
                  <a:noFill/>
                </a:ln>
                <a:solidFill>
                  <a:prstClr val="black"/>
                </a:solidFill>
                <a:effectLst/>
                <a:uLnTx/>
                <a:uFillTx/>
                <a:latin typeface="Times New Roman"/>
                <a:ea typeface="+mn-ea"/>
                <a:cs typeface="Times New Roman"/>
              </a:rPr>
              <a:t>у</a:t>
            </a:r>
            <a:r>
              <a:rPr kumimoji="1" lang="uk-UA" sz="2400" b="0" i="0" u="none" strike="noStrike" kern="1200" cap="none" spc="73" normalizeH="0" baseline="0" noProof="0" dirty="0">
                <a:ln>
                  <a:noFill/>
                </a:ln>
                <a:solidFill>
                  <a:prstClr val="black"/>
                </a:solidFill>
                <a:effectLst/>
                <a:uLnTx/>
                <a:uFillTx/>
                <a:latin typeface="Times New Roman"/>
                <a:ea typeface="+mn-ea"/>
                <a:cs typeface="Times New Roman"/>
              </a:rPr>
              <a:t> </a:t>
            </a:r>
            <a:r>
              <a:rPr kumimoji="1" lang="uk-UA" sz="2400" b="0" i="0" u="none" strike="noStrike" kern="1200" cap="none" spc="0" normalizeH="0" baseline="0" noProof="0" dirty="0">
                <a:ln>
                  <a:noFill/>
                </a:ln>
                <a:solidFill>
                  <a:prstClr val="black"/>
                </a:solidFill>
                <a:effectLst/>
                <a:uLnTx/>
                <a:uFillTx/>
                <a:latin typeface="Times New Roman"/>
                <a:ea typeface="+mn-ea"/>
                <a:cs typeface="Times New Roman"/>
              </a:rPr>
              <a:t>собі</a:t>
            </a:r>
            <a:r>
              <a:rPr kumimoji="1" lang="uk-UA" sz="2400" b="0" i="0" u="none" strike="noStrike" kern="1200" cap="none" spc="90" normalizeH="0" baseline="0" noProof="0" dirty="0">
                <a:ln>
                  <a:noFill/>
                </a:ln>
                <a:solidFill>
                  <a:prstClr val="black"/>
                </a:solidFill>
                <a:effectLst/>
                <a:uLnTx/>
                <a:uFillTx/>
                <a:latin typeface="Times New Roman"/>
                <a:ea typeface="+mn-ea"/>
                <a:cs typeface="Times New Roman"/>
              </a:rPr>
              <a:t> </a:t>
            </a:r>
            <a:r>
              <a:rPr kumimoji="1" lang="uk-UA" sz="2400" b="0" i="0" u="none" strike="noStrike" kern="1200" cap="none" spc="-3" normalizeH="0" baseline="0" noProof="0" dirty="0">
                <a:ln>
                  <a:noFill/>
                </a:ln>
                <a:solidFill>
                  <a:prstClr val="black"/>
                </a:solidFill>
                <a:effectLst/>
                <a:uLnTx/>
                <a:uFillTx/>
                <a:latin typeface="Times New Roman"/>
                <a:ea typeface="+mn-ea"/>
                <a:cs typeface="Times New Roman"/>
              </a:rPr>
              <a:t>від</a:t>
            </a:r>
            <a:r>
              <a:rPr kumimoji="1" lang="uk-UA" sz="2400" b="0" i="0" u="none" strike="noStrike" kern="1200" cap="none" spc="80" normalizeH="0" baseline="0" noProof="0" dirty="0">
                <a:ln>
                  <a:noFill/>
                </a:ln>
                <a:solidFill>
                  <a:prstClr val="black"/>
                </a:solidFill>
                <a:effectLst/>
                <a:uLnTx/>
                <a:uFillTx/>
                <a:latin typeface="Times New Roman"/>
                <a:ea typeface="+mn-ea"/>
                <a:cs typeface="Times New Roman"/>
              </a:rPr>
              <a:t> </a:t>
            </a:r>
            <a:r>
              <a:rPr kumimoji="1" lang="uk-UA" sz="2400" b="0" i="0" u="none" strike="noStrike" kern="1200" cap="none" spc="0" normalizeH="0" baseline="0" noProof="0" dirty="0">
                <a:ln>
                  <a:noFill/>
                </a:ln>
                <a:solidFill>
                  <a:prstClr val="black"/>
                </a:solidFill>
                <a:effectLst/>
                <a:uLnTx/>
                <a:uFillTx/>
                <a:latin typeface="Times New Roman"/>
                <a:ea typeface="+mn-ea"/>
                <a:cs typeface="Times New Roman"/>
              </a:rPr>
              <a:t>10</a:t>
            </a:r>
            <a:r>
              <a:rPr kumimoji="1" lang="uk-UA" sz="2400" b="0" i="0" u="none" strike="noStrike" kern="1200" cap="none" spc="0" normalizeH="0" baseline="40123" noProof="0" dirty="0">
                <a:ln>
                  <a:noFill/>
                </a:ln>
                <a:solidFill>
                  <a:prstClr val="black"/>
                </a:solidFill>
                <a:effectLst/>
                <a:uLnTx/>
                <a:uFillTx/>
                <a:latin typeface="Times New Roman"/>
                <a:ea typeface="+mn-ea"/>
                <a:cs typeface="Times New Roman"/>
              </a:rPr>
              <a:t>10</a:t>
            </a:r>
            <a:r>
              <a:rPr kumimoji="1" lang="uk-UA" sz="2400" b="0" i="0" u="none" strike="noStrike" kern="1200" cap="none" spc="43" normalizeH="0" baseline="40123" noProof="0" dirty="0">
                <a:ln>
                  <a:noFill/>
                </a:ln>
                <a:solidFill>
                  <a:prstClr val="black"/>
                </a:solidFill>
                <a:effectLst/>
                <a:uLnTx/>
                <a:uFillTx/>
                <a:latin typeface="Times New Roman"/>
                <a:ea typeface="+mn-ea"/>
                <a:cs typeface="Times New Roman"/>
              </a:rPr>
              <a:t> </a:t>
            </a:r>
            <a:r>
              <a:rPr kumimoji="1" lang="uk-UA" sz="2400" b="0" i="0" u="none" strike="noStrike" kern="1200" cap="none" spc="-3" normalizeH="0" baseline="0" noProof="0" dirty="0">
                <a:ln>
                  <a:noFill/>
                </a:ln>
                <a:solidFill>
                  <a:prstClr val="black"/>
                </a:solidFill>
                <a:effectLst/>
                <a:uLnTx/>
                <a:uFillTx/>
                <a:latin typeface="Times New Roman"/>
                <a:ea typeface="+mn-ea"/>
                <a:cs typeface="Times New Roman"/>
              </a:rPr>
              <a:t>до</a:t>
            </a:r>
            <a:r>
              <a:rPr kumimoji="1" lang="uk-UA" sz="2400" b="0" i="0" u="none" strike="noStrike" kern="1200" cap="none" spc="83" normalizeH="0" baseline="0" noProof="0" dirty="0">
                <a:ln>
                  <a:noFill/>
                </a:ln>
                <a:solidFill>
                  <a:prstClr val="black"/>
                </a:solidFill>
                <a:effectLst/>
                <a:uLnTx/>
                <a:uFillTx/>
                <a:latin typeface="Times New Roman"/>
                <a:ea typeface="+mn-ea"/>
                <a:cs typeface="Times New Roman"/>
              </a:rPr>
              <a:t> </a:t>
            </a:r>
            <a:r>
              <a:rPr kumimoji="1" lang="uk-UA" sz="2400" b="0" i="0" u="none" strike="noStrike" kern="1200" cap="none" spc="0" normalizeH="0" baseline="0" noProof="0" dirty="0">
                <a:ln>
                  <a:noFill/>
                </a:ln>
                <a:solidFill>
                  <a:prstClr val="black"/>
                </a:solidFill>
                <a:effectLst/>
                <a:uLnTx/>
                <a:uFillTx/>
                <a:latin typeface="Times New Roman"/>
                <a:ea typeface="+mn-ea"/>
                <a:cs typeface="Times New Roman"/>
              </a:rPr>
              <a:t>10</a:t>
            </a:r>
            <a:r>
              <a:rPr kumimoji="1" lang="uk-UA" sz="2400" b="0" i="0" u="none" strike="noStrike" kern="1200" cap="none" spc="0" normalizeH="0" baseline="40123" noProof="0" dirty="0">
                <a:ln>
                  <a:noFill/>
                </a:ln>
                <a:solidFill>
                  <a:prstClr val="black"/>
                </a:solidFill>
                <a:effectLst/>
                <a:uLnTx/>
                <a:uFillTx/>
                <a:latin typeface="Times New Roman"/>
                <a:ea typeface="+mn-ea"/>
                <a:cs typeface="Times New Roman"/>
              </a:rPr>
              <a:t>12</a:t>
            </a:r>
            <a:r>
              <a:rPr kumimoji="1" lang="uk-UA" sz="2400" b="0" i="0" u="none" strike="noStrike" kern="1200" cap="none" spc="28" normalizeH="0" baseline="40123" noProof="0" dirty="0">
                <a:ln>
                  <a:noFill/>
                </a:ln>
                <a:solidFill>
                  <a:prstClr val="black"/>
                </a:solidFill>
                <a:effectLst/>
                <a:uLnTx/>
                <a:uFillTx/>
                <a:latin typeface="Times New Roman"/>
                <a:ea typeface="+mn-ea"/>
                <a:cs typeface="Times New Roman"/>
              </a:rPr>
              <a:t> </a:t>
            </a:r>
            <a:r>
              <a:rPr kumimoji="1" lang="uk-UA" sz="2400" b="0" i="0" u="none" strike="noStrike" kern="1200" cap="none" spc="-3" normalizeH="0" baseline="0" noProof="0" dirty="0">
                <a:ln>
                  <a:noFill/>
                </a:ln>
                <a:solidFill>
                  <a:prstClr val="black"/>
                </a:solidFill>
                <a:effectLst/>
                <a:uLnTx/>
                <a:uFillTx/>
                <a:latin typeface="Times New Roman"/>
                <a:ea typeface="+mn-ea"/>
                <a:cs typeface="Times New Roman"/>
              </a:rPr>
              <a:t>нейронів </a:t>
            </a:r>
            <a:r>
              <a:rPr kumimoji="1" lang="uk-UA" sz="2400" b="0" i="0" u="none" strike="noStrike" kern="1200" cap="none" spc="-218" normalizeH="0" baseline="0" noProof="0" dirty="0">
                <a:ln>
                  <a:noFill/>
                </a:ln>
                <a:solidFill>
                  <a:prstClr val="black"/>
                </a:solidFill>
                <a:effectLst/>
                <a:uLnTx/>
                <a:uFillTx/>
                <a:latin typeface="Times New Roman"/>
                <a:ea typeface="+mn-ea"/>
                <a:cs typeface="Times New Roman"/>
              </a:rPr>
              <a:t> </a:t>
            </a:r>
            <a:r>
              <a:rPr kumimoji="1" lang="uk-UA" sz="2400" b="0" i="0" u="none" strike="noStrike" kern="1200" cap="none" spc="0" normalizeH="0" baseline="0" noProof="0" dirty="0">
                <a:ln>
                  <a:noFill/>
                </a:ln>
                <a:solidFill>
                  <a:prstClr val="black"/>
                </a:solidFill>
                <a:effectLst/>
                <a:uLnTx/>
                <a:uFillTx/>
                <a:latin typeface="Times New Roman"/>
                <a:ea typeface="+mn-ea"/>
                <a:cs typeface="Times New Roman"/>
              </a:rPr>
              <a:t>57 </a:t>
            </a:r>
            <a:r>
              <a:rPr kumimoji="1" lang="uk-UA" sz="2400" b="0" i="0" u="none" strike="noStrike" kern="1200" cap="none" spc="-3" normalizeH="0" baseline="0" noProof="0" dirty="0">
                <a:ln>
                  <a:noFill/>
                </a:ln>
                <a:solidFill>
                  <a:prstClr val="black"/>
                </a:solidFill>
                <a:effectLst/>
                <a:uLnTx/>
                <a:uFillTx/>
                <a:latin typeface="Times New Roman"/>
                <a:ea typeface="+mn-ea"/>
                <a:cs typeface="Times New Roman"/>
              </a:rPr>
              <a:t>модифікацій, розміром від мікрометрів </a:t>
            </a:r>
            <a:r>
              <a:rPr kumimoji="1" lang="uk-UA" sz="2400" b="0" i="0" u="none" strike="noStrike" kern="1200" cap="none" spc="0" normalizeH="0" baseline="0" noProof="0" dirty="0">
                <a:ln>
                  <a:noFill/>
                </a:ln>
                <a:solidFill>
                  <a:prstClr val="black"/>
                </a:solidFill>
                <a:effectLst/>
                <a:uLnTx/>
                <a:uFillTx/>
                <a:latin typeface="Times New Roman"/>
                <a:ea typeface="+mn-ea"/>
                <a:cs typeface="Times New Roman"/>
              </a:rPr>
              <a:t>до </a:t>
            </a:r>
            <a:r>
              <a:rPr kumimoji="1" lang="uk-UA" sz="2400" b="0" i="0" u="none" strike="noStrike" kern="1200" cap="none" spc="-3" normalizeH="0" baseline="0" noProof="0" dirty="0">
                <a:ln>
                  <a:noFill/>
                </a:ln>
                <a:solidFill>
                  <a:prstClr val="black"/>
                </a:solidFill>
                <a:effectLst/>
                <a:uLnTx/>
                <a:uFillTx/>
                <a:latin typeface="Times New Roman"/>
                <a:ea typeface="+mn-ea"/>
                <a:cs typeface="Times New Roman"/>
              </a:rPr>
              <a:t>декількох сантиметрів. Типова </a:t>
            </a:r>
            <a:r>
              <a:rPr kumimoji="1" lang="uk-UA" sz="2400" b="0" i="0" u="none" strike="noStrike" kern="1200" cap="none" spc="0" normalizeH="0" baseline="0" noProof="0" dirty="0">
                <a:ln>
                  <a:noFill/>
                </a:ln>
                <a:solidFill>
                  <a:prstClr val="black"/>
                </a:solidFill>
                <a:effectLst/>
                <a:uLnTx/>
                <a:uFillTx/>
                <a:latin typeface="Times New Roman"/>
                <a:ea typeface="+mn-ea"/>
                <a:cs typeface="Times New Roman"/>
              </a:rPr>
              <a:t> форма</a:t>
            </a:r>
            <a:r>
              <a:rPr kumimoji="1" lang="uk-UA" sz="2400" b="0" i="0" u="none" strike="noStrike" kern="1200" cap="none" spc="3" normalizeH="0" baseline="0" noProof="0" dirty="0">
                <a:ln>
                  <a:noFill/>
                </a:ln>
                <a:solidFill>
                  <a:prstClr val="black"/>
                </a:solidFill>
                <a:effectLst/>
                <a:uLnTx/>
                <a:uFillTx/>
                <a:latin typeface="Times New Roman"/>
                <a:ea typeface="+mn-ea"/>
                <a:cs typeface="Times New Roman"/>
              </a:rPr>
              <a:t> </a:t>
            </a:r>
            <a:r>
              <a:rPr kumimoji="1" lang="uk-UA" sz="2400" b="0" i="0" u="none" strike="noStrike" kern="1200" cap="none" spc="-3" normalizeH="0" baseline="0" noProof="0" dirty="0">
                <a:ln>
                  <a:noFill/>
                </a:ln>
                <a:solidFill>
                  <a:prstClr val="black"/>
                </a:solidFill>
                <a:effectLst/>
                <a:uLnTx/>
                <a:uFillTx/>
                <a:latin typeface="Times New Roman"/>
                <a:ea typeface="+mn-ea"/>
                <a:cs typeface="Times New Roman"/>
              </a:rPr>
              <a:t>нейрона</a:t>
            </a:r>
            <a:r>
              <a:rPr kumimoji="1" lang="uk-UA" sz="2400" b="0" i="0" u="none" strike="noStrike" kern="1200" cap="none" spc="0" normalizeH="0" baseline="0" noProof="0" dirty="0">
                <a:ln>
                  <a:noFill/>
                </a:ln>
                <a:solidFill>
                  <a:prstClr val="black"/>
                </a:solidFill>
                <a:effectLst/>
                <a:uLnTx/>
                <a:uFillTx/>
                <a:latin typeface="Times New Roman"/>
                <a:ea typeface="+mn-ea"/>
                <a:cs typeface="Times New Roman"/>
              </a:rPr>
              <a:t> </a:t>
            </a:r>
            <a:r>
              <a:rPr kumimoji="1" lang="uk-UA" sz="2400" b="0" i="0" u="none" strike="noStrike" kern="1200" cap="none" spc="-3" normalizeH="0" baseline="0" noProof="0" dirty="0">
                <a:ln>
                  <a:noFill/>
                </a:ln>
                <a:solidFill>
                  <a:prstClr val="black"/>
                </a:solidFill>
                <a:effectLst/>
                <a:uLnTx/>
                <a:uFillTx/>
                <a:latin typeface="Times New Roman"/>
                <a:ea typeface="+mn-ea"/>
                <a:cs typeface="Times New Roman"/>
              </a:rPr>
              <a:t>представлена</a:t>
            </a:r>
            <a:r>
              <a:rPr kumimoji="1" lang="uk-UA" sz="2400" b="0" i="0" u="none" strike="noStrike" kern="1200" cap="none" spc="0" normalizeH="0" baseline="0" noProof="0" dirty="0">
                <a:ln>
                  <a:noFill/>
                </a:ln>
                <a:solidFill>
                  <a:prstClr val="black"/>
                </a:solidFill>
                <a:effectLst/>
                <a:uLnTx/>
                <a:uFillTx/>
                <a:latin typeface="Times New Roman"/>
                <a:ea typeface="+mn-ea"/>
                <a:cs typeface="Times New Roman"/>
              </a:rPr>
              <a:t> на</a:t>
            </a:r>
            <a:r>
              <a:rPr kumimoji="1" lang="uk-UA" sz="2400" b="0" i="0" u="none" strike="noStrike" kern="1200" cap="none" spc="3" normalizeH="0" baseline="0" noProof="0" dirty="0">
                <a:ln>
                  <a:noFill/>
                </a:ln>
                <a:solidFill>
                  <a:prstClr val="black"/>
                </a:solidFill>
                <a:effectLst/>
                <a:uLnTx/>
                <a:uFillTx/>
                <a:latin typeface="Times New Roman"/>
                <a:ea typeface="+mn-ea"/>
                <a:cs typeface="Times New Roman"/>
              </a:rPr>
              <a:t> </a:t>
            </a:r>
            <a:r>
              <a:rPr kumimoji="1" lang="uk-UA" sz="2400" b="0" i="0" u="none" strike="noStrike" kern="1200" cap="none" spc="-3" normalizeH="0" baseline="0" noProof="0" dirty="0">
                <a:ln>
                  <a:noFill/>
                </a:ln>
                <a:solidFill>
                  <a:prstClr val="black"/>
                </a:solidFill>
                <a:effectLst/>
                <a:uLnTx/>
                <a:uFillTx/>
                <a:latin typeface="Times New Roman"/>
                <a:ea typeface="+mn-ea"/>
                <a:cs typeface="Times New Roman"/>
              </a:rPr>
              <a:t>рис.</a:t>
            </a:r>
            <a:r>
              <a:rPr kumimoji="1" lang="uk-UA" sz="2400" b="0" i="0" u="none" strike="noStrike" kern="1200" cap="none" spc="0" normalizeH="0" baseline="0" noProof="0" dirty="0">
                <a:ln>
                  <a:noFill/>
                </a:ln>
                <a:solidFill>
                  <a:prstClr val="black"/>
                </a:solidFill>
                <a:effectLst/>
                <a:uLnTx/>
                <a:uFillTx/>
                <a:latin typeface="Times New Roman"/>
                <a:ea typeface="+mn-ea"/>
                <a:cs typeface="Times New Roman"/>
              </a:rPr>
              <a:t> </a:t>
            </a:r>
            <a:r>
              <a:rPr kumimoji="1" lang="uk-UA" sz="2400" b="0" i="0" u="none" strike="noStrike" kern="1200" cap="none" spc="0" normalizeH="0" baseline="0" noProof="0" dirty="0" smtClean="0">
                <a:ln>
                  <a:noFill/>
                </a:ln>
                <a:solidFill>
                  <a:prstClr val="black"/>
                </a:solidFill>
                <a:effectLst/>
                <a:uLnTx/>
                <a:uFillTx/>
                <a:latin typeface="Times New Roman"/>
                <a:ea typeface="+mn-ea"/>
                <a:cs typeface="Times New Roman"/>
              </a:rPr>
              <a:t>1</a:t>
            </a:r>
            <a:r>
              <a:rPr kumimoji="1" lang="uk-UA" sz="2400" b="0" i="0" u="none" strike="noStrike" kern="1200" cap="none" spc="0" normalizeH="0" baseline="0" noProof="0" dirty="0">
                <a:ln>
                  <a:noFill/>
                </a:ln>
                <a:solidFill>
                  <a:prstClr val="black"/>
                </a:solidFill>
                <a:effectLst/>
                <a:uLnTx/>
                <a:uFillTx/>
                <a:latin typeface="Times New Roman"/>
                <a:ea typeface="+mn-ea"/>
                <a:cs typeface="Times New Roman"/>
              </a:rPr>
              <a:t>.</a:t>
            </a:r>
            <a:r>
              <a:rPr kumimoji="1" lang="uk-UA" sz="2400" b="0" i="0" u="none" strike="noStrike" kern="1200" cap="none" spc="3" normalizeH="0" baseline="0" noProof="0" dirty="0">
                <a:ln>
                  <a:noFill/>
                </a:ln>
                <a:solidFill>
                  <a:prstClr val="black"/>
                </a:solidFill>
                <a:effectLst/>
                <a:uLnTx/>
                <a:uFillTx/>
                <a:latin typeface="Times New Roman"/>
                <a:ea typeface="+mn-ea"/>
                <a:cs typeface="Times New Roman"/>
              </a:rPr>
              <a:t> </a:t>
            </a:r>
            <a:endParaRPr kumimoji="1" lang="uk-UA" sz="2400" b="0" i="0" u="none" strike="noStrike" kern="1200" cap="none" spc="3" normalizeH="0" baseline="0" noProof="0" dirty="0" smtClean="0">
              <a:ln>
                <a:noFill/>
              </a:ln>
              <a:solidFill>
                <a:prstClr val="black"/>
              </a:solidFill>
              <a:effectLst/>
              <a:uLnTx/>
              <a:uFillTx/>
              <a:latin typeface="Times New Roman"/>
              <a:ea typeface="+mn-ea"/>
              <a:cs typeface="Times New Roman"/>
            </a:endParaRPr>
          </a:p>
          <a:p>
            <a:pPr marL="40723" marR="35836" lvl="0" indent="292795" algn="just" defTabSz="914400" rtl="0" eaLnBrk="1" fontAlgn="base" latinLnBrk="0" hangingPunct="1">
              <a:lnSpc>
                <a:spcPct val="100000"/>
              </a:lnSpc>
              <a:spcBef>
                <a:spcPct val="0"/>
              </a:spcBef>
              <a:spcAft>
                <a:spcPct val="0"/>
              </a:spcAft>
              <a:buClrTx/>
              <a:buSzTx/>
              <a:buFontTx/>
              <a:buNone/>
              <a:tabLst/>
              <a:defRPr/>
            </a:pPr>
            <a:endParaRPr kumimoji="1" lang="uk-UA" sz="2400" b="0" i="0" u="none" strike="noStrike" kern="1200" cap="none" spc="3" normalizeH="0" baseline="0" noProof="0" dirty="0" smtClean="0">
              <a:ln>
                <a:noFill/>
              </a:ln>
              <a:solidFill>
                <a:prstClr val="black"/>
              </a:solidFill>
              <a:effectLst/>
              <a:uLnTx/>
              <a:uFillTx/>
              <a:latin typeface="Times New Roman"/>
              <a:ea typeface="+mn-ea"/>
              <a:cs typeface="Times New Roman"/>
            </a:endParaRPr>
          </a:p>
          <a:p>
            <a:pPr marL="136525" marR="240665" lvl="0" indent="396875" algn="just">
              <a:spcBef>
                <a:spcPts val="1005"/>
              </a:spcBef>
              <a:spcAft>
                <a:spcPts val="0"/>
              </a:spcAft>
              <a:defRPr/>
            </a:pPr>
            <a:r>
              <a:rPr lang="uk-UA" spc="-3" dirty="0">
                <a:solidFill>
                  <a:prstClr val="black"/>
                </a:solidFill>
                <a:latin typeface="Times New Roman"/>
                <a:cs typeface="Times New Roman"/>
              </a:rPr>
              <a:t>Потік</a:t>
            </a:r>
            <a:r>
              <a:rPr lang="uk-UA" dirty="0">
                <a:solidFill>
                  <a:prstClr val="black"/>
                </a:solidFill>
                <a:latin typeface="Times New Roman"/>
                <a:cs typeface="Times New Roman"/>
              </a:rPr>
              <a:t> </a:t>
            </a:r>
            <a:r>
              <a:rPr lang="uk-UA" spc="-3" dirty="0">
                <a:solidFill>
                  <a:prstClr val="black"/>
                </a:solidFill>
                <a:latin typeface="Times New Roman"/>
                <a:cs typeface="Times New Roman"/>
              </a:rPr>
              <a:t>електричних</a:t>
            </a:r>
            <a:r>
              <a:rPr lang="uk-UA" spc="218" dirty="0">
                <a:solidFill>
                  <a:prstClr val="black"/>
                </a:solidFill>
                <a:latin typeface="Times New Roman"/>
                <a:cs typeface="Times New Roman"/>
              </a:rPr>
              <a:t> </a:t>
            </a:r>
            <a:r>
              <a:rPr lang="uk-UA" spc="-3" dirty="0">
                <a:solidFill>
                  <a:prstClr val="black"/>
                </a:solidFill>
                <a:latin typeface="Times New Roman"/>
                <a:cs typeface="Times New Roman"/>
              </a:rPr>
              <a:t>сигналів </a:t>
            </a:r>
            <a:r>
              <a:rPr lang="uk-UA" dirty="0">
                <a:solidFill>
                  <a:prstClr val="black"/>
                </a:solidFill>
                <a:latin typeface="Times New Roman"/>
                <a:cs typeface="Times New Roman"/>
              </a:rPr>
              <a:t> </a:t>
            </a:r>
            <a:r>
              <a:rPr lang="uk-UA" spc="-3" dirty="0">
                <a:solidFill>
                  <a:prstClr val="black"/>
                </a:solidFill>
                <a:latin typeface="Times New Roman"/>
                <a:cs typeface="Times New Roman"/>
              </a:rPr>
              <a:t>входить </a:t>
            </a:r>
            <a:r>
              <a:rPr lang="uk-UA" dirty="0">
                <a:solidFill>
                  <a:prstClr val="black"/>
                </a:solidFill>
                <a:latin typeface="Times New Roman"/>
                <a:cs typeface="Times New Roman"/>
              </a:rPr>
              <a:t>у </a:t>
            </a:r>
            <a:r>
              <a:rPr lang="uk-UA" spc="-3" dirty="0">
                <a:solidFill>
                  <a:prstClr val="black"/>
                </a:solidFill>
                <a:latin typeface="Times New Roman"/>
                <a:cs typeface="Times New Roman"/>
              </a:rPr>
              <a:t>нейрон </a:t>
            </a:r>
            <a:r>
              <a:rPr lang="uk-UA" dirty="0">
                <a:solidFill>
                  <a:prstClr val="black"/>
                </a:solidFill>
                <a:latin typeface="Times New Roman"/>
                <a:cs typeface="Times New Roman"/>
              </a:rPr>
              <a:t>через </a:t>
            </a:r>
            <a:r>
              <a:rPr lang="uk-UA" spc="-3" dirty="0">
                <a:solidFill>
                  <a:prstClr val="black"/>
                </a:solidFill>
                <a:latin typeface="Times New Roman"/>
                <a:cs typeface="Times New Roman"/>
              </a:rPr>
              <a:t>його кінцівки (синапси), яких може бути до </a:t>
            </a:r>
            <a:r>
              <a:rPr lang="uk-UA" spc="6" dirty="0">
                <a:solidFill>
                  <a:prstClr val="black"/>
                </a:solidFill>
                <a:latin typeface="Times New Roman"/>
                <a:cs typeface="Times New Roman"/>
              </a:rPr>
              <a:t>10</a:t>
            </a:r>
            <a:r>
              <a:rPr lang="uk-UA" spc="10" baseline="40123" dirty="0">
                <a:solidFill>
                  <a:prstClr val="black"/>
                </a:solidFill>
                <a:latin typeface="Times New Roman"/>
                <a:cs typeface="Times New Roman"/>
              </a:rPr>
              <a:t>3</a:t>
            </a:r>
            <a:r>
              <a:rPr lang="uk-UA" spc="14" baseline="40123" dirty="0">
                <a:solidFill>
                  <a:prstClr val="black"/>
                </a:solidFill>
                <a:latin typeface="Times New Roman"/>
                <a:cs typeface="Times New Roman"/>
              </a:rPr>
              <a:t> </a:t>
            </a:r>
            <a:r>
              <a:rPr lang="uk-UA" dirty="0">
                <a:solidFill>
                  <a:prstClr val="black"/>
                </a:solidFill>
                <a:latin typeface="Times New Roman"/>
                <a:cs typeface="Times New Roman"/>
              </a:rPr>
              <a:t>на </a:t>
            </a:r>
            <a:r>
              <a:rPr lang="uk-UA" spc="3" dirty="0">
                <a:solidFill>
                  <a:prstClr val="black"/>
                </a:solidFill>
                <a:latin typeface="Times New Roman"/>
                <a:cs typeface="Times New Roman"/>
              </a:rPr>
              <a:t> </a:t>
            </a:r>
            <a:r>
              <a:rPr lang="uk-UA" spc="-3" dirty="0">
                <a:solidFill>
                  <a:prstClr val="black"/>
                </a:solidFill>
                <a:latin typeface="Times New Roman"/>
                <a:cs typeface="Times New Roman"/>
              </a:rPr>
              <a:t>одному дендриті (відгалуженні). Через дендрит інформація надходить </a:t>
            </a:r>
            <a:r>
              <a:rPr lang="uk-UA" dirty="0">
                <a:solidFill>
                  <a:prstClr val="black"/>
                </a:solidFill>
                <a:latin typeface="Times New Roman"/>
                <a:cs typeface="Times New Roman"/>
              </a:rPr>
              <a:t>у тіло </a:t>
            </a:r>
            <a:r>
              <a:rPr lang="uk-UA" spc="3" dirty="0">
                <a:solidFill>
                  <a:prstClr val="black"/>
                </a:solidFill>
                <a:latin typeface="Times New Roman"/>
                <a:cs typeface="Times New Roman"/>
              </a:rPr>
              <a:t> </a:t>
            </a:r>
            <a:r>
              <a:rPr lang="uk-UA" dirty="0">
                <a:solidFill>
                  <a:prstClr val="black"/>
                </a:solidFill>
                <a:latin typeface="Times New Roman"/>
                <a:cs typeface="Times New Roman"/>
              </a:rPr>
              <a:t>клітини, де </a:t>
            </a:r>
            <a:r>
              <a:rPr lang="uk-UA" spc="-3" dirty="0">
                <a:solidFill>
                  <a:prstClr val="black"/>
                </a:solidFill>
                <a:latin typeface="Times New Roman"/>
                <a:cs typeface="Times New Roman"/>
              </a:rPr>
              <a:t>відбувається </a:t>
            </a:r>
            <a:r>
              <a:rPr lang="uk-UA" dirty="0">
                <a:solidFill>
                  <a:prstClr val="black"/>
                </a:solidFill>
                <a:latin typeface="Times New Roman"/>
                <a:cs typeface="Times New Roman"/>
              </a:rPr>
              <a:t>її </a:t>
            </a:r>
            <a:r>
              <a:rPr lang="uk-UA" spc="-3" dirty="0">
                <a:solidFill>
                  <a:prstClr val="black"/>
                </a:solidFill>
                <a:latin typeface="Times New Roman"/>
                <a:cs typeface="Times New Roman"/>
              </a:rPr>
              <a:t>обробка </a:t>
            </a:r>
            <a:r>
              <a:rPr lang="uk-UA" dirty="0">
                <a:solidFill>
                  <a:prstClr val="black"/>
                </a:solidFill>
                <a:latin typeface="Times New Roman"/>
                <a:cs typeface="Times New Roman"/>
              </a:rPr>
              <a:t>й </a:t>
            </a:r>
            <a:r>
              <a:rPr lang="uk-UA" spc="-3" dirty="0">
                <a:solidFill>
                  <a:prstClr val="black"/>
                </a:solidFill>
                <a:latin typeface="Times New Roman"/>
                <a:cs typeface="Times New Roman"/>
              </a:rPr>
              <a:t>оцінка. Результат </a:t>
            </a:r>
            <a:r>
              <a:rPr lang="uk-UA" dirty="0">
                <a:solidFill>
                  <a:prstClr val="black"/>
                </a:solidFill>
                <a:latin typeface="Times New Roman"/>
                <a:cs typeface="Times New Roman"/>
              </a:rPr>
              <a:t>цієї </a:t>
            </a:r>
            <a:r>
              <a:rPr lang="uk-UA" spc="-6" dirty="0">
                <a:solidFill>
                  <a:prstClr val="black"/>
                </a:solidFill>
                <a:latin typeface="Times New Roman"/>
                <a:cs typeface="Times New Roman"/>
              </a:rPr>
              <a:t>логічної </a:t>
            </a:r>
            <a:r>
              <a:rPr lang="uk-UA" spc="-3" dirty="0">
                <a:solidFill>
                  <a:prstClr val="black"/>
                </a:solidFill>
                <a:latin typeface="Times New Roman"/>
                <a:cs typeface="Times New Roman"/>
              </a:rPr>
              <a:t>оцінки </a:t>
            </a:r>
            <a:r>
              <a:rPr lang="uk-UA" spc="-6" dirty="0">
                <a:solidFill>
                  <a:prstClr val="black"/>
                </a:solidFill>
                <a:latin typeface="Times New Roman"/>
                <a:cs typeface="Times New Roman"/>
              </a:rPr>
              <a:t>(1 </a:t>
            </a:r>
            <a:r>
              <a:rPr lang="uk-UA" spc="-3" dirty="0">
                <a:solidFill>
                  <a:prstClr val="black"/>
                </a:solidFill>
                <a:latin typeface="Times New Roman"/>
                <a:cs typeface="Times New Roman"/>
              </a:rPr>
              <a:t> або </a:t>
            </a:r>
            <a:r>
              <a:rPr lang="uk-UA" dirty="0">
                <a:solidFill>
                  <a:prstClr val="black"/>
                </a:solidFill>
                <a:latin typeface="Times New Roman"/>
                <a:cs typeface="Times New Roman"/>
              </a:rPr>
              <a:t>0) </a:t>
            </a:r>
            <a:r>
              <a:rPr lang="uk-UA" spc="-3" dirty="0">
                <a:solidFill>
                  <a:prstClr val="black"/>
                </a:solidFill>
                <a:latin typeface="Times New Roman"/>
                <a:cs typeface="Times New Roman"/>
              </a:rPr>
              <a:t>по аксону (стовбуру </a:t>
            </a:r>
            <a:r>
              <a:rPr lang="uk-UA" dirty="0">
                <a:solidFill>
                  <a:prstClr val="black"/>
                </a:solidFill>
                <a:latin typeface="Times New Roman"/>
                <a:cs typeface="Times New Roman"/>
              </a:rPr>
              <a:t>клітини) </a:t>
            </a:r>
            <a:r>
              <a:rPr lang="uk-UA" spc="-3" dirty="0">
                <a:solidFill>
                  <a:prstClr val="black"/>
                </a:solidFill>
                <a:latin typeface="Times New Roman"/>
                <a:cs typeface="Times New Roman"/>
              </a:rPr>
              <a:t>передається далі вниз, </a:t>
            </a:r>
            <a:r>
              <a:rPr lang="uk-UA" dirty="0">
                <a:solidFill>
                  <a:prstClr val="black"/>
                </a:solidFill>
                <a:latin typeface="Times New Roman"/>
                <a:cs typeface="Times New Roman"/>
              </a:rPr>
              <a:t>де </a:t>
            </a:r>
            <a:r>
              <a:rPr lang="uk-UA" spc="-3" dirty="0">
                <a:solidFill>
                  <a:prstClr val="black"/>
                </a:solidFill>
                <a:latin typeface="Times New Roman"/>
                <a:cs typeface="Times New Roman"/>
              </a:rPr>
              <a:t>інформація </a:t>
            </a:r>
            <a:r>
              <a:rPr lang="uk-UA" dirty="0">
                <a:solidFill>
                  <a:prstClr val="black"/>
                </a:solidFill>
                <a:latin typeface="Times New Roman"/>
                <a:cs typeface="Times New Roman"/>
              </a:rPr>
              <a:t> </a:t>
            </a:r>
            <a:r>
              <a:rPr lang="uk-UA" spc="-3" dirty="0">
                <a:solidFill>
                  <a:prstClr val="black"/>
                </a:solidFill>
                <a:latin typeface="Times New Roman"/>
                <a:cs typeface="Times New Roman"/>
              </a:rPr>
              <a:t>розходиться по нейронних структурах наступного рівня. </a:t>
            </a:r>
          </a:p>
          <a:p>
            <a:pPr marL="40723" marR="35836" lvl="0" indent="292795" algn="just" defTabSz="914400" rtl="0" eaLnBrk="1" fontAlgn="base" latinLnBrk="0" hangingPunct="1">
              <a:lnSpc>
                <a:spcPct val="100000"/>
              </a:lnSpc>
              <a:spcBef>
                <a:spcPct val="0"/>
              </a:spcBef>
              <a:spcAft>
                <a:spcPct val="0"/>
              </a:spcAft>
              <a:buClrTx/>
              <a:buSzTx/>
              <a:buFontTx/>
              <a:buNone/>
              <a:tabLst/>
              <a:defRPr/>
            </a:pPr>
            <a:endParaRPr kumimoji="1" lang="uk-UA" sz="2400" b="0" i="0" u="none" strike="noStrike" kern="1200" cap="none" spc="3" normalizeH="0" baseline="0" noProof="0" dirty="0" smtClean="0">
              <a:ln>
                <a:noFill/>
              </a:ln>
              <a:solidFill>
                <a:prstClr val="black"/>
              </a:solidFill>
              <a:effectLst/>
              <a:uLnTx/>
              <a:uFillTx/>
              <a:latin typeface="Times New Roman"/>
              <a:ea typeface="+mn-ea"/>
              <a:cs typeface="Times New Roman"/>
            </a:endParaRPr>
          </a:p>
        </p:txBody>
      </p:sp>
      <p:sp>
        <p:nvSpPr>
          <p:cNvPr id="5" name="Прямоугольник 4"/>
          <p:cNvSpPr/>
          <p:nvPr/>
        </p:nvSpPr>
        <p:spPr>
          <a:xfrm>
            <a:off x="1687519" y="228600"/>
            <a:ext cx="5895973" cy="523220"/>
          </a:xfrm>
          <a:prstGeom prst="rect">
            <a:avLst/>
          </a:prstGeom>
        </p:spPr>
        <p:txBody>
          <a:bodyPr wrap="none">
            <a:spAutoFit/>
          </a:bodyPr>
          <a:lstStyle/>
          <a:p>
            <a:pPr marL="134620" marR="237490" lvl="0" indent="0" algn="ctr" defTabSz="914400" rtl="0" eaLnBrk="1" fontAlgn="base" latinLnBrk="0" hangingPunct="1">
              <a:lnSpc>
                <a:spcPct val="100000"/>
              </a:lnSpc>
              <a:spcBef>
                <a:spcPct val="0"/>
              </a:spcBef>
              <a:spcAft>
                <a:spcPts val="0"/>
              </a:spcAft>
              <a:buClrTx/>
              <a:buSzTx/>
              <a:buFontTx/>
              <a:buNone/>
              <a:tabLst/>
              <a:defRPr/>
            </a:pPr>
            <a:r>
              <a:rPr kumimoji="1" lang="uk-UA" sz="2800" b="1" i="0" u="none" strike="noStrike" kern="1200" cap="none" spc="0" normalizeH="0" baseline="0" noProof="0" dirty="0" smtClean="0">
                <a:ln>
                  <a:noFill/>
                </a:ln>
                <a:solidFill>
                  <a:srgbClr val="C00000"/>
                </a:solidFill>
                <a:effectLst/>
                <a:uLnTx/>
                <a:uFillTx/>
                <a:latin typeface="Times New Roman" pitchFamily="18" charset="0"/>
                <a:ea typeface="Times New Roman" panose="02020603050405020304" pitchFamily="18" charset="0"/>
                <a:cs typeface="+mn-cs"/>
              </a:rPr>
              <a:t>4. Математична модель нейрона </a:t>
            </a:r>
            <a:endParaRPr kumimoji="1" lang="uk-UA" sz="2800" b="0" i="0" u="none" strike="noStrike" kern="1200" cap="none" spc="0" normalizeH="0" baseline="0" noProof="0" dirty="0">
              <a:ln>
                <a:noFill/>
              </a:ln>
              <a:solidFill>
                <a:prstClr val="black"/>
              </a:solidFill>
              <a:effectLst/>
              <a:uLnTx/>
              <a:uFillTx/>
              <a:latin typeface="Times New Roman" pitchFamily="18" charset="0"/>
              <a:ea typeface="Times New Roman" panose="02020603050405020304" pitchFamily="18" charset="0"/>
              <a:cs typeface="+mn-cs"/>
            </a:endParaRPr>
          </a:p>
        </p:txBody>
      </p:sp>
    </p:spTree>
    <p:extLst>
      <p:ext uri="{BB962C8B-B14F-4D97-AF65-F5344CB8AC3E}">
        <p14:creationId xmlns:p14="http://schemas.microsoft.com/office/powerpoint/2010/main" val="2413215459"/>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1" lang="en-US" sz="2400" b="0" i="0" u="none" strike="noStrike" kern="1200" cap="none" spc="0" normalizeH="0" baseline="0" noProof="0">
              <a:ln>
                <a:noFill/>
              </a:ln>
              <a:solidFill>
                <a:prstClr val="black"/>
              </a:solidFill>
              <a:effectLst/>
              <a:uLnTx/>
              <a:uFillTx/>
              <a:latin typeface="Times New Roman" pitchFamily="18" charset="0"/>
              <a:ea typeface="+mn-ea"/>
              <a:cs typeface="+mn-cs"/>
            </a:endParaRPr>
          </a:p>
        </p:txBody>
      </p:sp>
      <p:sp>
        <p:nvSpPr>
          <p:cNvPr id="5" name="Прямоугольник 4"/>
          <p:cNvSpPr/>
          <p:nvPr/>
        </p:nvSpPr>
        <p:spPr>
          <a:xfrm>
            <a:off x="2935030" y="19490"/>
            <a:ext cx="3233834" cy="307777"/>
          </a:xfrm>
          <a:prstGeom prst="rect">
            <a:avLst/>
          </a:prstGeom>
        </p:spPr>
        <p:txBody>
          <a:bodyPr wrap="none">
            <a:spAutoFit/>
          </a:bodyPr>
          <a:lstStyle/>
          <a:p>
            <a:pPr marL="134620" marR="237490" lvl="0" indent="0" algn="ctr" defTabSz="914400" rtl="0" eaLnBrk="1" fontAlgn="base" latinLnBrk="0" hangingPunct="1">
              <a:lnSpc>
                <a:spcPct val="100000"/>
              </a:lnSpc>
              <a:spcBef>
                <a:spcPct val="0"/>
              </a:spcBef>
              <a:spcAft>
                <a:spcPts val="0"/>
              </a:spcAft>
              <a:buClrTx/>
              <a:buSzTx/>
              <a:buFontTx/>
              <a:buNone/>
              <a:tabLst/>
              <a:defRPr/>
            </a:pPr>
            <a:r>
              <a:rPr kumimoji="1" lang="uk-UA" sz="1400" b="1" i="0" u="none" strike="noStrike" kern="1200" cap="none" spc="0" normalizeH="0" baseline="0" noProof="0" dirty="0" smtClean="0">
                <a:ln>
                  <a:noFill/>
                </a:ln>
                <a:solidFill>
                  <a:srgbClr val="C00000"/>
                </a:solidFill>
                <a:effectLst/>
                <a:uLnTx/>
                <a:uFillTx/>
                <a:latin typeface="Times New Roman" pitchFamily="18" charset="0"/>
                <a:ea typeface="Times New Roman" panose="02020603050405020304" pitchFamily="18" charset="0"/>
                <a:cs typeface="+mn-cs"/>
              </a:rPr>
              <a:t>4. Математична модель нейрона </a:t>
            </a:r>
            <a:endParaRPr kumimoji="1" lang="uk-UA" sz="1400" b="0" i="0" u="none" strike="noStrike" kern="1200" cap="none" spc="0" normalizeH="0" baseline="0" noProof="0" dirty="0">
              <a:ln>
                <a:noFill/>
              </a:ln>
              <a:solidFill>
                <a:prstClr val="black"/>
              </a:solidFill>
              <a:effectLst/>
              <a:uLnTx/>
              <a:uFillTx/>
              <a:latin typeface="Times New Roman" pitchFamily="18" charset="0"/>
              <a:ea typeface="Times New Roman" panose="02020603050405020304" pitchFamily="18" charset="0"/>
              <a:cs typeface="+mn-cs"/>
            </a:endParaRPr>
          </a:p>
        </p:txBody>
      </p:sp>
      <p:pic>
        <p:nvPicPr>
          <p:cNvPr id="4" name="Рисунок 3"/>
          <p:cNvPicPr>
            <a:picLocks noChangeAspect="1"/>
          </p:cNvPicPr>
          <p:nvPr/>
        </p:nvPicPr>
        <p:blipFill rotWithShape="1">
          <a:blip r:embed="rId2"/>
          <a:srcRect r="42750"/>
          <a:stretch/>
        </p:blipFill>
        <p:spPr>
          <a:xfrm>
            <a:off x="228600" y="3352243"/>
            <a:ext cx="4191000" cy="3468133"/>
          </a:xfrm>
          <a:prstGeom prst="rect">
            <a:avLst/>
          </a:prstGeom>
        </p:spPr>
      </p:pic>
      <p:sp>
        <p:nvSpPr>
          <p:cNvPr id="6" name="Прямоугольник 5"/>
          <p:cNvSpPr/>
          <p:nvPr/>
        </p:nvSpPr>
        <p:spPr>
          <a:xfrm>
            <a:off x="2514600" y="3027287"/>
            <a:ext cx="1302922" cy="400110"/>
          </a:xfrm>
          <a:prstGeom prst="rect">
            <a:avLst/>
          </a:prstGeom>
        </p:spPr>
        <p:txBody>
          <a:bodyPr wrap="none">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1" lang="uk-UA" sz="2000" b="0" i="0" u="none" strike="noStrike" kern="1200" cap="none" spc="-10" normalizeH="0" baseline="0" noProof="0" dirty="0">
                <a:ln>
                  <a:noFill/>
                </a:ln>
                <a:solidFill>
                  <a:prstClr val="black"/>
                </a:solidFill>
                <a:effectLst/>
                <a:uLnTx/>
                <a:uFillTx/>
                <a:latin typeface="Microsoft Sans Serif" panose="020B0604020202020204" pitchFamily="34" charset="0"/>
                <a:ea typeface="Times New Roman" panose="02020603050405020304" pitchFamily="18" charset="0"/>
                <a:cs typeface="Times New Roman" panose="02020603050405020304" pitchFamily="18" charset="0"/>
              </a:rPr>
              <a:t>дендрити</a:t>
            </a:r>
            <a:endParaRPr kumimoji="1" lang="es-ES" sz="2000" b="0" i="0" u="none" strike="noStrike" kern="1200" cap="none" spc="0" normalizeH="0" baseline="0" noProof="0" dirty="0">
              <a:ln>
                <a:noFill/>
              </a:ln>
              <a:solidFill>
                <a:prstClr val="black"/>
              </a:solidFill>
              <a:effectLst/>
              <a:uLnTx/>
              <a:uFillTx/>
              <a:latin typeface="Times New Roman" pitchFamily="18" charset="0"/>
              <a:ea typeface="+mn-ea"/>
              <a:cs typeface="+mn-cs"/>
            </a:endParaRPr>
          </a:p>
        </p:txBody>
      </p:sp>
      <p:sp>
        <p:nvSpPr>
          <p:cNvPr id="7" name="Прямоугольник 6"/>
          <p:cNvSpPr/>
          <p:nvPr/>
        </p:nvSpPr>
        <p:spPr>
          <a:xfrm>
            <a:off x="538491" y="3014795"/>
            <a:ext cx="1295400" cy="400110"/>
          </a:xfrm>
          <a:prstGeom prst="rect">
            <a:avLst/>
          </a:prstGeom>
        </p:spPr>
        <p:txBody>
          <a:bodyPr wrap="square">
            <a:spAutoFit/>
          </a:bodyPr>
          <a:lstStyle/>
          <a:p>
            <a:pPr marL="0" marR="0" lvl="0" indent="0" algn="r" defTabSz="914400" rtl="0" eaLnBrk="1" fontAlgn="base" latinLnBrk="0" hangingPunct="1">
              <a:lnSpc>
                <a:spcPct val="100000"/>
              </a:lnSpc>
              <a:spcBef>
                <a:spcPts val="590"/>
              </a:spcBef>
              <a:spcAft>
                <a:spcPts val="0"/>
              </a:spcAft>
              <a:buClrTx/>
              <a:buSzTx/>
              <a:buFontTx/>
              <a:buNone/>
              <a:tabLst/>
              <a:defRPr/>
            </a:pPr>
            <a:r>
              <a:rPr kumimoji="1" lang="uk-UA" sz="2000" b="0" i="0" u="none" strike="noStrike" kern="1200" cap="none" spc="-10" normalizeH="0" baseline="0" noProof="0" dirty="0" err="1" smtClean="0">
                <a:ln>
                  <a:noFill/>
                </a:ln>
                <a:solidFill>
                  <a:prstClr val="black"/>
                </a:solidFill>
                <a:effectLst/>
                <a:uLnTx/>
                <a:uFillTx/>
                <a:latin typeface="Microsoft Sans Serif" panose="020B0604020202020204" pitchFamily="34" charset="0"/>
                <a:ea typeface="Times New Roman" panose="02020603050405020304" pitchFamily="18" charset="0"/>
                <a:cs typeface="Times New Roman" panose="02020603050405020304" pitchFamily="18" charset="0"/>
              </a:rPr>
              <a:t>сипанси</a:t>
            </a:r>
            <a:endParaRPr kumimoji="1" lang="es-ES" sz="2400" b="0" i="0" u="none" strike="noStrike" kern="1200" cap="none" spc="0" normalizeH="0" baseline="0" noProof="0" dirty="0">
              <a:ln>
                <a:noFill/>
              </a:ln>
              <a:solidFill>
                <a:prstClr val="black"/>
              </a:solidFill>
              <a:effectLst/>
              <a:uLnTx/>
              <a:uFillTx/>
              <a:latin typeface="Times New Roman" pitchFamily="18" charset="0"/>
              <a:ea typeface="+mn-ea"/>
              <a:cs typeface="+mn-cs"/>
            </a:endParaRPr>
          </a:p>
        </p:txBody>
      </p:sp>
      <p:sp>
        <p:nvSpPr>
          <p:cNvPr id="8" name="Прямоугольник 7"/>
          <p:cNvSpPr/>
          <p:nvPr/>
        </p:nvSpPr>
        <p:spPr>
          <a:xfrm>
            <a:off x="4876800" y="4255312"/>
            <a:ext cx="3749040" cy="830997"/>
          </a:xfrm>
          <a:prstGeom prst="rect">
            <a:avLst/>
          </a:prstGeom>
        </p:spPr>
        <p:txBody>
          <a:bodyPr wrap="none">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1" lang="uk-UA" sz="2400" b="0" i="0" u="none" strike="noStrike" kern="1200" cap="none" spc="0" normalizeH="0" baseline="0" noProof="0" dirty="0">
                <a:ln>
                  <a:noFill/>
                </a:ln>
                <a:solidFill>
                  <a:prstClr val="black"/>
                </a:solidFill>
                <a:effectLst/>
                <a:uLnTx/>
                <a:uFillTx/>
                <a:latin typeface="Times New Roman" pitchFamily="18" charset="0"/>
                <a:ea typeface="+mn-ea"/>
                <a:cs typeface="+mn-cs"/>
              </a:rPr>
              <a:t>Рис. </a:t>
            </a:r>
            <a:r>
              <a:rPr kumimoji="1" lang="uk-UA" sz="2400" b="0" i="0" u="none" strike="noStrike" kern="1200" cap="none" spc="0" normalizeH="0" baseline="0" noProof="0" dirty="0" smtClean="0">
                <a:ln>
                  <a:noFill/>
                </a:ln>
                <a:solidFill>
                  <a:prstClr val="black"/>
                </a:solidFill>
                <a:effectLst/>
                <a:uLnTx/>
                <a:uFillTx/>
                <a:latin typeface="Times New Roman" pitchFamily="18" charset="0"/>
                <a:ea typeface="+mn-ea"/>
                <a:cs typeface="+mn-cs"/>
              </a:rPr>
              <a:t>1. Схема біологічного </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1" lang="uk-UA" sz="2400" b="0" i="0" u="none" strike="noStrike" kern="1200" cap="none" spc="0" normalizeH="0" baseline="0" noProof="0" dirty="0" smtClean="0">
                <a:ln>
                  <a:noFill/>
                </a:ln>
                <a:solidFill>
                  <a:prstClr val="black"/>
                </a:solidFill>
                <a:effectLst/>
                <a:uLnTx/>
                <a:uFillTx/>
                <a:latin typeface="Times New Roman" pitchFamily="18" charset="0"/>
                <a:ea typeface="+mn-ea"/>
                <a:cs typeface="+mn-cs"/>
              </a:rPr>
              <a:t>нейрона</a:t>
            </a:r>
            <a:endParaRPr kumimoji="1" lang="es-ES" sz="2400" b="0" i="0" u="none" strike="noStrike" kern="1200" cap="none" spc="0" normalizeH="0" baseline="0" noProof="0" dirty="0">
              <a:ln>
                <a:noFill/>
              </a:ln>
              <a:solidFill>
                <a:prstClr val="black"/>
              </a:solidFill>
              <a:effectLst/>
              <a:uLnTx/>
              <a:uFillTx/>
              <a:latin typeface="Times New Roman" pitchFamily="18" charset="0"/>
              <a:ea typeface="+mn-ea"/>
              <a:cs typeface="+mn-cs"/>
            </a:endParaRPr>
          </a:p>
        </p:txBody>
      </p:sp>
      <p:pic>
        <p:nvPicPr>
          <p:cNvPr id="9" name="Рисунок 8"/>
          <p:cNvPicPr>
            <a:picLocks noChangeAspect="1"/>
          </p:cNvPicPr>
          <p:nvPr/>
        </p:nvPicPr>
        <p:blipFill rotWithShape="1">
          <a:blip r:embed="rId3"/>
          <a:srcRect l="-1" t="14345" r="3295" b="4821"/>
          <a:stretch/>
        </p:blipFill>
        <p:spPr>
          <a:xfrm>
            <a:off x="4529210" y="706909"/>
            <a:ext cx="4352779" cy="2720488"/>
          </a:xfrm>
          <a:prstGeom prst="rect">
            <a:avLst/>
          </a:prstGeom>
        </p:spPr>
      </p:pic>
    </p:spTree>
    <p:extLst>
      <p:ext uri="{BB962C8B-B14F-4D97-AF65-F5344CB8AC3E}">
        <p14:creationId xmlns:p14="http://schemas.microsoft.com/office/powerpoint/2010/main" val="2697215504"/>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1" lang="en-US" sz="2400" b="0" i="0" u="none" strike="noStrike" kern="1200" cap="none" spc="0" normalizeH="0" baseline="0" noProof="0">
              <a:ln>
                <a:noFill/>
              </a:ln>
              <a:solidFill>
                <a:prstClr val="black"/>
              </a:solidFill>
              <a:effectLst/>
              <a:uLnTx/>
              <a:uFillTx/>
              <a:latin typeface="Times New Roman" pitchFamily="18" charset="0"/>
              <a:ea typeface="+mn-ea"/>
              <a:cs typeface="+mn-cs"/>
            </a:endParaRPr>
          </a:p>
        </p:txBody>
      </p:sp>
      <p:sp>
        <p:nvSpPr>
          <p:cNvPr id="3" name="Rectangle 3"/>
          <p:cNvSpPr>
            <a:spLocks noChangeArrowheads="1"/>
          </p:cNvSpPr>
          <p:nvPr/>
        </p:nvSpPr>
        <p:spPr bwMode="auto">
          <a:xfrm>
            <a:off x="-20053" y="228600"/>
            <a:ext cx="9144000" cy="64992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algn="l" eaLnBrk="0" hangingPunct="0">
              <a:tabLst>
                <a:tab pos="457200" algn="l"/>
              </a:tabLst>
              <a:defRPr>
                <a:solidFill>
                  <a:schemeClr val="tx1"/>
                </a:solidFill>
                <a:latin typeface="Arial" panose="020B0604020202020204" pitchFamily="34" charset="0"/>
              </a:defRPr>
            </a:lvl1pPr>
            <a:lvl2pPr algn="l" eaLnBrk="0" hangingPunct="0">
              <a:tabLst>
                <a:tab pos="457200" algn="l"/>
              </a:tabLst>
              <a:defRPr>
                <a:solidFill>
                  <a:schemeClr val="tx1"/>
                </a:solidFill>
                <a:latin typeface="Arial" panose="020B0604020202020204" pitchFamily="34" charset="0"/>
              </a:defRPr>
            </a:lvl2pPr>
            <a:lvl3pPr algn="l" eaLnBrk="0" hangingPunct="0">
              <a:tabLst>
                <a:tab pos="457200" algn="l"/>
              </a:tabLst>
              <a:defRPr>
                <a:solidFill>
                  <a:schemeClr val="tx1"/>
                </a:solidFill>
                <a:latin typeface="Arial" panose="020B0604020202020204" pitchFamily="34" charset="0"/>
              </a:defRPr>
            </a:lvl3pPr>
            <a:lvl4pPr algn="l" eaLnBrk="0" hangingPunct="0">
              <a:tabLst>
                <a:tab pos="457200" algn="l"/>
              </a:tabLst>
              <a:defRPr>
                <a:solidFill>
                  <a:schemeClr val="tx1"/>
                </a:solidFill>
                <a:latin typeface="Arial" panose="020B0604020202020204" pitchFamily="34" charset="0"/>
              </a:defRPr>
            </a:lvl4pPr>
            <a:lvl5pPr algn="l" eaLnBrk="0" hangingPunct="0">
              <a:tabLst>
                <a:tab pos="457200" algn="l"/>
              </a:tabLst>
              <a:defRPr>
                <a:solidFill>
                  <a:schemeClr val="tx1"/>
                </a:solidFill>
                <a:latin typeface="Arial" panose="020B0604020202020204" pitchFamily="34" charset="0"/>
              </a:defRPr>
            </a:lvl5pPr>
            <a:lvl6pPr eaLnBrk="0" fontAlgn="base" hangingPunct="0">
              <a:spcBef>
                <a:spcPct val="0"/>
              </a:spcBef>
              <a:spcAft>
                <a:spcPct val="0"/>
              </a:spcAft>
              <a:tabLst>
                <a:tab pos="457200" algn="l"/>
              </a:tabLst>
              <a:defRPr>
                <a:solidFill>
                  <a:schemeClr val="tx1"/>
                </a:solidFill>
                <a:latin typeface="Arial" panose="020B0604020202020204" pitchFamily="34" charset="0"/>
              </a:defRPr>
            </a:lvl6pPr>
            <a:lvl7pPr eaLnBrk="0" fontAlgn="base" hangingPunct="0">
              <a:spcBef>
                <a:spcPct val="0"/>
              </a:spcBef>
              <a:spcAft>
                <a:spcPct val="0"/>
              </a:spcAft>
              <a:tabLst>
                <a:tab pos="457200" algn="l"/>
              </a:tabLst>
              <a:defRPr>
                <a:solidFill>
                  <a:schemeClr val="tx1"/>
                </a:solidFill>
                <a:latin typeface="Arial" panose="020B0604020202020204" pitchFamily="34" charset="0"/>
              </a:defRPr>
            </a:lvl7pPr>
            <a:lvl8pPr eaLnBrk="0" fontAlgn="base" hangingPunct="0">
              <a:spcBef>
                <a:spcPct val="0"/>
              </a:spcBef>
              <a:spcAft>
                <a:spcPct val="0"/>
              </a:spcAft>
              <a:tabLst>
                <a:tab pos="457200" algn="l"/>
              </a:tabLst>
              <a:defRPr>
                <a:solidFill>
                  <a:schemeClr val="tx1"/>
                </a:solidFill>
                <a:latin typeface="Arial" panose="020B0604020202020204" pitchFamily="34" charset="0"/>
              </a:defRPr>
            </a:lvl8pPr>
            <a:lvl9pPr eaLnBrk="0" fontAlgn="base" hangingPunct="0">
              <a:spcBef>
                <a:spcPct val="0"/>
              </a:spcBef>
              <a:spcAft>
                <a:spcPct val="0"/>
              </a:spcAft>
              <a:tabLst>
                <a:tab pos="457200" algn="l"/>
              </a:tabLst>
              <a:defRPr>
                <a:solidFill>
                  <a:schemeClr val="tx1"/>
                </a:solidFill>
                <a:latin typeface="Arial" panose="020B0604020202020204" pitchFamily="34" charset="0"/>
              </a:defRPr>
            </a:lvl9pPr>
          </a:lstStyle>
          <a:p>
            <a:pPr marL="136525" marR="240665" lvl="0" indent="396875" algn="just" defTabSz="914400" rtl="0" eaLnBrk="0" fontAlgn="base" latinLnBrk="0" hangingPunct="0">
              <a:lnSpc>
                <a:spcPct val="100000"/>
              </a:lnSpc>
              <a:spcBef>
                <a:spcPts val="1005"/>
              </a:spcBef>
              <a:spcAft>
                <a:spcPts val="0"/>
              </a:spcAft>
              <a:buClrTx/>
              <a:buSzTx/>
              <a:buFontTx/>
              <a:buNone/>
              <a:tabLst>
                <a:tab pos="457200" algn="l"/>
              </a:tabLst>
              <a:defRPr/>
            </a:pPr>
            <a:r>
              <a:rPr kumimoji="1" lang="uk-UA" sz="2400" b="1" i="0" u="none" strike="noStrike" kern="1200" cap="none" spc="-3" normalizeH="0" baseline="0" noProof="0" dirty="0" smtClean="0">
                <a:ln>
                  <a:noFill/>
                </a:ln>
                <a:solidFill>
                  <a:srgbClr val="0070C0"/>
                </a:solidFill>
                <a:effectLst/>
                <a:uLnTx/>
                <a:uFillTx/>
                <a:latin typeface="Times New Roman"/>
                <a:ea typeface="+mn-ea"/>
                <a:cs typeface="Times New Roman"/>
              </a:rPr>
              <a:t>Потік</a:t>
            </a:r>
            <a:r>
              <a:rPr kumimoji="1" lang="uk-UA" sz="2400" b="1" i="0" u="none" strike="noStrike" kern="1200" cap="none" spc="0" normalizeH="0" baseline="0" noProof="0" dirty="0" smtClean="0">
                <a:ln>
                  <a:noFill/>
                </a:ln>
                <a:solidFill>
                  <a:srgbClr val="0070C0"/>
                </a:solidFill>
                <a:effectLst/>
                <a:uLnTx/>
                <a:uFillTx/>
                <a:latin typeface="Times New Roman"/>
                <a:ea typeface="+mn-ea"/>
                <a:cs typeface="Times New Roman"/>
              </a:rPr>
              <a:t> </a:t>
            </a:r>
            <a:r>
              <a:rPr kumimoji="1" lang="uk-UA" sz="2400" b="1" i="0" u="none" strike="noStrike" kern="1200" cap="none" spc="-3" normalizeH="0" baseline="0" noProof="0" dirty="0">
                <a:ln>
                  <a:noFill/>
                </a:ln>
                <a:solidFill>
                  <a:srgbClr val="0070C0"/>
                </a:solidFill>
                <a:effectLst/>
                <a:uLnTx/>
                <a:uFillTx/>
                <a:latin typeface="Times New Roman"/>
                <a:ea typeface="+mn-ea"/>
                <a:cs typeface="Times New Roman"/>
              </a:rPr>
              <a:t>електричних</a:t>
            </a:r>
            <a:r>
              <a:rPr kumimoji="1" lang="uk-UA" sz="2400" b="1" i="0" u="none" strike="noStrike" kern="1200" cap="none" spc="218" normalizeH="0" baseline="0" noProof="0" dirty="0">
                <a:ln>
                  <a:noFill/>
                </a:ln>
                <a:solidFill>
                  <a:srgbClr val="0070C0"/>
                </a:solidFill>
                <a:effectLst/>
                <a:uLnTx/>
                <a:uFillTx/>
                <a:latin typeface="Times New Roman"/>
                <a:ea typeface="+mn-ea"/>
                <a:cs typeface="Times New Roman"/>
              </a:rPr>
              <a:t> </a:t>
            </a:r>
            <a:r>
              <a:rPr kumimoji="1" lang="uk-UA" sz="2400" b="1" i="0" u="none" strike="noStrike" kern="1200" cap="none" spc="-3" normalizeH="0" baseline="0" noProof="0" dirty="0">
                <a:ln>
                  <a:noFill/>
                </a:ln>
                <a:solidFill>
                  <a:srgbClr val="0070C0"/>
                </a:solidFill>
                <a:effectLst/>
                <a:uLnTx/>
                <a:uFillTx/>
                <a:latin typeface="Times New Roman"/>
                <a:ea typeface="+mn-ea"/>
                <a:cs typeface="Times New Roman"/>
              </a:rPr>
              <a:t>сигналів </a:t>
            </a:r>
            <a:r>
              <a:rPr kumimoji="1" lang="uk-UA" sz="2400" b="1" i="0" u="none" strike="noStrike" kern="1200" cap="none" spc="0" normalizeH="0" baseline="0" noProof="0" dirty="0">
                <a:ln>
                  <a:noFill/>
                </a:ln>
                <a:solidFill>
                  <a:srgbClr val="0070C0"/>
                </a:solidFill>
                <a:effectLst/>
                <a:uLnTx/>
                <a:uFillTx/>
                <a:latin typeface="Times New Roman"/>
                <a:ea typeface="+mn-ea"/>
                <a:cs typeface="Times New Roman"/>
              </a:rPr>
              <a:t> </a:t>
            </a:r>
            <a:r>
              <a:rPr kumimoji="1" lang="uk-UA" sz="2400" b="0" i="0" u="none" strike="noStrike" kern="1200" cap="none" spc="-3" normalizeH="0" baseline="0" noProof="0" dirty="0">
                <a:ln>
                  <a:noFill/>
                </a:ln>
                <a:solidFill>
                  <a:prstClr val="black"/>
                </a:solidFill>
                <a:effectLst/>
                <a:uLnTx/>
                <a:uFillTx/>
                <a:latin typeface="Times New Roman"/>
                <a:ea typeface="+mn-ea"/>
                <a:cs typeface="Times New Roman"/>
              </a:rPr>
              <a:t>входить </a:t>
            </a:r>
            <a:r>
              <a:rPr kumimoji="1" lang="uk-UA" sz="2400" b="0" i="0" u="none" strike="noStrike" kern="1200" cap="none" spc="0" normalizeH="0" baseline="0" noProof="0" dirty="0">
                <a:ln>
                  <a:noFill/>
                </a:ln>
                <a:solidFill>
                  <a:prstClr val="black"/>
                </a:solidFill>
                <a:effectLst/>
                <a:uLnTx/>
                <a:uFillTx/>
                <a:latin typeface="Times New Roman"/>
                <a:ea typeface="+mn-ea"/>
                <a:cs typeface="Times New Roman"/>
              </a:rPr>
              <a:t>у </a:t>
            </a:r>
            <a:r>
              <a:rPr kumimoji="1" lang="uk-UA" sz="2400" b="0" i="0" u="none" strike="noStrike" kern="1200" cap="none" spc="-3" normalizeH="0" baseline="0" noProof="0" dirty="0">
                <a:ln>
                  <a:noFill/>
                </a:ln>
                <a:solidFill>
                  <a:prstClr val="black"/>
                </a:solidFill>
                <a:effectLst/>
                <a:uLnTx/>
                <a:uFillTx/>
                <a:latin typeface="Times New Roman"/>
                <a:ea typeface="+mn-ea"/>
                <a:cs typeface="Times New Roman"/>
              </a:rPr>
              <a:t>нейрон </a:t>
            </a:r>
            <a:r>
              <a:rPr kumimoji="1" lang="uk-UA" sz="2400" b="0" i="0" u="none" strike="noStrike" kern="1200" cap="none" spc="0" normalizeH="0" baseline="0" noProof="0" dirty="0">
                <a:ln>
                  <a:noFill/>
                </a:ln>
                <a:solidFill>
                  <a:prstClr val="black"/>
                </a:solidFill>
                <a:effectLst/>
                <a:uLnTx/>
                <a:uFillTx/>
                <a:latin typeface="Times New Roman"/>
                <a:ea typeface="+mn-ea"/>
                <a:cs typeface="Times New Roman"/>
              </a:rPr>
              <a:t>через </a:t>
            </a:r>
            <a:r>
              <a:rPr kumimoji="1" lang="uk-UA" sz="2400" b="0" i="0" u="none" strike="noStrike" kern="1200" cap="none" spc="-3" normalizeH="0" baseline="0" noProof="0" dirty="0">
                <a:ln>
                  <a:noFill/>
                </a:ln>
                <a:solidFill>
                  <a:prstClr val="black"/>
                </a:solidFill>
                <a:effectLst/>
                <a:uLnTx/>
                <a:uFillTx/>
                <a:latin typeface="Times New Roman"/>
                <a:ea typeface="+mn-ea"/>
                <a:cs typeface="Times New Roman"/>
              </a:rPr>
              <a:t>його кінцівки (синапси), яких може бути до </a:t>
            </a:r>
            <a:r>
              <a:rPr kumimoji="1" lang="uk-UA" sz="2400" b="0" i="0" u="none" strike="noStrike" kern="1200" cap="none" spc="6" normalizeH="0" baseline="0" noProof="0" dirty="0">
                <a:ln>
                  <a:noFill/>
                </a:ln>
                <a:solidFill>
                  <a:prstClr val="black"/>
                </a:solidFill>
                <a:effectLst/>
                <a:uLnTx/>
                <a:uFillTx/>
                <a:latin typeface="Times New Roman"/>
                <a:ea typeface="+mn-ea"/>
                <a:cs typeface="Times New Roman"/>
              </a:rPr>
              <a:t>10</a:t>
            </a:r>
            <a:r>
              <a:rPr kumimoji="1" lang="uk-UA" sz="2400" b="0" i="0" u="none" strike="noStrike" kern="1200" cap="none" spc="10" normalizeH="0" baseline="40123" noProof="0" dirty="0">
                <a:ln>
                  <a:noFill/>
                </a:ln>
                <a:solidFill>
                  <a:prstClr val="black"/>
                </a:solidFill>
                <a:effectLst/>
                <a:uLnTx/>
                <a:uFillTx/>
                <a:latin typeface="Times New Roman"/>
                <a:ea typeface="+mn-ea"/>
                <a:cs typeface="Times New Roman"/>
              </a:rPr>
              <a:t>3</a:t>
            </a:r>
            <a:r>
              <a:rPr kumimoji="1" lang="uk-UA" sz="2400" b="0" i="0" u="none" strike="noStrike" kern="1200" cap="none" spc="14" normalizeH="0" baseline="40123" noProof="0" dirty="0">
                <a:ln>
                  <a:noFill/>
                </a:ln>
                <a:solidFill>
                  <a:prstClr val="black"/>
                </a:solidFill>
                <a:effectLst/>
                <a:uLnTx/>
                <a:uFillTx/>
                <a:latin typeface="Times New Roman"/>
                <a:ea typeface="+mn-ea"/>
                <a:cs typeface="Times New Roman"/>
              </a:rPr>
              <a:t> </a:t>
            </a:r>
            <a:r>
              <a:rPr kumimoji="1" lang="uk-UA" sz="2400" b="0" i="0" u="none" strike="noStrike" kern="1200" cap="none" spc="0" normalizeH="0" baseline="0" noProof="0" dirty="0">
                <a:ln>
                  <a:noFill/>
                </a:ln>
                <a:solidFill>
                  <a:prstClr val="black"/>
                </a:solidFill>
                <a:effectLst/>
                <a:uLnTx/>
                <a:uFillTx/>
                <a:latin typeface="Times New Roman"/>
                <a:ea typeface="+mn-ea"/>
                <a:cs typeface="Times New Roman"/>
              </a:rPr>
              <a:t>на </a:t>
            </a:r>
            <a:r>
              <a:rPr kumimoji="1" lang="uk-UA" sz="2400" b="0" i="0" u="none" strike="noStrike" kern="1200" cap="none" spc="3" normalizeH="0" baseline="0" noProof="0" dirty="0">
                <a:ln>
                  <a:noFill/>
                </a:ln>
                <a:solidFill>
                  <a:prstClr val="black"/>
                </a:solidFill>
                <a:effectLst/>
                <a:uLnTx/>
                <a:uFillTx/>
                <a:latin typeface="Times New Roman"/>
                <a:ea typeface="+mn-ea"/>
                <a:cs typeface="Times New Roman"/>
              </a:rPr>
              <a:t> </a:t>
            </a:r>
            <a:r>
              <a:rPr kumimoji="1" lang="uk-UA" sz="2400" b="0" i="0" u="none" strike="noStrike" kern="1200" cap="none" spc="-3" normalizeH="0" baseline="0" noProof="0" dirty="0">
                <a:ln>
                  <a:noFill/>
                </a:ln>
                <a:solidFill>
                  <a:prstClr val="black"/>
                </a:solidFill>
                <a:effectLst/>
                <a:uLnTx/>
                <a:uFillTx/>
                <a:latin typeface="Times New Roman"/>
                <a:ea typeface="+mn-ea"/>
                <a:cs typeface="Times New Roman"/>
              </a:rPr>
              <a:t>одному дендриті (відгалуженні). Через дендрит інформація надходить </a:t>
            </a:r>
            <a:r>
              <a:rPr kumimoji="1" lang="uk-UA" sz="2400" b="0" i="0" u="none" strike="noStrike" kern="1200" cap="none" spc="0" normalizeH="0" baseline="0" noProof="0" dirty="0">
                <a:ln>
                  <a:noFill/>
                </a:ln>
                <a:solidFill>
                  <a:prstClr val="black"/>
                </a:solidFill>
                <a:effectLst/>
                <a:uLnTx/>
                <a:uFillTx/>
                <a:latin typeface="Times New Roman"/>
                <a:ea typeface="+mn-ea"/>
                <a:cs typeface="Times New Roman"/>
              </a:rPr>
              <a:t>у тіло </a:t>
            </a:r>
            <a:r>
              <a:rPr kumimoji="1" lang="uk-UA" sz="2400" b="0" i="0" u="none" strike="noStrike" kern="1200" cap="none" spc="3" normalizeH="0" baseline="0" noProof="0" dirty="0">
                <a:ln>
                  <a:noFill/>
                </a:ln>
                <a:solidFill>
                  <a:prstClr val="black"/>
                </a:solidFill>
                <a:effectLst/>
                <a:uLnTx/>
                <a:uFillTx/>
                <a:latin typeface="Times New Roman"/>
                <a:ea typeface="+mn-ea"/>
                <a:cs typeface="Times New Roman"/>
              </a:rPr>
              <a:t> </a:t>
            </a:r>
            <a:r>
              <a:rPr kumimoji="1" lang="uk-UA" sz="2400" b="0" i="0" u="none" strike="noStrike" kern="1200" cap="none" spc="0" normalizeH="0" baseline="0" noProof="0" dirty="0">
                <a:ln>
                  <a:noFill/>
                </a:ln>
                <a:solidFill>
                  <a:prstClr val="black"/>
                </a:solidFill>
                <a:effectLst/>
                <a:uLnTx/>
                <a:uFillTx/>
                <a:latin typeface="Times New Roman"/>
                <a:ea typeface="+mn-ea"/>
                <a:cs typeface="Times New Roman"/>
              </a:rPr>
              <a:t>клітини, де </a:t>
            </a:r>
            <a:r>
              <a:rPr kumimoji="1" lang="uk-UA" sz="2400" b="0" i="0" u="none" strike="noStrike" kern="1200" cap="none" spc="-3" normalizeH="0" baseline="0" noProof="0" dirty="0">
                <a:ln>
                  <a:noFill/>
                </a:ln>
                <a:solidFill>
                  <a:prstClr val="black"/>
                </a:solidFill>
                <a:effectLst/>
                <a:uLnTx/>
                <a:uFillTx/>
                <a:latin typeface="Times New Roman"/>
                <a:ea typeface="+mn-ea"/>
                <a:cs typeface="Times New Roman"/>
              </a:rPr>
              <a:t>відбувається </a:t>
            </a:r>
            <a:r>
              <a:rPr kumimoji="1" lang="uk-UA" sz="2400" b="0" i="0" u="none" strike="noStrike" kern="1200" cap="none" spc="0" normalizeH="0" baseline="0" noProof="0" dirty="0">
                <a:ln>
                  <a:noFill/>
                </a:ln>
                <a:solidFill>
                  <a:prstClr val="black"/>
                </a:solidFill>
                <a:effectLst/>
                <a:uLnTx/>
                <a:uFillTx/>
                <a:latin typeface="Times New Roman"/>
                <a:ea typeface="+mn-ea"/>
                <a:cs typeface="Times New Roman"/>
              </a:rPr>
              <a:t>її </a:t>
            </a:r>
            <a:r>
              <a:rPr kumimoji="1" lang="uk-UA" sz="2400" b="1" i="0" u="none" strike="noStrike" kern="1200" cap="none" spc="-3" normalizeH="0" baseline="0" noProof="0" dirty="0">
                <a:ln>
                  <a:noFill/>
                </a:ln>
                <a:solidFill>
                  <a:srgbClr val="0070C0"/>
                </a:solidFill>
                <a:effectLst/>
                <a:uLnTx/>
                <a:uFillTx/>
                <a:latin typeface="Times New Roman"/>
                <a:ea typeface="+mn-ea"/>
                <a:cs typeface="Times New Roman"/>
              </a:rPr>
              <a:t>обробка </a:t>
            </a:r>
            <a:r>
              <a:rPr kumimoji="1" lang="uk-UA" sz="2400" b="1" i="0" u="none" strike="noStrike" kern="1200" cap="none" spc="0" normalizeH="0" baseline="0" noProof="0" dirty="0">
                <a:ln>
                  <a:noFill/>
                </a:ln>
                <a:solidFill>
                  <a:srgbClr val="0070C0"/>
                </a:solidFill>
                <a:effectLst/>
                <a:uLnTx/>
                <a:uFillTx/>
                <a:latin typeface="Times New Roman"/>
                <a:ea typeface="+mn-ea"/>
                <a:cs typeface="Times New Roman"/>
              </a:rPr>
              <a:t>й </a:t>
            </a:r>
            <a:r>
              <a:rPr kumimoji="1" lang="uk-UA" sz="2400" b="1" i="0" u="none" strike="noStrike" kern="1200" cap="none" spc="-3" normalizeH="0" baseline="0" noProof="0" dirty="0">
                <a:ln>
                  <a:noFill/>
                </a:ln>
                <a:solidFill>
                  <a:srgbClr val="0070C0"/>
                </a:solidFill>
                <a:effectLst/>
                <a:uLnTx/>
                <a:uFillTx/>
                <a:latin typeface="Times New Roman"/>
                <a:ea typeface="+mn-ea"/>
                <a:cs typeface="Times New Roman"/>
              </a:rPr>
              <a:t>оцінка</a:t>
            </a:r>
            <a:r>
              <a:rPr kumimoji="1" lang="uk-UA" sz="2400" b="0" i="0" u="none" strike="noStrike" kern="1200" cap="none" spc="-3" normalizeH="0" baseline="0" noProof="0" dirty="0">
                <a:ln>
                  <a:noFill/>
                </a:ln>
                <a:solidFill>
                  <a:prstClr val="black"/>
                </a:solidFill>
                <a:effectLst/>
                <a:uLnTx/>
                <a:uFillTx/>
                <a:latin typeface="Times New Roman"/>
                <a:ea typeface="+mn-ea"/>
                <a:cs typeface="Times New Roman"/>
              </a:rPr>
              <a:t>. Результат </a:t>
            </a:r>
            <a:r>
              <a:rPr kumimoji="1" lang="uk-UA" sz="2400" b="0" i="0" u="none" strike="noStrike" kern="1200" cap="none" spc="0" normalizeH="0" baseline="0" noProof="0" dirty="0">
                <a:ln>
                  <a:noFill/>
                </a:ln>
                <a:solidFill>
                  <a:prstClr val="black"/>
                </a:solidFill>
                <a:effectLst/>
                <a:uLnTx/>
                <a:uFillTx/>
                <a:latin typeface="Times New Roman"/>
                <a:ea typeface="+mn-ea"/>
                <a:cs typeface="Times New Roman"/>
              </a:rPr>
              <a:t>цієї </a:t>
            </a:r>
            <a:r>
              <a:rPr kumimoji="1" lang="uk-UA" sz="2400" b="0" i="0" u="none" strike="noStrike" kern="1200" cap="none" spc="-6" normalizeH="0" baseline="0" noProof="0" dirty="0">
                <a:ln>
                  <a:noFill/>
                </a:ln>
                <a:solidFill>
                  <a:prstClr val="black"/>
                </a:solidFill>
                <a:effectLst/>
                <a:uLnTx/>
                <a:uFillTx/>
                <a:latin typeface="Times New Roman"/>
                <a:ea typeface="+mn-ea"/>
                <a:cs typeface="Times New Roman"/>
              </a:rPr>
              <a:t>логічної </a:t>
            </a:r>
            <a:r>
              <a:rPr kumimoji="1" lang="uk-UA" sz="2400" b="0" i="0" u="none" strike="noStrike" kern="1200" cap="none" spc="-3" normalizeH="0" baseline="0" noProof="0" dirty="0">
                <a:ln>
                  <a:noFill/>
                </a:ln>
                <a:solidFill>
                  <a:prstClr val="black"/>
                </a:solidFill>
                <a:effectLst/>
                <a:uLnTx/>
                <a:uFillTx/>
                <a:latin typeface="Times New Roman"/>
                <a:ea typeface="+mn-ea"/>
                <a:cs typeface="Times New Roman"/>
              </a:rPr>
              <a:t>оцінки </a:t>
            </a:r>
            <a:r>
              <a:rPr kumimoji="1" lang="uk-UA" sz="2400" b="0" i="0" u="none" strike="noStrike" kern="1200" cap="none" spc="-6" normalizeH="0" baseline="0" noProof="0" dirty="0">
                <a:ln>
                  <a:noFill/>
                </a:ln>
                <a:solidFill>
                  <a:prstClr val="black"/>
                </a:solidFill>
                <a:effectLst/>
                <a:uLnTx/>
                <a:uFillTx/>
                <a:latin typeface="Times New Roman"/>
                <a:ea typeface="+mn-ea"/>
                <a:cs typeface="Times New Roman"/>
              </a:rPr>
              <a:t>(</a:t>
            </a:r>
            <a:r>
              <a:rPr kumimoji="1" lang="uk-UA" sz="2400" b="1" i="0" u="none" strike="noStrike" kern="1200" cap="none" spc="-6" normalizeH="0" baseline="0" noProof="0" dirty="0">
                <a:ln>
                  <a:noFill/>
                </a:ln>
                <a:solidFill>
                  <a:srgbClr val="C00000"/>
                </a:solidFill>
                <a:effectLst/>
                <a:uLnTx/>
                <a:uFillTx/>
                <a:latin typeface="Times New Roman"/>
                <a:ea typeface="+mn-ea"/>
                <a:cs typeface="Times New Roman"/>
              </a:rPr>
              <a:t>1</a:t>
            </a:r>
            <a:r>
              <a:rPr kumimoji="1" lang="uk-UA" sz="2400" b="0" i="0" u="none" strike="noStrike" kern="1200" cap="none" spc="-6" normalizeH="0" baseline="0" noProof="0" dirty="0">
                <a:ln>
                  <a:noFill/>
                </a:ln>
                <a:solidFill>
                  <a:prstClr val="black"/>
                </a:solidFill>
                <a:effectLst/>
                <a:uLnTx/>
                <a:uFillTx/>
                <a:latin typeface="Times New Roman"/>
                <a:ea typeface="+mn-ea"/>
                <a:cs typeface="Times New Roman"/>
              </a:rPr>
              <a:t> </a:t>
            </a:r>
            <a:r>
              <a:rPr kumimoji="1" lang="uk-UA" sz="2400" b="0" i="0" u="none" strike="noStrike" kern="1200" cap="none" spc="-3" normalizeH="0" baseline="0" noProof="0" dirty="0" smtClean="0">
                <a:ln>
                  <a:noFill/>
                </a:ln>
                <a:solidFill>
                  <a:prstClr val="black"/>
                </a:solidFill>
                <a:effectLst/>
                <a:uLnTx/>
                <a:uFillTx/>
                <a:latin typeface="Times New Roman"/>
                <a:ea typeface="+mn-ea"/>
                <a:cs typeface="Times New Roman"/>
              </a:rPr>
              <a:t>або </a:t>
            </a:r>
            <a:r>
              <a:rPr kumimoji="1" lang="uk-UA" sz="2400" b="1" i="0" u="none" strike="noStrike" kern="1200" cap="none" spc="0" normalizeH="0" baseline="0" noProof="0" dirty="0">
                <a:ln>
                  <a:noFill/>
                </a:ln>
                <a:solidFill>
                  <a:srgbClr val="C00000"/>
                </a:solidFill>
                <a:effectLst/>
                <a:uLnTx/>
                <a:uFillTx/>
                <a:latin typeface="Times New Roman"/>
                <a:ea typeface="+mn-ea"/>
                <a:cs typeface="Times New Roman"/>
              </a:rPr>
              <a:t>0</a:t>
            </a:r>
            <a:r>
              <a:rPr kumimoji="1" lang="uk-UA" sz="2400" b="0" i="0" u="none" strike="noStrike" kern="1200" cap="none" spc="0" normalizeH="0" baseline="0" noProof="0" dirty="0">
                <a:ln>
                  <a:noFill/>
                </a:ln>
                <a:solidFill>
                  <a:prstClr val="black"/>
                </a:solidFill>
                <a:effectLst/>
                <a:uLnTx/>
                <a:uFillTx/>
                <a:latin typeface="Times New Roman"/>
                <a:ea typeface="+mn-ea"/>
                <a:cs typeface="Times New Roman"/>
              </a:rPr>
              <a:t>) </a:t>
            </a:r>
            <a:r>
              <a:rPr kumimoji="1" lang="uk-UA" sz="2400" b="0" i="0" u="none" strike="noStrike" kern="1200" cap="none" spc="-3" normalizeH="0" baseline="0" noProof="0" dirty="0">
                <a:ln>
                  <a:noFill/>
                </a:ln>
                <a:solidFill>
                  <a:prstClr val="black"/>
                </a:solidFill>
                <a:effectLst/>
                <a:uLnTx/>
                <a:uFillTx/>
                <a:latin typeface="Times New Roman"/>
                <a:ea typeface="+mn-ea"/>
                <a:cs typeface="Times New Roman"/>
              </a:rPr>
              <a:t>по аксону (стовбуру </a:t>
            </a:r>
            <a:r>
              <a:rPr kumimoji="1" lang="uk-UA" sz="2400" b="0" i="0" u="none" strike="noStrike" kern="1200" cap="none" spc="0" normalizeH="0" baseline="0" noProof="0" dirty="0">
                <a:ln>
                  <a:noFill/>
                </a:ln>
                <a:solidFill>
                  <a:prstClr val="black"/>
                </a:solidFill>
                <a:effectLst/>
                <a:uLnTx/>
                <a:uFillTx/>
                <a:latin typeface="Times New Roman"/>
                <a:ea typeface="+mn-ea"/>
                <a:cs typeface="Times New Roman"/>
              </a:rPr>
              <a:t>клітини) </a:t>
            </a:r>
            <a:r>
              <a:rPr kumimoji="1" lang="uk-UA" sz="2400" b="1" i="0" u="none" strike="noStrike" kern="1200" cap="none" spc="-3" normalizeH="0" baseline="0" noProof="0" dirty="0">
                <a:ln>
                  <a:noFill/>
                </a:ln>
                <a:solidFill>
                  <a:srgbClr val="0070C0"/>
                </a:solidFill>
                <a:effectLst/>
                <a:uLnTx/>
                <a:uFillTx/>
                <a:latin typeface="Times New Roman"/>
                <a:ea typeface="+mn-ea"/>
                <a:cs typeface="Times New Roman"/>
              </a:rPr>
              <a:t>передається далі </a:t>
            </a:r>
            <a:r>
              <a:rPr kumimoji="1" lang="uk-UA" sz="2400" b="0" i="0" u="none" strike="noStrike" kern="1200" cap="none" spc="-3" normalizeH="0" baseline="0" noProof="0" dirty="0">
                <a:ln>
                  <a:noFill/>
                </a:ln>
                <a:solidFill>
                  <a:prstClr val="black"/>
                </a:solidFill>
                <a:effectLst/>
                <a:uLnTx/>
                <a:uFillTx/>
                <a:latin typeface="Times New Roman"/>
                <a:ea typeface="+mn-ea"/>
                <a:cs typeface="Times New Roman"/>
              </a:rPr>
              <a:t>вниз, </a:t>
            </a:r>
            <a:r>
              <a:rPr kumimoji="1" lang="uk-UA" sz="2400" b="0" i="0" u="none" strike="noStrike" kern="1200" cap="none" spc="0" normalizeH="0" baseline="0" noProof="0" dirty="0">
                <a:ln>
                  <a:noFill/>
                </a:ln>
                <a:solidFill>
                  <a:prstClr val="black"/>
                </a:solidFill>
                <a:effectLst/>
                <a:uLnTx/>
                <a:uFillTx/>
                <a:latin typeface="Times New Roman"/>
                <a:ea typeface="+mn-ea"/>
                <a:cs typeface="Times New Roman"/>
              </a:rPr>
              <a:t>де </a:t>
            </a:r>
            <a:r>
              <a:rPr kumimoji="1" lang="uk-UA" sz="2400" b="0" i="0" u="none" strike="noStrike" kern="1200" cap="none" spc="-3" normalizeH="0" baseline="0" noProof="0" dirty="0">
                <a:ln>
                  <a:noFill/>
                </a:ln>
                <a:solidFill>
                  <a:prstClr val="black"/>
                </a:solidFill>
                <a:effectLst/>
                <a:uLnTx/>
                <a:uFillTx/>
                <a:latin typeface="Times New Roman"/>
                <a:ea typeface="+mn-ea"/>
                <a:cs typeface="Times New Roman"/>
              </a:rPr>
              <a:t>інформація </a:t>
            </a:r>
            <a:r>
              <a:rPr kumimoji="1" lang="uk-UA" sz="2400" b="0" i="0" u="none" strike="noStrike" kern="1200" cap="none" spc="0" normalizeH="0" baseline="0" noProof="0" dirty="0">
                <a:ln>
                  <a:noFill/>
                </a:ln>
                <a:solidFill>
                  <a:prstClr val="black"/>
                </a:solidFill>
                <a:effectLst/>
                <a:uLnTx/>
                <a:uFillTx/>
                <a:latin typeface="Times New Roman"/>
                <a:ea typeface="+mn-ea"/>
                <a:cs typeface="Times New Roman"/>
              </a:rPr>
              <a:t> </a:t>
            </a:r>
            <a:r>
              <a:rPr kumimoji="1" lang="uk-UA" sz="2400" b="0" i="0" u="none" strike="noStrike" kern="1200" cap="none" spc="-3" normalizeH="0" baseline="0" noProof="0" dirty="0">
                <a:ln>
                  <a:noFill/>
                </a:ln>
                <a:solidFill>
                  <a:prstClr val="black"/>
                </a:solidFill>
                <a:effectLst/>
                <a:uLnTx/>
                <a:uFillTx/>
                <a:latin typeface="Times New Roman"/>
                <a:ea typeface="+mn-ea"/>
                <a:cs typeface="Times New Roman"/>
              </a:rPr>
              <a:t>розходиться по </a:t>
            </a:r>
            <a:r>
              <a:rPr kumimoji="1" lang="uk-UA" sz="2400" b="1" i="0" u="none" strike="noStrike" kern="1200" cap="none" spc="-3" normalizeH="0" baseline="0" noProof="0" dirty="0">
                <a:ln>
                  <a:noFill/>
                </a:ln>
                <a:solidFill>
                  <a:prstClr val="black"/>
                </a:solidFill>
                <a:effectLst/>
                <a:uLnTx/>
                <a:uFillTx/>
                <a:latin typeface="Times New Roman"/>
                <a:ea typeface="+mn-ea"/>
                <a:cs typeface="Times New Roman"/>
              </a:rPr>
              <a:t>нейронних структурах </a:t>
            </a:r>
            <a:r>
              <a:rPr kumimoji="1" lang="uk-UA" sz="2400" b="0" i="0" u="none" strike="noStrike" kern="1200" cap="none" spc="-3" normalizeH="0" baseline="0" noProof="0" dirty="0">
                <a:ln>
                  <a:noFill/>
                </a:ln>
                <a:solidFill>
                  <a:prstClr val="black"/>
                </a:solidFill>
                <a:effectLst/>
                <a:uLnTx/>
                <a:uFillTx/>
                <a:latin typeface="Times New Roman"/>
                <a:ea typeface="+mn-ea"/>
                <a:cs typeface="Times New Roman"/>
              </a:rPr>
              <a:t>наступного рівня. </a:t>
            </a:r>
            <a:endParaRPr kumimoji="1" lang="uk-UA" sz="2400" b="0" i="0" u="none" strike="noStrike" kern="1200" cap="none" spc="-3" normalizeH="0" baseline="0" noProof="0" dirty="0" smtClean="0">
              <a:ln>
                <a:noFill/>
              </a:ln>
              <a:solidFill>
                <a:prstClr val="black"/>
              </a:solidFill>
              <a:effectLst/>
              <a:uLnTx/>
              <a:uFillTx/>
              <a:latin typeface="Times New Roman"/>
              <a:ea typeface="+mn-ea"/>
              <a:cs typeface="Times New Roman"/>
            </a:endParaRPr>
          </a:p>
          <a:p>
            <a:pPr marL="136525" marR="240665" lvl="0" indent="396875" algn="just" defTabSz="914400" rtl="0" eaLnBrk="0" fontAlgn="base" latinLnBrk="0" hangingPunct="0">
              <a:lnSpc>
                <a:spcPct val="100000"/>
              </a:lnSpc>
              <a:spcBef>
                <a:spcPts val="1005"/>
              </a:spcBef>
              <a:spcAft>
                <a:spcPts val="0"/>
              </a:spcAft>
              <a:buClrTx/>
              <a:buSzTx/>
              <a:buFontTx/>
              <a:buNone/>
              <a:tabLst>
                <a:tab pos="457200" algn="l"/>
              </a:tabLst>
              <a:defRPr/>
            </a:pPr>
            <a:r>
              <a:rPr kumimoji="1" lang="uk-UA" sz="2400" b="0" i="0" u="none" strike="noStrike" kern="1200" cap="none" spc="-3" normalizeH="0" baseline="0" noProof="0" dirty="0" smtClean="0">
                <a:ln>
                  <a:noFill/>
                </a:ln>
                <a:solidFill>
                  <a:prstClr val="black"/>
                </a:solidFill>
                <a:effectLst/>
                <a:uLnTx/>
                <a:uFillTx/>
                <a:latin typeface="Times New Roman"/>
                <a:ea typeface="+mn-ea"/>
                <a:cs typeface="Times New Roman"/>
              </a:rPr>
              <a:t>Кожний </a:t>
            </a:r>
            <a:r>
              <a:rPr kumimoji="1" lang="uk-UA" sz="2400" b="0" i="0" u="none" strike="noStrike" kern="1200" cap="none" spc="-3" normalizeH="0" baseline="0" noProof="0" dirty="0">
                <a:ln>
                  <a:noFill/>
                </a:ln>
                <a:solidFill>
                  <a:prstClr val="black"/>
                </a:solidFill>
                <a:effectLst/>
                <a:uLnTx/>
                <a:uFillTx/>
                <a:latin typeface="Times New Roman"/>
                <a:ea typeface="+mn-ea"/>
                <a:cs typeface="Times New Roman"/>
              </a:rPr>
              <a:t>нейрон має </a:t>
            </a:r>
            <a:r>
              <a:rPr kumimoji="1" lang="uk-UA" sz="2400" b="0" i="0" u="none" strike="noStrike" kern="1200" cap="none" spc="0" normalizeH="0" baseline="0" noProof="0" dirty="0">
                <a:ln>
                  <a:noFill/>
                </a:ln>
                <a:solidFill>
                  <a:prstClr val="black"/>
                </a:solidFill>
                <a:effectLst/>
                <a:uLnTx/>
                <a:uFillTx/>
                <a:latin typeface="Times New Roman"/>
                <a:ea typeface="+mn-ea"/>
                <a:cs typeface="Times New Roman"/>
              </a:rPr>
              <a:t> </a:t>
            </a:r>
            <a:r>
              <a:rPr kumimoji="1" lang="uk-UA" sz="2400" b="0" i="0" u="none" strike="noStrike" kern="1200" cap="none" spc="-3" normalizeH="0" baseline="0" noProof="0" dirty="0">
                <a:ln>
                  <a:noFill/>
                </a:ln>
                <a:solidFill>
                  <a:prstClr val="black"/>
                </a:solidFill>
                <a:effectLst/>
                <a:uLnTx/>
                <a:uFillTx/>
                <a:latin typeface="Times New Roman"/>
                <a:ea typeface="+mn-ea"/>
                <a:cs typeface="Times New Roman"/>
              </a:rPr>
              <a:t>зв’язок приблизно </a:t>
            </a:r>
            <a:r>
              <a:rPr kumimoji="1" lang="uk-UA" sz="2400" b="0" i="0" u="none" strike="noStrike" kern="1200" cap="none" spc="0" normalizeH="0" baseline="0" noProof="0" dirty="0">
                <a:ln>
                  <a:noFill/>
                </a:ln>
                <a:solidFill>
                  <a:prstClr val="black"/>
                </a:solidFill>
                <a:effectLst/>
                <a:uLnTx/>
                <a:uFillTx/>
                <a:latin typeface="Times New Roman"/>
                <a:ea typeface="+mn-ea"/>
                <a:cs typeface="Times New Roman"/>
              </a:rPr>
              <a:t>з </a:t>
            </a:r>
            <a:r>
              <a:rPr kumimoji="1" lang="uk-UA" sz="2400" b="0" i="0" u="none" strike="noStrike" kern="1200" cap="none" spc="3" normalizeH="0" baseline="0" noProof="0" dirty="0">
                <a:ln>
                  <a:noFill/>
                </a:ln>
                <a:solidFill>
                  <a:prstClr val="black"/>
                </a:solidFill>
                <a:effectLst/>
                <a:uLnTx/>
                <a:uFillTx/>
                <a:latin typeface="Times New Roman"/>
                <a:ea typeface="+mn-ea"/>
                <a:cs typeface="Times New Roman"/>
              </a:rPr>
              <a:t>10</a:t>
            </a:r>
            <a:r>
              <a:rPr kumimoji="1" lang="uk-UA" sz="2400" b="0" i="0" u="none" strike="noStrike" kern="1200" cap="none" spc="4" normalizeH="0" baseline="40123" noProof="0" dirty="0">
                <a:ln>
                  <a:noFill/>
                </a:ln>
                <a:solidFill>
                  <a:prstClr val="black"/>
                </a:solidFill>
                <a:effectLst/>
                <a:uLnTx/>
                <a:uFillTx/>
                <a:latin typeface="Times New Roman"/>
                <a:ea typeface="+mn-ea"/>
                <a:cs typeface="Times New Roman"/>
              </a:rPr>
              <a:t>4</a:t>
            </a:r>
            <a:r>
              <a:rPr kumimoji="1" lang="uk-UA" sz="2400" b="0" i="0" u="none" strike="noStrike" kern="1200" cap="none" spc="10" normalizeH="0" baseline="40123" noProof="0" dirty="0">
                <a:ln>
                  <a:noFill/>
                </a:ln>
                <a:solidFill>
                  <a:prstClr val="black"/>
                </a:solidFill>
                <a:effectLst/>
                <a:uLnTx/>
                <a:uFillTx/>
                <a:latin typeface="Times New Roman"/>
                <a:ea typeface="+mn-ea"/>
                <a:cs typeface="Times New Roman"/>
              </a:rPr>
              <a:t> </a:t>
            </a:r>
            <a:r>
              <a:rPr kumimoji="1" lang="uk-UA" sz="2400" b="0" i="0" u="none" strike="noStrike" kern="1200" cap="none" spc="-3" normalizeH="0" baseline="0" noProof="0" dirty="0">
                <a:ln>
                  <a:noFill/>
                </a:ln>
                <a:solidFill>
                  <a:prstClr val="black"/>
                </a:solidFill>
                <a:effectLst/>
                <a:uLnTx/>
                <a:uFillTx/>
                <a:latin typeface="Times New Roman"/>
                <a:ea typeface="+mn-ea"/>
                <a:cs typeface="Times New Roman"/>
              </a:rPr>
              <a:t>інших нейронів. Нервові імпульси передаються як </a:t>
            </a:r>
            <a:r>
              <a:rPr kumimoji="1" lang="uk-UA" sz="2400" b="0" i="0" u="none" strike="noStrike" kern="1200" cap="none" spc="0" normalizeH="0" baseline="0" noProof="0" dirty="0">
                <a:ln>
                  <a:noFill/>
                </a:ln>
                <a:solidFill>
                  <a:prstClr val="black"/>
                </a:solidFill>
                <a:effectLst/>
                <a:uLnTx/>
                <a:uFillTx/>
                <a:latin typeface="Times New Roman"/>
                <a:ea typeface="+mn-ea"/>
                <a:cs typeface="Times New Roman"/>
              </a:rPr>
              <a:t> </a:t>
            </a:r>
            <a:r>
              <a:rPr kumimoji="1" lang="uk-UA" sz="2400" b="0" i="0" u="none" strike="noStrike" kern="1200" cap="none" spc="-3" normalizeH="0" baseline="0" noProof="0" dirty="0">
                <a:ln>
                  <a:noFill/>
                </a:ln>
                <a:solidFill>
                  <a:prstClr val="black"/>
                </a:solidFill>
                <a:effectLst/>
                <a:uLnTx/>
                <a:uFillTx/>
                <a:latin typeface="Times New Roman"/>
                <a:ea typeface="+mn-ea"/>
                <a:cs typeface="Times New Roman"/>
              </a:rPr>
              <a:t>потоки</a:t>
            </a:r>
            <a:r>
              <a:rPr kumimoji="1" lang="uk-UA" sz="2400" b="0" i="0" u="none" strike="noStrike" kern="1200" cap="none" spc="0" normalizeH="0" baseline="0" noProof="0" dirty="0">
                <a:ln>
                  <a:noFill/>
                </a:ln>
                <a:solidFill>
                  <a:prstClr val="black"/>
                </a:solidFill>
                <a:effectLst/>
                <a:uLnTx/>
                <a:uFillTx/>
                <a:latin typeface="Times New Roman"/>
                <a:ea typeface="+mn-ea"/>
                <a:cs typeface="Times New Roman"/>
              </a:rPr>
              <a:t> </a:t>
            </a:r>
            <a:r>
              <a:rPr kumimoji="1" lang="uk-UA" sz="2400" b="0" i="0" u="none" strike="noStrike" kern="1200" cap="none" spc="-3" normalizeH="0" baseline="0" noProof="0" dirty="0">
                <a:ln>
                  <a:noFill/>
                </a:ln>
                <a:solidFill>
                  <a:prstClr val="black"/>
                </a:solidFill>
                <a:effectLst/>
                <a:uLnTx/>
                <a:uFillTx/>
                <a:latin typeface="Times New Roman"/>
                <a:ea typeface="+mn-ea"/>
                <a:cs typeface="Times New Roman"/>
              </a:rPr>
              <a:t>хімічно</a:t>
            </a:r>
            <a:r>
              <a:rPr kumimoji="1" lang="uk-UA" sz="2400" b="0" i="0" u="none" strike="noStrike" kern="1200" cap="none" spc="3" normalizeH="0" baseline="0" noProof="0" dirty="0">
                <a:ln>
                  <a:noFill/>
                </a:ln>
                <a:solidFill>
                  <a:prstClr val="black"/>
                </a:solidFill>
                <a:effectLst/>
                <a:uLnTx/>
                <a:uFillTx/>
                <a:latin typeface="Times New Roman"/>
                <a:ea typeface="+mn-ea"/>
                <a:cs typeface="Times New Roman"/>
              </a:rPr>
              <a:t> </a:t>
            </a:r>
            <a:r>
              <a:rPr kumimoji="1" lang="uk-UA" sz="2400" b="0" i="0" u="none" strike="noStrike" kern="1200" cap="none" spc="-3" normalizeH="0" baseline="0" noProof="0" dirty="0">
                <a:ln>
                  <a:noFill/>
                </a:ln>
                <a:solidFill>
                  <a:prstClr val="black"/>
                </a:solidFill>
                <a:effectLst/>
                <a:uLnTx/>
                <a:uFillTx/>
                <a:latin typeface="Times New Roman"/>
                <a:ea typeface="+mn-ea"/>
                <a:cs typeface="Times New Roman"/>
              </a:rPr>
              <a:t>активних</a:t>
            </a:r>
            <a:r>
              <a:rPr kumimoji="1" lang="uk-UA" sz="2400" b="0" i="0" u="none" strike="noStrike" kern="1200" cap="none" spc="3" normalizeH="0" baseline="0" noProof="0" dirty="0">
                <a:ln>
                  <a:noFill/>
                </a:ln>
                <a:solidFill>
                  <a:prstClr val="black"/>
                </a:solidFill>
                <a:effectLst/>
                <a:uLnTx/>
                <a:uFillTx/>
                <a:latin typeface="Times New Roman"/>
                <a:ea typeface="+mn-ea"/>
                <a:cs typeface="Times New Roman"/>
              </a:rPr>
              <a:t> </a:t>
            </a:r>
            <a:r>
              <a:rPr kumimoji="1" lang="uk-UA" sz="2400" b="0" i="0" u="none" strike="noStrike" kern="1200" cap="none" spc="-3" normalizeH="0" baseline="0" noProof="0" dirty="0">
                <a:ln>
                  <a:noFill/>
                </a:ln>
                <a:solidFill>
                  <a:prstClr val="black"/>
                </a:solidFill>
                <a:effectLst/>
                <a:uLnTx/>
                <a:uFillTx/>
                <a:latin typeface="Times New Roman"/>
                <a:ea typeface="+mn-ea"/>
                <a:cs typeface="Times New Roman"/>
              </a:rPr>
              <a:t>заряджених</a:t>
            </a:r>
            <a:r>
              <a:rPr kumimoji="1" lang="uk-UA" sz="2400" b="0" i="0" u="none" strike="noStrike" kern="1200" cap="none" spc="3" normalizeH="0" baseline="0" noProof="0" dirty="0">
                <a:ln>
                  <a:noFill/>
                </a:ln>
                <a:solidFill>
                  <a:prstClr val="black"/>
                </a:solidFill>
                <a:effectLst/>
                <a:uLnTx/>
                <a:uFillTx/>
                <a:latin typeface="Times New Roman"/>
                <a:ea typeface="+mn-ea"/>
                <a:cs typeface="Times New Roman"/>
              </a:rPr>
              <a:t> </a:t>
            </a:r>
            <a:r>
              <a:rPr kumimoji="1" lang="uk-UA" sz="2400" b="0" i="0" u="none" strike="noStrike" kern="1200" cap="none" spc="-3" normalizeH="0" baseline="0" noProof="0" dirty="0">
                <a:ln>
                  <a:noFill/>
                </a:ln>
                <a:solidFill>
                  <a:prstClr val="black"/>
                </a:solidFill>
                <a:effectLst/>
                <a:uLnTx/>
                <a:uFillTx/>
                <a:latin typeface="Times New Roman"/>
                <a:ea typeface="+mn-ea"/>
                <a:cs typeface="Times New Roman"/>
              </a:rPr>
              <a:t>речовин</a:t>
            </a:r>
            <a:r>
              <a:rPr kumimoji="1" lang="uk-UA" sz="2400" b="0" i="0" u="none" strike="noStrike" kern="1200" cap="none" spc="0" normalizeH="0" baseline="0" noProof="0" dirty="0">
                <a:ln>
                  <a:noFill/>
                </a:ln>
                <a:solidFill>
                  <a:prstClr val="black"/>
                </a:solidFill>
                <a:effectLst/>
                <a:uLnTx/>
                <a:uFillTx/>
                <a:latin typeface="Times New Roman"/>
                <a:ea typeface="+mn-ea"/>
                <a:cs typeface="Times New Roman"/>
              </a:rPr>
              <a:t> </a:t>
            </a:r>
            <a:r>
              <a:rPr kumimoji="1" lang="uk-UA" sz="2400" b="0" i="0" u="none" strike="noStrike" kern="1200" cap="none" spc="-3" normalizeH="0" baseline="0" noProof="0" dirty="0">
                <a:ln>
                  <a:noFill/>
                </a:ln>
                <a:solidFill>
                  <a:prstClr val="black"/>
                </a:solidFill>
                <a:effectLst/>
                <a:uLnTx/>
                <a:uFillTx/>
                <a:latin typeface="Times New Roman"/>
                <a:ea typeface="+mn-ea"/>
                <a:cs typeface="Times New Roman"/>
              </a:rPr>
              <a:t>(іонів</a:t>
            </a:r>
            <a:r>
              <a:rPr kumimoji="1" lang="uk-UA" sz="2400" b="0" i="0" u="none" strike="noStrike" kern="1200" cap="none" spc="-3" normalizeH="0" baseline="0" noProof="0" dirty="0" smtClean="0">
                <a:ln>
                  <a:noFill/>
                </a:ln>
                <a:solidFill>
                  <a:prstClr val="black"/>
                </a:solidFill>
                <a:effectLst/>
                <a:uLnTx/>
                <a:uFillTx/>
                <a:latin typeface="Times New Roman"/>
                <a:ea typeface="+mn-ea"/>
                <a:cs typeface="Times New Roman"/>
              </a:rPr>
              <a:t>).</a:t>
            </a:r>
          </a:p>
          <a:p>
            <a:pPr marL="74930" marR="69850" lvl="0" indent="456565" algn="just" defTabSz="914400" rtl="0" eaLnBrk="0" fontAlgn="base" latinLnBrk="0" hangingPunct="0">
              <a:lnSpc>
                <a:spcPct val="100000"/>
              </a:lnSpc>
              <a:spcBef>
                <a:spcPct val="0"/>
              </a:spcBef>
              <a:spcAft>
                <a:spcPts val="0"/>
              </a:spcAft>
              <a:buClrTx/>
              <a:buSzTx/>
              <a:buFontTx/>
              <a:buNone/>
              <a:tabLst>
                <a:tab pos="1456690" algn="l"/>
                <a:tab pos="2199640" algn="l"/>
                <a:tab pos="2856230" algn="l"/>
                <a:tab pos="3142615" algn="l"/>
                <a:tab pos="4036695" algn="l"/>
                <a:tab pos="5129530" algn="l"/>
              </a:tabLst>
              <a:defRPr/>
            </a:pPr>
            <a:r>
              <a:rPr kumimoji="1" lang="uk-UA" sz="2400" b="1" i="0" u="none" strike="noStrike" kern="1200" cap="none" spc="-10" normalizeH="0" baseline="0" noProof="0" dirty="0">
                <a:ln>
                  <a:noFill/>
                </a:ln>
                <a:solidFill>
                  <a:srgbClr val="0070C0"/>
                </a:solidFill>
                <a:effectLst/>
                <a:uLnTx/>
                <a:uFillTx/>
                <a:latin typeface="Times New Roman" panose="02020603050405020304" pitchFamily="18" charset="0"/>
                <a:ea typeface="Times New Roman" panose="02020603050405020304" pitchFamily="18" charset="0"/>
                <a:cs typeface="+mn-cs"/>
              </a:rPr>
              <a:t>Штучний</a:t>
            </a:r>
            <a:r>
              <a:rPr kumimoji="1" lang="uk-UA" sz="2400" b="1" i="0" u="none" strike="noStrike" kern="1200" cap="none" spc="0" normalizeH="0" baseline="0" noProof="0" dirty="0">
                <a:ln>
                  <a:noFill/>
                </a:ln>
                <a:solidFill>
                  <a:srgbClr val="0070C0"/>
                </a:solidFill>
                <a:effectLst/>
                <a:uLnTx/>
                <a:uFillTx/>
                <a:latin typeface="Times New Roman" panose="02020603050405020304" pitchFamily="18" charset="0"/>
                <a:ea typeface="Times New Roman" panose="02020603050405020304" pitchFamily="18" charset="0"/>
                <a:cs typeface="+mn-cs"/>
              </a:rPr>
              <a:t>	</a:t>
            </a:r>
            <a:r>
              <a:rPr kumimoji="1" lang="uk-UA" sz="2400" b="1" i="0" u="none" strike="noStrike" kern="1200" cap="none" spc="-10" normalizeH="0" baseline="0" noProof="0" dirty="0">
                <a:ln>
                  <a:noFill/>
                </a:ln>
                <a:solidFill>
                  <a:srgbClr val="0070C0"/>
                </a:solidFill>
                <a:effectLst/>
                <a:uLnTx/>
                <a:uFillTx/>
                <a:latin typeface="Times New Roman" panose="02020603050405020304" pitchFamily="18" charset="0"/>
                <a:ea typeface="Times New Roman" panose="02020603050405020304" pitchFamily="18" charset="0"/>
                <a:cs typeface="+mn-cs"/>
              </a:rPr>
              <a:t>нейрон</a:t>
            </a:r>
            <a:r>
              <a:rPr kumimoji="1" lang="uk-UA"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1" lang="uk-UA" sz="2400" b="0" i="0" u="none" strike="noStrike" kern="1200" cap="none" spc="0" normalizeH="0" baseline="0" noProof="0" dirty="0" smtClean="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1" lang="uk-UA" sz="2400" b="0" i="0" u="none" strike="noStrike" kern="1200" cap="none" spc="-10" normalizeH="0" baseline="0" noProof="0" dirty="0" smtClean="0">
                <a:ln>
                  <a:noFill/>
                </a:ln>
                <a:solidFill>
                  <a:prstClr val="black"/>
                </a:solidFill>
                <a:effectLst/>
                <a:uLnTx/>
                <a:uFillTx/>
                <a:latin typeface="Times New Roman" panose="02020603050405020304" pitchFamily="18" charset="0"/>
                <a:ea typeface="Times New Roman" panose="02020603050405020304" pitchFamily="18" charset="0"/>
                <a:cs typeface="+mn-cs"/>
              </a:rPr>
              <a:t>імітує</a:t>
            </a:r>
            <a:r>
              <a:rPr kumimoji="1" lang="uk-UA"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1" lang="uk-UA" sz="2400" b="0" i="0" u="none" strike="noStrike" kern="1200" cap="none" spc="-50" normalizeH="0" baseline="0" noProof="0" dirty="0" smtClean="0">
                <a:ln>
                  <a:noFill/>
                </a:ln>
                <a:solidFill>
                  <a:prstClr val="black"/>
                </a:solidFill>
                <a:effectLst/>
                <a:uLnTx/>
                <a:uFillTx/>
                <a:latin typeface="Times New Roman" panose="02020603050405020304" pitchFamily="18" charset="0"/>
                <a:ea typeface="Times New Roman" panose="02020603050405020304" pitchFamily="18" charset="0"/>
                <a:cs typeface="+mn-cs"/>
              </a:rPr>
              <a:t>в </a:t>
            </a:r>
            <a:r>
              <a:rPr kumimoji="1" lang="uk-UA" sz="2400" b="0" i="0" u="none" strike="noStrike" kern="1200" cap="none" spc="-10" normalizeH="0" baseline="0" noProof="0" dirty="0" smtClean="0">
                <a:ln>
                  <a:noFill/>
                </a:ln>
                <a:solidFill>
                  <a:prstClr val="black"/>
                </a:solidFill>
                <a:effectLst/>
                <a:uLnTx/>
                <a:uFillTx/>
                <a:latin typeface="Times New Roman" panose="02020603050405020304" pitchFamily="18" charset="0"/>
                <a:ea typeface="Times New Roman" panose="02020603050405020304" pitchFamily="18" charset="0"/>
                <a:cs typeface="+mn-cs"/>
              </a:rPr>
              <a:t>першому наближенні</a:t>
            </a:r>
            <a:r>
              <a:rPr kumimoji="1" lang="uk-UA" sz="2400" b="0" i="0" u="none" strike="noStrike" kern="1200" cap="none" spc="0" normalizeH="0" baseline="0" noProof="0" dirty="0" smtClean="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1" lang="uk-UA" sz="2400" b="0" i="0" u="none" strike="noStrike" kern="1200" cap="none" spc="-10" normalizeH="0" baseline="0" noProof="0" dirty="0" smtClean="0">
                <a:ln>
                  <a:noFill/>
                </a:ln>
                <a:solidFill>
                  <a:prstClr val="black"/>
                </a:solidFill>
                <a:effectLst/>
                <a:uLnTx/>
                <a:uFillTx/>
                <a:latin typeface="Times New Roman" panose="02020603050405020304" pitchFamily="18" charset="0"/>
                <a:ea typeface="Times New Roman" panose="02020603050405020304" pitchFamily="18" charset="0"/>
                <a:cs typeface="+mn-cs"/>
              </a:rPr>
              <a:t>властивості </a:t>
            </a:r>
            <a:r>
              <a:rPr kumimoji="1" lang="uk-UA"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біологічного</a:t>
            </a:r>
            <a:r>
              <a:rPr kumimoji="1" lang="uk-UA" sz="2400" b="0" i="0" u="none" strike="noStrike" kern="1200" cap="none" spc="6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1" lang="uk-UA"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нейрона.</a:t>
            </a:r>
            <a:r>
              <a:rPr kumimoji="1" lang="uk-UA" sz="2400" b="0" i="0" u="none" strike="noStrike" kern="1200" cap="none" spc="7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1" lang="uk-UA"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Він</a:t>
            </a:r>
            <a:r>
              <a:rPr kumimoji="1" lang="uk-UA" sz="2400" b="0" i="0" u="none" strike="noStrike" kern="1200" cap="none" spc="65"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1" lang="uk-UA"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має</a:t>
            </a:r>
            <a:r>
              <a:rPr kumimoji="1" lang="uk-UA" sz="2400" b="0" i="0" u="none" strike="noStrike" kern="1200" cap="none" spc="65"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1" lang="uk-UA"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групу</a:t>
            </a:r>
            <a:r>
              <a:rPr kumimoji="1" lang="uk-UA" sz="2400" b="0" i="0" u="none" strike="noStrike" kern="1200" cap="none" spc="5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1" lang="uk-UA"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синапсів</a:t>
            </a:r>
            <a:r>
              <a:rPr kumimoji="1" lang="uk-UA" sz="2400" b="0" i="0" u="none" strike="noStrike" kern="1200" cap="none" spc="55"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1" lang="uk-UA"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a:t>
            </a:r>
            <a:r>
              <a:rPr kumimoji="1" lang="uk-UA" sz="2400" b="0" i="0" u="none" strike="noStrike" kern="1200" cap="none" spc="75"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1" lang="uk-UA"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вхідних</a:t>
            </a:r>
            <a:r>
              <a:rPr kumimoji="1" lang="uk-UA" sz="2400" b="0" i="0" u="none" strike="noStrike" kern="1200" cap="none" spc="65"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1" lang="uk-UA"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зв’язків</a:t>
            </a:r>
            <a:r>
              <a:rPr kumimoji="1" lang="uk-UA"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a:t>
            </a:r>
            <a:r>
              <a:rPr kumimoji="1" lang="uk-UA" sz="2400" b="0" i="0" u="none" strike="noStrike" kern="1200" cap="none" spc="65"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1" lang="uk-UA"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з’єднаних</a:t>
            </a:r>
            <a:r>
              <a:rPr kumimoji="1" lang="uk-UA" sz="2400" b="0" i="0" u="none" strike="noStrike" kern="1200" cap="none" spc="55"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1" lang="uk-UA" sz="2400" b="0" i="0" u="none" strike="noStrike" kern="1200" cap="none" spc="-5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з виходами інших нейронів, а також аксон – вихідний зв’язок даного нейрона, з якого сигнал надходить на синапси інших нейронів. Кожний вхідний сигнал множиться на відповідний ваговий коефіцієнт і всі добутки додаються, визначаючи рівень активації нейрона</a:t>
            </a:r>
            <a:r>
              <a:rPr kumimoji="1" lang="uk-UA" sz="2400" b="0" i="0" u="none" strike="noStrike" kern="1200" cap="none" spc="-50" normalizeH="0" baseline="0" noProof="0" dirty="0" smtClean="0">
                <a:ln>
                  <a:noFill/>
                </a:ln>
                <a:solidFill>
                  <a:prstClr val="black"/>
                </a:solidFill>
                <a:effectLst/>
                <a:uLnTx/>
                <a:uFillTx/>
                <a:latin typeface="Times New Roman" panose="02020603050405020304" pitchFamily="18" charset="0"/>
                <a:ea typeface="Times New Roman" panose="02020603050405020304" pitchFamily="18" charset="0"/>
                <a:cs typeface="+mn-cs"/>
              </a:rPr>
              <a:t>.</a:t>
            </a:r>
            <a:endParaRPr kumimoji="1" lang="uk-UA" sz="2400" b="0" i="0" u="none" strike="noStrike" kern="1200" cap="none" spc="5" normalizeH="0" baseline="0" noProof="0" dirty="0" smtClean="0">
              <a:ln>
                <a:noFill/>
              </a:ln>
              <a:solidFill>
                <a:prstClr val="black"/>
              </a:solidFill>
              <a:effectLst/>
              <a:uLnTx/>
              <a:uFillTx/>
              <a:latin typeface="Times New Roman" panose="02020603050405020304" pitchFamily="18" charset="0"/>
              <a:ea typeface="Times New Roman" panose="02020603050405020304" pitchFamily="18" charset="0"/>
              <a:cs typeface="+mn-cs"/>
            </a:endParaRPr>
          </a:p>
        </p:txBody>
      </p:sp>
      <p:sp>
        <p:nvSpPr>
          <p:cNvPr id="5" name="Прямоугольник 4"/>
          <p:cNvSpPr/>
          <p:nvPr/>
        </p:nvSpPr>
        <p:spPr>
          <a:xfrm>
            <a:off x="2935030" y="19490"/>
            <a:ext cx="3233834" cy="307777"/>
          </a:xfrm>
          <a:prstGeom prst="rect">
            <a:avLst/>
          </a:prstGeom>
        </p:spPr>
        <p:txBody>
          <a:bodyPr wrap="none">
            <a:spAutoFit/>
          </a:bodyPr>
          <a:lstStyle/>
          <a:p>
            <a:pPr marL="134620" marR="237490" lvl="0" indent="0" algn="ctr" defTabSz="914400" rtl="0" eaLnBrk="1" fontAlgn="base" latinLnBrk="0" hangingPunct="1">
              <a:lnSpc>
                <a:spcPct val="100000"/>
              </a:lnSpc>
              <a:spcBef>
                <a:spcPct val="0"/>
              </a:spcBef>
              <a:spcAft>
                <a:spcPts val="0"/>
              </a:spcAft>
              <a:buClrTx/>
              <a:buSzTx/>
              <a:buFontTx/>
              <a:buNone/>
              <a:tabLst/>
              <a:defRPr/>
            </a:pPr>
            <a:r>
              <a:rPr kumimoji="1" lang="uk-UA" sz="1400" b="1" i="0" u="none" strike="noStrike" kern="1200" cap="none" spc="0" normalizeH="0" baseline="0" noProof="0" dirty="0" smtClean="0">
                <a:ln>
                  <a:noFill/>
                </a:ln>
                <a:solidFill>
                  <a:srgbClr val="C00000"/>
                </a:solidFill>
                <a:effectLst/>
                <a:uLnTx/>
                <a:uFillTx/>
                <a:latin typeface="Times New Roman" pitchFamily="18" charset="0"/>
                <a:ea typeface="Times New Roman" panose="02020603050405020304" pitchFamily="18" charset="0"/>
                <a:cs typeface="+mn-cs"/>
              </a:rPr>
              <a:t>4. Математична модель нейрона </a:t>
            </a:r>
            <a:endParaRPr kumimoji="1" lang="uk-UA" sz="1400" b="0" i="0" u="none" strike="noStrike" kern="1200" cap="none" spc="0" normalizeH="0" baseline="0" noProof="0" dirty="0">
              <a:ln>
                <a:noFill/>
              </a:ln>
              <a:solidFill>
                <a:prstClr val="black"/>
              </a:solidFill>
              <a:effectLst/>
              <a:uLnTx/>
              <a:uFillTx/>
              <a:latin typeface="Times New Roman" pitchFamily="18" charset="0"/>
              <a:ea typeface="Times New Roman" panose="02020603050405020304" pitchFamily="18" charset="0"/>
              <a:cs typeface="+mn-cs"/>
            </a:endParaRPr>
          </a:p>
        </p:txBody>
      </p:sp>
    </p:spTree>
    <p:extLst>
      <p:ext uri="{BB962C8B-B14F-4D97-AF65-F5344CB8AC3E}">
        <p14:creationId xmlns:p14="http://schemas.microsoft.com/office/powerpoint/2010/main" val="397122531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0" y="92293"/>
            <a:ext cx="9144000" cy="6740307"/>
          </a:xfrm>
          <a:prstGeom prst="rect">
            <a:avLst/>
          </a:prstGeom>
        </p:spPr>
        <p:txBody>
          <a:bodyPr wrap="square">
            <a:spAutoFit/>
          </a:bodyPr>
          <a:lstStyle/>
          <a:p>
            <a:pPr marL="0" marR="0" lvl="0" indent="449263" defTabSz="914400" rtl="0" eaLnBrk="1" fontAlgn="base" latinLnBrk="0" hangingPunct="1">
              <a:lnSpc>
                <a:spcPct val="100000"/>
              </a:lnSpc>
              <a:spcBef>
                <a:spcPct val="0"/>
              </a:spcBef>
              <a:spcAft>
                <a:spcPct val="0"/>
              </a:spcAft>
              <a:buClrTx/>
              <a:buSzTx/>
              <a:buFontTx/>
              <a:buNone/>
              <a:tabLst/>
              <a:defRPr/>
            </a:pPr>
            <a:r>
              <a:rPr kumimoji="1" lang="uk-UA" sz="2400" b="1" i="0" u="none" strike="noStrike" kern="1200" cap="none" spc="0" normalizeH="0" baseline="0" noProof="0" dirty="0" smtClean="0">
                <a:ln>
                  <a:noFill/>
                </a:ln>
                <a:solidFill>
                  <a:srgbClr val="C00000"/>
                </a:solidFill>
                <a:effectLst/>
                <a:uLnTx/>
                <a:uFillTx/>
                <a:latin typeface="Arial" panose="020B0604020202020204" pitchFamily="34" charset="0"/>
                <a:ea typeface="+mn-ea"/>
                <a:cs typeface="Arial" panose="020B0604020202020204" pitchFamily="34" charset="0"/>
              </a:rPr>
              <a:t>Узагальнена будова Людини, </a:t>
            </a:r>
          </a:p>
          <a:p>
            <a:pPr marL="0" marR="0" lvl="0" indent="449263" defTabSz="914400" rtl="0" eaLnBrk="1" fontAlgn="base" latinLnBrk="0" hangingPunct="1">
              <a:lnSpc>
                <a:spcPct val="100000"/>
              </a:lnSpc>
              <a:spcBef>
                <a:spcPct val="0"/>
              </a:spcBef>
              <a:spcAft>
                <a:spcPct val="0"/>
              </a:spcAft>
              <a:buClrTx/>
              <a:buSzTx/>
              <a:buFontTx/>
              <a:buNone/>
              <a:tabLst/>
              <a:defRPr/>
            </a:pPr>
            <a:endParaRPr kumimoji="1" lang="uk-UA" sz="2400" b="0"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449263" defTabSz="914400" rtl="0" eaLnBrk="1" fontAlgn="base" latinLnBrk="0" hangingPunct="1">
              <a:lnSpc>
                <a:spcPct val="100000"/>
              </a:lnSpc>
              <a:spcBef>
                <a:spcPct val="0"/>
              </a:spcBef>
              <a:spcAft>
                <a:spcPct val="0"/>
              </a:spcAft>
              <a:buClrTx/>
              <a:buSzTx/>
              <a:buFontTx/>
              <a:buNone/>
              <a:tabLst/>
              <a:defRPr/>
            </a:pPr>
            <a:r>
              <a:rPr kumimoji="1" lang="uk-UA" sz="2400" b="0"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яка </a:t>
            </a:r>
            <a:r>
              <a:rPr kumimoji="1" lang="uk-UA" sz="2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має </a:t>
            </a:r>
            <a:r>
              <a:rPr kumimoji="1" lang="uk-UA" sz="24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дві </a:t>
            </a:r>
            <a:r>
              <a:rPr kumimoji="1" lang="uk-UA" sz="2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найхарактерніші складові: </a:t>
            </a:r>
            <a:endParaRPr kumimoji="1" lang="uk-UA" sz="2400" b="0"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endParaRPr>
          </a:p>
          <a:p>
            <a:pPr marL="449263" marR="0" lvl="0" indent="20638" algn="just" defTabSz="914400" rtl="0" eaLnBrk="1" fontAlgn="base" latinLnBrk="0" hangingPunct="1">
              <a:lnSpc>
                <a:spcPct val="100000"/>
              </a:lnSpc>
              <a:spcBef>
                <a:spcPct val="0"/>
              </a:spcBef>
              <a:spcAft>
                <a:spcPct val="0"/>
              </a:spcAft>
              <a:buClrTx/>
              <a:buSzTx/>
              <a:buFontTx/>
              <a:buChar char="-"/>
              <a:tabLst/>
              <a:defRPr/>
            </a:pPr>
            <a:r>
              <a:rPr kumimoji="1" lang="uk-UA" sz="2400" b="1"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 організм (</a:t>
            </a:r>
            <a:r>
              <a:rPr kumimoji="1" lang="uk-UA" sz="2400" b="0"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фізіологія);</a:t>
            </a:r>
            <a:r>
              <a:rPr kumimoji="1" lang="uk-UA" sz="2400" b="1"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 </a:t>
            </a:r>
          </a:p>
          <a:p>
            <a:pPr marL="449263" marR="0" lvl="0" indent="20638" algn="just" defTabSz="914400" rtl="0" eaLnBrk="1" fontAlgn="base" latinLnBrk="0" hangingPunct="1">
              <a:lnSpc>
                <a:spcPct val="100000"/>
              </a:lnSpc>
              <a:spcBef>
                <a:spcPct val="0"/>
              </a:spcBef>
              <a:spcAft>
                <a:spcPct val="0"/>
              </a:spcAft>
              <a:buClrTx/>
              <a:buSzTx/>
              <a:buFontTx/>
              <a:buChar char="-"/>
              <a:tabLst/>
              <a:defRPr/>
            </a:pPr>
            <a:r>
              <a:rPr kumimoji="1" lang="uk-UA" sz="24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1" lang="uk-UA" sz="2400" b="1"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психіку </a:t>
            </a:r>
            <a:r>
              <a:rPr kumimoji="1" lang="uk-UA" sz="24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t>
            </a:r>
            <a:r>
              <a:rPr kumimoji="1" lang="uk-UA" sz="2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властивість нервової системи</a:t>
            </a:r>
            <a:r>
              <a:rPr kumimoji="1" lang="uk-UA" sz="24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t>
            </a:r>
            <a:endParaRPr kumimoji="1" lang="uk-UA" sz="2400" b="1"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endParaRPr>
          </a:p>
          <a:p>
            <a:pPr marL="342900" marR="0" lvl="0" indent="-342900" algn="just" defTabSz="914400" rtl="0" eaLnBrk="1" fontAlgn="base" latinLnBrk="0" hangingPunct="1">
              <a:lnSpc>
                <a:spcPct val="100000"/>
              </a:lnSpc>
              <a:spcBef>
                <a:spcPct val="0"/>
              </a:spcBef>
              <a:spcAft>
                <a:spcPct val="0"/>
              </a:spcAft>
              <a:buClrTx/>
              <a:buSzTx/>
              <a:buFontTx/>
              <a:buChar char="-"/>
              <a:tabLst/>
              <a:defRPr/>
            </a:pPr>
            <a:endParaRPr kumimoji="1" lang="uk-UA" sz="24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449263" algn="just" defTabSz="914400" rtl="0" eaLnBrk="1" fontAlgn="base" latinLnBrk="0" hangingPunct="1">
              <a:lnSpc>
                <a:spcPct val="100000"/>
              </a:lnSpc>
              <a:spcBef>
                <a:spcPct val="0"/>
              </a:spcBef>
              <a:spcAft>
                <a:spcPct val="0"/>
              </a:spcAft>
              <a:buClrTx/>
              <a:buSzTx/>
              <a:buFontTx/>
              <a:buNone/>
              <a:tabLst/>
              <a:defRPr/>
            </a:pPr>
            <a:r>
              <a:rPr kumimoji="1" lang="uk-UA" sz="2400" b="1" i="0" u="none" strike="noStrike" kern="1200" cap="none" spc="0" normalizeH="0" baseline="0" noProof="0" dirty="0" smtClean="0">
                <a:ln>
                  <a:noFill/>
                </a:ln>
                <a:solidFill>
                  <a:srgbClr val="0070C0"/>
                </a:solidFill>
                <a:effectLst/>
                <a:uLnTx/>
                <a:uFillTx/>
                <a:latin typeface="Arial" panose="020B0604020202020204" pitchFamily="34" charset="0"/>
                <a:ea typeface="+mn-ea"/>
                <a:cs typeface="Arial" panose="020B0604020202020204" pitchFamily="34" charset="0"/>
              </a:rPr>
              <a:t>Головний </a:t>
            </a:r>
            <a:r>
              <a:rPr kumimoji="1" lang="uk-UA" sz="2400" b="1" i="0" u="none" strike="noStrike" kern="1200" cap="none" spc="0" normalizeH="0" baseline="0" noProof="0" dirty="0">
                <a:ln>
                  <a:noFill/>
                </a:ln>
                <a:solidFill>
                  <a:srgbClr val="0070C0"/>
                </a:solidFill>
                <a:effectLst/>
                <a:uLnTx/>
                <a:uFillTx/>
                <a:latin typeface="Arial" panose="020B0604020202020204" pitchFamily="34" charset="0"/>
                <a:ea typeface="+mn-ea"/>
                <a:cs typeface="Arial" panose="020B0604020202020204" pitchFamily="34" charset="0"/>
              </a:rPr>
              <a:t>мозок </a:t>
            </a:r>
            <a:r>
              <a:rPr kumimoji="1" lang="uk-UA" sz="2400" b="0"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людини - </a:t>
            </a:r>
            <a:r>
              <a:rPr kumimoji="1" lang="uk-UA" sz="2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найдосконаліший орган живої природи. Він містить </a:t>
            </a:r>
            <a:r>
              <a:rPr kumimoji="1" lang="uk-UA" sz="2400" b="1" i="0" u="none" strike="noStrike" kern="1200" cap="none" spc="0" normalizeH="0" baseline="0" noProof="0" dirty="0" smtClean="0">
                <a:ln>
                  <a:noFill/>
                </a:ln>
                <a:solidFill>
                  <a:srgbClr val="C00000"/>
                </a:solidFill>
                <a:effectLst/>
                <a:uLnTx/>
                <a:uFillTx/>
                <a:latin typeface="Arial" panose="020B0604020202020204" pitchFamily="34" charset="0"/>
                <a:ea typeface="+mn-ea"/>
                <a:cs typeface="Arial" panose="020B0604020202020204" pitchFamily="34" charset="0"/>
              </a:rPr>
              <a:t>20 млрд </a:t>
            </a:r>
            <a:r>
              <a:rPr kumimoji="1" lang="uk-UA" sz="2400" b="1" i="0" u="none" strike="noStrike" kern="1200" cap="none" spc="0" normalizeH="0" baseline="0" noProof="0" dirty="0">
                <a:ln>
                  <a:noFill/>
                </a:ln>
                <a:solidFill>
                  <a:srgbClr val="C00000"/>
                </a:solidFill>
                <a:effectLst/>
                <a:uLnTx/>
                <a:uFillTx/>
                <a:latin typeface="Arial" panose="020B0604020202020204" pitchFamily="34" charset="0"/>
                <a:ea typeface="+mn-ea"/>
                <a:cs typeface="Arial" panose="020B0604020202020204" pitchFamily="34" charset="0"/>
              </a:rPr>
              <a:t>клітин і </a:t>
            </a:r>
            <a:r>
              <a:rPr kumimoji="1" lang="uk-UA" sz="2400" b="1" i="0" u="none" strike="noStrike" kern="1200" cap="none" spc="0" normalizeH="0" baseline="0" noProof="0" dirty="0" smtClean="0">
                <a:ln>
                  <a:noFill/>
                </a:ln>
                <a:solidFill>
                  <a:srgbClr val="C00000"/>
                </a:solidFill>
                <a:effectLst/>
                <a:uLnTx/>
                <a:uFillTx/>
                <a:latin typeface="Arial" panose="020B0604020202020204" pitchFamily="34" charset="0"/>
                <a:ea typeface="+mn-ea"/>
                <a:cs typeface="Arial" panose="020B0604020202020204" pitchFamily="34" charset="0"/>
              </a:rPr>
              <a:t>300 млрд </a:t>
            </a:r>
            <a:r>
              <a:rPr kumimoji="1" lang="uk-UA" sz="2400" b="1" i="0" u="none" strike="noStrike" kern="1200" cap="none" spc="0" normalizeH="0" baseline="0" noProof="0" dirty="0">
                <a:ln>
                  <a:noFill/>
                </a:ln>
                <a:solidFill>
                  <a:srgbClr val="C00000"/>
                </a:solidFill>
                <a:effectLst/>
                <a:uLnTx/>
                <a:uFillTx/>
                <a:latin typeface="Arial" panose="020B0604020202020204" pitchFamily="34" charset="0"/>
                <a:ea typeface="+mn-ea"/>
                <a:cs typeface="Arial" panose="020B0604020202020204" pitchFamily="34" charset="0"/>
              </a:rPr>
              <a:t>міжклітинних з'єднань.</a:t>
            </a:r>
            <a:r>
              <a:rPr kumimoji="1" lang="uk-UA" sz="2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Головний </a:t>
            </a:r>
            <a:r>
              <a:rPr kumimoji="1" lang="uk-UA" sz="2400" b="1" i="0" u="none" strike="noStrike" kern="1200" cap="none" spc="0" normalizeH="0" baseline="0" noProof="0" dirty="0">
                <a:ln>
                  <a:noFill/>
                </a:ln>
                <a:solidFill>
                  <a:srgbClr val="0070C0"/>
                </a:solidFill>
                <a:effectLst/>
                <a:uLnTx/>
                <a:uFillTx/>
                <a:latin typeface="Arial" panose="020B0604020202020204" pitchFamily="34" charset="0"/>
                <a:ea typeface="+mn-ea"/>
                <a:cs typeface="Arial" panose="020B0604020202020204" pitchFamily="34" charset="0"/>
              </a:rPr>
              <a:t>мозок керує </a:t>
            </a:r>
            <a:r>
              <a:rPr kumimoji="1" lang="uk-UA" sz="2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діяльністю всього організму людини, це центр нервової системи мислення, волі і почуттів. Середня його вага — 1360 г</a:t>
            </a:r>
            <a:r>
              <a:rPr kumimoji="1" lang="uk-UA" sz="2400" b="0"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a:t>
            </a:r>
          </a:p>
          <a:p>
            <a:pPr marL="0" marR="0" lvl="0" indent="449263" algn="just" defTabSz="914400" rtl="0" eaLnBrk="1" fontAlgn="base" latinLnBrk="0" hangingPunct="1">
              <a:lnSpc>
                <a:spcPct val="100000"/>
              </a:lnSpc>
              <a:spcBef>
                <a:spcPct val="0"/>
              </a:spcBef>
              <a:spcAft>
                <a:spcPct val="0"/>
              </a:spcAft>
              <a:buClrTx/>
              <a:buSzTx/>
              <a:buFontTx/>
              <a:buNone/>
              <a:tabLst/>
              <a:defRPr/>
            </a:pPr>
            <a:endParaRPr kumimoji="1" lang="uk-UA" sz="2400" b="0"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449263" algn="just" defTabSz="914400" rtl="0" eaLnBrk="1" fontAlgn="base" latinLnBrk="0" hangingPunct="1">
              <a:lnSpc>
                <a:spcPct val="100000"/>
              </a:lnSpc>
              <a:spcBef>
                <a:spcPct val="0"/>
              </a:spcBef>
              <a:spcAft>
                <a:spcPct val="0"/>
              </a:spcAft>
              <a:buClrTx/>
              <a:buSzTx/>
              <a:buFontTx/>
              <a:buNone/>
              <a:tabLst/>
              <a:defRPr/>
            </a:pPr>
            <a:r>
              <a:rPr kumimoji="1" lang="uk-UA" sz="2400" b="0"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Функція </a:t>
            </a:r>
            <a:r>
              <a:rPr kumimoji="1" lang="uk-UA" sz="2400" b="1" i="0" u="none" strike="noStrike" kern="1200" cap="none" spc="0" normalizeH="0" baseline="0" noProof="0" dirty="0">
                <a:ln>
                  <a:noFill/>
                </a:ln>
                <a:solidFill>
                  <a:srgbClr val="0070C0"/>
                </a:solidFill>
                <a:effectLst/>
                <a:uLnTx/>
                <a:uFillTx/>
                <a:latin typeface="Arial" panose="020B0604020202020204" pitchFamily="34" charset="0"/>
                <a:ea typeface="+mn-ea"/>
                <a:cs typeface="Arial" panose="020B0604020202020204" pitchFamily="34" charset="0"/>
              </a:rPr>
              <a:t>лівої півкулі </a:t>
            </a:r>
            <a:r>
              <a:rPr kumimoji="1" lang="uk-UA" sz="2400" b="1" i="0" u="none" strike="noStrike" kern="1200" cap="none" spc="0" normalizeH="0" baseline="0" noProof="0" dirty="0" smtClean="0">
                <a:ln>
                  <a:noFill/>
                </a:ln>
                <a:solidFill>
                  <a:srgbClr val="0070C0"/>
                </a:solidFill>
                <a:effectLst/>
                <a:uLnTx/>
                <a:uFillTx/>
                <a:latin typeface="Arial" panose="020B0604020202020204" pitchFamily="34" charset="0"/>
                <a:ea typeface="+mn-ea"/>
                <a:cs typeface="Arial" panose="020B0604020202020204" pitchFamily="34" charset="0"/>
              </a:rPr>
              <a:t>-</a:t>
            </a:r>
            <a:r>
              <a:rPr kumimoji="1" lang="uk-UA" sz="2400" b="0"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 </a:t>
            </a:r>
            <a:r>
              <a:rPr kumimoji="1" lang="uk-UA" sz="2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оперування вербально-знаковою інформацією, читання, </a:t>
            </a:r>
            <a:r>
              <a:rPr kumimoji="1" lang="uk-UA" sz="2400" b="0"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рахунок. </a:t>
            </a:r>
          </a:p>
          <a:p>
            <a:pPr marL="0" marR="0" lvl="0" indent="449263" algn="just" defTabSz="914400" rtl="0" eaLnBrk="1" fontAlgn="base" latinLnBrk="0" hangingPunct="1">
              <a:lnSpc>
                <a:spcPct val="100000"/>
              </a:lnSpc>
              <a:spcBef>
                <a:spcPct val="0"/>
              </a:spcBef>
              <a:spcAft>
                <a:spcPct val="0"/>
              </a:spcAft>
              <a:buClrTx/>
              <a:buSzTx/>
              <a:buFontTx/>
              <a:buNone/>
              <a:tabLst/>
              <a:defRPr/>
            </a:pPr>
            <a:endParaRPr kumimoji="1" lang="uk-UA" sz="2400" b="0"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449263" algn="just" defTabSz="914400" rtl="0" eaLnBrk="1" fontAlgn="base" latinLnBrk="0" hangingPunct="1">
              <a:lnSpc>
                <a:spcPct val="100000"/>
              </a:lnSpc>
              <a:spcBef>
                <a:spcPct val="0"/>
              </a:spcBef>
              <a:spcAft>
                <a:spcPct val="0"/>
              </a:spcAft>
              <a:buClrTx/>
              <a:buSzTx/>
              <a:buFontTx/>
              <a:buNone/>
              <a:tabLst/>
              <a:defRPr/>
            </a:pPr>
            <a:r>
              <a:rPr kumimoji="1" lang="uk-UA" sz="2400" b="0"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Функція </a:t>
            </a:r>
            <a:r>
              <a:rPr kumimoji="1" lang="uk-UA" sz="2400" b="1" i="0" u="none" strike="noStrike" kern="1200" cap="none" spc="0" normalizeH="0" baseline="0" noProof="0" dirty="0">
                <a:ln>
                  <a:noFill/>
                </a:ln>
                <a:solidFill>
                  <a:srgbClr val="0070C0"/>
                </a:solidFill>
                <a:effectLst/>
                <a:uLnTx/>
                <a:uFillTx/>
                <a:latin typeface="Arial" panose="020B0604020202020204" pitchFamily="34" charset="0"/>
                <a:ea typeface="+mn-ea"/>
                <a:cs typeface="Arial" panose="020B0604020202020204" pitchFamily="34" charset="0"/>
              </a:rPr>
              <a:t>правої півкулі</a:t>
            </a:r>
            <a:r>
              <a:rPr kumimoji="1" lang="uk-UA" sz="24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1" lang="uk-UA" sz="2400" b="1"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a:t>
            </a:r>
            <a:r>
              <a:rPr kumimoji="1" lang="uk-UA" sz="2400" b="0"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 </a:t>
            </a:r>
            <a:r>
              <a:rPr kumimoji="1" lang="uk-UA" sz="2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це оперування образами, орієнтування у просторі, розрізняння музичних тонів, розпізнавання складних предметів, продукування сновидінь</a:t>
            </a:r>
            <a:r>
              <a:rPr kumimoji="1" lang="uk-UA" sz="2400" b="0"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a:t>
            </a:r>
            <a:endParaRPr kumimoji="1" lang="ru-RU" sz="2400" b="0" i="0" u="none" strike="noStrike" kern="1200" cap="none" spc="0" normalizeH="0" baseline="0" noProof="0" dirty="0">
              <a:ln>
                <a:noFill/>
              </a:ln>
              <a:solidFill>
                <a:prstClr val="black"/>
              </a:solidFill>
              <a:effectLst/>
              <a:uLnTx/>
              <a:uFillTx/>
              <a:latin typeface="Times New Roman" pitchFamily="18" charset="0"/>
              <a:ea typeface="+mn-ea"/>
              <a:cs typeface="+mn-cs"/>
            </a:endParaRPr>
          </a:p>
        </p:txBody>
      </p:sp>
    </p:spTree>
    <p:extLst>
      <p:ext uri="{BB962C8B-B14F-4D97-AF65-F5344CB8AC3E}">
        <p14:creationId xmlns:p14="http://schemas.microsoft.com/office/powerpoint/2010/main" val="2133834073"/>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1" lang="en-US" sz="2400" b="0" i="0" u="none" strike="noStrike" kern="1200" cap="none" spc="0" normalizeH="0" baseline="0" noProof="0">
              <a:ln>
                <a:noFill/>
              </a:ln>
              <a:solidFill>
                <a:prstClr val="black"/>
              </a:solidFill>
              <a:effectLst/>
              <a:uLnTx/>
              <a:uFillTx/>
              <a:latin typeface="Times New Roman" pitchFamily="18" charset="0"/>
              <a:ea typeface="+mn-ea"/>
              <a:cs typeface="+mn-cs"/>
            </a:endParaRPr>
          </a:p>
        </p:txBody>
      </p:sp>
      <p:sp>
        <p:nvSpPr>
          <p:cNvPr id="5" name="Прямоугольник 4"/>
          <p:cNvSpPr/>
          <p:nvPr/>
        </p:nvSpPr>
        <p:spPr>
          <a:xfrm>
            <a:off x="2935030" y="19490"/>
            <a:ext cx="3233834" cy="307777"/>
          </a:xfrm>
          <a:prstGeom prst="rect">
            <a:avLst/>
          </a:prstGeom>
        </p:spPr>
        <p:txBody>
          <a:bodyPr wrap="none">
            <a:spAutoFit/>
          </a:bodyPr>
          <a:lstStyle/>
          <a:p>
            <a:pPr marL="134620" marR="237490" lvl="0" indent="0" algn="ctr" defTabSz="914400" rtl="0" eaLnBrk="1" fontAlgn="base" latinLnBrk="0" hangingPunct="1">
              <a:lnSpc>
                <a:spcPct val="100000"/>
              </a:lnSpc>
              <a:spcBef>
                <a:spcPct val="0"/>
              </a:spcBef>
              <a:spcAft>
                <a:spcPts val="0"/>
              </a:spcAft>
              <a:buClrTx/>
              <a:buSzTx/>
              <a:buFontTx/>
              <a:buNone/>
              <a:tabLst/>
              <a:defRPr/>
            </a:pPr>
            <a:r>
              <a:rPr kumimoji="1" lang="uk-UA" sz="1400" b="1" i="0" u="none" strike="noStrike" kern="1200" cap="none" spc="0" normalizeH="0" baseline="0" noProof="0" dirty="0" smtClean="0">
                <a:ln>
                  <a:noFill/>
                </a:ln>
                <a:solidFill>
                  <a:srgbClr val="C00000"/>
                </a:solidFill>
                <a:effectLst/>
                <a:uLnTx/>
                <a:uFillTx/>
                <a:latin typeface="Times New Roman" pitchFamily="18" charset="0"/>
                <a:ea typeface="Times New Roman" panose="02020603050405020304" pitchFamily="18" charset="0"/>
                <a:cs typeface="+mn-cs"/>
              </a:rPr>
              <a:t>4. Математична модель нейрона </a:t>
            </a:r>
            <a:endParaRPr kumimoji="1" lang="uk-UA" sz="1400" b="0" i="0" u="none" strike="noStrike" kern="1200" cap="none" spc="0" normalizeH="0" baseline="0" noProof="0" dirty="0">
              <a:ln>
                <a:noFill/>
              </a:ln>
              <a:solidFill>
                <a:prstClr val="black"/>
              </a:solidFill>
              <a:effectLst/>
              <a:uLnTx/>
              <a:uFillTx/>
              <a:latin typeface="Times New Roman" pitchFamily="18" charset="0"/>
              <a:ea typeface="Times New Roman" panose="02020603050405020304" pitchFamily="18" charset="0"/>
              <a:cs typeface="+mn-cs"/>
            </a:endParaRPr>
          </a:p>
        </p:txBody>
      </p:sp>
      <p:sp>
        <p:nvSpPr>
          <p:cNvPr id="4" name="Прямоугольник 3"/>
          <p:cNvSpPr/>
          <p:nvPr/>
        </p:nvSpPr>
        <p:spPr>
          <a:xfrm>
            <a:off x="152400" y="378841"/>
            <a:ext cx="8839200" cy="5922134"/>
          </a:xfrm>
          <a:prstGeom prst="rect">
            <a:avLst/>
          </a:prstGeom>
        </p:spPr>
        <p:txBody>
          <a:bodyPr wrap="square">
            <a:spAutoFit/>
          </a:bodyPr>
          <a:lstStyle/>
          <a:p>
            <a:pPr marL="0" marR="0" lvl="0" indent="360363" algn="just" defTabSz="914400" rtl="0" eaLnBrk="1" fontAlgn="base" latinLnBrk="0" hangingPunct="1">
              <a:lnSpc>
                <a:spcPct val="100000"/>
              </a:lnSpc>
              <a:spcBef>
                <a:spcPct val="0"/>
              </a:spcBef>
              <a:spcAft>
                <a:spcPct val="0"/>
              </a:spcAft>
              <a:buClrTx/>
              <a:buSzTx/>
              <a:buFontTx/>
              <a:buNone/>
              <a:tabLst/>
              <a:defRPr/>
            </a:pPr>
            <a:r>
              <a:rPr kumimoji="1" lang="uk-UA" sz="2400" b="0" i="0" u="none" strike="noStrike" kern="1200" cap="none" spc="0" normalizeH="0" baseline="0" noProof="0" dirty="0">
                <a:ln>
                  <a:noFill/>
                </a:ln>
                <a:solidFill>
                  <a:prstClr val="black"/>
                </a:solidFill>
                <a:effectLst/>
                <a:uLnTx/>
                <a:uFillTx/>
                <a:latin typeface="Times New Roman" pitchFamily="18" charset="0"/>
                <a:ea typeface="+mn-ea"/>
                <a:cs typeface="+mn-cs"/>
              </a:rPr>
              <a:t>Загальний вид нейрона, що реалізує ці властивості, наведений на рис</a:t>
            </a:r>
            <a:r>
              <a:rPr kumimoji="1" lang="uk-UA" sz="2400" b="0" i="0" u="none" strike="noStrike" kern="1200" cap="none" spc="0" normalizeH="0" baseline="0" noProof="0" dirty="0" smtClean="0">
                <a:ln>
                  <a:noFill/>
                </a:ln>
                <a:solidFill>
                  <a:prstClr val="black"/>
                </a:solidFill>
                <a:effectLst/>
                <a:uLnTx/>
                <a:uFillTx/>
                <a:latin typeface="Times New Roman" pitchFamily="18" charset="0"/>
                <a:ea typeface="+mn-ea"/>
                <a:cs typeface="+mn-cs"/>
              </a:rPr>
              <a:t>. 2</a:t>
            </a:r>
            <a:r>
              <a:rPr kumimoji="1" lang="uk-UA" sz="2400" b="0" i="0" u="none" strike="noStrike" kern="1200" cap="none" spc="0" normalizeH="0" baseline="0" noProof="0" dirty="0">
                <a:ln>
                  <a:noFill/>
                </a:ln>
                <a:solidFill>
                  <a:prstClr val="black"/>
                </a:solidFill>
                <a:effectLst/>
                <a:uLnTx/>
                <a:uFillTx/>
                <a:latin typeface="Times New Roman" pitchFamily="18" charset="0"/>
                <a:ea typeface="+mn-ea"/>
                <a:cs typeface="+mn-cs"/>
              </a:rPr>
              <a:t>. Тут вхідні сигнали позначені вектором </a:t>
            </a:r>
            <a:r>
              <a:rPr kumimoji="1" lang="es-ES" sz="2400" b="0" i="0" u="none" strike="noStrike" kern="1200" cap="none" spc="0" normalizeH="0" baseline="0" noProof="0" dirty="0">
                <a:ln>
                  <a:noFill/>
                </a:ln>
                <a:solidFill>
                  <a:prstClr val="black"/>
                </a:solidFill>
                <a:effectLst/>
                <a:uLnTx/>
                <a:uFillTx/>
                <a:latin typeface="Times New Roman" pitchFamily="18" charset="0"/>
                <a:ea typeface="+mn-ea"/>
                <a:cs typeface="+mn-cs"/>
              </a:rPr>
              <a:t>X. </a:t>
            </a:r>
            <a:r>
              <a:rPr kumimoji="1" lang="uk-UA" sz="2400" b="0" i="0" u="none" strike="noStrike" kern="1200" cap="none" spc="0" normalizeH="0" baseline="0" noProof="0" dirty="0">
                <a:ln>
                  <a:noFill/>
                </a:ln>
                <a:solidFill>
                  <a:prstClr val="black"/>
                </a:solidFill>
                <a:effectLst/>
                <a:uLnTx/>
                <a:uFillTx/>
                <a:latin typeface="Times New Roman" pitchFamily="18" charset="0"/>
                <a:ea typeface="+mn-ea"/>
                <a:cs typeface="+mn-cs"/>
              </a:rPr>
              <a:t>Вагові коефіцієнти, на які  множаться відповідні сигнали </a:t>
            </a:r>
            <a:r>
              <a:rPr kumimoji="1" lang="es-ES" sz="2400" b="0" i="0" u="none" strike="noStrike" kern="1200" cap="none" spc="0" normalizeH="0" baseline="0" noProof="0" dirty="0">
                <a:ln>
                  <a:noFill/>
                </a:ln>
                <a:solidFill>
                  <a:prstClr val="black"/>
                </a:solidFill>
                <a:effectLst/>
                <a:uLnTx/>
                <a:uFillTx/>
                <a:latin typeface="Times New Roman" pitchFamily="18" charset="0"/>
                <a:ea typeface="+mn-ea"/>
                <a:cs typeface="+mn-cs"/>
              </a:rPr>
              <a:t>X, </a:t>
            </a:r>
            <a:r>
              <a:rPr kumimoji="1" lang="uk-UA" sz="2400" b="0" i="0" u="none" strike="noStrike" kern="1200" cap="none" spc="0" normalizeH="0" baseline="0" noProof="0" dirty="0">
                <a:ln>
                  <a:noFill/>
                </a:ln>
                <a:solidFill>
                  <a:prstClr val="black"/>
                </a:solidFill>
                <a:effectLst/>
                <a:uLnTx/>
                <a:uFillTx/>
                <a:latin typeface="Times New Roman" pitchFamily="18" charset="0"/>
                <a:ea typeface="+mn-ea"/>
                <a:cs typeface="+mn-cs"/>
              </a:rPr>
              <a:t>у сукупності позначаються вектором </a:t>
            </a:r>
            <a:r>
              <a:rPr kumimoji="1" lang="es-ES" sz="2400" b="0" i="0" u="none" strike="noStrike" kern="1200" cap="none" spc="0" normalizeH="0" baseline="0" noProof="0" dirty="0">
                <a:ln>
                  <a:noFill/>
                </a:ln>
                <a:solidFill>
                  <a:prstClr val="black"/>
                </a:solidFill>
                <a:effectLst/>
                <a:uLnTx/>
                <a:uFillTx/>
                <a:latin typeface="Times New Roman" pitchFamily="18" charset="0"/>
                <a:ea typeface="+mn-ea"/>
                <a:cs typeface="+mn-cs"/>
              </a:rPr>
              <a:t>W.</a:t>
            </a:r>
          </a:p>
          <a:p>
            <a:pPr marL="0" marR="0" lvl="0" indent="360363" algn="just" defTabSz="914400" rtl="0" eaLnBrk="1" fontAlgn="base" latinLnBrk="0" hangingPunct="1">
              <a:lnSpc>
                <a:spcPct val="100000"/>
              </a:lnSpc>
              <a:spcBef>
                <a:spcPct val="0"/>
              </a:spcBef>
              <a:spcAft>
                <a:spcPct val="0"/>
              </a:spcAft>
              <a:buClrTx/>
              <a:buSzTx/>
              <a:buFontTx/>
              <a:buNone/>
              <a:tabLst/>
              <a:defRPr/>
            </a:pPr>
            <a:r>
              <a:rPr kumimoji="1" lang="uk-UA" sz="2400" b="0" i="0" u="none" strike="noStrike" kern="1200" cap="none" spc="0" normalizeH="0" baseline="0" noProof="0" dirty="0">
                <a:ln>
                  <a:noFill/>
                </a:ln>
                <a:solidFill>
                  <a:prstClr val="black"/>
                </a:solidFill>
                <a:effectLst/>
                <a:uLnTx/>
                <a:uFillTx/>
                <a:latin typeface="Times New Roman" pitchFamily="18" charset="0"/>
                <a:ea typeface="+mn-ea"/>
                <a:cs typeface="+mn-cs"/>
              </a:rPr>
              <a:t>Сумуючий блок (суматор), який відповідає тілу біологічного елемента,  складає зважені (помножені на вагові коефіцієнти) </a:t>
            </a:r>
            <a:r>
              <a:rPr kumimoji="1" lang="uk-UA" sz="2400" b="0" i="0" u="none" strike="noStrike" kern="1200" cap="none" spc="0" normalizeH="0" baseline="0" noProof="0" dirty="0" smtClean="0">
                <a:ln>
                  <a:noFill/>
                </a:ln>
                <a:solidFill>
                  <a:prstClr val="black"/>
                </a:solidFill>
                <a:effectLst/>
                <a:uLnTx/>
                <a:uFillTx/>
                <a:latin typeface="Times New Roman" pitchFamily="18" charset="0"/>
                <a:ea typeface="+mn-ea"/>
                <a:cs typeface="+mn-cs"/>
              </a:rPr>
              <a:t>сигнали із входів:</a:t>
            </a:r>
          </a:p>
          <a:p>
            <a:pPr marL="2962910" marR="0" lvl="0" indent="0" algn="ctr" defTabSz="914400" rtl="0" eaLnBrk="1" fontAlgn="base" latinLnBrk="0" hangingPunct="1">
              <a:lnSpc>
                <a:spcPts val="980"/>
              </a:lnSpc>
              <a:spcBef>
                <a:spcPts val="475"/>
              </a:spcBef>
              <a:spcAft>
                <a:spcPts val="0"/>
              </a:spcAft>
              <a:buClrTx/>
              <a:buSzTx/>
              <a:buFontTx/>
              <a:buNone/>
              <a:tabLst/>
              <a:defRPr/>
            </a:pPr>
            <a:r>
              <a:rPr kumimoji="1" lang="uk-UA" sz="1600" b="0" i="1" u="none" strike="noStrike" kern="1200" cap="none" spc="-50" normalizeH="0" baseline="0" noProof="0" dirty="0" smtClean="0">
                <a:ln>
                  <a:noFill/>
                </a:ln>
                <a:solidFill>
                  <a:prstClr val="black"/>
                </a:solidFill>
                <a:effectLst/>
                <a:uLnTx/>
                <a:uFillTx/>
                <a:latin typeface="Times New Roman" pitchFamily="18" charset="0"/>
                <a:ea typeface="Times New Roman" panose="02020603050405020304" pitchFamily="18" charset="0"/>
                <a:cs typeface="+mn-cs"/>
              </a:rPr>
              <a:t>                                               </a:t>
            </a:r>
          </a:p>
          <a:p>
            <a:pPr marL="2962910" marR="0" lvl="0" indent="0" algn="ctr" defTabSz="914400" rtl="0" eaLnBrk="1" fontAlgn="base" latinLnBrk="0" hangingPunct="1">
              <a:lnSpc>
                <a:spcPts val="980"/>
              </a:lnSpc>
              <a:spcBef>
                <a:spcPts val="475"/>
              </a:spcBef>
              <a:spcAft>
                <a:spcPts val="0"/>
              </a:spcAft>
              <a:buClrTx/>
              <a:buSzTx/>
              <a:buFontTx/>
              <a:buNone/>
              <a:tabLst/>
              <a:defRPr/>
            </a:pPr>
            <a:endParaRPr kumimoji="1" lang="uk-UA" sz="1800" b="0" i="0" u="none" strike="noStrike" kern="1200" cap="none" spc="-10" normalizeH="0" baseline="0" noProof="0" dirty="0" smtClean="0">
              <a:ln>
                <a:noFill/>
              </a:ln>
              <a:solidFill>
                <a:prstClr val="black"/>
              </a:solidFill>
              <a:effectLst/>
              <a:uLnTx/>
              <a:uFillTx/>
              <a:latin typeface="Times New Roman" pitchFamily="18" charset="0"/>
              <a:ea typeface="Times New Roman" panose="02020603050405020304" pitchFamily="18" charset="0"/>
              <a:cs typeface="+mn-cs"/>
            </a:endParaRPr>
          </a:p>
          <a:p>
            <a:pPr marL="2962910" marR="0" lvl="0" indent="0" algn="r" defTabSz="914400" rtl="0" eaLnBrk="1" fontAlgn="base" latinLnBrk="0" hangingPunct="1">
              <a:lnSpc>
                <a:spcPts val="980"/>
              </a:lnSpc>
              <a:spcBef>
                <a:spcPts val="475"/>
              </a:spcBef>
              <a:spcAft>
                <a:spcPts val="0"/>
              </a:spcAft>
              <a:buClrTx/>
              <a:buSzTx/>
              <a:buFontTx/>
              <a:buNone/>
              <a:tabLst/>
              <a:defRPr/>
            </a:pPr>
            <a:r>
              <a:rPr kumimoji="1" lang="uk-UA" sz="1800" b="0" i="0" u="none" strike="noStrike" kern="1200" cap="none" spc="-10" normalizeH="0" baseline="0" noProof="0" dirty="0" smtClean="0">
                <a:ln>
                  <a:noFill/>
                </a:ln>
                <a:solidFill>
                  <a:prstClr val="black"/>
                </a:solidFill>
                <a:effectLst/>
                <a:uLnTx/>
                <a:uFillTx/>
                <a:latin typeface="Times New Roman" pitchFamily="18" charset="0"/>
                <a:ea typeface="Times New Roman" panose="02020603050405020304" pitchFamily="18" charset="0"/>
                <a:cs typeface="+mn-cs"/>
              </a:rPr>
              <a:t>(</a:t>
            </a:r>
            <a:r>
              <a:rPr kumimoji="1" lang="uk-UA" sz="1800" b="0" i="0" u="none" strike="noStrike" kern="1200" cap="none" spc="-10" normalizeH="0" baseline="0" noProof="0" dirty="0">
                <a:ln>
                  <a:noFill/>
                </a:ln>
                <a:solidFill>
                  <a:prstClr val="black"/>
                </a:solidFill>
                <a:effectLst/>
                <a:uLnTx/>
                <a:uFillTx/>
                <a:latin typeface="Times New Roman" pitchFamily="18" charset="0"/>
                <a:ea typeface="Times New Roman" panose="02020603050405020304" pitchFamily="18" charset="0"/>
                <a:cs typeface="+mn-cs"/>
              </a:rPr>
              <a:t>1)</a:t>
            </a:r>
            <a:endParaRPr kumimoji="1" lang="es-ES" sz="1800" b="0" i="0" u="none" strike="noStrike" kern="1200" cap="none" spc="0" normalizeH="0" baseline="0" noProof="0" dirty="0" smtClean="0">
              <a:ln>
                <a:noFill/>
              </a:ln>
              <a:solidFill>
                <a:prstClr val="black"/>
              </a:solidFill>
              <a:effectLst/>
              <a:uLnTx/>
              <a:uFillTx/>
              <a:latin typeface="Times New Roman" pitchFamily="18" charset="0"/>
              <a:ea typeface="Times New Roman" panose="02020603050405020304" pitchFamily="18" charset="0"/>
              <a:cs typeface="+mn-cs"/>
            </a:endParaRPr>
          </a:p>
          <a:p>
            <a:pPr marL="2907665" marR="0" lvl="0" indent="0" algn="ctr" defTabSz="914400" rtl="0" eaLnBrk="1" fontAlgn="base" latinLnBrk="0" hangingPunct="1">
              <a:lnSpc>
                <a:spcPts val="1170"/>
              </a:lnSpc>
              <a:spcBef>
                <a:spcPct val="0"/>
              </a:spcBef>
              <a:spcAft>
                <a:spcPts val="0"/>
              </a:spcAft>
              <a:buClrTx/>
              <a:buSzTx/>
              <a:buFontTx/>
              <a:buNone/>
              <a:tabLst/>
              <a:defRPr/>
            </a:pPr>
            <a:r>
              <a:rPr kumimoji="1" lang="uk-UA" sz="1600" b="0" i="1" u="none" strike="noStrike" kern="1200" cap="none" spc="0" normalizeH="0" baseline="0" noProof="0" dirty="0" smtClean="0">
                <a:ln>
                  <a:noFill/>
                </a:ln>
                <a:solidFill>
                  <a:prstClr val="black"/>
                </a:solidFill>
                <a:effectLst/>
                <a:uLnTx/>
                <a:uFillTx/>
                <a:latin typeface="Times New Roman" pitchFamily="18" charset="0"/>
                <a:ea typeface="Times New Roman" panose="02020603050405020304" pitchFamily="18" charset="0"/>
                <a:cs typeface="+mn-cs"/>
              </a:rPr>
              <a:t>                                                               </a:t>
            </a:r>
            <a:endParaRPr kumimoji="1" lang="es-ES" sz="1800" b="0" i="0" u="none" strike="noStrike" kern="1200" cap="none" spc="0" normalizeH="0" baseline="0" noProof="0" dirty="0" smtClean="0">
              <a:ln>
                <a:noFill/>
              </a:ln>
              <a:solidFill>
                <a:prstClr val="black"/>
              </a:solidFill>
              <a:effectLst/>
              <a:uLnTx/>
              <a:uFillTx/>
              <a:latin typeface="Times New Roman" pitchFamily="18" charset="0"/>
              <a:ea typeface="Times New Roman" panose="02020603050405020304" pitchFamily="18" charset="0"/>
              <a:cs typeface="+mn-cs"/>
            </a:endParaRPr>
          </a:p>
          <a:p>
            <a:pPr marL="0" marR="68580" lvl="0" indent="0" algn="l" defTabSz="914400" rtl="0" eaLnBrk="1" fontAlgn="base" latinLnBrk="0" hangingPunct="1">
              <a:lnSpc>
                <a:spcPct val="100000"/>
              </a:lnSpc>
              <a:spcBef>
                <a:spcPts val="1305"/>
              </a:spcBef>
              <a:spcAft>
                <a:spcPts val="0"/>
              </a:spcAft>
              <a:buClrTx/>
              <a:buSzTx/>
              <a:buFontTx/>
              <a:buNone/>
              <a:tabLst/>
              <a:defRPr/>
            </a:pPr>
            <a:r>
              <a:rPr kumimoji="1" lang="uk-UA" sz="2400" b="0" i="0" u="none" strike="noStrike" kern="1200" cap="none" spc="0" normalizeH="0" baseline="0" noProof="0" dirty="0">
                <a:ln>
                  <a:noFill/>
                </a:ln>
                <a:solidFill>
                  <a:prstClr val="black"/>
                </a:solidFill>
                <a:effectLst/>
                <a:uLnTx/>
                <a:uFillTx/>
                <a:latin typeface="Times New Roman" pitchFamily="18" charset="0"/>
                <a:ea typeface="Times New Roman" panose="02020603050405020304" pitchFamily="18" charset="0"/>
                <a:cs typeface="+mn-cs"/>
              </a:rPr>
              <a:t/>
            </a:r>
            <a:br>
              <a:rPr kumimoji="1" lang="uk-UA" sz="2400" b="0" i="0" u="none" strike="noStrike" kern="1200" cap="none" spc="0" normalizeH="0" baseline="0" noProof="0" dirty="0">
                <a:ln>
                  <a:noFill/>
                </a:ln>
                <a:solidFill>
                  <a:prstClr val="black"/>
                </a:solidFill>
                <a:effectLst/>
                <a:uLnTx/>
                <a:uFillTx/>
                <a:latin typeface="Times New Roman" pitchFamily="18" charset="0"/>
                <a:ea typeface="Times New Roman" panose="02020603050405020304" pitchFamily="18" charset="0"/>
                <a:cs typeface="+mn-cs"/>
              </a:rPr>
            </a:br>
            <a:r>
              <a:rPr kumimoji="1" lang="uk-UA" sz="2400" b="0" i="0" u="none" strike="noStrike" kern="1200" cap="none" spc="0" normalizeH="0" baseline="0" noProof="0" dirty="0" smtClean="0">
                <a:ln>
                  <a:noFill/>
                </a:ln>
                <a:solidFill>
                  <a:prstClr val="black"/>
                </a:solidFill>
                <a:effectLst/>
                <a:uLnTx/>
                <a:uFillTx/>
                <a:latin typeface="Times New Roman" pitchFamily="18" charset="0"/>
                <a:ea typeface="Times New Roman" panose="02020603050405020304" pitchFamily="18" charset="0"/>
                <a:cs typeface="+mn-cs"/>
              </a:rPr>
              <a:t>де </a:t>
            </a:r>
            <a:r>
              <a:rPr kumimoji="1" lang="uk-UA" sz="2400" b="0" i="1" u="none" strike="noStrike" kern="1200" cap="none" spc="0" normalizeH="0" baseline="0" noProof="0" dirty="0">
                <a:ln>
                  <a:noFill/>
                </a:ln>
                <a:solidFill>
                  <a:prstClr val="black"/>
                </a:solidFill>
                <a:effectLst/>
                <a:uLnTx/>
                <a:uFillTx/>
                <a:latin typeface="Times New Roman" pitchFamily="18" charset="0"/>
                <a:ea typeface="Times New Roman" panose="02020603050405020304" pitchFamily="18" charset="0"/>
                <a:cs typeface="+mn-cs"/>
              </a:rPr>
              <a:t>х</a:t>
            </a:r>
            <a:r>
              <a:rPr kumimoji="1" lang="uk-UA" sz="2400" b="0" i="1" u="none" strike="noStrike" kern="1200" cap="none" spc="0" normalizeH="0" baseline="-25000" noProof="0" dirty="0">
                <a:ln>
                  <a:noFill/>
                </a:ln>
                <a:solidFill>
                  <a:prstClr val="black"/>
                </a:solidFill>
                <a:effectLst/>
                <a:uLnTx/>
                <a:uFillTx/>
                <a:latin typeface="Times New Roman" pitchFamily="18" charset="0"/>
                <a:ea typeface="Times New Roman" panose="02020603050405020304" pitchFamily="18" charset="0"/>
                <a:cs typeface="+mn-cs"/>
              </a:rPr>
              <a:t>і</a:t>
            </a:r>
            <a:r>
              <a:rPr kumimoji="1" lang="uk-UA" sz="2400" b="0" i="1" u="none" strike="noStrike" kern="1200" cap="none" spc="0" normalizeH="0" baseline="0" noProof="0" dirty="0">
                <a:ln>
                  <a:noFill/>
                </a:ln>
                <a:solidFill>
                  <a:prstClr val="black"/>
                </a:solidFill>
                <a:effectLst/>
                <a:uLnTx/>
                <a:uFillTx/>
                <a:latin typeface="Times New Roman" pitchFamily="18" charset="0"/>
                <a:ea typeface="Times New Roman" panose="02020603050405020304" pitchFamily="18" charset="0"/>
                <a:cs typeface="+mn-cs"/>
              </a:rPr>
              <a:t> </a:t>
            </a:r>
            <a:r>
              <a:rPr kumimoji="1" lang="uk-UA" sz="2400" b="0" i="0" u="none" strike="noStrike" kern="1200" cap="none" spc="0" normalizeH="0" baseline="0" noProof="0" dirty="0">
                <a:ln>
                  <a:noFill/>
                </a:ln>
                <a:solidFill>
                  <a:prstClr val="black"/>
                </a:solidFill>
                <a:effectLst/>
                <a:uLnTx/>
                <a:uFillTx/>
                <a:latin typeface="Times New Roman" pitchFamily="18" charset="0"/>
                <a:ea typeface="Times New Roman" panose="02020603050405020304" pitchFamily="18" charset="0"/>
                <a:cs typeface="+mn-cs"/>
              </a:rPr>
              <a:t>‒ сигнал із </a:t>
            </a:r>
            <a:r>
              <a:rPr kumimoji="1" lang="uk-UA" sz="2400" b="0" i="1" u="none" strike="noStrike" kern="1200" cap="none" spc="0" normalizeH="0" baseline="0" noProof="0" dirty="0">
                <a:ln>
                  <a:noFill/>
                </a:ln>
                <a:solidFill>
                  <a:prstClr val="black"/>
                </a:solidFill>
                <a:effectLst/>
                <a:uLnTx/>
                <a:uFillTx/>
                <a:latin typeface="Times New Roman" pitchFamily="18" charset="0"/>
                <a:ea typeface="Times New Roman" panose="02020603050405020304" pitchFamily="18" charset="0"/>
                <a:cs typeface="+mn-cs"/>
              </a:rPr>
              <a:t>і</a:t>
            </a:r>
            <a:r>
              <a:rPr kumimoji="1" lang="uk-UA" sz="2400" b="0" i="0" u="none" strike="noStrike" kern="1200" cap="none" spc="0" normalizeH="0" baseline="0" noProof="0" dirty="0">
                <a:ln>
                  <a:noFill/>
                </a:ln>
                <a:solidFill>
                  <a:prstClr val="black"/>
                </a:solidFill>
                <a:effectLst/>
                <a:uLnTx/>
                <a:uFillTx/>
                <a:latin typeface="Times New Roman" pitchFamily="18" charset="0"/>
                <a:ea typeface="Times New Roman" panose="02020603050405020304" pitchFamily="18" charset="0"/>
                <a:cs typeface="+mn-cs"/>
              </a:rPr>
              <a:t>-того входу; </a:t>
            </a:r>
            <a:endParaRPr kumimoji="1" lang="uk-UA" sz="2400" b="0" i="0" u="none" strike="noStrike" kern="1200" cap="none" spc="0" normalizeH="0" baseline="0" noProof="0" dirty="0" smtClean="0">
              <a:ln>
                <a:noFill/>
              </a:ln>
              <a:solidFill>
                <a:prstClr val="black"/>
              </a:solidFill>
              <a:effectLst/>
              <a:uLnTx/>
              <a:uFillTx/>
              <a:latin typeface="Times New Roman" pitchFamily="18" charset="0"/>
              <a:ea typeface="Times New Roman" panose="02020603050405020304" pitchFamily="18" charset="0"/>
              <a:cs typeface="+mn-cs"/>
            </a:endParaRPr>
          </a:p>
          <a:p>
            <a:pPr marL="0" marR="68580" lvl="0" indent="0" algn="l" defTabSz="914400" rtl="0" eaLnBrk="1" fontAlgn="base" latinLnBrk="0" hangingPunct="1">
              <a:lnSpc>
                <a:spcPct val="100000"/>
              </a:lnSpc>
              <a:spcBef>
                <a:spcPts val="1305"/>
              </a:spcBef>
              <a:spcAft>
                <a:spcPts val="0"/>
              </a:spcAft>
              <a:buClrTx/>
              <a:buSzTx/>
              <a:buFontTx/>
              <a:buNone/>
              <a:tabLst/>
              <a:defRPr/>
            </a:pPr>
            <a:r>
              <a:rPr kumimoji="1" lang="uk-UA" sz="2400" b="0" i="1" u="none" strike="noStrike" kern="1200" cap="none" spc="0" normalizeH="0" baseline="0" noProof="0" dirty="0" err="1" smtClean="0">
                <a:ln>
                  <a:noFill/>
                </a:ln>
                <a:solidFill>
                  <a:prstClr val="black"/>
                </a:solidFill>
                <a:effectLst/>
                <a:uLnTx/>
                <a:uFillTx/>
                <a:latin typeface="Times New Roman" pitchFamily="18" charset="0"/>
                <a:ea typeface="Times New Roman" panose="02020603050405020304" pitchFamily="18" charset="0"/>
                <a:cs typeface="+mn-cs"/>
              </a:rPr>
              <a:t>w</a:t>
            </a:r>
            <a:r>
              <a:rPr kumimoji="1" lang="uk-UA" sz="2400" b="0" i="1" u="none" strike="noStrike" kern="1200" cap="none" spc="0" normalizeH="0" baseline="-25000" noProof="0" dirty="0" err="1" smtClean="0">
                <a:ln>
                  <a:noFill/>
                </a:ln>
                <a:solidFill>
                  <a:prstClr val="black"/>
                </a:solidFill>
                <a:effectLst/>
                <a:uLnTx/>
                <a:uFillTx/>
                <a:latin typeface="Times New Roman" pitchFamily="18" charset="0"/>
                <a:ea typeface="Times New Roman" panose="02020603050405020304" pitchFamily="18" charset="0"/>
                <a:cs typeface="+mn-cs"/>
              </a:rPr>
              <a:t>і</a:t>
            </a:r>
            <a:r>
              <a:rPr kumimoji="1" lang="uk-UA" sz="2400" b="0" i="1" u="none" strike="noStrike" kern="1200" cap="none" spc="0" normalizeH="0" baseline="0" noProof="0" dirty="0" smtClean="0">
                <a:ln>
                  <a:noFill/>
                </a:ln>
                <a:solidFill>
                  <a:prstClr val="black"/>
                </a:solidFill>
                <a:effectLst/>
                <a:uLnTx/>
                <a:uFillTx/>
                <a:latin typeface="Times New Roman" pitchFamily="18" charset="0"/>
                <a:ea typeface="Times New Roman" panose="02020603050405020304" pitchFamily="18" charset="0"/>
                <a:cs typeface="+mn-cs"/>
              </a:rPr>
              <a:t> </a:t>
            </a:r>
            <a:r>
              <a:rPr kumimoji="1" lang="uk-UA" sz="2400" b="0" i="0" u="none" strike="noStrike" kern="1200" cap="none" spc="0" normalizeH="0" baseline="0" noProof="0" dirty="0">
                <a:ln>
                  <a:noFill/>
                </a:ln>
                <a:solidFill>
                  <a:prstClr val="black"/>
                </a:solidFill>
                <a:effectLst/>
                <a:uLnTx/>
                <a:uFillTx/>
                <a:latin typeface="Times New Roman" pitchFamily="18" charset="0"/>
                <a:ea typeface="Times New Roman" panose="02020603050405020304" pitchFamily="18" charset="0"/>
                <a:cs typeface="+mn-cs"/>
              </a:rPr>
              <a:t>‒ ваговий коефіцієнт на </a:t>
            </a:r>
            <a:r>
              <a:rPr kumimoji="1" lang="uk-UA" sz="2400" b="0" i="1" u="none" strike="noStrike" kern="1200" cap="none" spc="0" normalizeH="0" baseline="0" noProof="0" dirty="0">
                <a:ln>
                  <a:noFill/>
                </a:ln>
                <a:solidFill>
                  <a:prstClr val="black"/>
                </a:solidFill>
                <a:effectLst/>
                <a:uLnTx/>
                <a:uFillTx/>
                <a:latin typeface="Times New Roman" pitchFamily="18" charset="0"/>
                <a:ea typeface="Times New Roman" panose="02020603050405020304" pitchFamily="18" charset="0"/>
                <a:cs typeface="+mn-cs"/>
              </a:rPr>
              <a:t>і</a:t>
            </a:r>
            <a:r>
              <a:rPr kumimoji="1" lang="uk-UA" sz="2400" b="0" i="0" u="none" strike="noStrike" kern="1200" cap="none" spc="0" normalizeH="0" baseline="0" noProof="0" dirty="0">
                <a:ln>
                  <a:noFill/>
                </a:ln>
                <a:solidFill>
                  <a:prstClr val="black"/>
                </a:solidFill>
                <a:effectLst/>
                <a:uLnTx/>
                <a:uFillTx/>
                <a:latin typeface="Times New Roman" pitchFamily="18" charset="0"/>
                <a:ea typeface="Times New Roman" panose="02020603050405020304" pitchFamily="18" charset="0"/>
                <a:cs typeface="+mn-cs"/>
              </a:rPr>
              <a:t>-тому вході; </a:t>
            </a:r>
            <a:endParaRPr kumimoji="1" lang="uk-UA" sz="2400" b="0" i="0" u="none" strike="noStrike" kern="1200" cap="none" spc="0" normalizeH="0" baseline="0" noProof="0" dirty="0" smtClean="0">
              <a:ln>
                <a:noFill/>
              </a:ln>
              <a:solidFill>
                <a:prstClr val="black"/>
              </a:solidFill>
              <a:effectLst/>
              <a:uLnTx/>
              <a:uFillTx/>
              <a:latin typeface="Times New Roman" pitchFamily="18" charset="0"/>
              <a:ea typeface="Times New Roman" panose="02020603050405020304" pitchFamily="18" charset="0"/>
              <a:cs typeface="+mn-cs"/>
            </a:endParaRPr>
          </a:p>
          <a:p>
            <a:pPr marL="0" marR="68580" lvl="0" indent="0" algn="l" defTabSz="914400" rtl="0" eaLnBrk="1" fontAlgn="base" latinLnBrk="0" hangingPunct="1">
              <a:lnSpc>
                <a:spcPct val="100000"/>
              </a:lnSpc>
              <a:spcBef>
                <a:spcPts val="1305"/>
              </a:spcBef>
              <a:spcAft>
                <a:spcPts val="0"/>
              </a:spcAft>
              <a:buClrTx/>
              <a:buSzTx/>
              <a:buFontTx/>
              <a:buNone/>
              <a:tabLst/>
              <a:defRPr/>
            </a:pPr>
            <a:r>
              <a:rPr kumimoji="1" lang="uk-UA" sz="2400" b="0" i="1" u="none" strike="noStrike" kern="1200" cap="none" spc="0" normalizeH="0" baseline="0" noProof="0" dirty="0" smtClean="0">
                <a:ln>
                  <a:noFill/>
                </a:ln>
                <a:solidFill>
                  <a:prstClr val="black"/>
                </a:solidFill>
                <a:effectLst/>
                <a:uLnTx/>
                <a:uFillTx/>
                <a:latin typeface="Times New Roman" pitchFamily="18" charset="0"/>
                <a:ea typeface="Times New Roman" panose="02020603050405020304" pitchFamily="18" charset="0"/>
                <a:cs typeface="+mn-cs"/>
              </a:rPr>
              <a:t>n </a:t>
            </a:r>
            <a:r>
              <a:rPr kumimoji="1" lang="uk-UA" sz="2400" b="0" i="0" u="none" strike="noStrike" kern="1200" cap="none" spc="0" normalizeH="0" baseline="0" noProof="0" dirty="0">
                <a:ln>
                  <a:noFill/>
                </a:ln>
                <a:solidFill>
                  <a:prstClr val="black"/>
                </a:solidFill>
                <a:effectLst/>
                <a:uLnTx/>
                <a:uFillTx/>
                <a:latin typeface="Times New Roman" pitchFamily="18" charset="0"/>
                <a:ea typeface="Times New Roman" panose="02020603050405020304" pitchFamily="18" charset="0"/>
                <a:cs typeface="+mn-cs"/>
              </a:rPr>
              <a:t>– кількість входів (синапсів) нейрона; </a:t>
            </a:r>
            <a:endParaRPr kumimoji="1" lang="uk-UA" sz="2400" b="0" i="0" u="none" strike="noStrike" kern="1200" cap="none" spc="0" normalizeH="0" baseline="0" noProof="0" dirty="0" smtClean="0">
              <a:ln>
                <a:noFill/>
              </a:ln>
              <a:solidFill>
                <a:prstClr val="black"/>
              </a:solidFill>
              <a:effectLst/>
              <a:uLnTx/>
              <a:uFillTx/>
              <a:latin typeface="Times New Roman" pitchFamily="18" charset="0"/>
              <a:ea typeface="Times New Roman" panose="02020603050405020304" pitchFamily="18" charset="0"/>
              <a:cs typeface="+mn-cs"/>
            </a:endParaRPr>
          </a:p>
          <a:p>
            <a:pPr marL="0" marR="68580" lvl="0" indent="0" algn="l" defTabSz="914400" rtl="0" eaLnBrk="1" fontAlgn="base" latinLnBrk="0" hangingPunct="1">
              <a:lnSpc>
                <a:spcPct val="100000"/>
              </a:lnSpc>
              <a:spcBef>
                <a:spcPts val="1305"/>
              </a:spcBef>
              <a:spcAft>
                <a:spcPts val="0"/>
              </a:spcAft>
              <a:buClrTx/>
              <a:buSzTx/>
              <a:buFontTx/>
              <a:buNone/>
              <a:tabLst/>
              <a:defRPr/>
            </a:pPr>
            <a:r>
              <a:rPr kumimoji="1" lang="uk-UA" sz="2400" b="0" i="1" u="none" strike="noStrike" kern="1200" cap="none" spc="0" normalizeH="0" baseline="0" noProof="0" dirty="0" smtClean="0">
                <a:ln>
                  <a:noFill/>
                </a:ln>
                <a:solidFill>
                  <a:prstClr val="black"/>
                </a:solidFill>
                <a:effectLst/>
                <a:uLnTx/>
                <a:uFillTx/>
                <a:latin typeface="Times New Roman" pitchFamily="18" charset="0"/>
                <a:ea typeface="Times New Roman" panose="02020603050405020304" pitchFamily="18" charset="0"/>
                <a:cs typeface="+mn-cs"/>
              </a:rPr>
              <a:t>b </a:t>
            </a:r>
            <a:r>
              <a:rPr kumimoji="1" lang="uk-UA" sz="2400" b="0" i="0" u="none" strike="noStrike" kern="1200" cap="none" spc="0" normalizeH="0" baseline="0" noProof="0" dirty="0">
                <a:ln>
                  <a:noFill/>
                </a:ln>
                <a:solidFill>
                  <a:prstClr val="black"/>
                </a:solidFill>
                <a:effectLst/>
                <a:uLnTx/>
                <a:uFillTx/>
                <a:latin typeface="Times New Roman" pitchFamily="18" charset="0"/>
                <a:ea typeface="Times New Roman" panose="02020603050405020304" pitchFamily="18" charset="0"/>
                <a:cs typeface="+mn-cs"/>
              </a:rPr>
              <a:t>– </a:t>
            </a:r>
            <a:r>
              <a:rPr kumimoji="1" lang="uk-UA" sz="2400" b="0" i="0" u="none" strike="noStrike" kern="1200" cap="none" spc="0" normalizeH="0" baseline="0" noProof="0" dirty="0" err="1">
                <a:ln>
                  <a:noFill/>
                </a:ln>
                <a:solidFill>
                  <a:prstClr val="black"/>
                </a:solidFill>
                <a:effectLst/>
                <a:uLnTx/>
                <a:uFillTx/>
                <a:latin typeface="Times New Roman" pitchFamily="18" charset="0"/>
                <a:ea typeface="Times New Roman" panose="02020603050405020304" pitchFamily="18" charset="0"/>
                <a:cs typeface="+mn-cs"/>
              </a:rPr>
              <a:t>біас</a:t>
            </a:r>
            <a:r>
              <a:rPr kumimoji="1" lang="uk-UA" sz="2400" b="0" i="0" u="none" strike="noStrike" kern="1200" cap="none" spc="0" normalizeH="0" baseline="0" noProof="0" dirty="0">
                <a:ln>
                  <a:noFill/>
                </a:ln>
                <a:solidFill>
                  <a:prstClr val="black"/>
                </a:solidFill>
                <a:effectLst/>
                <a:uLnTx/>
                <a:uFillTx/>
                <a:latin typeface="Times New Roman" pitchFamily="18" charset="0"/>
                <a:ea typeface="Times New Roman" panose="02020603050405020304" pitchFamily="18" charset="0"/>
                <a:cs typeface="+mn-cs"/>
              </a:rPr>
              <a:t> або поріг (зміщення вхідних сигналів нейрона</a:t>
            </a:r>
            <a:r>
              <a:rPr kumimoji="1" lang="uk-UA" sz="2400" b="0" i="0" u="none" strike="noStrike" kern="1200" cap="none" spc="0" normalizeH="0" baseline="0" noProof="0" dirty="0" smtClean="0">
                <a:ln>
                  <a:noFill/>
                </a:ln>
                <a:solidFill>
                  <a:prstClr val="black"/>
                </a:solidFill>
                <a:effectLst/>
                <a:uLnTx/>
                <a:uFillTx/>
                <a:latin typeface="Times New Roman" pitchFamily="18" charset="0"/>
                <a:ea typeface="Times New Roman" panose="02020603050405020304" pitchFamily="18" charset="0"/>
                <a:cs typeface="+mn-cs"/>
              </a:rPr>
              <a:t>).</a:t>
            </a:r>
            <a:endParaRPr kumimoji="1" lang="uk-UA" sz="2400" b="0" i="0" u="none" strike="noStrike" kern="1200" cap="none" spc="0" normalizeH="0" baseline="0" noProof="0" dirty="0">
              <a:ln>
                <a:noFill/>
              </a:ln>
              <a:solidFill>
                <a:prstClr val="black"/>
              </a:solidFill>
              <a:effectLst/>
              <a:uLnTx/>
              <a:uFillTx/>
              <a:latin typeface="Times New Roman" pitchFamily="18" charset="0"/>
              <a:ea typeface="+mn-ea"/>
              <a:cs typeface="+mn-cs"/>
            </a:endParaRPr>
          </a:p>
        </p:txBody>
      </p:sp>
      <p:pic>
        <p:nvPicPr>
          <p:cNvPr id="7" name="Рисунок 6"/>
          <p:cNvPicPr>
            <a:picLocks noChangeAspect="1"/>
          </p:cNvPicPr>
          <p:nvPr/>
        </p:nvPicPr>
        <p:blipFill>
          <a:blip r:embed="rId2"/>
          <a:stretch>
            <a:fillRect/>
          </a:stretch>
        </p:blipFill>
        <p:spPr>
          <a:xfrm>
            <a:off x="4267200" y="2793201"/>
            <a:ext cx="2076450" cy="1274652"/>
          </a:xfrm>
          <a:prstGeom prst="rect">
            <a:avLst/>
          </a:prstGeom>
        </p:spPr>
      </p:pic>
    </p:spTree>
    <p:extLst>
      <p:ext uri="{BB962C8B-B14F-4D97-AF65-F5344CB8AC3E}">
        <p14:creationId xmlns:p14="http://schemas.microsoft.com/office/powerpoint/2010/main" val="624141179"/>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1" lang="en-US" sz="2400" b="0" i="0" u="none" strike="noStrike" kern="1200" cap="none" spc="0" normalizeH="0" baseline="0" noProof="0">
              <a:ln>
                <a:noFill/>
              </a:ln>
              <a:solidFill>
                <a:prstClr val="black"/>
              </a:solidFill>
              <a:effectLst/>
              <a:uLnTx/>
              <a:uFillTx/>
              <a:latin typeface="Times New Roman" pitchFamily="18" charset="0"/>
              <a:ea typeface="+mn-ea"/>
              <a:cs typeface="+mn-cs"/>
            </a:endParaRPr>
          </a:p>
        </p:txBody>
      </p:sp>
      <p:sp>
        <p:nvSpPr>
          <p:cNvPr id="5" name="Прямоугольник 4"/>
          <p:cNvSpPr/>
          <p:nvPr/>
        </p:nvSpPr>
        <p:spPr>
          <a:xfrm>
            <a:off x="2935030" y="19490"/>
            <a:ext cx="3233834" cy="307777"/>
          </a:xfrm>
          <a:prstGeom prst="rect">
            <a:avLst/>
          </a:prstGeom>
        </p:spPr>
        <p:txBody>
          <a:bodyPr wrap="none">
            <a:spAutoFit/>
          </a:bodyPr>
          <a:lstStyle/>
          <a:p>
            <a:pPr marL="134620" marR="237490" lvl="0" indent="0" algn="ctr" defTabSz="914400" rtl="0" eaLnBrk="1" fontAlgn="base" latinLnBrk="0" hangingPunct="1">
              <a:lnSpc>
                <a:spcPct val="100000"/>
              </a:lnSpc>
              <a:spcBef>
                <a:spcPct val="0"/>
              </a:spcBef>
              <a:spcAft>
                <a:spcPts val="0"/>
              </a:spcAft>
              <a:buClrTx/>
              <a:buSzTx/>
              <a:buFontTx/>
              <a:buNone/>
              <a:tabLst/>
              <a:defRPr/>
            </a:pPr>
            <a:r>
              <a:rPr kumimoji="1" lang="uk-UA" sz="1400" b="1" i="0" u="none" strike="noStrike" kern="1200" cap="none" spc="0" normalizeH="0" baseline="0" noProof="0" dirty="0" smtClean="0">
                <a:ln>
                  <a:noFill/>
                </a:ln>
                <a:solidFill>
                  <a:srgbClr val="C00000"/>
                </a:solidFill>
                <a:effectLst/>
                <a:uLnTx/>
                <a:uFillTx/>
                <a:latin typeface="Times New Roman" pitchFamily="18" charset="0"/>
                <a:ea typeface="Times New Roman" panose="02020603050405020304" pitchFamily="18" charset="0"/>
                <a:cs typeface="+mn-cs"/>
              </a:rPr>
              <a:t>4. Математична модель нейрона </a:t>
            </a:r>
            <a:endParaRPr kumimoji="1" lang="uk-UA" sz="1400" b="0" i="0" u="none" strike="noStrike" kern="1200" cap="none" spc="0" normalizeH="0" baseline="0" noProof="0" dirty="0">
              <a:ln>
                <a:noFill/>
              </a:ln>
              <a:solidFill>
                <a:prstClr val="black"/>
              </a:solidFill>
              <a:effectLst/>
              <a:uLnTx/>
              <a:uFillTx/>
              <a:latin typeface="Times New Roman" pitchFamily="18" charset="0"/>
              <a:ea typeface="Times New Roman" panose="02020603050405020304" pitchFamily="18" charset="0"/>
              <a:cs typeface="+mn-cs"/>
            </a:endParaRPr>
          </a:p>
        </p:txBody>
      </p:sp>
      <p:sp>
        <p:nvSpPr>
          <p:cNvPr id="4" name="Прямоугольник 3"/>
          <p:cNvSpPr/>
          <p:nvPr/>
        </p:nvSpPr>
        <p:spPr>
          <a:xfrm>
            <a:off x="152400" y="378841"/>
            <a:ext cx="8839200" cy="236603"/>
          </a:xfrm>
          <a:prstGeom prst="rect">
            <a:avLst/>
          </a:prstGeom>
        </p:spPr>
        <p:txBody>
          <a:bodyPr wrap="square">
            <a:spAutoFit/>
          </a:bodyPr>
          <a:lstStyle/>
          <a:p>
            <a:pPr marL="2962910" marR="0" lvl="0" indent="0" algn="ctr" defTabSz="914400" rtl="0" eaLnBrk="1" fontAlgn="base" latinLnBrk="0" hangingPunct="1">
              <a:lnSpc>
                <a:spcPts val="980"/>
              </a:lnSpc>
              <a:spcBef>
                <a:spcPts val="475"/>
              </a:spcBef>
              <a:spcAft>
                <a:spcPts val="0"/>
              </a:spcAft>
              <a:buClrTx/>
              <a:buSzTx/>
              <a:buFontTx/>
              <a:buNone/>
              <a:tabLst/>
              <a:defRPr/>
            </a:pPr>
            <a:r>
              <a:rPr kumimoji="1" lang="uk-UA" sz="1600" b="0" i="1" u="none" strike="noStrike" kern="1200" cap="none" spc="-50" normalizeH="0" baseline="0" noProof="0" dirty="0" smtClean="0">
                <a:ln>
                  <a:noFill/>
                </a:ln>
                <a:solidFill>
                  <a:prstClr val="black"/>
                </a:solidFill>
                <a:effectLst/>
                <a:uLnTx/>
                <a:uFillTx/>
                <a:latin typeface="Times New Roman" pitchFamily="18" charset="0"/>
                <a:ea typeface="Times New Roman" panose="02020603050405020304" pitchFamily="18" charset="0"/>
                <a:cs typeface="+mn-cs"/>
              </a:rPr>
              <a:t>                                              </a:t>
            </a:r>
            <a:r>
              <a:rPr kumimoji="1" lang="uk-UA" sz="1600" b="0" i="1" u="none" strike="noStrike" kern="1200" cap="none" spc="0" normalizeH="0" baseline="0" noProof="0" dirty="0" smtClean="0">
                <a:ln>
                  <a:noFill/>
                </a:ln>
                <a:solidFill>
                  <a:prstClr val="black"/>
                </a:solidFill>
                <a:effectLst/>
                <a:uLnTx/>
                <a:uFillTx/>
                <a:latin typeface="Times New Roman" pitchFamily="18" charset="0"/>
                <a:ea typeface="Times New Roman" panose="02020603050405020304" pitchFamily="18" charset="0"/>
                <a:cs typeface="+mn-cs"/>
              </a:rPr>
              <a:t>                                                           </a:t>
            </a:r>
            <a:endParaRPr kumimoji="1" lang="es-ES" sz="1800" b="0" i="0" u="none" strike="noStrike" kern="1200" cap="none" spc="0" normalizeH="0" baseline="0" noProof="0" dirty="0" smtClean="0">
              <a:ln>
                <a:noFill/>
              </a:ln>
              <a:solidFill>
                <a:prstClr val="black"/>
              </a:solidFill>
              <a:effectLst/>
              <a:uLnTx/>
              <a:uFillTx/>
              <a:latin typeface="Times New Roman" pitchFamily="18" charset="0"/>
              <a:ea typeface="Times New Roman" panose="02020603050405020304" pitchFamily="18" charset="0"/>
              <a:cs typeface="+mn-cs"/>
            </a:endParaRPr>
          </a:p>
        </p:txBody>
      </p:sp>
      <p:pic>
        <p:nvPicPr>
          <p:cNvPr id="54" name="Рисунок 53"/>
          <p:cNvPicPr>
            <a:picLocks noChangeAspect="1"/>
          </p:cNvPicPr>
          <p:nvPr/>
        </p:nvPicPr>
        <p:blipFill rotWithShape="1">
          <a:blip r:embed="rId2"/>
          <a:srcRect b="14350"/>
          <a:stretch/>
        </p:blipFill>
        <p:spPr>
          <a:xfrm>
            <a:off x="914400" y="615444"/>
            <a:ext cx="7337021" cy="4489955"/>
          </a:xfrm>
          <a:prstGeom prst="rect">
            <a:avLst/>
          </a:prstGeom>
        </p:spPr>
      </p:pic>
      <p:sp>
        <p:nvSpPr>
          <p:cNvPr id="6" name="Прямоугольник 5"/>
          <p:cNvSpPr/>
          <p:nvPr/>
        </p:nvSpPr>
        <p:spPr>
          <a:xfrm>
            <a:off x="1143000" y="5562600"/>
            <a:ext cx="6571127" cy="461665"/>
          </a:xfrm>
          <a:prstGeom prst="rect">
            <a:avLst/>
          </a:prstGeom>
        </p:spPr>
        <p:txBody>
          <a:bodyPr wrap="square">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1" lang="uk-UA" sz="2400" b="0" i="0" u="none" strike="noStrike" kern="1200" cap="none" spc="0" normalizeH="0" baseline="0" noProof="0" dirty="0">
                <a:ln>
                  <a:noFill/>
                </a:ln>
                <a:solidFill>
                  <a:prstClr val="black"/>
                </a:solidFill>
                <a:effectLst/>
                <a:uLnTx/>
                <a:uFillTx/>
                <a:latin typeface="Times New Roman" pitchFamily="18" charset="0"/>
                <a:ea typeface="+mn-ea"/>
                <a:cs typeface="+mn-cs"/>
              </a:rPr>
              <a:t>Рис. 2</a:t>
            </a:r>
            <a:r>
              <a:rPr kumimoji="1" lang="uk-UA" sz="2400" b="0" i="0" u="none" strike="noStrike" kern="1200" cap="none" spc="0" normalizeH="0" baseline="0" noProof="0" dirty="0" smtClean="0">
                <a:ln>
                  <a:noFill/>
                </a:ln>
                <a:solidFill>
                  <a:prstClr val="black"/>
                </a:solidFill>
                <a:effectLst/>
                <a:uLnTx/>
                <a:uFillTx/>
                <a:latin typeface="Times New Roman" pitchFamily="18" charset="0"/>
                <a:ea typeface="+mn-ea"/>
                <a:cs typeface="+mn-cs"/>
              </a:rPr>
              <a:t>. Схема штучного нейрона</a:t>
            </a:r>
            <a:endParaRPr kumimoji="1" lang="es-ES" sz="2400" b="0" i="0" u="none" strike="noStrike" kern="1200" cap="none" spc="0" normalizeH="0" baseline="0" noProof="0" dirty="0">
              <a:ln>
                <a:noFill/>
              </a:ln>
              <a:solidFill>
                <a:prstClr val="black"/>
              </a:solidFill>
              <a:effectLst/>
              <a:uLnTx/>
              <a:uFillTx/>
              <a:latin typeface="Times New Roman" pitchFamily="18" charset="0"/>
              <a:ea typeface="+mn-ea"/>
              <a:cs typeface="+mn-cs"/>
            </a:endParaRPr>
          </a:p>
        </p:txBody>
      </p:sp>
    </p:spTree>
    <p:extLst>
      <p:ext uri="{BB962C8B-B14F-4D97-AF65-F5344CB8AC3E}">
        <p14:creationId xmlns:p14="http://schemas.microsoft.com/office/powerpoint/2010/main" val="4060317587"/>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1" lang="en-US" sz="2400" b="0" i="0" u="none" strike="noStrike" kern="1200" cap="none" spc="0" normalizeH="0" baseline="0" noProof="0">
              <a:ln>
                <a:noFill/>
              </a:ln>
              <a:solidFill>
                <a:prstClr val="black"/>
              </a:solidFill>
              <a:effectLst/>
              <a:uLnTx/>
              <a:uFillTx/>
              <a:latin typeface="Times New Roman" pitchFamily="18" charset="0"/>
              <a:ea typeface="+mn-ea"/>
              <a:cs typeface="+mn-cs"/>
            </a:endParaRPr>
          </a:p>
        </p:txBody>
      </p:sp>
      <p:sp>
        <p:nvSpPr>
          <p:cNvPr id="5" name="Прямоугольник 4"/>
          <p:cNvSpPr/>
          <p:nvPr/>
        </p:nvSpPr>
        <p:spPr>
          <a:xfrm>
            <a:off x="2935030" y="19490"/>
            <a:ext cx="3233834" cy="307777"/>
          </a:xfrm>
          <a:prstGeom prst="rect">
            <a:avLst/>
          </a:prstGeom>
        </p:spPr>
        <p:txBody>
          <a:bodyPr wrap="none">
            <a:spAutoFit/>
          </a:bodyPr>
          <a:lstStyle/>
          <a:p>
            <a:pPr marL="134620" marR="237490" lvl="0" indent="0" algn="ctr" defTabSz="914400" rtl="0" eaLnBrk="1" fontAlgn="base" latinLnBrk="0" hangingPunct="1">
              <a:lnSpc>
                <a:spcPct val="100000"/>
              </a:lnSpc>
              <a:spcBef>
                <a:spcPct val="0"/>
              </a:spcBef>
              <a:spcAft>
                <a:spcPts val="0"/>
              </a:spcAft>
              <a:buClrTx/>
              <a:buSzTx/>
              <a:buFontTx/>
              <a:buNone/>
              <a:tabLst/>
              <a:defRPr/>
            </a:pPr>
            <a:r>
              <a:rPr kumimoji="1" lang="uk-UA" sz="1400" b="1" i="0" u="none" strike="noStrike" kern="1200" cap="none" spc="0" normalizeH="0" baseline="0" noProof="0" dirty="0" smtClean="0">
                <a:ln>
                  <a:noFill/>
                </a:ln>
                <a:solidFill>
                  <a:srgbClr val="C00000"/>
                </a:solidFill>
                <a:effectLst/>
                <a:uLnTx/>
                <a:uFillTx/>
                <a:latin typeface="Times New Roman" pitchFamily="18" charset="0"/>
                <a:ea typeface="Times New Roman" panose="02020603050405020304" pitchFamily="18" charset="0"/>
                <a:cs typeface="+mn-cs"/>
              </a:rPr>
              <a:t>4. Математична модель нейрона </a:t>
            </a:r>
            <a:endParaRPr kumimoji="1" lang="uk-UA" sz="1400" b="0" i="0" u="none" strike="noStrike" kern="1200" cap="none" spc="0" normalizeH="0" baseline="0" noProof="0" dirty="0">
              <a:ln>
                <a:noFill/>
              </a:ln>
              <a:solidFill>
                <a:prstClr val="black"/>
              </a:solidFill>
              <a:effectLst/>
              <a:uLnTx/>
              <a:uFillTx/>
              <a:latin typeface="Times New Roman" pitchFamily="18" charset="0"/>
              <a:ea typeface="Times New Roman" panose="02020603050405020304" pitchFamily="18" charset="0"/>
              <a:cs typeface="+mn-cs"/>
            </a:endParaRPr>
          </a:p>
        </p:txBody>
      </p:sp>
      <p:sp>
        <p:nvSpPr>
          <p:cNvPr id="4" name="Прямоугольник 3"/>
          <p:cNvSpPr/>
          <p:nvPr/>
        </p:nvSpPr>
        <p:spPr>
          <a:xfrm>
            <a:off x="152400" y="378841"/>
            <a:ext cx="8839200" cy="236603"/>
          </a:xfrm>
          <a:prstGeom prst="rect">
            <a:avLst/>
          </a:prstGeom>
        </p:spPr>
        <p:txBody>
          <a:bodyPr wrap="square">
            <a:spAutoFit/>
          </a:bodyPr>
          <a:lstStyle/>
          <a:p>
            <a:pPr marL="2962910" marR="0" lvl="0" indent="0" algn="ctr" defTabSz="914400" rtl="0" eaLnBrk="1" fontAlgn="base" latinLnBrk="0" hangingPunct="1">
              <a:lnSpc>
                <a:spcPts val="980"/>
              </a:lnSpc>
              <a:spcBef>
                <a:spcPts val="475"/>
              </a:spcBef>
              <a:spcAft>
                <a:spcPts val="0"/>
              </a:spcAft>
              <a:buClrTx/>
              <a:buSzTx/>
              <a:buFontTx/>
              <a:buNone/>
              <a:tabLst/>
              <a:defRPr/>
            </a:pPr>
            <a:r>
              <a:rPr kumimoji="1" lang="uk-UA" sz="1600" b="0" i="1" u="none" strike="noStrike" kern="1200" cap="none" spc="-50" normalizeH="0" baseline="0" noProof="0" dirty="0" smtClean="0">
                <a:ln>
                  <a:noFill/>
                </a:ln>
                <a:solidFill>
                  <a:prstClr val="black"/>
                </a:solidFill>
                <a:effectLst/>
                <a:uLnTx/>
                <a:uFillTx/>
                <a:latin typeface="Times New Roman" pitchFamily="18" charset="0"/>
                <a:ea typeface="Times New Roman" panose="02020603050405020304" pitchFamily="18" charset="0"/>
                <a:cs typeface="+mn-cs"/>
              </a:rPr>
              <a:t>                                              </a:t>
            </a:r>
            <a:r>
              <a:rPr kumimoji="1" lang="uk-UA" sz="1600" b="0" i="1" u="none" strike="noStrike" kern="1200" cap="none" spc="0" normalizeH="0" baseline="0" noProof="0" dirty="0" smtClean="0">
                <a:ln>
                  <a:noFill/>
                </a:ln>
                <a:solidFill>
                  <a:prstClr val="black"/>
                </a:solidFill>
                <a:effectLst/>
                <a:uLnTx/>
                <a:uFillTx/>
                <a:latin typeface="Times New Roman" pitchFamily="18" charset="0"/>
                <a:ea typeface="Times New Roman" panose="02020603050405020304" pitchFamily="18" charset="0"/>
                <a:cs typeface="+mn-cs"/>
              </a:rPr>
              <a:t>                                                           </a:t>
            </a:r>
            <a:endParaRPr kumimoji="1" lang="es-ES" sz="1800" b="0" i="0" u="none" strike="noStrike" kern="1200" cap="none" spc="0" normalizeH="0" baseline="0" noProof="0" dirty="0" smtClean="0">
              <a:ln>
                <a:noFill/>
              </a:ln>
              <a:solidFill>
                <a:prstClr val="black"/>
              </a:solidFill>
              <a:effectLst/>
              <a:uLnTx/>
              <a:uFillTx/>
              <a:latin typeface="Times New Roman" pitchFamily="18" charset="0"/>
              <a:ea typeface="Times New Roman" panose="02020603050405020304" pitchFamily="18" charset="0"/>
              <a:cs typeface="+mn-cs"/>
            </a:endParaRPr>
          </a:p>
        </p:txBody>
      </p:sp>
      <p:sp>
        <p:nvSpPr>
          <p:cNvPr id="6" name="object 8"/>
          <p:cNvSpPr txBox="1"/>
          <p:nvPr/>
        </p:nvSpPr>
        <p:spPr>
          <a:xfrm>
            <a:off x="228600" y="1295400"/>
            <a:ext cx="8686800" cy="2980303"/>
          </a:xfrm>
          <a:prstGeom prst="rect">
            <a:avLst/>
          </a:prstGeom>
        </p:spPr>
        <p:txBody>
          <a:bodyPr vert="horz" wrap="square" lIns="0" tIns="12700" rIns="0" bIns="0" rtlCol="0">
            <a:spAutoFit/>
          </a:bodyPr>
          <a:lstStyle/>
          <a:p>
            <a:pPr marL="12700" marR="5080" lvl="0" indent="456565" algn="just" defTabSz="914400" rtl="0" eaLnBrk="1" fontAlgn="auto" latinLnBrk="0" hangingPunct="1">
              <a:lnSpc>
                <a:spcPct val="100000"/>
              </a:lnSpc>
              <a:spcBef>
                <a:spcPts val="100"/>
              </a:spcBef>
              <a:spcAft>
                <a:spcPts val="0"/>
              </a:spcAft>
              <a:buClrTx/>
              <a:buSzTx/>
              <a:buFontTx/>
              <a:buNone/>
              <a:tabLst/>
              <a:defRPr/>
            </a:pPr>
            <a:r>
              <a:rPr kumimoji="0" sz="2400" b="0" i="0" u="none" strike="noStrike" kern="1200" cap="none" spc="-5" normalizeH="0" baseline="0" noProof="0" dirty="0">
                <a:ln>
                  <a:noFill/>
                </a:ln>
                <a:solidFill>
                  <a:prstClr val="black"/>
                </a:solidFill>
                <a:effectLst/>
                <a:uLnTx/>
                <a:uFillTx/>
                <a:latin typeface="Times New Roman"/>
                <a:ea typeface="+mn-ea"/>
                <a:cs typeface="Times New Roman"/>
              </a:rPr>
              <a:t>Нелінійна</a:t>
            </a:r>
            <a:r>
              <a:rPr kumimoji="0" sz="2400" b="0" i="0" u="none" strike="noStrike" kern="1200" cap="none" spc="0" normalizeH="0" baseline="0" noProof="0" dirty="0">
                <a:ln>
                  <a:noFill/>
                </a:ln>
                <a:solidFill>
                  <a:prstClr val="black"/>
                </a:solidFill>
                <a:effectLst/>
                <a:uLnTx/>
                <a:uFillTx/>
                <a:latin typeface="Times New Roman"/>
                <a:ea typeface="+mn-ea"/>
                <a:cs typeface="Times New Roman"/>
              </a:rPr>
              <a:t> </a:t>
            </a:r>
            <a:r>
              <a:rPr kumimoji="0" sz="2400" b="0" i="0" u="none" strike="noStrike" kern="1200" cap="none" spc="-5" normalizeH="0" baseline="0" noProof="0" dirty="0">
                <a:ln>
                  <a:noFill/>
                </a:ln>
                <a:solidFill>
                  <a:prstClr val="black"/>
                </a:solidFill>
                <a:effectLst/>
                <a:uLnTx/>
                <a:uFillTx/>
                <a:latin typeface="Times New Roman"/>
                <a:ea typeface="+mn-ea"/>
                <a:cs typeface="Times New Roman"/>
              </a:rPr>
              <a:t>функція</a:t>
            </a:r>
            <a:r>
              <a:rPr kumimoji="0" sz="2400" b="0" i="0" u="none" strike="noStrike" kern="1200" cap="none" spc="0" normalizeH="0" baseline="0" noProof="0" dirty="0">
                <a:ln>
                  <a:noFill/>
                </a:ln>
                <a:solidFill>
                  <a:prstClr val="black"/>
                </a:solidFill>
                <a:effectLst/>
                <a:uLnTx/>
                <a:uFillTx/>
                <a:latin typeface="Times New Roman"/>
                <a:ea typeface="+mn-ea"/>
                <a:cs typeface="Times New Roman"/>
              </a:rPr>
              <a:t> </a:t>
            </a:r>
            <a:r>
              <a:rPr kumimoji="0" sz="2400" b="1" i="1" u="none" strike="noStrike" kern="1200" cap="none" spc="0" normalizeH="0" baseline="0" noProof="0" dirty="0">
                <a:ln>
                  <a:noFill/>
                </a:ln>
                <a:solidFill>
                  <a:prstClr val="black"/>
                </a:solidFill>
                <a:effectLst/>
                <a:uLnTx/>
                <a:uFillTx/>
                <a:latin typeface="Times New Roman"/>
                <a:ea typeface="+mn-ea"/>
                <a:cs typeface="Times New Roman"/>
              </a:rPr>
              <a:t>Y</a:t>
            </a:r>
            <a:r>
              <a:rPr kumimoji="0" sz="2400" b="1" i="1" u="none" strike="noStrike" kern="1200" cap="none" spc="5" normalizeH="0" baseline="0" noProof="0" dirty="0">
                <a:ln>
                  <a:noFill/>
                </a:ln>
                <a:solidFill>
                  <a:prstClr val="black"/>
                </a:solidFill>
                <a:effectLst/>
                <a:uLnTx/>
                <a:uFillTx/>
                <a:latin typeface="Times New Roman"/>
                <a:ea typeface="+mn-ea"/>
                <a:cs typeface="Times New Roman"/>
              </a:rPr>
              <a:t> </a:t>
            </a:r>
            <a:r>
              <a:rPr kumimoji="0" sz="2400" b="0" i="0" u="none" strike="noStrike" kern="1200" cap="none" spc="-5" normalizeH="0" baseline="0" noProof="0" dirty="0">
                <a:ln>
                  <a:noFill/>
                </a:ln>
                <a:solidFill>
                  <a:prstClr val="black"/>
                </a:solidFill>
                <a:effectLst/>
                <a:uLnTx/>
                <a:uFillTx/>
                <a:latin typeface="Times New Roman"/>
                <a:ea typeface="+mn-ea"/>
                <a:cs typeface="Times New Roman"/>
              </a:rPr>
              <a:t>називається</a:t>
            </a:r>
            <a:r>
              <a:rPr kumimoji="0" sz="2400" b="0" i="0" u="none" strike="noStrike" kern="1200" cap="none" spc="0" normalizeH="0" baseline="0" noProof="0" dirty="0">
                <a:ln>
                  <a:noFill/>
                </a:ln>
                <a:solidFill>
                  <a:prstClr val="black"/>
                </a:solidFill>
                <a:effectLst/>
                <a:uLnTx/>
                <a:uFillTx/>
                <a:latin typeface="Times New Roman"/>
                <a:ea typeface="+mn-ea"/>
                <a:cs typeface="Times New Roman"/>
              </a:rPr>
              <a:t> </a:t>
            </a:r>
            <a:r>
              <a:rPr kumimoji="0" sz="2400" b="0" i="0" u="none" strike="noStrike" kern="1200" cap="none" spc="-5" normalizeH="0" baseline="0" noProof="0" dirty="0">
                <a:ln>
                  <a:noFill/>
                </a:ln>
                <a:solidFill>
                  <a:prstClr val="black"/>
                </a:solidFill>
                <a:effectLst/>
                <a:uLnTx/>
                <a:uFillTx/>
                <a:latin typeface="Times New Roman"/>
                <a:ea typeface="+mn-ea"/>
                <a:cs typeface="Times New Roman"/>
              </a:rPr>
              <a:t>активаційною</a:t>
            </a:r>
            <a:r>
              <a:rPr kumimoji="0" sz="2400" b="0" i="0" u="none" strike="noStrike" kern="1200" cap="none" spc="0" normalizeH="0" baseline="0" noProof="0" dirty="0">
                <a:ln>
                  <a:noFill/>
                </a:ln>
                <a:solidFill>
                  <a:prstClr val="black"/>
                </a:solidFill>
                <a:effectLst/>
                <a:uLnTx/>
                <a:uFillTx/>
                <a:latin typeface="Times New Roman"/>
                <a:ea typeface="+mn-ea"/>
                <a:cs typeface="Times New Roman"/>
              </a:rPr>
              <a:t> й</a:t>
            </a:r>
            <a:r>
              <a:rPr kumimoji="0" sz="2400" b="0" i="0" u="none" strike="noStrike" kern="1200" cap="none" spc="5" normalizeH="0" baseline="0" noProof="0" dirty="0">
                <a:ln>
                  <a:noFill/>
                </a:ln>
                <a:solidFill>
                  <a:prstClr val="black"/>
                </a:solidFill>
                <a:effectLst/>
                <a:uLnTx/>
                <a:uFillTx/>
                <a:latin typeface="Times New Roman"/>
                <a:ea typeface="+mn-ea"/>
                <a:cs typeface="Times New Roman"/>
              </a:rPr>
              <a:t> </a:t>
            </a:r>
            <a:r>
              <a:rPr kumimoji="0" sz="2400" b="0" i="0" u="none" strike="noStrike" kern="1200" cap="none" spc="-5" normalizeH="0" baseline="0" noProof="0" dirty="0">
                <a:ln>
                  <a:noFill/>
                </a:ln>
                <a:solidFill>
                  <a:prstClr val="black"/>
                </a:solidFill>
                <a:effectLst/>
                <a:uLnTx/>
                <a:uFillTx/>
                <a:latin typeface="Times New Roman"/>
                <a:ea typeface="+mn-ea"/>
                <a:cs typeface="Times New Roman"/>
              </a:rPr>
              <a:t>може</a:t>
            </a:r>
            <a:r>
              <a:rPr kumimoji="0" sz="2400" b="0" i="0" u="none" strike="noStrike" kern="1200" cap="none" spc="0" normalizeH="0" baseline="0" noProof="0" dirty="0">
                <a:ln>
                  <a:noFill/>
                </a:ln>
                <a:solidFill>
                  <a:prstClr val="black"/>
                </a:solidFill>
                <a:effectLst/>
                <a:uLnTx/>
                <a:uFillTx/>
                <a:latin typeface="Times New Roman"/>
                <a:ea typeface="+mn-ea"/>
                <a:cs typeface="Times New Roman"/>
              </a:rPr>
              <a:t> мати</a:t>
            </a:r>
            <a:r>
              <a:rPr kumimoji="0" sz="2400" b="0" i="0" u="none" strike="noStrike" kern="1200" cap="none" spc="5" normalizeH="0" baseline="0" noProof="0" dirty="0">
                <a:ln>
                  <a:noFill/>
                </a:ln>
                <a:solidFill>
                  <a:prstClr val="black"/>
                </a:solidFill>
                <a:effectLst/>
                <a:uLnTx/>
                <a:uFillTx/>
                <a:latin typeface="Times New Roman"/>
                <a:ea typeface="+mn-ea"/>
                <a:cs typeface="Times New Roman"/>
              </a:rPr>
              <a:t> </a:t>
            </a:r>
            <a:r>
              <a:rPr kumimoji="0" sz="2400" b="0" i="0" u="none" strike="noStrike" kern="1200" cap="none" spc="-5" normalizeH="0" baseline="0" noProof="0" dirty="0">
                <a:ln>
                  <a:noFill/>
                </a:ln>
                <a:solidFill>
                  <a:prstClr val="black"/>
                </a:solidFill>
                <a:effectLst/>
                <a:uLnTx/>
                <a:uFillTx/>
                <a:latin typeface="Times New Roman"/>
                <a:ea typeface="+mn-ea"/>
                <a:cs typeface="Times New Roman"/>
              </a:rPr>
              <a:t>різний </a:t>
            </a:r>
            <a:r>
              <a:rPr kumimoji="0" sz="2400" b="0" i="0" u="none" strike="noStrike" kern="1200" cap="none" spc="-335" normalizeH="0" baseline="0" noProof="0" dirty="0">
                <a:ln>
                  <a:noFill/>
                </a:ln>
                <a:solidFill>
                  <a:prstClr val="black"/>
                </a:solidFill>
                <a:effectLst/>
                <a:uLnTx/>
                <a:uFillTx/>
                <a:latin typeface="Times New Roman"/>
                <a:ea typeface="+mn-ea"/>
                <a:cs typeface="Times New Roman"/>
              </a:rPr>
              <a:t> </a:t>
            </a:r>
            <a:r>
              <a:rPr kumimoji="0" sz="2400" b="0" i="0" u="none" strike="noStrike" kern="1200" cap="none" spc="-5" normalizeH="0" baseline="0" noProof="0" dirty="0">
                <a:ln>
                  <a:noFill/>
                </a:ln>
                <a:solidFill>
                  <a:prstClr val="black"/>
                </a:solidFill>
                <a:effectLst/>
                <a:uLnTx/>
                <a:uFillTx/>
                <a:latin typeface="Times New Roman"/>
                <a:ea typeface="+mn-ea"/>
                <a:cs typeface="Times New Roman"/>
              </a:rPr>
              <a:t>вигляд (рис. </a:t>
            </a:r>
            <a:r>
              <a:rPr kumimoji="0" sz="2400" b="0" i="0" u="none" strike="noStrike" kern="1200" cap="none" spc="0" normalizeH="0" baseline="0" noProof="0" dirty="0" smtClean="0">
                <a:ln>
                  <a:noFill/>
                </a:ln>
                <a:solidFill>
                  <a:prstClr val="black"/>
                </a:solidFill>
                <a:effectLst/>
                <a:uLnTx/>
                <a:uFillTx/>
                <a:latin typeface="Times New Roman"/>
                <a:ea typeface="+mn-ea"/>
                <a:cs typeface="Times New Roman"/>
              </a:rPr>
              <a:t>3).</a:t>
            </a:r>
            <a:endParaRPr kumimoji="0" lang="uk-UA" sz="2400" b="0" i="0" u="none" strike="noStrike" kern="1200" cap="none" spc="0" normalizeH="0" baseline="0" noProof="0" dirty="0" smtClean="0">
              <a:ln>
                <a:noFill/>
              </a:ln>
              <a:solidFill>
                <a:prstClr val="black"/>
              </a:solidFill>
              <a:effectLst/>
              <a:uLnTx/>
              <a:uFillTx/>
              <a:latin typeface="Times New Roman"/>
              <a:ea typeface="+mn-ea"/>
              <a:cs typeface="Times New Roman"/>
            </a:endParaRPr>
          </a:p>
          <a:p>
            <a:pPr marL="12700" marR="5080" lvl="0" indent="456565" algn="just" defTabSz="914400" rtl="0" eaLnBrk="1" fontAlgn="auto" latinLnBrk="0" hangingPunct="1">
              <a:lnSpc>
                <a:spcPct val="100000"/>
              </a:lnSpc>
              <a:spcBef>
                <a:spcPts val="100"/>
              </a:spcBef>
              <a:spcAft>
                <a:spcPts val="0"/>
              </a:spcAft>
              <a:buClrTx/>
              <a:buSzTx/>
              <a:buFontTx/>
              <a:buNone/>
              <a:tabLst/>
              <a:defRPr/>
            </a:pPr>
            <a:endParaRPr kumimoji="0" sz="2400" b="0" i="0" u="none" strike="noStrike" kern="1200" cap="none" spc="0" normalizeH="0" baseline="0" noProof="0" dirty="0">
              <a:ln>
                <a:noFill/>
              </a:ln>
              <a:solidFill>
                <a:prstClr val="black"/>
              </a:solidFill>
              <a:effectLst/>
              <a:uLnTx/>
              <a:uFillTx/>
              <a:latin typeface="Times New Roman"/>
              <a:ea typeface="+mn-ea"/>
              <a:cs typeface="Times New Roman"/>
            </a:endParaRPr>
          </a:p>
          <a:p>
            <a:pPr marL="12700" marR="6350" lvl="0" indent="456565" algn="just" defTabSz="914400" rtl="0" eaLnBrk="1" fontAlgn="auto" latinLnBrk="0" hangingPunct="1">
              <a:lnSpc>
                <a:spcPct val="100000"/>
              </a:lnSpc>
              <a:spcBef>
                <a:spcPts val="0"/>
              </a:spcBef>
              <a:spcAft>
                <a:spcPts val="0"/>
              </a:spcAft>
              <a:buClrTx/>
              <a:buSzTx/>
              <a:buFontTx/>
              <a:buNone/>
              <a:tabLst/>
              <a:defRPr/>
            </a:pPr>
            <a:r>
              <a:rPr kumimoji="0" sz="2400" b="0" i="0" u="none" strike="noStrike" kern="1200" cap="none" spc="0" normalizeH="0" baseline="0" noProof="0" dirty="0">
                <a:ln>
                  <a:noFill/>
                </a:ln>
                <a:solidFill>
                  <a:prstClr val="black"/>
                </a:solidFill>
                <a:effectLst/>
                <a:uLnTx/>
                <a:uFillTx/>
                <a:latin typeface="Times New Roman"/>
                <a:ea typeface="+mn-ea"/>
                <a:cs typeface="Times New Roman"/>
              </a:rPr>
              <a:t>У</a:t>
            </a:r>
            <a:r>
              <a:rPr kumimoji="0" sz="2400" b="0" i="0" u="none" strike="noStrike" kern="1200" cap="none" spc="5" normalizeH="0" baseline="0" noProof="0" dirty="0">
                <a:ln>
                  <a:noFill/>
                </a:ln>
                <a:solidFill>
                  <a:prstClr val="black"/>
                </a:solidFill>
                <a:effectLst/>
                <a:uLnTx/>
                <a:uFillTx/>
                <a:latin typeface="Times New Roman"/>
                <a:ea typeface="+mn-ea"/>
                <a:cs typeface="Times New Roman"/>
              </a:rPr>
              <a:t> </a:t>
            </a:r>
            <a:r>
              <a:rPr kumimoji="0" sz="2400" b="0" i="0" u="none" strike="noStrike" kern="1200" cap="none" spc="-5" normalizeH="0" baseline="0" noProof="0" dirty="0">
                <a:ln>
                  <a:noFill/>
                </a:ln>
                <a:solidFill>
                  <a:prstClr val="black"/>
                </a:solidFill>
                <a:effectLst/>
                <a:uLnTx/>
                <a:uFillTx/>
                <a:latin typeface="Times New Roman"/>
                <a:ea typeface="+mn-ea"/>
                <a:cs typeface="Times New Roman"/>
              </a:rPr>
              <a:t>випадку,</a:t>
            </a:r>
            <a:r>
              <a:rPr kumimoji="0" sz="2400" b="0" i="0" u="none" strike="noStrike" kern="1200" cap="none" spc="0" normalizeH="0" baseline="0" noProof="0" dirty="0">
                <a:ln>
                  <a:noFill/>
                </a:ln>
                <a:solidFill>
                  <a:prstClr val="black"/>
                </a:solidFill>
                <a:effectLst/>
                <a:uLnTx/>
                <a:uFillTx/>
                <a:latin typeface="Times New Roman"/>
                <a:ea typeface="+mn-ea"/>
                <a:cs typeface="Times New Roman"/>
              </a:rPr>
              <a:t> коли</a:t>
            </a:r>
            <a:r>
              <a:rPr kumimoji="0" sz="2400" b="0" i="0" u="none" strike="noStrike" kern="1200" cap="none" spc="5" normalizeH="0" baseline="0" noProof="0" dirty="0">
                <a:ln>
                  <a:noFill/>
                </a:ln>
                <a:solidFill>
                  <a:prstClr val="black"/>
                </a:solidFill>
                <a:effectLst/>
                <a:uLnTx/>
                <a:uFillTx/>
                <a:latin typeface="Times New Roman"/>
                <a:ea typeface="+mn-ea"/>
                <a:cs typeface="Times New Roman"/>
              </a:rPr>
              <a:t> </a:t>
            </a:r>
            <a:r>
              <a:rPr kumimoji="0" sz="2400" b="0" i="0" u="none" strike="noStrike" kern="1200" cap="none" spc="-5" normalizeH="0" baseline="0" noProof="0" dirty="0">
                <a:ln>
                  <a:noFill/>
                </a:ln>
                <a:solidFill>
                  <a:prstClr val="black"/>
                </a:solidFill>
                <a:effectLst/>
                <a:uLnTx/>
                <a:uFillTx/>
                <a:latin typeface="Times New Roman"/>
                <a:ea typeface="+mn-ea"/>
                <a:cs typeface="Times New Roman"/>
              </a:rPr>
              <a:t>функція</a:t>
            </a:r>
            <a:r>
              <a:rPr kumimoji="0" sz="2400" b="0" i="0" u="none" strike="noStrike" kern="1200" cap="none" spc="0" normalizeH="0" baseline="0" noProof="0" dirty="0">
                <a:ln>
                  <a:noFill/>
                </a:ln>
                <a:solidFill>
                  <a:prstClr val="black"/>
                </a:solidFill>
                <a:effectLst/>
                <a:uLnTx/>
                <a:uFillTx/>
                <a:latin typeface="Times New Roman"/>
                <a:ea typeface="+mn-ea"/>
                <a:cs typeface="Times New Roman"/>
              </a:rPr>
              <a:t> </a:t>
            </a:r>
            <a:r>
              <a:rPr kumimoji="0" sz="2400" b="0" i="0" u="none" strike="noStrike" kern="1200" cap="none" spc="-5" normalizeH="0" baseline="0" noProof="0" dirty="0">
                <a:ln>
                  <a:noFill/>
                </a:ln>
                <a:solidFill>
                  <a:prstClr val="black"/>
                </a:solidFill>
                <a:effectLst/>
                <a:uLnTx/>
                <a:uFillTx/>
                <a:latin typeface="Times New Roman"/>
                <a:ea typeface="+mn-ea"/>
                <a:cs typeface="Times New Roman"/>
              </a:rPr>
              <a:t>активації</a:t>
            </a:r>
            <a:r>
              <a:rPr kumimoji="0" sz="2400" b="0" i="0" u="none" strike="noStrike" kern="1200" cap="none" spc="0" normalizeH="0" baseline="0" noProof="0" dirty="0">
                <a:ln>
                  <a:noFill/>
                </a:ln>
                <a:solidFill>
                  <a:prstClr val="black"/>
                </a:solidFill>
                <a:effectLst/>
                <a:uLnTx/>
                <a:uFillTx/>
                <a:latin typeface="Times New Roman"/>
                <a:ea typeface="+mn-ea"/>
                <a:cs typeface="Times New Roman"/>
              </a:rPr>
              <a:t> </a:t>
            </a:r>
            <a:r>
              <a:rPr kumimoji="0" sz="2400" b="0" i="0" u="none" strike="noStrike" kern="1200" cap="none" spc="-5" normalizeH="0" baseline="0" noProof="0" dirty="0">
                <a:ln>
                  <a:noFill/>
                </a:ln>
                <a:solidFill>
                  <a:prstClr val="black"/>
                </a:solidFill>
                <a:effectLst/>
                <a:uLnTx/>
                <a:uFillTx/>
                <a:latin typeface="Times New Roman"/>
                <a:ea typeface="+mn-ea"/>
                <a:cs typeface="Times New Roman"/>
              </a:rPr>
              <a:t>однакова</a:t>
            </a:r>
            <a:r>
              <a:rPr kumimoji="0" sz="2400" b="0" i="0" u="none" strike="noStrike" kern="1200" cap="none" spc="0" normalizeH="0" baseline="0" noProof="0" dirty="0">
                <a:ln>
                  <a:noFill/>
                </a:ln>
                <a:solidFill>
                  <a:prstClr val="black"/>
                </a:solidFill>
                <a:effectLst/>
                <a:uLnTx/>
                <a:uFillTx/>
                <a:latin typeface="Times New Roman"/>
                <a:ea typeface="+mn-ea"/>
                <a:cs typeface="Times New Roman"/>
              </a:rPr>
              <a:t> для</a:t>
            </a:r>
            <a:r>
              <a:rPr kumimoji="0" sz="2400" b="0" i="0" u="none" strike="noStrike" kern="1200" cap="none" spc="5" normalizeH="0" baseline="0" noProof="0" dirty="0">
                <a:ln>
                  <a:noFill/>
                </a:ln>
                <a:solidFill>
                  <a:prstClr val="black"/>
                </a:solidFill>
                <a:effectLst/>
                <a:uLnTx/>
                <a:uFillTx/>
                <a:latin typeface="Times New Roman"/>
                <a:ea typeface="+mn-ea"/>
                <a:cs typeface="Times New Roman"/>
              </a:rPr>
              <a:t> </a:t>
            </a:r>
            <a:r>
              <a:rPr kumimoji="0" sz="2400" b="0" i="0" u="none" strike="noStrike" kern="1200" cap="none" spc="-5" normalizeH="0" baseline="0" noProof="0" dirty="0">
                <a:ln>
                  <a:noFill/>
                </a:ln>
                <a:solidFill>
                  <a:prstClr val="black"/>
                </a:solidFill>
                <a:effectLst/>
                <a:uLnTx/>
                <a:uFillTx/>
                <a:latin typeface="Times New Roman"/>
                <a:ea typeface="+mn-ea"/>
                <a:cs typeface="Times New Roman"/>
              </a:rPr>
              <a:t>всіх</a:t>
            </a:r>
            <a:r>
              <a:rPr kumimoji="0" sz="2400" b="0" i="0" u="none" strike="noStrike" kern="1200" cap="none" spc="340" normalizeH="0" baseline="0" noProof="0" dirty="0">
                <a:ln>
                  <a:noFill/>
                </a:ln>
                <a:solidFill>
                  <a:prstClr val="black"/>
                </a:solidFill>
                <a:effectLst/>
                <a:uLnTx/>
                <a:uFillTx/>
                <a:latin typeface="Times New Roman"/>
                <a:ea typeface="+mn-ea"/>
                <a:cs typeface="Times New Roman"/>
              </a:rPr>
              <a:t> </a:t>
            </a:r>
            <a:r>
              <a:rPr kumimoji="0" sz="2400" b="0" i="0" u="none" strike="noStrike" kern="1200" cap="none" spc="-5" normalizeH="0" baseline="0" noProof="0" dirty="0">
                <a:ln>
                  <a:noFill/>
                </a:ln>
                <a:solidFill>
                  <a:prstClr val="black"/>
                </a:solidFill>
                <a:effectLst/>
                <a:uLnTx/>
                <a:uFillTx/>
                <a:latin typeface="Times New Roman"/>
                <a:ea typeface="+mn-ea"/>
                <a:cs typeface="Times New Roman"/>
              </a:rPr>
              <a:t>нейронів</a:t>
            </a:r>
            <a:r>
              <a:rPr kumimoji="0" sz="2400" b="0" i="0" u="none" strike="noStrike" kern="1200" cap="none" spc="340" normalizeH="0" baseline="0" noProof="0" dirty="0">
                <a:ln>
                  <a:noFill/>
                </a:ln>
                <a:solidFill>
                  <a:prstClr val="black"/>
                </a:solidFill>
                <a:effectLst/>
                <a:uLnTx/>
                <a:uFillTx/>
                <a:latin typeface="Times New Roman"/>
                <a:ea typeface="+mn-ea"/>
                <a:cs typeface="Times New Roman"/>
              </a:rPr>
              <a:t> </a:t>
            </a:r>
            <a:r>
              <a:rPr kumimoji="0" sz="2400" b="0" i="0" u="none" strike="noStrike" kern="1200" cap="none" spc="0" normalizeH="0" baseline="0" noProof="0" dirty="0">
                <a:ln>
                  <a:noFill/>
                </a:ln>
                <a:solidFill>
                  <a:prstClr val="black"/>
                </a:solidFill>
                <a:effectLst/>
                <a:uLnTx/>
                <a:uFillTx/>
                <a:latin typeface="Times New Roman"/>
                <a:ea typeface="+mn-ea"/>
                <a:cs typeface="Times New Roman"/>
              </a:rPr>
              <a:t>у </a:t>
            </a:r>
            <a:r>
              <a:rPr kumimoji="0" sz="2400" b="0" i="0" u="none" strike="noStrike" kern="1200" cap="none" spc="5" normalizeH="0" baseline="0" noProof="0" dirty="0">
                <a:ln>
                  <a:noFill/>
                </a:ln>
                <a:solidFill>
                  <a:prstClr val="black"/>
                </a:solidFill>
                <a:effectLst/>
                <a:uLnTx/>
                <a:uFillTx/>
                <a:latin typeface="Times New Roman"/>
                <a:ea typeface="+mn-ea"/>
                <a:cs typeface="Times New Roman"/>
              </a:rPr>
              <a:t> </a:t>
            </a:r>
            <a:r>
              <a:rPr kumimoji="0" sz="2400" b="0" i="0" u="none" strike="noStrike" kern="1200" cap="none" spc="0" normalizeH="0" baseline="0" noProof="0" dirty="0">
                <a:ln>
                  <a:noFill/>
                </a:ln>
                <a:solidFill>
                  <a:prstClr val="black"/>
                </a:solidFill>
                <a:effectLst/>
                <a:uLnTx/>
                <a:uFillTx/>
                <a:latin typeface="Times New Roman"/>
                <a:ea typeface="+mn-ea"/>
                <a:cs typeface="Times New Roman"/>
              </a:rPr>
              <a:t>мережі, </a:t>
            </a:r>
            <a:r>
              <a:rPr kumimoji="0" sz="2400" b="0" i="0" u="none" strike="noStrike" kern="1200" cap="none" spc="-5" normalizeH="0" baseline="0" noProof="0" dirty="0">
                <a:ln>
                  <a:noFill/>
                </a:ln>
                <a:solidFill>
                  <a:prstClr val="black"/>
                </a:solidFill>
                <a:effectLst/>
                <a:uLnTx/>
                <a:uFillTx/>
                <a:latin typeface="Times New Roman"/>
                <a:ea typeface="+mn-ea"/>
                <a:cs typeface="Times New Roman"/>
              </a:rPr>
              <a:t>мережу </a:t>
            </a:r>
            <a:r>
              <a:rPr kumimoji="0" sz="2400" b="0" i="0" u="none" strike="noStrike" kern="1200" cap="none" spc="0" normalizeH="0" baseline="0" noProof="0" dirty="0">
                <a:ln>
                  <a:noFill/>
                </a:ln>
                <a:solidFill>
                  <a:prstClr val="black"/>
                </a:solidFill>
                <a:effectLst/>
                <a:uLnTx/>
                <a:uFillTx/>
                <a:latin typeface="Times New Roman"/>
                <a:ea typeface="+mn-ea"/>
                <a:cs typeface="Times New Roman"/>
              </a:rPr>
              <a:t>називають </a:t>
            </a:r>
            <a:r>
              <a:rPr kumimoji="0" sz="2400" b="0" i="0" u="none" strike="noStrike" kern="1200" cap="none" spc="-5" normalizeH="0" baseline="0" noProof="0" dirty="0">
                <a:ln>
                  <a:noFill/>
                </a:ln>
                <a:solidFill>
                  <a:prstClr val="black"/>
                </a:solidFill>
                <a:effectLst/>
                <a:uLnTx/>
                <a:uFillTx/>
                <a:latin typeface="Times New Roman"/>
                <a:ea typeface="+mn-ea"/>
                <a:cs typeface="Times New Roman"/>
              </a:rPr>
              <a:t>однорідною (гомогенною). Якщо </a:t>
            </a:r>
            <a:r>
              <a:rPr kumimoji="0" sz="2400" b="0" i="0" u="none" strike="noStrike" kern="1200" cap="none" spc="0" normalizeH="0" baseline="0" noProof="0" dirty="0">
                <a:ln>
                  <a:noFill/>
                </a:ln>
                <a:solidFill>
                  <a:prstClr val="black"/>
                </a:solidFill>
                <a:effectLst/>
                <a:uLnTx/>
                <a:uFillTx/>
                <a:latin typeface="Times New Roman"/>
                <a:ea typeface="+mn-ea"/>
                <a:cs typeface="Times New Roman"/>
              </a:rPr>
              <a:t>ж </a:t>
            </a:r>
            <a:r>
              <a:rPr kumimoji="0" sz="2400" b="0" i="0" u="none" strike="noStrike" kern="1200" cap="none" spc="-5" normalizeH="0" baseline="0" noProof="0" dirty="0">
                <a:ln>
                  <a:noFill/>
                </a:ln>
                <a:solidFill>
                  <a:prstClr val="black"/>
                </a:solidFill>
                <a:effectLst/>
                <a:uLnTx/>
                <a:uFillTx/>
                <a:latin typeface="Times New Roman"/>
                <a:ea typeface="+mn-ea"/>
                <a:cs typeface="Times New Roman"/>
              </a:rPr>
              <a:t>активаційна </a:t>
            </a:r>
            <a:r>
              <a:rPr kumimoji="0" sz="2400" b="0" i="0" u="none" strike="noStrike" kern="1200" cap="none" spc="0" normalizeH="0" baseline="0" noProof="0" dirty="0">
                <a:ln>
                  <a:noFill/>
                </a:ln>
                <a:solidFill>
                  <a:prstClr val="black"/>
                </a:solidFill>
                <a:effectLst/>
                <a:uLnTx/>
                <a:uFillTx/>
                <a:latin typeface="Times New Roman"/>
                <a:ea typeface="+mn-ea"/>
                <a:cs typeface="Times New Roman"/>
              </a:rPr>
              <a:t> </a:t>
            </a:r>
            <a:r>
              <a:rPr kumimoji="0" sz="2400" b="0" i="0" u="none" strike="noStrike" kern="1200" cap="none" spc="-5" normalizeH="0" baseline="0" noProof="0" dirty="0">
                <a:ln>
                  <a:noFill/>
                </a:ln>
                <a:solidFill>
                  <a:prstClr val="black"/>
                </a:solidFill>
                <a:effectLst/>
                <a:uLnTx/>
                <a:uFillTx/>
                <a:latin typeface="Times New Roman"/>
                <a:ea typeface="+mn-ea"/>
                <a:cs typeface="Times New Roman"/>
              </a:rPr>
              <a:t>функція</a:t>
            </a:r>
            <a:r>
              <a:rPr kumimoji="0" sz="2400" b="0" i="0" u="none" strike="noStrike" kern="1200" cap="none" spc="265" normalizeH="0" baseline="0" noProof="0" dirty="0">
                <a:ln>
                  <a:noFill/>
                </a:ln>
                <a:solidFill>
                  <a:prstClr val="black"/>
                </a:solidFill>
                <a:effectLst/>
                <a:uLnTx/>
                <a:uFillTx/>
                <a:latin typeface="Times New Roman"/>
                <a:ea typeface="+mn-ea"/>
                <a:cs typeface="Times New Roman"/>
              </a:rPr>
              <a:t> </a:t>
            </a:r>
            <a:r>
              <a:rPr kumimoji="0" sz="2400" b="0" i="0" u="none" strike="noStrike" kern="1200" cap="none" spc="-5" normalizeH="0" baseline="0" noProof="0" dirty="0">
                <a:ln>
                  <a:noFill/>
                </a:ln>
                <a:solidFill>
                  <a:prstClr val="black"/>
                </a:solidFill>
                <a:effectLst/>
                <a:uLnTx/>
                <a:uFillTx/>
                <a:latin typeface="Times New Roman"/>
                <a:ea typeface="+mn-ea"/>
                <a:cs typeface="Times New Roman"/>
              </a:rPr>
              <a:t>залежить</a:t>
            </a:r>
            <a:r>
              <a:rPr kumimoji="0" sz="2400" b="0" i="0" u="none" strike="noStrike" kern="1200" cap="none" spc="260" normalizeH="0" baseline="0" noProof="0" dirty="0">
                <a:ln>
                  <a:noFill/>
                </a:ln>
                <a:solidFill>
                  <a:prstClr val="black"/>
                </a:solidFill>
                <a:effectLst/>
                <a:uLnTx/>
                <a:uFillTx/>
                <a:latin typeface="Times New Roman"/>
                <a:ea typeface="+mn-ea"/>
                <a:cs typeface="Times New Roman"/>
              </a:rPr>
              <a:t> </a:t>
            </a:r>
            <a:r>
              <a:rPr kumimoji="0" sz="2400" b="0" i="0" u="none" strike="noStrike" kern="1200" cap="none" spc="-5" normalizeH="0" baseline="0" noProof="0" dirty="0">
                <a:ln>
                  <a:noFill/>
                </a:ln>
                <a:solidFill>
                  <a:prstClr val="black"/>
                </a:solidFill>
                <a:effectLst/>
                <a:uLnTx/>
                <a:uFillTx/>
                <a:latin typeface="Times New Roman"/>
                <a:ea typeface="+mn-ea"/>
                <a:cs typeface="Times New Roman"/>
              </a:rPr>
              <a:t>від</a:t>
            </a:r>
            <a:r>
              <a:rPr kumimoji="0" sz="2400" b="0" i="0" u="none" strike="noStrike" kern="1200" cap="none" spc="270" normalizeH="0" baseline="0" noProof="0" dirty="0">
                <a:ln>
                  <a:noFill/>
                </a:ln>
                <a:solidFill>
                  <a:prstClr val="black"/>
                </a:solidFill>
                <a:effectLst/>
                <a:uLnTx/>
                <a:uFillTx/>
                <a:latin typeface="Times New Roman"/>
                <a:ea typeface="+mn-ea"/>
                <a:cs typeface="Times New Roman"/>
              </a:rPr>
              <a:t> </a:t>
            </a:r>
            <a:r>
              <a:rPr kumimoji="0" sz="2400" b="0" i="0" u="none" strike="noStrike" kern="1200" cap="none" spc="-5" normalizeH="0" baseline="0" noProof="0" dirty="0">
                <a:ln>
                  <a:noFill/>
                </a:ln>
                <a:solidFill>
                  <a:prstClr val="black"/>
                </a:solidFill>
                <a:effectLst/>
                <a:uLnTx/>
                <a:uFillTx/>
                <a:latin typeface="Times New Roman"/>
                <a:ea typeface="+mn-ea"/>
                <a:cs typeface="Times New Roman"/>
              </a:rPr>
              <a:t>одного</a:t>
            </a:r>
            <a:r>
              <a:rPr kumimoji="0" sz="2400" b="0" i="0" u="none" strike="noStrike" kern="1200" cap="none" spc="280" normalizeH="0" baseline="0" noProof="0" dirty="0">
                <a:ln>
                  <a:noFill/>
                </a:ln>
                <a:solidFill>
                  <a:prstClr val="black"/>
                </a:solidFill>
                <a:effectLst/>
                <a:uLnTx/>
                <a:uFillTx/>
                <a:latin typeface="Times New Roman"/>
                <a:ea typeface="+mn-ea"/>
                <a:cs typeface="Times New Roman"/>
              </a:rPr>
              <a:t> </a:t>
            </a:r>
            <a:r>
              <a:rPr kumimoji="0" sz="2400" b="0" i="0" u="none" strike="noStrike" kern="1200" cap="none" spc="-5" normalizeH="0" baseline="0" noProof="0" dirty="0">
                <a:ln>
                  <a:noFill/>
                </a:ln>
                <a:solidFill>
                  <a:prstClr val="black"/>
                </a:solidFill>
                <a:effectLst/>
                <a:uLnTx/>
                <a:uFillTx/>
                <a:latin typeface="Times New Roman"/>
                <a:ea typeface="+mn-ea"/>
                <a:cs typeface="Times New Roman"/>
              </a:rPr>
              <a:t>або</a:t>
            </a:r>
            <a:r>
              <a:rPr kumimoji="0" sz="2400" b="0" i="0" u="none" strike="noStrike" kern="1200" cap="none" spc="270" normalizeH="0" baseline="0" noProof="0" dirty="0">
                <a:ln>
                  <a:noFill/>
                </a:ln>
                <a:solidFill>
                  <a:prstClr val="black"/>
                </a:solidFill>
                <a:effectLst/>
                <a:uLnTx/>
                <a:uFillTx/>
                <a:latin typeface="Times New Roman"/>
                <a:ea typeface="+mn-ea"/>
                <a:cs typeface="Times New Roman"/>
              </a:rPr>
              <a:t> </a:t>
            </a:r>
            <a:r>
              <a:rPr kumimoji="0" sz="2400" b="0" i="0" u="none" strike="noStrike" kern="1200" cap="none" spc="-5" normalizeH="0" baseline="0" noProof="0" dirty="0">
                <a:ln>
                  <a:noFill/>
                </a:ln>
                <a:solidFill>
                  <a:prstClr val="black"/>
                </a:solidFill>
                <a:effectLst/>
                <a:uLnTx/>
                <a:uFillTx/>
                <a:latin typeface="Times New Roman"/>
                <a:ea typeface="+mn-ea"/>
                <a:cs typeface="Times New Roman"/>
              </a:rPr>
              <a:t>декількох</a:t>
            </a:r>
            <a:r>
              <a:rPr kumimoji="0" sz="2400" b="0" i="0" u="none" strike="noStrike" kern="1200" cap="none" spc="270" normalizeH="0" baseline="0" noProof="0" dirty="0">
                <a:ln>
                  <a:noFill/>
                </a:ln>
                <a:solidFill>
                  <a:prstClr val="black"/>
                </a:solidFill>
                <a:effectLst/>
                <a:uLnTx/>
                <a:uFillTx/>
                <a:latin typeface="Times New Roman"/>
                <a:ea typeface="+mn-ea"/>
                <a:cs typeface="Times New Roman"/>
              </a:rPr>
              <a:t> </a:t>
            </a:r>
            <a:r>
              <a:rPr kumimoji="0" sz="2400" b="0" i="0" u="none" strike="noStrike" kern="1200" cap="none" spc="-5" normalizeH="0" baseline="0" noProof="0" dirty="0">
                <a:ln>
                  <a:noFill/>
                </a:ln>
                <a:solidFill>
                  <a:prstClr val="black"/>
                </a:solidFill>
                <a:effectLst/>
                <a:uLnTx/>
                <a:uFillTx/>
                <a:latin typeface="Times New Roman"/>
                <a:ea typeface="+mn-ea"/>
                <a:cs typeface="Times New Roman"/>
              </a:rPr>
              <a:t>параметрів,</a:t>
            </a:r>
            <a:r>
              <a:rPr kumimoji="0" sz="2400" b="0" i="0" u="none" strike="noStrike" kern="1200" cap="none" spc="270" normalizeH="0" baseline="0" noProof="0" dirty="0">
                <a:ln>
                  <a:noFill/>
                </a:ln>
                <a:solidFill>
                  <a:prstClr val="black"/>
                </a:solidFill>
                <a:effectLst/>
                <a:uLnTx/>
                <a:uFillTx/>
                <a:latin typeface="Times New Roman"/>
                <a:ea typeface="+mn-ea"/>
                <a:cs typeface="Times New Roman"/>
              </a:rPr>
              <a:t> </a:t>
            </a:r>
            <a:r>
              <a:rPr kumimoji="0" sz="2400" b="0" i="0" u="none" strike="noStrike" kern="1200" cap="none" spc="-5" normalizeH="0" baseline="0" noProof="0" dirty="0" err="1">
                <a:ln>
                  <a:noFill/>
                </a:ln>
                <a:solidFill>
                  <a:prstClr val="black"/>
                </a:solidFill>
                <a:effectLst/>
                <a:uLnTx/>
                <a:uFillTx/>
                <a:latin typeface="Times New Roman"/>
                <a:ea typeface="+mn-ea"/>
                <a:cs typeface="Times New Roman"/>
              </a:rPr>
              <a:t>значення</a:t>
            </a:r>
            <a:r>
              <a:rPr kumimoji="0" sz="2400" b="0" i="0" u="none" strike="noStrike" kern="1200" cap="none" spc="280" normalizeH="0" baseline="0" noProof="0" dirty="0">
                <a:ln>
                  <a:noFill/>
                </a:ln>
                <a:solidFill>
                  <a:prstClr val="black"/>
                </a:solidFill>
                <a:effectLst/>
                <a:uLnTx/>
                <a:uFillTx/>
                <a:latin typeface="Times New Roman"/>
                <a:ea typeface="+mn-ea"/>
                <a:cs typeface="Times New Roman"/>
              </a:rPr>
              <a:t> </a:t>
            </a:r>
            <a:r>
              <a:rPr kumimoji="0" sz="2400" b="0" i="0" u="none" strike="noStrike" kern="1200" cap="none" spc="-10" normalizeH="0" baseline="0" noProof="0" dirty="0" err="1" smtClean="0">
                <a:ln>
                  <a:noFill/>
                </a:ln>
                <a:solidFill>
                  <a:prstClr val="black"/>
                </a:solidFill>
                <a:effectLst/>
                <a:uLnTx/>
                <a:uFillTx/>
                <a:latin typeface="Times New Roman"/>
                <a:ea typeface="+mn-ea"/>
                <a:cs typeface="Times New Roman"/>
              </a:rPr>
              <a:t>яких</a:t>
            </a:r>
            <a:r>
              <a:rPr kumimoji="0" lang="uk-UA" sz="2400" b="0" i="0" u="none" strike="noStrike" kern="1200" cap="none" spc="-10" normalizeH="0" baseline="0" noProof="0" dirty="0" smtClean="0">
                <a:ln>
                  <a:noFill/>
                </a:ln>
                <a:solidFill>
                  <a:prstClr val="black"/>
                </a:solidFill>
                <a:effectLst/>
                <a:uLnTx/>
                <a:uFillTx/>
                <a:latin typeface="Times New Roman"/>
                <a:ea typeface="+mn-ea"/>
                <a:cs typeface="Times New Roman"/>
              </a:rPr>
              <a:t> </a:t>
            </a:r>
            <a:r>
              <a:rPr kumimoji="0" sz="2400" b="0" i="0" u="none" strike="noStrike" kern="1200" cap="none" spc="0" normalizeH="0" baseline="0" noProof="0" dirty="0" err="1" smtClean="0">
                <a:ln>
                  <a:noFill/>
                </a:ln>
                <a:solidFill>
                  <a:prstClr val="black"/>
                </a:solidFill>
                <a:effectLst/>
                <a:uLnTx/>
                <a:uFillTx/>
                <a:latin typeface="Times New Roman"/>
                <a:ea typeface="+mn-ea"/>
                <a:cs typeface="Times New Roman"/>
              </a:rPr>
              <a:t>змінюються</a:t>
            </a:r>
            <a:r>
              <a:rPr kumimoji="0" sz="2400" b="0" i="0" u="none" strike="noStrike" kern="1200" cap="none" spc="5" normalizeH="0" baseline="0" noProof="0" dirty="0" smtClean="0">
                <a:ln>
                  <a:noFill/>
                </a:ln>
                <a:solidFill>
                  <a:prstClr val="black"/>
                </a:solidFill>
                <a:effectLst/>
                <a:uLnTx/>
                <a:uFillTx/>
                <a:latin typeface="Times New Roman"/>
                <a:ea typeface="+mn-ea"/>
                <a:cs typeface="Times New Roman"/>
              </a:rPr>
              <a:t> </a:t>
            </a:r>
            <a:r>
              <a:rPr kumimoji="0" sz="2400" b="0" i="0" u="none" strike="noStrike" kern="1200" cap="none" spc="-5" normalizeH="0" baseline="0" noProof="0" dirty="0">
                <a:ln>
                  <a:noFill/>
                </a:ln>
                <a:solidFill>
                  <a:prstClr val="black"/>
                </a:solidFill>
                <a:effectLst/>
                <a:uLnTx/>
                <a:uFillTx/>
                <a:latin typeface="Times New Roman"/>
                <a:ea typeface="+mn-ea"/>
                <a:cs typeface="Times New Roman"/>
              </a:rPr>
              <a:t>від</a:t>
            </a:r>
            <a:r>
              <a:rPr kumimoji="0" sz="2400" b="0" i="0" u="none" strike="noStrike" kern="1200" cap="none" spc="0" normalizeH="0" baseline="0" noProof="0" dirty="0">
                <a:ln>
                  <a:noFill/>
                </a:ln>
                <a:solidFill>
                  <a:prstClr val="black"/>
                </a:solidFill>
                <a:effectLst/>
                <a:uLnTx/>
                <a:uFillTx/>
                <a:latin typeface="Times New Roman"/>
                <a:ea typeface="+mn-ea"/>
                <a:cs typeface="Times New Roman"/>
              </a:rPr>
              <a:t> </a:t>
            </a:r>
            <a:r>
              <a:rPr kumimoji="0" sz="2400" b="0" i="0" u="none" strike="noStrike" kern="1200" cap="none" spc="-5" normalizeH="0" baseline="0" noProof="0" dirty="0">
                <a:ln>
                  <a:noFill/>
                </a:ln>
                <a:solidFill>
                  <a:prstClr val="black"/>
                </a:solidFill>
                <a:effectLst/>
                <a:uLnTx/>
                <a:uFillTx/>
                <a:latin typeface="Times New Roman"/>
                <a:ea typeface="+mn-ea"/>
                <a:cs typeface="Times New Roman"/>
              </a:rPr>
              <a:t>нейрона</a:t>
            </a:r>
            <a:r>
              <a:rPr kumimoji="0" sz="2400" b="0" i="0" u="none" strike="noStrike" kern="1200" cap="none" spc="0" normalizeH="0" baseline="0" noProof="0" dirty="0">
                <a:ln>
                  <a:noFill/>
                </a:ln>
                <a:solidFill>
                  <a:prstClr val="black"/>
                </a:solidFill>
                <a:effectLst/>
                <a:uLnTx/>
                <a:uFillTx/>
                <a:latin typeface="Times New Roman"/>
                <a:ea typeface="+mn-ea"/>
                <a:cs typeface="Times New Roman"/>
              </a:rPr>
              <a:t> </a:t>
            </a:r>
            <a:r>
              <a:rPr kumimoji="0" sz="2400" b="0" i="0" u="none" strike="noStrike" kern="1200" cap="none" spc="-5" normalizeH="0" baseline="0" noProof="0" dirty="0">
                <a:ln>
                  <a:noFill/>
                </a:ln>
                <a:solidFill>
                  <a:prstClr val="black"/>
                </a:solidFill>
                <a:effectLst/>
                <a:uLnTx/>
                <a:uFillTx/>
                <a:latin typeface="Times New Roman"/>
                <a:ea typeface="+mn-ea"/>
                <a:cs typeface="Times New Roman"/>
              </a:rPr>
              <a:t>до</a:t>
            </a:r>
            <a:r>
              <a:rPr kumimoji="0" sz="2400" b="0" i="0" u="none" strike="noStrike" kern="1200" cap="none" spc="0" normalizeH="0" baseline="0" noProof="0" dirty="0">
                <a:ln>
                  <a:noFill/>
                </a:ln>
                <a:solidFill>
                  <a:prstClr val="black"/>
                </a:solidFill>
                <a:effectLst/>
                <a:uLnTx/>
                <a:uFillTx/>
                <a:latin typeface="Times New Roman"/>
                <a:ea typeface="+mn-ea"/>
                <a:cs typeface="Times New Roman"/>
              </a:rPr>
              <a:t> </a:t>
            </a:r>
            <a:r>
              <a:rPr kumimoji="0" sz="2400" b="0" i="0" u="none" strike="noStrike" kern="1200" cap="none" spc="-5" normalizeH="0" baseline="0" noProof="0" dirty="0">
                <a:ln>
                  <a:noFill/>
                </a:ln>
                <a:solidFill>
                  <a:prstClr val="black"/>
                </a:solidFill>
                <a:effectLst/>
                <a:uLnTx/>
                <a:uFillTx/>
                <a:latin typeface="Times New Roman"/>
                <a:ea typeface="+mn-ea"/>
                <a:cs typeface="Times New Roman"/>
              </a:rPr>
              <a:t>нейрона,</a:t>
            </a:r>
            <a:r>
              <a:rPr kumimoji="0" sz="2400" b="0" i="0" u="none" strike="noStrike" kern="1200" cap="none" spc="0" normalizeH="0" baseline="0" noProof="0" dirty="0">
                <a:ln>
                  <a:noFill/>
                </a:ln>
                <a:solidFill>
                  <a:prstClr val="black"/>
                </a:solidFill>
                <a:effectLst/>
                <a:uLnTx/>
                <a:uFillTx/>
                <a:latin typeface="Times New Roman"/>
                <a:ea typeface="+mn-ea"/>
                <a:cs typeface="Times New Roman"/>
              </a:rPr>
              <a:t> то</a:t>
            </a:r>
            <a:r>
              <a:rPr kumimoji="0" sz="2400" b="0" i="0" u="none" strike="noStrike" kern="1200" cap="none" spc="5" normalizeH="0" baseline="0" noProof="0" dirty="0">
                <a:ln>
                  <a:noFill/>
                </a:ln>
                <a:solidFill>
                  <a:prstClr val="black"/>
                </a:solidFill>
                <a:effectLst/>
                <a:uLnTx/>
                <a:uFillTx/>
                <a:latin typeface="Times New Roman"/>
                <a:ea typeface="+mn-ea"/>
                <a:cs typeface="Times New Roman"/>
              </a:rPr>
              <a:t> </a:t>
            </a:r>
            <a:r>
              <a:rPr kumimoji="0" sz="2400" b="0" i="0" u="none" strike="noStrike" kern="1200" cap="none" spc="-5" normalizeH="0" baseline="0" noProof="0" dirty="0">
                <a:ln>
                  <a:noFill/>
                </a:ln>
                <a:solidFill>
                  <a:prstClr val="black"/>
                </a:solidFill>
                <a:effectLst/>
                <a:uLnTx/>
                <a:uFillTx/>
                <a:latin typeface="Times New Roman"/>
                <a:ea typeface="+mn-ea"/>
                <a:cs typeface="Times New Roman"/>
              </a:rPr>
              <a:t>мережу</a:t>
            </a:r>
            <a:r>
              <a:rPr kumimoji="0" sz="2400" b="0" i="0" u="none" strike="noStrike" kern="1200" cap="none" spc="0" normalizeH="0" baseline="0" noProof="0" dirty="0">
                <a:ln>
                  <a:noFill/>
                </a:ln>
                <a:solidFill>
                  <a:prstClr val="black"/>
                </a:solidFill>
                <a:effectLst/>
                <a:uLnTx/>
                <a:uFillTx/>
                <a:latin typeface="Times New Roman"/>
                <a:ea typeface="+mn-ea"/>
                <a:cs typeface="Times New Roman"/>
              </a:rPr>
              <a:t> називають</a:t>
            </a:r>
            <a:r>
              <a:rPr kumimoji="0" sz="2400" b="0" i="0" u="none" strike="noStrike" kern="1200" cap="none" spc="5" normalizeH="0" baseline="0" noProof="0" dirty="0">
                <a:ln>
                  <a:noFill/>
                </a:ln>
                <a:solidFill>
                  <a:prstClr val="black"/>
                </a:solidFill>
                <a:effectLst/>
                <a:uLnTx/>
                <a:uFillTx/>
                <a:latin typeface="Times New Roman"/>
                <a:ea typeface="+mn-ea"/>
                <a:cs typeface="Times New Roman"/>
              </a:rPr>
              <a:t> </a:t>
            </a:r>
            <a:r>
              <a:rPr kumimoji="0" sz="2400" b="0" i="0" u="none" strike="noStrike" kern="1200" cap="none" spc="-5" normalizeH="0" baseline="0" noProof="0" dirty="0">
                <a:ln>
                  <a:noFill/>
                </a:ln>
                <a:solidFill>
                  <a:prstClr val="black"/>
                </a:solidFill>
                <a:effectLst/>
                <a:uLnTx/>
                <a:uFillTx/>
                <a:latin typeface="Times New Roman"/>
                <a:ea typeface="+mn-ea"/>
                <a:cs typeface="Times New Roman"/>
              </a:rPr>
              <a:t>неоднорідною </a:t>
            </a:r>
            <a:r>
              <a:rPr kumimoji="0" sz="2400" b="0" i="0" u="none" strike="noStrike" kern="1200" cap="none" spc="-335" normalizeH="0" baseline="0" noProof="0" dirty="0">
                <a:ln>
                  <a:noFill/>
                </a:ln>
                <a:solidFill>
                  <a:prstClr val="black"/>
                </a:solidFill>
                <a:effectLst/>
                <a:uLnTx/>
                <a:uFillTx/>
                <a:latin typeface="Times New Roman"/>
                <a:ea typeface="+mn-ea"/>
                <a:cs typeface="Times New Roman"/>
              </a:rPr>
              <a:t> </a:t>
            </a:r>
            <a:r>
              <a:rPr kumimoji="0" sz="2400" b="0" i="0" u="none" strike="noStrike" kern="1200" cap="none" spc="-5" normalizeH="0" baseline="0" noProof="0" dirty="0">
                <a:ln>
                  <a:noFill/>
                </a:ln>
                <a:solidFill>
                  <a:prstClr val="black"/>
                </a:solidFill>
                <a:effectLst/>
                <a:uLnTx/>
                <a:uFillTx/>
                <a:latin typeface="Times New Roman"/>
                <a:ea typeface="+mn-ea"/>
                <a:cs typeface="Times New Roman"/>
              </a:rPr>
              <a:t>(</a:t>
            </a:r>
            <a:r>
              <a:rPr kumimoji="0" sz="2400" b="0" i="0" u="none" strike="noStrike" kern="1200" cap="none" spc="-5" normalizeH="0" baseline="0" noProof="0" dirty="0" err="1">
                <a:ln>
                  <a:noFill/>
                </a:ln>
                <a:solidFill>
                  <a:prstClr val="black"/>
                </a:solidFill>
                <a:effectLst/>
                <a:uLnTx/>
                <a:uFillTx/>
                <a:latin typeface="Times New Roman"/>
                <a:ea typeface="+mn-ea"/>
                <a:cs typeface="Times New Roman"/>
              </a:rPr>
              <a:t>гетерогенною</a:t>
            </a:r>
            <a:r>
              <a:rPr kumimoji="0" sz="2400" b="0" i="0" u="none" strike="noStrike" kern="1200" cap="none" spc="-5" normalizeH="0" baseline="0" noProof="0" dirty="0" smtClean="0">
                <a:ln>
                  <a:noFill/>
                </a:ln>
                <a:solidFill>
                  <a:prstClr val="black"/>
                </a:solidFill>
                <a:effectLst/>
                <a:uLnTx/>
                <a:uFillTx/>
                <a:latin typeface="Times New Roman"/>
                <a:ea typeface="+mn-ea"/>
                <a:cs typeface="Times New Roman"/>
              </a:rPr>
              <a:t>).</a:t>
            </a:r>
            <a:endParaRPr kumimoji="0" sz="2400" b="0" i="0" u="none" strike="noStrike" kern="1200" cap="none" spc="0" normalizeH="0" baseline="0" noProof="0" dirty="0">
              <a:ln>
                <a:noFill/>
              </a:ln>
              <a:solidFill>
                <a:prstClr val="black"/>
              </a:solidFill>
              <a:effectLst/>
              <a:uLnTx/>
              <a:uFillTx/>
              <a:latin typeface="Arial"/>
              <a:ea typeface="+mn-ea"/>
              <a:cs typeface="Arial"/>
            </a:endParaRPr>
          </a:p>
        </p:txBody>
      </p:sp>
    </p:spTree>
    <p:extLst>
      <p:ext uri="{BB962C8B-B14F-4D97-AF65-F5344CB8AC3E}">
        <p14:creationId xmlns:p14="http://schemas.microsoft.com/office/powerpoint/2010/main" val="3247464528"/>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1" lang="en-US" sz="2400" b="0" i="0" u="none" strike="noStrike" kern="1200" cap="none" spc="0" normalizeH="0" baseline="0" noProof="0">
              <a:ln>
                <a:noFill/>
              </a:ln>
              <a:solidFill>
                <a:prstClr val="black"/>
              </a:solidFill>
              <a:effectLst/>
              <a:uLnTx/>
              <a:uFillTx/>
              <a:latin typeface="Times New Roman" pitchFamily="18" charset="0"/>
              <a:ea typeface="+mn-ea"/>
              <a:cs typeface="+mn-cs"/>
            </a:endParaRPr>
          </a:p>
        </p:txBody>
      </p:sp>
      <p:sp>
        <p:nvSpPr>
          <p:cNvPr id="5" name="Прямоугольник 4"/>
          <p:cNvSpPr/>
          <p:nvPr/>
        </p:nvSpPr>
        <p:spPr>
          <a:xfrm>
            <a:off x="2935030" y="19490"/>
            <a:ext cx="3233834" cy="307777"/>
          </a:xfrm>
          <a:prstGeom prst="rect">
            <a:avLst/>
          </a:prstGeom>
        </p:spPr>
        <p:txBody>
          <a:bodyPr wrap="none">
            <a:spAutoFit/>
          </a:bodyPr>
          <a:lstStyle/>
          <a:p>
            <a:pPr marL="134620" marR="237490" lvl="0" indent="0" algn="ctr" defTabSz="914400" rtl="0" eaLnBrk="1" fontAlgn="base" latinLnBrk="0" hangingPunct="1">
              <a:lnSpc>
                <a:spcPct val="100000"/>
              </a:lnSpc>
              <a:spcBef>
                <a:spcPct val="0"/>
              </a:spcBef>
              <a:spcAft>
                <a:spcPts val="0"/>
              </a:spcAft>
              <a:buClrTx/>
              <a:buSzTx/>
              <a:buFontTx/>
              <a:buNone/>
              <a:tabLst/>
              <a:defRPr/>
            </a:pPr>
            <a:r>
              <a:rPr kumimoji="1" lang="uk-UA" sz="1400" b="1" i="0" u="none" strike="noStrike" kern="1200" cap="none" spc="0" normalizeH="0" baseline="0" noProof="0" dirty="0" smtClean="0">
                <a:ln>
                  <a:noFill/>
                </a:ln>
                <a:solidFill>
                  <a:srgbClr val="C00000"/>
                </a:solidFill>
                <a:effectLst/>
                <a:uLnTx/>
                <a:uFillTx/>
                <a:latin typeface="Times New Roman" pitchFamily="18" charset="0"/>
                <a:ea typeface="Times New Roman" panose="02020603050405020304" pitchFamily="18" charset="0"/>
                <a:cs typeface="+mn-cs"/>
              </a:rPr>
              <a:t>4. Математична модель нейрона </a:t>
            </a:r>
            <a:endParaRPr kumimoji="1" lang="uk-UA" sz="1400" b="0" i="0" u="none" strike="noStrike" kern="1200" cap="none" spc="0" normalizeH="0" baseline="0" noProof="0" dirty="0">
              <a:ln>
                <a:noFill/>
              </a:ln>
              <a:solidFill>
                <a:prstClr val="black"/>
              </a:solidFill>
              <a:effectLst/>
              <a:uLnTx/>
              <a:uFillTx/>
              <a:latin typeface="Times New Roman" pitchFamily="18" charset="0"/>
              <a:ea typeface="Times New Roman" panose="02020603050405020304" pitchFamily="18" charset="0"/>
              <a:cs typeface="+mn-cs"/>
            </a:endParaRPr>
          </a:p>
        </p:txBody>
      </p:sp>
      <p:sp>
        <p:nvSpPr>
          <p:cNvPr id="4" name="Прямоугольник 3"/>
          <p:cNvSpPr/>
          <p:nvPr/>
        </p:nvSpPr>
        <p:spPr>
          <a:xfrm>
            <a:off x="152400" y="378841"/>
            <a:ext cx="8839200" cy="236603"/>
          </a:xfrm>
          <a:prstGeom prst="rect">
            <a:avLst/>
          </a:prstGeom>
        </p:spPr>
        <p:txBody>
          <a:bodyPr wrap="square">
            <a:spAutoFit/>
          </a:bodyPr>
          <a:lstStyle/>
          <a:p>
            <a:pPr marL="2962910" marR="0" lvl="0" indent="0" algn="ctr" defTabSz="914400" rtl="0" eaLnBrk="1" fontAlgn="base" latinLnBrk="0" hangingPunct="1">
              <a:lnSpc>
                <a:spcPts val="980"/>
              </a:lnSpc>
              <a:spcBef>
                <a:spcPts val="475"/>
              </a:spcBef>
              <a:spcAft>
                <a:spcPts val="0"/>
              </a:spcAft>
              <a:buClrTx/>
              <a:buSzTx/>
              <a:buFontTx/>
              <a:buNone/>
              <a:tabLst/>
              <a:defRPr/>
            </a:pPr>
            <a:r>
              <a:rPr kumimoji="1" lang="uk-UA" sz="1600" b="0" i="1" u="none" strike="noStrike" kern="1200" cap="none" spc="-50" normalizeH="0" baseline="0" noProof="0" dirty="0" smtClean="0">
                <a:ln>
                  <a:noFill/>
                </a:ln>
                <a:solidFill>
                  <a:prstClr val="black"/>
                </a:solidFill>
                <a:effectLst/>
                <a:uLnTx/>
                <a:uFillTx/>
                <a:latin typeface="Times New Roman" pitchFamily="18" charset="0"/>
                <a:ea typeface="Times New Roman" panose="02020603050405020304" pitchFamily="18" charset="0"/>
                <a:cs typeface="+mn-cs"/>
              </a:rPr>
              <a:t>                                              </a:t>
            </a:r>
            <a:r>
              <a:rPr kumimoji="1" lang="uk-UA" sz="1600" b="0" i="1" u="none" strike="noStrike" kern="1200" cap="none" spc="0" normalizeH="0" baseline="0" noProof="0" dirty="0" smtClean="0">
                <a:ln>
                  <a:noFill/>
                </a:ln>
                <a:solidFill>
                  <a:prstClr val="black"/>
                </a:solidFill>
                <a:effectLst/>
                <a:uLnTx/>
                <a:uFillTx/>
                <a:latin typeface="Times New Roman" pitchFamily="18" charset="0"/>
                <a:ea typeface="Times New Roman" panose="02020603050405020304" pitchFamily="18" charset="0"/>
                <a:cs typeface="+mn-cs"/>
              </a:rPr>
              <a:t>                                                           </a:t>
            </a:r>
            <a:endParaRPr kumimoji="1" lang="es-ES" sz="1800" b="0" i="0" u="none" strike="noStrike" kern="1200" cap="none" spc="0" normalizeH="0" baseline="0" noProof="0" dirty="0" smtClean="0">
              <a:ln>
                <a:noFill/>
              </a:ln>
              <a:solidFill>
                <a:prstClr val="black"/>
              </a:solidFill>
              <a:effectLst/>
              <a:uLnTx/>
              <a:uFillTx/>
              <a:latin typeface="Times New Roman" pitchFamily="18" charset="0"/>
              <a:ea typeface="Times New Roman" panose="02020603050405020304" pitchFamily="18" charset="0"/>
              <a:cs typeface="+mn-cs"/>
            </a:endParaRPr>
          </a:p>
        </p:txBody>
      </p:sp>
      <p:pic>
        <p:nvPicPr>
          <p:cNvPr id="3" name="Рисунок 2"/>
          <p:cNvPicPr>
            <a:picLocks noChangeAspect="1"/>
          </p:cNvPicPr>
          <p:nvPr/>
        </p:nvPicPr>
        <p:blipFill rotWithShape="1">
          <a:blip r:embed="rId2"/>
          <a:srcRect l="17079" t="31459" r="13324" b="12917"/>
          <a:stretch/>
        </p:blipFill>
        <p:spPr>
          <a:xfrm>
            <a:off x="1199146" y="433137"/>
            <a:ext cx="6705601" cy="4962009"/>
          </a:xfrm>
          <a:prstGeom prst="rect">
            <a:avLst/>
          </a:prstGeom>
        </p:spPr>
      </p:pic>
      <p:sp>
        <p:nvSpPr>
          <p:cNvPr id="7" name="Прямоугольник 6"/>
          <p:cNvSpPr/>
          <p:nvPr/>
        </p:nvSpPr>
        <p:spPr>
          <a:xfrm>
            <a:off x="292768" y="5332711"/>
            <a:ext cx="8839200" cy="1200329"/>
          </a:xfrm>
          <a:prstGeom prst="rect">
            <a:avLst/>
          </a:prstGeom>
        </p:spPr>
        <p:txBody>
          <a:bodyPr wrap="square">
            <a:spAutoFit/>
          </a:bodyPr>
          <a:lstStyle/>
          <a:p>
            <a:pPr marL="84138" marR="0" lvl="0" indent="0" algn="ctr" defTabSz="914400" rtl="0" eaLnBrk="1" fontAlgn="auto" latinLnBrk="0" hangingPunct="1">
              <a:lnSpc>
                <a:spcPct val="100000"/>
              </a:lnSpc>
              <a:spcBef>
                <a:spcPts val="745"/>
              </a:spcBef>
              <a:spcAft>
                <a:spcPts val="0"/>
              </a:spcAft>
              <a:buClrTx/>
              <a:buSzTx/>
              <a:buFontTx/>
              <a:buNone/>
              <a:tabLst/>
              <a:defRPr/>
            </a:pPr>
            <a:r>
              <a:rPr kumimoji="0" lang="uk-UA" sz="2400" b="0" i="0" u="none" strike="noStrike" kern="1200" cap="none" spc="0" normalizeH="0" baseline="0" noProof="0" dirty="0">
                <a:ln>
                  <a:noFill/>
                </a:ln>
                <a:solidFill>
                  <a:prstClr val="black"/>
                </a:solidFill>
                <a:effectLst/>
                <a:uLnTx/>
                <a:uFillTx/>
                <a:latin typeface="Times New Roman"/>
                <a:ea typeface="+mn-ea"/>
                <a:cs typeface="Times New Roman"/>
              </a:rPr>
              <a:t>Рис.</a:t>
            </a:r>
            <a:r>
              <a:rPr kumimoji="0" lang="uk-UA" sz="2400" b="0" i="0" u="none" strike="noStrike" kern="1200" cap="none" spc="-15" normalizeH="0" baseline="0" noProof="0" dirty="0">
                <a:ln>
                  <a:noFill/>
                </a:ln>
                <a:solidFill>
                  <a:prstClr val="black"/>
                </a:solidFill>
                <a:effectLst/>
                <a:uLnTx/>
                <a:uFillTx/>
                <a:latin typeface="Times New Roman"/>
                <a:ea typeface="+mn-ea"/>
                <a:cs typeface="Times New Roman"/>
              </a:rPr>
              <a:t> </a:t>
            </a:r>
            <a:r>
              <a:rPr kumimoji="0" lang="uk-UA" sz="2400" b="0" i="0" u="none" strike="noStrike" kern="1200" cap="none" spc="-5" normalizeH="0" baseline="0" noProof="0" dirty="0" smtClean="0">
                <a:ln>
                  <a:noFill/>
                </a:ln>
                <a:solidFill>
                  <a:prstClr val="black"/>
                </a:solidFill>
                <a:effectLst/>
                <a:uLnTx/>
                <a:uFillTx/>
                <a:latin typeface="Times New Roman"/>
                <a:ea typeface="+mn-ea"/>
                <a:cs typeface="Times New Roman"/>
              </a:rPr>
              <a:t>3 </a:t>
            </a:r>
            <a:r>
              <a:rPr kumimoji="0" lang="uk-UA" sz="2400" b="0" i="0" u="none" strike="noStrike" kern="1200" cap="none" spc="-10" normalizeH="0" baseline="0" noProof="0" dirty="0">
                <a:ln>
                  <a:noFill/>
                </a:ln>
                <a:solidFill>
                  <a:prstClr val="black"/>
                </a:solidFill>
                <a:effectLst/>
                <a:uLnTx/>
                <a:uFillTx/>
                <a:latin typeface="Times New Roman"/>
                <a:ea typeface="+mn-ea"/>
                <a:cs typeface="Times New Roman"/>
              </a:rPr>
              <a:t>Типи</a:t>
            </a:r>
            <a:r>
              <a:rPr kumimoji="0" lang="uk-UA" sz="2400" b="0" i="0" u="none" strike="noStrike" kern="1200" cap="none" spc="-5" normalizeH="0" baseline="0" noProof="0" dirty="0">
                <a:ln>
                  <a:noFill/>
                </a:ln>
                <a:solidFill>
                  <a:prstClr val="black"/>
                </a:solidFill>
                <a:effectLst/>
                <a:uLnTx/>
                <a:uFillTx/>
                <a:latin typeface="Times New Roman"/>
                <a:ea typeface="+mn-ea"/>
                <a:cs typeface="Times New Roman"/>
              </a:rPr>
              <a:t> активаційних функцій:</a:t>
            </a:r>
            <a:endParaRPr kumimoji="0" lang="uk-UA" sz="2400" b="0" i="0" u="none" strike="noStrike" kern="1200" cap="none" spc="0" normalizeH="0" baseline="0" noProof="0" dirty="0">
              <a:ln>
                <a:noFill/>
              </a:ln>
              <a:solidFill>
                <a:prstClr val="black"/>
              </a:solidFill>
              <a:effectLst/>
              <a:uLnTx/>
              <a:uFillTx/>
              <a:latin typeface="Times New Roman"/>
              <a:ea typeface="+mn-ea"/>
              <a:cs typeface="Times New Roman"/>
            </a:endParaRPr>
          </a:p>
          <a:p>
            <a:pPr marL="84138" marR="426084" lvl="0" indent="0" algn="ctr" defTabSz="914400" rtl="0" eaLnBrk="1" fontAlgn="auto" latinLnBrk="0" hangingPunct="1">
              <a:lnSpc>
                <a:spcPct val="100000"/>
              </a:lnSpc>
              <a:spcBef>
                <a:spcPts val="5"/>
              </a:spcBef>
              <a:spcAft>
                <a:spcPts val="0"/>
              </a:spcAft>
              <a:buClrTx/>
              <a:buSzTx/>
              <a:buFontTx/>
              <a:buNone/>
              <a:tabLst/>
              <a:defRPr/>
            </a:pPr>
            <a:r>
              <a:rPr kumimoji="0" lang="uk-UA" sz="2400" b="0" i="0" u="none" strike="noStrike" kern="1200" cap="none" spc="0" normalizeH="0" baseline="0" noProof="0" dirty="0">
                <a:ln>
                  <a:noFill/>
                </a:ln>
                <a:solidFill>
                  <a:prstClr val="black"/>
                </a:solidFill>
                <a:effectLst/>
                <a:uLnTx/>
                <a:uFillTx/>
                <a:latin typeface="Times New Roman"/>
                <a:ea typeface="+mn-ea"/>
                <a:cs typeface="Times New Roman"/>
              </a:rPr>
              <a:t>а</a:t>
            </a:r>
            <a:r>
              <a:rPr kumimoji="0" lang="uk-UA" sz="2400" b="0" i="0" u="none" strike="noStrike" kern="1200" cap="none" spc="-5" normalizeH="0" baseline="0" noProof="0" dirty="0">
                <a:ln>
                  <a:noFill/>
                </a:ln>
                <a:solidFill>
                  <a:prstClr val="black"/>
                </a:solidFill>
                <a:effectLst/>
                <a:uLnTx/>
                <a:uFillTx/>
                <a:latin typeface="Times New Roman"/>
                <a:ea typeface="+mn-ea"/>
                <a:cs typeface="Times New Roman"/>
              </a:rPr>
              <a:t> </a:t>
            </a:r>
            <a:r>
              <a:rPr kumimoji="0" lang="uk-UA" sz="2400" b="0" i="0" u="none" strike="noStrike" kern="1200" cap="none" spc="0" normalizeH="0" baseline="0" noProof="0" dirty="0">
                <a:ln>
                  <a:noFill/>
                </a:ln>
                <a:solidFill>
                  <a:prstClr val="black"/>
                </a:solidFill>
                <a:effectLst/>
                <a:uLnTx/>
                <a:uFillTx/>
                <a:latin typeface="Times New Roman"/>
                <a:ea typeface="+mn-ea"/>
                <a:cs typeface="Times New Roman"/>
              </a:rPr>
              <a:t>–</a:t>
            </a:r>
            <a:r>
              <a:rPr kumimoji="0" lang="uk-UA" sz="2400" b="0" i="0" u="none" strike="noStrike" kern="1200" cap="none" spc="5" normalizeH="0" baseline="0" noProof="0" dirty="0">
                <a:ln>
                  <a:noFill/>
                </a:ln>
                <a:solidFill>
                  <a:prstClr val="black"/>
                </a:solidFill>
                <a:effectLst/>
                <a:uLnTx/>
                <a:uFillTx/>
                <a:latin typeface="Times New Roman"/>
                <a:ea typeface="+mn-ea"/>
                <a:cs typeface="Times New Roman"/>
              </a:rPr>
              <a:t> </a:t>
            </a:r>
            <a:r>
              <a:rPr kumimoji="0" lang="uk-UA" sz="2400" b="0" i="0" u="none" strike="noStrike" kern="1200" cap="none" spc="-5" normalizeH="0" baseline="0" noProof="0" dirty="0">
                <a:ln>
                  <a:noFill/>
                </a:ln>
                <a:solidFill>
                  <a:prstClr val="black"/>
                </a:solidFill>
                <a:effectLst/>
                <a:uLnTx/>
                <a:uFillTx/>
                <a:latin typeface="Times New Roman"/>
                <a:ea typeface="+mn-ea"/>
                <a:cs typeface="Times New Roman"/>
              </a:rPr>
              <a:t>функція</a:t>
            </a:r>
            <a:r>
              <a:rPr kumimoji="0" lang="uk-UA" sz="2400" b="0" i="0" u="none" strike="noStrike" kern="1200" cap="none" spc="0" normalizeH="0" baseline="0" noProof="0" dirty="0">
                <a:ln>
                  <a:noFill/>
                </a:ln>
                <a:solidFill>
                  <a:prstClr val="black"/>
                </a:solidFill>
                <a:effectLst/>
                <a:uLnTx/>
                <a:uFillTx/>
                <a:latin typeface="Times New Roman"/>
                <a:ea typeface="+mn-ea"/>
                <a:cs typeface="Times New Roman"/>
              </a:rPr>
              <a:t> </a:t>
            </a:r>
            <a:r>
              <a:rPr kumimoji="0" lang="uk-UA" sz="2400" b="0" i="0" u="none" strike="noStrike" kern="1200" cap="none" spc="-5" normalizeH="0" baseline="0" noProof="0" dirty="0">
                <a:ln>
                  <a:noFill/>
                </a:ln>
                <a:solidFill>
                  <a:prstClr val="black"/>
                </a:solidFill>
                <a:effectLst/>
                <a:uLnTx/>
                <a:uFillTx/>
                <a:latin typeface="Times New Roman"/>
                <a:ea typeface="+mn-ea"/>
                <a:cs typeface="Times New Roman"/>
              </a:rPr>
              <a:t>одиничного</a:t>
            </a:r>
            <a:r>
              <a:rPr kumimoji="0" lang="uk-UA" sz="2400" b="0" i="0" u="none" strike="noStrike" kern="1200" cap="none" spc="10" normalizeH="0" baseline="0" noProof="0" dirty="0">
                <a:ln>
                  <a:noFill/>
                </a:ln>
                <a:solidFill>
                  <a:prstClr val="black"/>
                </a:solidFill>
                <a:effectLst/>
                <a:uLnTx/>
                <a:uFillTx/>
                <a:latin typeface="Times New Roman"/>
                <a:ea typeface="+mn-ea"/>
                <a:cs typeface="Times New Roman"/>
              </a:rPr>
              <a:t> </a:t>
            </a:r>
            <a:r>
              <a:rPr kumimoji="0" lang="uk-UA" sz="2400" b="0" i="0" u="none" strike="noStrike" kern="1200" cap="none" spc="-5" normalizeH="0" baseline="0" noProof="0" dirty="0">
                <a:ln>
                  <a:noFill/>
                </a:ln>
                <a:solidFill>
                  <a:prstClr val="black"/>
                </a:solidFill>
                <a:effectLst/>
                <a:uLnTx/>
                <a:uFillTx/>
                <a:latin typeface="Times New Roman"/>
                <a:ea typeface="+mn-ea"/>
                <a:cs typeface="Times New Roman"/>
              </a:rPr>
              <a:t>стрибка;</a:t>
            </a:r>
            <a:r>
              <a:rPr kumimoji="0" lang="uk-UA" sz="2400" b="0" i="0" u="none" strike="noStrike" kern="1200" cap="none" spc="-10" normalizeH="0" baseline="0" noProof="0" dirty="0">
                <a:ln>
                  <a:noFill/>
                </a:ln>
                <a:solidFill>
                  <a:prstClr val="black"/>
                </a:solidFill>
                <a:effectLst/>
                <a:uLnTx/>
                <a:uFillTx/>
                <a:latin typeface="Times New Roman"/>
                <a:ea typeface="+mn-ea"/>
                <a:cs typeface="Times New Roman"/>
              </a:rPr>
              <a:t> </a:t>
            </a:r>
            <a:r>
              <a:rPr kumimoji="0" lang="uk-UA" sz="2400" b="0" i="0" u="none" strike="noStrike" kern="1200" cap="none" spc="0" normalizeH="0" baseline="0" noProof="0" dirty="0">
                <a:ln>
                  <a:noFill/>
                </a:ln>
                <a:solidFill>
                  <a:prstClr val="black"/>
                </a:solidFill>
                <a:effectLst/>
                <a:uLnTx/>
                <a:uFillTx/>
                <a:latin typeface="Times New Roman"/>
                <a:ea typeface="+mn-ea"/>
                <a:cs typeface="Times New Roman"/>
              </a:rPr>
              <a:t>б</a:t>
            </a:r>
            <a:r>
              <a:rPr kumimoji="0" lang="uk-UA" sz="2400" b="0" i="0" u="none" strike="noStrike" kern="1200" cap="none" spc="25" normalizeH="0" baseline="0" noProof="0" dirty="0">
                <a:ln>
                  <a:noFill/>
                </a:ln>
                <a:solidFill>
                  <a:prstClr val="black"/>
                </a:solidFill>
                <a:effectLst/>
                <a:uLnTx/>
                <a:uFillTx/>
                <a:latin typeface="Times New Roman"/>
                <a:ea typeface="+mn-ea"/>
                <a:cs typeface="Times New Roman"/>
              </a:rPr>
              <a:t> </a:t>
            </a:r>
            <a:r>
              <a:rPr kumimoji="0" lang="uk-UA" sz="2400" b="0" i="0" u="none" strike="noStrike" kern="1200" cap="none" spc="0" normalizeH="0" baseline="0" noProof="0" dirty="0">
                <a:ln>
                  <a:noFill/>
                </a:ln>
                <a:solidFill>
                  <a:prstClr val="black"/>
                </a:solidFill>
                <a:effectLst/>
                <a:uLnTx/>
                <a:uFillTx/>
                <a:latin typeface="Times New Roman"/>
                <a:ea typeface="+mn-ea"/>
                <a:cs typeface="Times New Roman"/>
              </a:rPr>
              <a:t>– </a:t>
            </a:r>
            <a:r>
              <a:rPr kumimoji="0" lang="uk-UA" sz="2400" b="0" i="0" u="none" strike="noStrike" kern="1200" cap="none" spc="-5" normalizeH="0" baseline="0" noProof="0" dirty="0">
                <a:ln>
                  <a:noFill/>
                </a:ln>
                <a:solidFill>
                  <a:prstClr val="black"/>
                </a:solidFill>
                <a:effectLst/>
                <a:uLnTx/>
                <a:uFillTx/>
                <a:latin typeface="Times New Roman"/>
                <a:ea typeface="+mn-ea"/>
                <a:cs typeface="Times New Roman"/>
              </a:rPr>
              <a:t>лінійний</a:t>
            </a:r>
            <a:r>
              <a:rPr kumimoji="0" lang="uk-UA" sz="2400" b="0" i="0" u="none" strike="noStrike" kern="1200" cap="none" spc="-10" normalizeH="0" baseline="0" noProof="0" dirty="0">
                <a:ln>
                  <a:noFill/>
                </a:ln>
                <a:solidFill>
                  <a:prstClr val="black"/>
                </a:solidFill>
                <a:effectLst/>
                <a:uLnTx/>
                <a:uFillTx/>
                <a:latin typeface="Times New Roman"/>
                <a:ea typeface="+mn-ea"/>
                <a:cs typeface="Times New Roman"/>
              </a:rPr>
              <a:t> </a:t>
            </a:r>
            <a:r>
              <a:rPr kumimoji="0" lang="uk-UA" sz="2400" b="0" i="0" u="none" strike="noStrike" kern="1200" cap="none" spc="-5" normalizeH="0" baseline="0" noProof="0" dirty="0">
                <a:ln>
                  <a:noFill/>
                </a:ln>
                <a:solidFill>
                  <a:prstClr val="black"/>
                </a:solidFill>
                <a:effectLst/>
                <a:uLnTx/>
                <a:uFillTx/>
                <a:latin typeface="Times New Roman"/>
                <a:ea typeface="+mn-ea"/>
                <a:cs typeface="Times New Roman"/>
              </a:rPr>
              <a:t>поріг</a:t>
            </a:r>
            <a:r>
              <a:rPr kumimoji="0" lang="uk-UA" sz="2400" b="0" i="0" u="none" strike="noStrike" kern="1200" cap="none" spc="5" normalizeH="0" baseline="0" noProof="0" dirty="0">
                <a:ln>
                  <a:noFill/>
                </a:ln>
                <a:solidFill>
                  <a:prstClr val="black"/>
                </a:solidFill>
                <a:effectLst/>
                <a:uLnTx/>
                <a:uFillTx/>
                <a:latin typeface="Times New Roman"/>
                <a:ea typeface="+mn-ea"/>
                <a:cs typeface="Times New Roman"/>
              </a:rPr>
              <a:t> </a:t>
            </a:r>
            <a:r>
              <a:rPr kumimoji="0" lang="uk-UA" sz="2400" b="0" i="0" u="none" strike="noStrike" kern="1200" cap="none" spc="5" normalizeH="0" baseline="0" noProof="0" dirty="0" smtClean="0">
                <a:ln>
                  <a:noFill/>
                </a:ln>
                <a:solidFill>
                  <a:prstClr val="black"/>
                </a:solidFill>
                <a:effectLst/>
                <a:uLnTx/>
                <a:uFillTx/>
                <a:latin typeface="Times New Roman"/>
                <a:ea typeface="+mn-ea"/>
                <a:cs typeface="Times New Roman"/>
              </a:rPr>
              <a:t>г</a:t>
            </a:r>
            <a:r>
              <a:rPr kumimoji="0" lang="uk-UA" sz="2400" b="0" i="0" u="none" strike="noStrike" kern="1200" cap="none" spc="-5" normalizeH="0" baseline="0" noProof="0" dirty="0" smtClean="0">
                <a:ln>
                  <a:noFill/>
                </a:ln>
                <a:solidFill>
                  <a:prstClr val="black"/>
                </a:solidFill>
                <a:effectLst/>
                <a:uLnTx/>
                <a:uFillTx/>
                <a:latin typeface="Times New Roman"/>
                <a:ea typeface="+mn-ea"/>
                <a:cs typeface="Times New Roman"/>
              </a:rPr>
              <a:t>істерезис</a:t>
            </a:r>
            <a:r>
              <a:rPr kumimoji="0" lang="uk-UA" sz="2400" b="0" i="0" u="none" strike="noStrike" kern="1200" cap="none" spc="-5" normalizeH="0" baseline="0" noProof="0" dirty="0">
                <a:ln>
                  <a:noFill/>
                </a:ln>
                <a:solidFill>
                  <a:prstClr val="black"/>
                </a:solidFill>
                <a:effectLst/>
                <a:uLnTx/>
                <a:uFillTx/>
                <a:latin typeface="Times New Roman"/>
                <a:ea typeface="+mn-ea"/>
                <a:cs typeface="Times New Roman"/>
              </a:rPr>
              <a:t>); </a:t>
            </a:r>
            <a:r>
              <a:rPr kumimoji="0" lang="uk-UA" sz="2400" b="0" i="0" u="none" strike="noStrike" kern="1200" cap="none" spc="-335" normalizeH="0" baseline="0" noProof="0" dirty="0">
                <a:ln>
                  <a:noFill/>
                </a:ln>
                <a:solidFill>
                  <a:prstClr val="black"/>
                </a:solidFill>
                <a:effectLst/>
                <a:uLnTx/>
                <a:uFillTx/>
                <a:latin typeface="Times New Roman"/>
                <a:ea typeface="+mn-ea"/>
                <a:cs typeface="Times New Roman"/>
              </a:rPr>
              <a:t> </a:t>
            </a:r>
            <a:r>
              <a:rPr kumimoji="0" lang="uk-UA" sz="2400" b="0" i="0" u="none" strike="noStrike" kern="1200" cap="none" spc="0" normalizeH="0" baseline="0" noProof="0" dirty="0">
                <a:ln>
                  <a:noFill/>
                </a:ln>
                <a:solidFill>
                  <a:prstClr val="black"/>
                </a:solidFill>
                <a:effectLst/>
                <a:uLnTx/>
                <a:uFillTx/>
                <a:latin typeface="Times New Roman"/>
                <a:ea typeface="+mn-ea"/>
                <a:cs typeface="Times New Roman"/>
              </a:rPr>
              <a:t>в</a:t>
            </a:r>
            <a:r>
              <a:rPr kumimoji="0" lang="uk-UA" sz="2400" b="0" i="0" u="none" strike="noStrike" kern="1200" cap="none" spc="-5" normalizeH="0" baseline="0" noProof="0" dirty="0">
                <a:ln>
                  <a:noFill/>
                </a:ln>
                <a:solidFill>
                  <a:prstClr val="black"/>
                </a:solidFill>
                <a:effectLst/>
                <a:uLnTx/>
                <a:uFillTx/>
                <a:latin typeface="Times New Roman"/>
                <a:ea typeface="+mn-ea"/>
                <a:cs typeface="Times New Roman"/>
              </a:rPr>
              <a:t> </a:t>
            </a:r>
            <a:r>
              <a:rPr kumimoji="0" lang="uk-UA" sz="2400" b="0" i="0" u="none" strike="noStrike" kern="1200" cap="none" spc="0" normalizeH="0" baseline="0" noProof="0" dirty="0">
                <a:ln>
                  <a:noFill/>
                </a:ln>
                <a:solidFill>
                  <a:prstClr val="black"/>
                </a:solidFill>
                <a:effectLst/>
                <a:uLnTx/>
                <a:uFillTx/>
                <a:latin typeface="Times New Roman"/>
                <a:ea typeface="+mn-ea"/>
                <a:cs typeface="Times New Roman"/>
              </a:rPr>
              <a:t>– </a:t>
            </a:r>
            <a:r>
              <a:rPr kumimoji="0" lang="uk-UA" sz="2400" b="0" i="0" u="none" strike="noStrike" kern="1200" cap="none" spc="-5" normalizeH="0" baseline="0" noProof="0" dirty="0" err="1">
                <a:ln>
                  <a:noFill/>
                </a:ln>
                <a:solidFill>
                  <a:prstClr val="black"/>
                </a:solidFill>
                <a:effectLst/>
                <a:uLnTx/>
                <a:uFillTx/>
                <a:latin typeface="Times New Roman"/>
                <a:ea typeface="+mn-ea"/>
                <a:cs typeface="Times New Roman"/>
              </a:rPr>
              <a:t>сигмоїд</a:t>
            </a:r>
            <a:r>
              <a:rPr kumimoji="0" lang="uk-UA" sz="2400" b="0" i="0" u="none" strike="noStrike" kern="1200" cap="none" spc="5" normalizeH="0" baseline="0" noProof="0" dirty="0">
                <a:ln>
                  <a:noFill/>
                </a:ln>
                <a:solidFill>
                  <a:prstClr val="black"/>
                </a:solidFill>
                <a:effectLst/>
                <a:uLnTx/>
                <a:uFillTx/>
                <a:latin typeface="Times New Roman"/>
                <a:ea typeface="+mn-ea"/>
                <a:cs typeface="Times New Roman"/>
              </a:rPr>
              <a:t> </a:t>
            </a:r>
            <a:r>
              <a:rPr kumimoji="0" lang="uk-UA" sz="2400" b="0" i="0" u="none" strike="noStrike" kern="1200" cap="none" spc="-5" normalizeH="0" baseline="0" noProof="0" dirty="0">
                <a:ln>
                  <a:noFill/>
                </a:ln>
                <a:solidFill>
                  <a:prstClr val="black"/>
                </a:solidFill>
                <a:effectLst/>
                <a:uLnTx/>
                <a:uFillTx/>
                <a:latin typeface="Times New Roman"/>
                <a:ea typeface="+mn-ea"/>
                <a:cs typeface="Times New Roman"/>
              </a:rPr>
              <a:t>(гіперболічний</a:t>
            </a:r>
            <a:r>
              <a:rPr kumimoji="0" lang="uk-UA" sz="2400" b="0" i="0" u="none" strike="noStrike" kern="1200" cap="none" spc="0" normalizeH="0" baseline="0" noProof="0" dirty="0">
                <a:ln>
                  <a:noFill/>
                </a:ln>
                <a:solidFill>
                  <a:prstClr val="black"/>
                </a:solidFill>
                <a:effectLst/>
                <a:uLnTx/>
                <a:uFillTx/>
                <a:latin typeface="Times New Roman"/>
                <a:ea typeface="+mn-ea"/>
                <a:cs typeface="Times New Roman"/>
              </a:rPr>
              <a:t> </a:t>
            </a:r>
            <a:r>
              <a:rPr kumimoji="0" lang="uk-UA" sz="2400" b="0" i="0" u="none" strike="noStrike" kern="1200" cap="none" spc="-5" normalizeH="0" baseline="0" noProof="0" dirty="0">
                <a:ln>
                  <a:noFill/>
                </a:ln>
                <a:solidFill>
                  <a:prstClr val="black"/>
                </a:solidFill>
                <a:effectLst/>
                <a:uLnTx/>
                <a:uFillTx/>
                <a:latin typeface="Times New Roman"/>
                <a:ea typeface="+mn-ea"/>
                <a:cs typeface="Times New Roman"/>
              </a:rPr>
              <a:t>тангенс);</a:t>
            </a:r>
            <a:r>
              <a:rPr kumimoji="0" lang="uk-UA" sz="2400" b="0" i="0" u="none" strike="noStrike" kern="1200" cap="none" spc="5" normalizeH="0" baseline="0" noProof="0" dirty="0">
                <a:ln>
                  <a:noFill/>
                </a:ln>
                <a:solidFill>
                  <a:prstClr val="black"/>
                </a:solidFill>
                <a:effectLst/>
                <a:uLnTx/>
                <a:uFillTx/>
                <a:latin typeface="Times New Roman"/>
                <a:ea typeface="+mn-ea"/>
                <a:cs typeface="Times New Roman"/>
              </a:rPr>
              <a:t> </a:t>
            </a:r>
            <a:r>
              <a:rPr kumimoji="0" lang="uk-UA" sz="2400" b="0" i="0" u="none" strike="noStrike" kern="1200" cap="none" spc="0" normalizeH="0" baseline="0" noProof="0" dirty="0">
                <a:ln>
                  <a:noFill/>
                </a:ln>
                <a:solidFill>
                  <a:prstClr val="black"/>
                </a:solidFill>
                <a:effectLst/>
                <a:uLnTx/>
                <a:uFillTx/>
                <a:latin typeface="Times New Roman"/>
                <a:ea typeface="+mn-ea"/>
                <a:cs typeface="Times New Roman"/>
              </a:rPr>
              <a:t>г</a:t>
            </a:r>
            <a:r>
              <a:rPr kumimoji="0" lang="uk-UA" sz="2400" b="0" i="0" u="none" strike="noStrike" kern="1200" cap="none" spc="15" normalizeH="0" baseline="0" noProof="0" dirty="0">
                <a:ln>
                  <a:noFill/>
                </a:ln>
                <a:solidFill>
                  <a:prstClr val="black"/>
                </a:solidFill>
                <a:effectLst/>
                <a:uLnTx/>
                <a:uFillTx/>
                <a:latin typeface="Times New Roman"/>
                <a:ea typeface="+mn-ea"/>
                <a:cs typeface="Times New Roman"/>
              </a:rPr>
              <a:t> </a:t>
            </a:r>
            <a:r>
              <a:rPr kumimoji="0" lang="uk-UA" sz="2400" b="0" i="0" u="none" strike="noStrike" kern="1200" cap="none" spc="0" normalizeH="0" baseline="0" noProof="0" dirty="0">
                <a:ln>
                  <a:noFill/>
                </a:ln>
                <a:solidFill>
                  <a:prstClr val="black"/>
                </a:solidFill>
                <a:effectLst/>
                <a:uLnTx/>
                <a:uFillTx/>
                <a:latin typeface="Times New Roman"/>
                <a:ea typeface="+mn-ea"/>
                <a:cs typeface="Times New Roman"/>
              </a:rPr>
              <a:t>–</a:t>
            </a:r>
            <a:r>
              <a:rPr kumimoji="0" lang="uk-UA" sz="2400" b="0" i="0" u="none" strike="noStrike" kern="1200" cap="none" spc="-10" normalizeH="0" baseline="0" noProof="0" dirty="0">
                <a:ln>
                  <a:noFill/>
                </a:ln>
                <a:solidFill>
                  <a:prstClr val="black"/>
                </a:solidFill>
                <a:effectLst/>
                <a:uLnTx/>
                <a:uFillTx/>
                <a:latin typeface="Times New Roman"/>
                <a:ea typeface="+mn-ea"/>
                <a:cs typeface="Times New Roman"/>
              </a:rPr>
              <a:t> </a:t>
            </a:r>
            <a:r>
              <a:rPr kumimoji="0" lang="uk-UA" sz="2400" b="0" i="0" u="none" strike="noStrike" kern="1200" cap="none" spc="-5" normalizeH="0" baseline="0" noProof="0" dirty="0" err="1">
                <a:ln>
                  <a:noFill/>
                </a:ln>
                <a:solidFill>
                  <a:prstClr val="black"/>
                </a:solidFill>
                <a:effectLst/>
                <a:uLnTx/>
                <a:uFillTx/>
                <a:latin typeface="Times New Roman"/>
                <a:ea typeface="+mn-ea"/>
                <a:cs typeface="Times New Roman"/>
              </a:rPr>
              <a:t>сигмоїд</a:t>
            </a:r>
            <a:r>
              <a:rPr kumimoji="0" lang="uk-UA" sz="2400" b="0" i="0" u="none" strike="noStrike" kern="1200" cap="none" spc="5" normalizeH="0" baseline="0" noProof="0" dirty="0">
                <a:ln>
                  <a:noFill/>
                </a:ln>
                <a:solidFill>
                  <a:prstClr val="black"/>
                </a:solidFill>
                <a:effectLst/>
                <a:uLnTx/>
                <a:uFillTx/>
                <a:latin typeface="Times New Roman"/>
                <a:ea typeface="+mn-ea"/>
                <a:cs typeface="Times New Roman"/>
              </a:rPr>
              <a:t> </a:t>
            </a:r>
            <a:endParaRPr kumimoji="0" lang="uk-UA" sz="2400" b="0" i="0" u="none" strike="noStrike" kern="1200" cap="none" spc="0" normalizeH="0" baseline="0" noProof="0" dirty="0">
              <a:ln>
                <a:noFill/>
              </a:ln>
              <a:solidFill>
                <a:prstClr val="black"/>
              </a:solidFill>
              <a:effectLst/>
              <a:uLnTx/>
              <a:uFillTx/>
              <a:latin typeface="Times New Roman"/>
              <a:ea typeface="+mn-ea"/>
              <a:cs typeface="Times New Roman"/>
            </a:endParaRPr>
          </a:p>
        </p:txBody>
      </p:sp>
    </p:spTree>
    <p:extLst>
      <p:ext uri="{BB962C8B-B14F-4D97-AF65-F5344CB8AC3E}">
        <p14:creationId xmlns:p14="http://schemas.microsoft.com/office/powerpoint/2010/main" val="1588724097"/>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1" lang="en-US" sz="2400" b="0" i="0" u="none" strike="noStrike" kern="1200" cap="none" spc="0" normalizeH="0" baseline="0" noProof="0">
              <a:ln>
                <a:noFill/>
              </a:ln>
              <a:solidFill>
                <a:prstClr val="black"/>
              </a:solidFill>
              <a:effectLst/>
              <a:uLnTx/>
              <a:uFillTx/>
              <a:latin typeface="Times New Roman" pitchFamily="18" charset="0"/>
              <a:ea typeface="+mn-ea"/>
              <a:cs typeface="+mn-cs"/>
            </a:endParaRPr>
          </a:p>
        </p:txBody>
      </p:sp>
      <p:sp>
        <p:nvSpPr>
          <p:cNvPr id="5" name="Прямоугольник 4"/>
          <p:cNvSpPr/>
          <p:nvPr/>
        </p:nvSpPr>
        <p:spPr>
          <a:xfrm>
            <a:off x="2935030" y="19490"/>
            <a:ext cx="3233834" cy="307777"/>
          </a:xfrm>
          <a:prstGeom prst="rect">
            <a:avLst/>
          </a:prstGeom>
        </p:spPr>
        <p:txBody>
          <a:bodyPr wrap="none">
            <a:spAutoFit/>
          </a:bodyPr>
          <a:lstStyle/>
          <a:p>
            <a:pPr marL="134620" marR="237490" lvl="0" indent="0" algn="ctr" defTabSz="914400" rtl="0" eaLnBrk="1" fontAlgn="base" latinLnBrk="0" hangingPunct="1">
              <a:lnSpc>
                <a:spcPct val="100000"/>
              </a:lnSpc>
              <a:spcBef>
                <a:spcPct val="0"/>
              </a:spcBef>
              <a:spcAft>
                <a:spcPts val="0"/>
              </a:spcAft>
              <a:buClrTx/>
              <a:buSzTx/>
              <a:buFontTx/>
              <a:buNone/>
              <a:tabLst/>
              <a:defRPr/>
            </a:pPr>
            <a:r>
              <a:rPr kumimoji="1" lang="uk-UA" sz="1400" b="1" i="0" u="none" strike="noStrike" kern="1200" cap="none" spc="0" normalizeH="0" baseline="0" noProof="0" dirty="0" smtClean="0">
                <a:ln>
                  <a:noFill/>
                </a:ln>
                <a:solidFill>
                  <a:srgbClr val="C00000"/>
                </a:solidFill>
                <a:effectLst/>
                <a:uLnTx/>
                <a:uFillTx/>
                <a:latin typeface="Times New Roman" pitchFamily="18" charset="0"/>
                <a:ea typeface="Times New Roman" panose="02020603050405020304" pitchFamily="18" charset="0"/>
                <a:cs typeface="+mn-cs"/>
              </a:rPr>
              <a:t>4. Математична модель нейрона </a:t>
            </a:r>
            <a:endParaRPr kumimoji="1" lang="uk-UA" sz="1400" b="0" i="0" u="none" strike="noStrike" kern="1200" cap="none" spc="0" normalizeH="0" baseline="0" noProof="0" dirty="0">
              <a:ln>
                <a:noFill/>
              </a:ln>
              <a:solidFill>
                <a:prstClr val="black"/>
              </a:solidFill>
              <a:effectLst/>
              <a:uLnTx/>
              <a:uFillTx/>
              <a:latin typeface="Times New Roman" pitchFamily="18" charset="0"/>
              <a:ea typeface="Times New Roman" panose="02020603050405020304" pitchFamily="18" charset="0"/>
              <a:cs typeface="+mn-cs"/>
            </a:endParaRPr>
          </a:p>
        </p:txBody>
      </p:sp>
      <p:sp>
        <p:nvSpPr>
          <p:cNvPr id="4" name="Прямоугольник 3"/>
          <p:cNvSpPr/>
          <p:nvPr/>
        </p:nvSpPr>
        <p:spPr>
          <a:xfrm>
            <a:off x="152400" y="378841"/>
            <a:ext cx="8839200" cy="236603"/>
          </a:xfrm>
          <a:prstGeom prst="rect">
            <a:avLst/>
          </a:prstGeom>
        </p:spPr>
        <p:txBody>
          <a:bodyPr wrap="square">
            <a:spAutoFit/>
          </a:bodyPr>
          <a:lstStyle/>
          <a:p>
            <a:pPr marL="2962910" marR="0" lvl="0" indent="0" algn="ctr" defTabSz="914400" rtl="0" eaLnBrk="1" fontAlgn="base" latinLnBrk="0" hangingPunct="1">
              <a:lnSpc>
                <a:spcPts val="980"/>
              </a:lnSpc>
              <a:spcBef>
                <a:spcPts val="475"/>
              </a:spcBef>
              <a:spcAft>
                <a:spcPts val="0"/>
              </a:spcAft>
              <a:buClrTx/>
              <a:buSzTx/>
              <a:buFontTx/>
              <a:buNone/>
              <a:tabLst/>
              <a:defRPr/>
            </a:pPr>
            <a:r>
              <a:rPr kumimoji="1" lang="uk-UA" sz="1600" b="0" i="1" u="none" strike="noStrike" kern="1200" cap="none" spc="-50" normalizeH="0" baseline="0" noProof="0" dirty="0" smtClean="0">
                <a:ln>
                  <a:noFill/>
                </a:ln>
                <a:solidFill>
                  <a:prstClr val="black"/>
                </a:solidFill>
                <a:effectLst/>
                <a:uLnTx/>
                <a:uFillTx/>
                <a:latin typeface="Times New Roman" pitchFamily="18" charset="0"/>
                <a:ea typeface="Times New Roman" panose="02020603050405020304" pitchFamily="18" charset="0"/>
                <a:cs typeface="+mn-cs"/>
              </a:rPr>
              <a:t>                                              </a:t>
            </a:r>
            <a:r>
              <a:rPr kumimoji="1" lang="uk-UA" sz="1600" b="0" i="1" u="none" strike="noStrike" kern="1200" cap="none" spc="0" normalizeH="0" baseline="0" noProof="0" dirty="0" smtClean="0">
                <a:ln>
                  <a:noFill/>
                </a:ln>
                <a:solidFill>
                  <a:prstClr val="black"/>
                </a:solidFill>
                <a:effectLst/>
                <a:uLnTx/>
                <a:uFillTx/>
                <a:latin typeface="Times New Roman" pitchFamily="18" charset="0"/>
                <a:ea typeface="Times New Roman" panose="02020603050405020304" pitchFamily="18" charset="0"/>
                <a:cs typeface="+mn-cs"/>
              </a:rPr>
              <a:t>                                                           </a:t>
            </a:r>
            <a:endParaRPr kumimoji="1" lang="es-ES" sz="1800" b="0" i="0" u="none" strike="noStrike" kern="1200" cap="none" spc="0" normalizeH="0" baseline="0" noProof="0" dirty="0" smtClean="0">
              <a:ln>
                <a:noFill/>
              </a:ln>
              <a:solidFill>
                <a:prstClr val="black"/>
              </a:solidFill>
              <a:effectLst/>
              <a:uLnTx/>
              <a:uFillTx/>
              <a:latin typeface="Times New Roman" pitchFamily="18" charset="0"/>
              <a:ea typeface="Times New Roman" panose="02020603050405020304" pitchFamily="18" charset="0"/>
              <a:cs typeface="+mn-cs"/>
            </a:endParaRPr>
          </a:p>
        </p:txBody>
      </p:sp>
      <p:pic>
        <p:nvPicPr>
          <p:cNvPr id="6" name="Рисунок 5"/>
          <p:cNvPicPr>
            <a:picLocks noChangeAspect="1"/>
          </p:cNvPicPr>
          <p:nvPr/>
        </p:nvPicPr>
        <p:blipFill rotWithShape="1">
          <a:blip r:embed="rId2"/>
          <a:srcRect l="42578" t="65995" r="32568" b="3883"/>
          <a:stretch/>
        </p:blipFill>
        <p:spPr>
          <a:xfrm>
            <a:off x="2993520" y="1386846"/>
            <a:ext cx="2928359" cy="1211734"/>
          </a:xfrm>
          <a:prstGeom prst="rect">
            <a:avLst/>
          </a:prstGeom>
        </p:spPr>
      </p:pic>
      <p:sp>
        <p:nvSpPr>
          <p:cNvPr id="3" name="Прямоугольник 2"/>
          <p:cNvSpPr/>
          <p:nvPr/>
        </p:nvSpPr>
        <p:spPr>
          <a:xfrm>
            <a:off x="152400" y="378841"/>
            <a:ext cx="8610600" cy="2677656"/>
          </a:xfrm>
          <a:prstGeom prst="rect">
            <a:avLst/>
          </a:prstGeom>
        </p:spPr>
        <p:txBody>
          <a:bodyPr wrap="square">
            <a:spAutoFit/>
          </a:bodyPr>
          <a:lstStyle/>
          <a:p>
            <a:pPr marL="12700" marR="5080" lvl="0" indent="456565" algn="just" defTabSz="914400" rtl="0" eaLnBrk="1" fontAlgn="auto" latinLnBrk="0" hangingPunct="1">
              <a:lnSpc>
                <a:spcPct val="100000"/>
              </a:lnSpc>
              <a:spcBef>
                <a:spcPts val="0"/>
              </a:spcBef>
              <a:spcAft>
                <a:spcPts val="0"/>
              </a:spcAft>
              <a:buClrTx/>
              <a:buSzTx/>
              <a:buFontTx/>
              <a:buNone/>
              <a:tabLst/>
              <a:defRPr/>
            </a:pPr>
            <a:r>
              <a:rPr kumimoji="0" lang="uk-UA" sz="2400" b="0" i="0" u="none" strike="noStrike" kern="1200" cap="none" spc="-5" normalizeH="0" baseline="0" noProof="0" dirty="0">
                <a:ln>
                  <a:noFill/>
                </a:ln>
                <a:solidFill>
                  <a:prstClr val="black"/>
                </a:solidFill>
                <a:effectLst/>
                <a:uLnTx/>
                <a:uFillTx/>
                <a:latin typeface="Times New Roman"/>
                <a:ea typeface="+mn-ea"/>
                <a:cs typeface="Times New Roman"/>
              </a:rPr>
              <a:t>Однією </a:t>
            </a:r>
            <a:r>
              <a:rPr kumimoji="0" lang="uk-UA" sz="2400" b="0" i="0" u="none" strike="noStrike" kern="1200" cap="none" spc="0" normalizeH="0" baseline="0" noProof="0" dirty="0">
                <a:ln>
                  <a:noFill/>
                </a:ln>
                <a:solidFill>
                  <a:prstClr val="black"/>
                </a:solidFill>
                <a:effectLst/>
                <a:uLnTx/>
                <a:uFillTx/>
                <a:latin typeface="Times New Roman"/>
                <a:ea typeface="+mn-ea"/>
                <a:cs typeface="Times New Roman"/>
              </a:rPr>
              <a:t>з </a:t>
            </a:r>
            <a:r>
              <a:rPr kumimoji="0" lang="uk-UA" sz="2400" b="0" i="0" u="none" strike="noStrike" kern="1200" cap="none" spc="-5" normalizeH="0" baseline="0" noProof="0" dirty="0">
                <a:ln>
                  <a:noFill/>
                </a:ln>
                <a:solidFill>
                  <a:prstClr val="black"/>
                </a:solidFill>
                <a:effectLst/>
                <a:uLnTx/>
                <a:uFillTx/>
                <a:latin typeface="Times New Roman"/>
                <a:ea typeface="+mn-ea"/>
                <a:cs typeface="Times New Roman"/>
              </a:rPr>
              <a:t>найпоширеніших активаційних функцій штучних нейронів </a:t>
            </a:r>
            <a:r>
              <a:rPr kumimoji="0" lang="uk-UA" sz="2400" b="0" i="0" u="none" strike="noStrike" kern="1200" cap="none" spc="0" normalizeH="0" baseline="0" noProof="0" dirty="0">
                <a:ln>
                  <a:noFill/>
                </a:ln>
                <a:solidFill>
                  <a:prstClr val="black"/>
                </a:solidFill>
                <a:effectLst/>
                <a:uLnTx/>
                <a:uFillTx/>
                <a:latin typeface="Times New Roman"/>
                <a:ea typeface="+mn-ea"/>
                <a:cs typeface="Times New Roman"/>
              </a:rPr>
              <a:t>є </a:t>
            </a:r>
            <a:r>
              <a:rPr kumimoji="0" lang="uk-UA" sz="2400" b="0" i="0" u="none" strike="noStrike" kern="1200" cap="none" spc="5" normalizeH="0" baseline="0" noProof="0" dirty="0">
                <a:ln>
                  <a:noFill/>
                </a:ln>
                <a:solidFill>
                  <a:prstClr val="black"/>
                </a:solidFill>
                <a:effectLst/>
                <a:uLnTx/>
                <a:uFillTx/>
                <a:latin typeface="Times New Roman"/>
                <a:ea typeface="+mn-ea"/>
                <a:cs typeface="Times New Roman"/>
              </a:rPr>
              <a:t> </a:t>
            </a:r>
            <a:r>
              <a:rPr kumimoji="0" lang="uk-UA" sz="2400" b="0" i="0" u="none" strike="noStrike" kern="1200" cap="none" spc="-5" normalizeH="0" baseline="0" noProof="0" dirty="0">
                <a:ln>
                  <a:noFill/>
                </a:ln>
                <a:solidFill>
                  <a:prstClr val="black"/>
                </a:solidFill>
                <a:effectLst/>
                <a:uLnTx/>
                <a:uFillTx/>
                <a:latin typeface="Times New Roman"/>
                <a:ea typeface="+mn-ea"/>
                <a:cs typeface="Times New Roman"/>
              </a:rPr>
              <a:t>нелінійна функція </a:t>
            </a:r>
            <a:r>
              <a:rPr kumimoji="0" lang="uk-UA" sz="2400" b="0" i="0" u="none" strike="noStrike" kern="1200" cap="none" spc="0" normalizeH="0" baseline="0" noProof="0" dirty="0">
                <a:ln>
                  <a:noFill/>
                </a:ln>
                <a:solidFill>
                  <a:prstClr val="black"/>
                </a:solidFill>
                <a:effectLst/>
                <a:uLnTx/>
                <a:uFillTx/>
                <a:latin typeface="Times New Roman"/>
                <a:ea typeface="+mn-ea"/>
                <a:cs typeface="Times New Roman"/>
              </a:rPr>
              <a:t>з насиченням, </a:t>
            </a:r>
            <a:r>
              <a:rPr kumimoji="0" lang="uk-UA" sz="2400" b="0" i="0" u="none" strike="noStrike" kern="1200" cap="none" spc="-5" normalizeH="0" baseline="0" noProof="0" dirty="0">
                <a:ln>
                  <a:noFill/>
                </a:ln>
                <a:solidFill>
                  <a:prstClr val="black"/>
                </a:solidFill>
                <a:effectLst/>
                <a:uLnTx/>
                <a:uFillTx/>
                <a:latin typeface="Times New Roman"/>
                <a:ea typeface="+mn-ea"/>
                <a:cs typeface="Times New Roman"/>
              </a:rPr>
              <a:t>так звана </a:t>
            </a:r>
            <a:r>
              <a:rPr kumimoji="0" lang="uk-UA" sz="2400" b="1" i="0" u="none" strike="noStrike" kern="1200" cap="none" spc="-5" normalizeH="0" baseline="0" noProof="0" dirty="0">
                <a:ln>
                  <a:noFill/>
                </a:ln>
                <a:solidFill>
                  <a:srgbClr val="0070C0"/>
                </a:solidFill>
                <a:effectLst/>
                <a:uLnTx/>
                <a:uFillTx/>
                <a:latin typeface="Times New Roman"/>
                <a:ea typeface="+mn-ea"/>
                <a:cs typeface="Times New Roman"/>
              </a:rPr>
              <a:t>логістична </a:t>
            </a:r>
            <a:r>
              <a:rPr kumimoji="0" lang="uk-UA" sz="2400" b="1" i="0" u="none" strike="noStrike" kern="1200" cap="none" spc="0" normalizeH="0" baseline="0" noProof="0" dirty="0">
                <a:ln>
                  <a:noFill/>
                </a:ln>
                <a:solidFill>
                  <a:srgbClr val="0070C0"/>
                </a:solidFill>
                <a:effectLst/>
                <a:uLnTx/>
                <a:uFillTx/>
                <a:latin typeface="Times New Roman"/>
                <a:ea typeface="+mn-ea"/>
                <a:cs typeface="Times New Roman"/>
              </a:rPr>
              <a:t>функція </a:t>
            </a:r>
            <a:r>
              <a:rPr kumimoji="0" lang="uk-UA" sz="2400" i="0" u="none" strike="noStrike" kern="1200" cap="none" spc="-10" normalizeH="0" baseline="0" noProof="0" dirty="0">
                <a:ln>
                  <a:noFill/>
                </a:ln>
                <a:solidFill>
                  <a:srgbClr val="0070C0"/>
                </a:solidFill>
                <a:effectLst/>
                <a:uLnTx/>
                <a:uFillTx/>
                <a:latin typeface="Times New Roman"/>
                <a:ea typeface="+mn-ea"/>
                <a:cs typeface="Times New Roman"/>
              </a:rPr>
              <a:t>або </a:t>
            </a:r>
            <a:r>
              <a:rPr kumimoji="0" lang="uk-UA" sz="2400" b="1" i="0" u="none" strike="noStrike" kern="1200" cap="none" spc="-10" normalizeH="0" baseline="0" noProof="0" dirty="0" err="1">
                <a:ln>
                  <a:noFill/>
                </a:ln>
                <a:solidFill>
                  <a:srgbClr val="0070C0"/>
                </a:solidFill>
                <a:effectLst/>
                <a:uLnTx/>
                <a:uFillTx/>
                <a:latin typeface="Times New Roman"/>
                <a:ea typeface="+mn-ea"/>
                <a:cs typeface="Times New Roman"/>
              </a:rPr>
              <a:t>сигмоїд</a:t>
            </a:r>
            <a:r>
              <a:rPr kumimoji="0" lang="uk-UA" sz="2400" i="0" u="none" strike="noStrike" kern="1200" cap="none" spc="-10" normalizeH="0" baseline="0" noProof="0" dirty="0">
                <a:ln>
                  <a:noFill/>
                </a:ln>
                <a:solidFill>
                  <a:srgbClr val="0070C0"/>
                </a:solidFill>
                <a:effectLst/>
                <a:uLnTx/>
                <a:uFillTx/>
                <a:latin typeface="Times New Roman"/>
                <a:ea typeface="+mn-ea"/>
                <a:cs typeface="Times New Roman"/>
              </a:rPr>
              <a:t> </a:t>
            </a:r>
            <a:r>
              <a:rPr kumimoji="0" lang="uk-UA" sz="2400" i="0" u="none" strike="noStrike" kern="1200" cap="none" spc="-5" normalizeH="0" baseline="0" noProof="0" dirty="0">
                <a:ln>
                  <a:noFill/>
                </a:ln>
                <a:solidFill>
                  <a:srgbClr val="0070C0"/>
                </a:solidFill>
                <a:effectLst/>
                <a:uLnTx/>
                <a:uFillTx/>
                <a:latin typeface="Times New Roman"/>
                <a:ea typeface="+mn-ea"/>
                <a:cs typeface="Times New Roman"/>
              </a:rPr>
              <a:t> </a:t>
            </a:r>
            <a:r>
              <a:rPr kumimoji="0" lang="uk-UA" sz="2400" b="0" i="0" u="none" strike="noStrike" kern="1200" cap="none" spc="-5" normalizeH="0" baseline="0" noProof="0" dirty="0">
                <a:ln>
                  <a:noFill/>
                </a:ln>
                <a:solidFill>
                  <a:prstClr val="black"/>
                </a:solidFill>
                <a:effectLst/>
                <a:uLnTx/>
                <a:uFillTx/>
                <a:latin typeface="Times New Roman"/>
                <a:ea typeface="+mn-ea"/>
                <a:cs typeface="Times New Roman"/>
              </a:rPr>
              <a:t>(функція </a:t>
            </a:r>
            <a:r>
              <a:rPr kumimoji="0" lang="es-ES" sz="2400" b="0" i="0" u="none" strike="noStrike" kern="1200" cap="none" spc="-5" normalizeH="0" baseline="0" noProof="0" dirty="0">
                <a:ln>
                  <a:noFill/>
                </a:ln>
                <a:solidFill>
                  <a:prstClr val="black"/>
                </a:solidFill>
                <a:effectLst/>
                <a:uLnTx/>
                <a:uFillTx/>
                <a:latin typeface="Times New Roman"/>
                <a:ea typeface="+mn-ea"/>
                <a:cs typeface="Times New Roman"/>
              </a:rPr>
              <a:t>S-</a:t>
            </a:r>
            <a:r>
              <a:rPr kumimoji="0" lang="uk-UA" sz="2400" b="0" i="0" u="none" strike="noStrike" kern="1200" cap="none" spc="-5" normalizeH="0" baseline="0" noProof="0" dirty="0">
                <a:ln>
                  <a:noFill/>
                </a:ln>
                <a:solidFill>
                  <a:prstClr val="black"/>
                </a:solidFill>
                <a:effectLst/>
                <a:uLnTx/>
                <a:uFillTx/>
                <a:latin typeface="Times New Roman"/>
                <a:ea typeface="+mn-ea"/>
                <a:cs typeface="Times New Roman"/>
              </a:rPr>
              <a:t>подібного</a:t>
            </a:r>
            <a:r>
              <a:rPr kumimoji="0" lang="uk-UA" sz="2400" b="0" i="0" u="none" strike="noStrike" kern="1200" cap="none" spc="5" normalizeH="0" baseline="0" noProof="0" dirty="0">
                <a:ln>
                  <a:noFill/>
                </a:ln>
                <a:solidFill>
                  <a:prstClr val="black"/>
                </a:solidFill>
                <a:effectLst/>
                <a:uLnTx/>
                <a:uFillTx/>
                <a:latin typeface="Times New Roman"/>
                <a:ea typeface="+mn-ea"/>
                <a:cs typeface="Times New Roman"/>
              </a:rPr>
              <a:t> </a:t>
            </a:r>
            <a:r>
              <a:rPr kumimoji="0" lang="uk-UA" sz="2400" b="0" i="0" u="none" strike="noStrike" kern="1200" cap="none" spc="-5" normalizeH="0" baseline="0" noProof="0" dirty="0">
                <a:ln>
                  <a:noFill/>
                </a:ln>
                <a:solidFill>
                  <a:prstClr val="black"/>
                </a:solidFill>
                <a:effectLst/>
                <a:uLnTx/>
                <a:uFillTx/>
                <a:latin typeface="Times New Roman"/>
                <a:ea typeface="+mn-ea"/>
                <a:cs typeface="Times New Roman"/>
              </a:rPr>
              <a:t>виду</a:t>
            </a:r>
            <a:r>
              <a:rPr kumimoji="0" lang="uk-UA" sz="2400" b="0" i="0" u="none" strike="noStrike" kern="1200" cap="none" spc="-5" normalizeH="0" baseline="0" noProof="0" dirty="0" smtClean="0">
                <a:ln>
                  <a:noFill/>
                </a:ln>
                <a:solidFill>
                  <a:prstClr val="black"/>
                </a:solidFill>
                <a:effectLst/>
                <a:uLnTx/>
                <a:uFillTx/>
                <a:latin typeface="Times New Roman"/>
                <a:ea typeface="+mn-ea"/>
                <a:cs typeface="Times New Roman"/>
              </a:rPr>
              <a:t>):</a:t>
            </a:r>
          </a:p>
          <a:p>
            <a:pPr marL="12700" marR="5080" lvl="0" indent="456565" algn="r" defTabSz="914400" rtl="0" eaLnBrk="1" fontAlgn="auto" latinLnBrk="0" hangingPunct="1">
              <a:lnSpc>
                <a:spcPct val="100000"/>
              </a:lnSpc>
              <a:spcBef>
                <a:spcPts val="0"/>
              </a:spcBef>
              <a:spcAft>
                <a:spcPts val="0"/>
              </a:spcAft>
              <a:buClrTx/>
              <a:buSzTx/>
              <a:buFontTx/>
              <a:buNone/>
              <a:tabLst/>
              <a:defRPr/>
            </a:pPr>
            <a:endParaRPr kumimoji="0" lang="uk-UA" sz="2400" b="0" i="0" u="none" strike="noStrike" kern="1200" cap="none" spc="-5" normalizeH="0" baseline="0" noProof="0" dirty="0" smtClean="0">
              <a:ln>
                <a:noFill/>
              </a:ln>
              <a:solidFill>
                <a:prstClr val="black"/>
              </a:solidFill>
              <a:effectLst/>
              <a:uLnTx/>
              <a:uFillTx/>
              <a:latin typeface="Times New Roman"/>
              <a:ea typeface="+mn-ea"/>
              <a:cs typeface="Times New Roman"/>
            </a:endParaRPr>
          </a:p>
          <a:p>
            <a:pPr marL="12700" marR="5080" lvl="0" indent="456565" algn="r" defTabSz="914400" rtl="0" eaLnBrk="1" fontAlgn="auto" latinLnBrk="0" hangingPunct="1">
              <a:lnSpc>
                <a:spcPct val="100000"/>
              </a:lnSpc>
              <a:spcBef>
                <a:spcPts val="0"/>
              </a:spcBef>
              <a:spcAft>
                <a:spcPts val="0"/>
              </a:spcAft>
              <a:buClrTx/>
              <a:buSzTx/>
              <a:buFontTx/>
              <a:buNone/>
              <a:tabLst/>
              <a:defRPr/>
            </a:pPr>
            <a:r>
              <a:rPr kumimoji="0" lang="uk-UA" sz="2400" b="0" i="0" u="none" strike="noStrike" kern="1200" cap="none" spc="-5" normalizeH="0" baseline="0" noProof="0" dirty="0" smtClean="0">
                <a:ln>
                  <a:noFill/>
                </a:ln>
                <a:solidFill>
                  <a:prstClr val="black"/>
                </a:solidFill>
                <a:effectLst/>
                <a:uLnTx/>
                <a:uFillTx/>
                <a:latin typeface="Times New Roman"/>
                <a:ea typeface="+mn-ea"/>
                <a:cs typeface="Times New Roman"/>
              </a:rPr>
              <a:t>(3)</a:t>
            </a:r>
            <a:endParaRPr kumimoji="0" lang="uk-UA" sz="2400" b="0" i="0" u="none" strike="noStrike" kern="1200" cap="none" spc="-5" normalizeH="0" baseline="0" noProof="0" dirty="0">
              <a:ln>
                <a:noFill/>
              </a:ln>
              <a:solidFill>
                <a:prstClr val="black"/>
              </a:solidFill>
              <a:effectLst/>
              <a:uLnTx/>
              <a:uFillTx/>
              <a:latin typeface="Times New Roman"/>
              <a:ea typeface="+mn-ea"/>
              <a:cs typeface="Times New Roman"/>
            </a:endParaRPr>
          </a:p>
          <a:p>
            <a:pPr marL="12700" marR="5080" lvl="0" indent="456565" algn="just" defTabSz="914400" rtl="0" eaLnBrk="1" fontAlgn="auto" latinLnBrk="0" hangingPunct="1">
              <a:lnSpc>
                <a:spcPct val="100000"/>
              </a:lnSpc>
              <a:spcBef>
                <a:spcPts val="0"/>
              </a:spcBef>
              <a:spcAft>
                <a:spcPts val="0"/>
              </a:spcAft>
              <a:buClrTx/>
              <a:buSzTx/>
              <a:buFontTx/>
              <a:buNone/>
              <a:tabLst/>
              <a:defRPr/>
            </a:pPr>
            <a:endParaRPr kumimoji="0" lang="uk-UA" sz="2400" b="0" i="0" u="none" strike="noStrike" kern="1200" cap="none" spc="-5" normalizeH="0" baseline="0" noProof="0" dirty="0" smtClean="0">
              <a:ln>
                <a:noFill/>
              </a:ln>
              <a:solidFill>
                <a:prstClr val="black"/>
              </a:solidFill>
              <a:effectLst/>
              <a:uLnTx/>
              <a:uFillTx/>
              <a:latin typeface="Times New Roman"/>
              <a:ea typeface="+mn-ea"/>
              <a:cs typeface="Times New Roman"/>
            </a:endParaRPr>
          </a:p>
          <a:p>
            <a:pPr marL="12700" marR="5080" lvl="0" indent="456565" algn="just" defTabSz="914400" rtl="0" eaLnBrk="1" fontAlgn="auto" latinLnBrk="0" hangingPunct="1">
              <a:lnSpc>
                <a:spcPct val="100000"/>
              </a:lnSpc>
              <a:spcBef>
                <a:spcPts val="0"/>
              </a:spcBef>
              <a:spcAft>
                <a:spcPts val="0"/>
              </a:spcAft>
              <a:buClrTx/>
              <a:buSzTx/>
              <a:buFontTx/>
              <a:buNone/>
              <a:tabLst/>
              <a:defRPr/>
            </a:pPr>
            <a:endParaRPr kumimoji="0" lang="uk-UA" sz="2400" b="0" i="0" u="none" strike="noStrike" kern="1200" cap="none" spc="0" normalizeH="0" baseline="0" noProof="0" dirty="0">
              <a:ln>
                <a:noFill/>
              </a:ln>
              <a:solidFill>
                <a:prstClr val="black"/>
              </a:solidFill>
              <a:effectLst/>
              <a:uLnTx/>
              <a:uFillTx/>
              <a:latin typeface="Times New Roman"/>
              <a:ea typeface="+mn-ea"/>
              <a:cs typeface="Times New Roman"/>
            </a:endParaRPr>
          </a:p>
        </p:txBody>
      </p:sp>
      <p:sp>
        <p:nvSpPr>
          <p:cNvPr id="7" name="Прямоугольник 6"/>
          <p:cNvSpPr/>
          <p:nvPr/>
        </p:nvSpPr>
        <p:spPr>
          <a:xfrm>
            <a:off x="265032" y="2743200"/>
            <a:ext cx="8612268" cy="3429144"/>
          </a:xfrm>
          <a:prstGeom prst="rect">
            <a:avLst/>
          </a:prstGeom>
        </p:spPr>
        <p:txBody>
          <a:bodyPr wrap="square">
            <a:spAutoFit/>
          </a:bodyPr>
          <a:lstStyle/>
          <a:p>
            <a:pPr marL="12700" marR="6985" lvl="0" indent="456565" algn="just" defTabSz="914400" rtl="0" eaLnBrk="1" fontAlgn="auto" latinLnBrk="0" hangingPunct="1">
              <a:lnSpc>
                <a:spcPct val="100000"/>
              </a:lnSpc>
              <a:spcBef>
                <a:spcPts val="110"/>
              </a:spcBef>
              <a:spcAft>
                <a:spcPts val="0"/>
              </a:spcAft>
              <a:buClrTx/>
              <a:buSzTx/>
              <a:buFontTx/>
              <a:buNone/>
              <a:tabLst/>
              <a:defRPr/>
            </a:pPr>
            <a:r>
              <a:rPr kumimoji="0" lang="uk-UA" sz="2400" b="0" i="0" u="none" strike="noStrike" kern="1200" cap="none" spc="-5" normalizeH="0" baseline="0" noProof="0" dirty="0">
                <a:ln>
                  <a:noFill/>
                </a:ln>
                <a:solidFill>
                  <a:prstClr val="black"/>
                </a:solidFill>
                <a:effectLst/>
                <a:uLnTx/>
                <a:uFillTx/>
                <a:latin typeface="Times New Roman"/>
                <a:ea typeface="+mn-ea"/>
                <a:cs typeface="Times New Roman"/>
              </a:rPr>
              <a:t>При</a:t>
            </a:r>
            <a:r>
              <a:rPr kumimoji="0" lang="uk-UA" sz="2400" b="0" i="0" u="none" strike="noStrike" kern="1200" cap="none" spc="0" normalizeH="0" baseline="0" noProof="0" dirty="0">
                <a:ln>
                  <a:noFill/>
                </a:ln>
                <a:solidFill>
                  <a:prstClr val="black"/>
                </a:solidFill>
                <a:effectLst/>
                <a:uLnTx/>
                <a:uFillTx/>
                <a:latin typeface="Times New Roman"/>
                <a:ea typeface="+mn-ea"/>
                <a:cs typeface="Times New Roman"/>
              </a:rPr>
              <a:t> </a:t>
            </a:r>
            <a:r>
              <a:rPr kumimoji="0" lang="uk-UA" sz="2400" b="0" i="0" u="none" strike="noStrike" kern="1200" cap="none" spc="-5" normalizeH="0" baseline="0" noProof="0" dirty="0">
                <a:ln>
                  <a:noFill/>
                </a:ln>
                <a:solidFill>
                  <a:prstClr val="black"/>
                </a:solidFill>
                <a:effectLst/>
                <a:uLnTx/>
                <a:uFillTx/>
                <a:latin typeface="Times New Roman"/>
                <a:ea typeface="+mn-ea"/>
                <a:cs typeface="Times New Roman"/>
              </a:rPr>
              <a:t>зменшенні</a:t>
            </a:r>
            <a:r>
              <a:rPr kumimoji="0" lang="uk-UA" sz="2400" b="0" i="0" u="none" strike="noStrike" kern="1200" cap="none" spc="0" normalizeH="0" baseline="0" noProof="0" dirty="0">
                <a:ln>
                  <a:noFill/>
                </a:ln>
                <a:solidFill>
                  <a:prstClr val="black"/>
                </a:solidFill>
                <a:effectLst/>
                <a:uLnTx/>
                <a:uFillTx/>
                <a:latin typeface="Times New Roman"/>
                <a:ea typeface="+mn-ea"/>
                <a:cs typeface="Times New Roman"/>
              </a:rPr>
              <a:t> </a:t>
            </a:r>
            <a:r>
              <a:rPr kumimoji="0" lang="el-GR" sz="2400" b="0" i="1" u="none" strike="noStrike" kern="1200" cap="none" spc="0" normalizeH="0" baseline="0" noProof="0" dirty="0">
                <a:ln>
                  <a:noFill/>
                </a:ln>
                <a:solidFill>
                  <a:prstClr val="black"/>
                </a:solidFill>
                <a:effectLst/>
                <a:uLnTx/>
                <a:uFillTx/>
                <a:latin typeface="Times New Roman"/>
                <a:ea typeface="+mn-ea"/>
                <a:cs typeface="Times New Roman"/>
              </a:rPr>
              <a:t>α</a:t>
            </a:r>
            <a:r>
              <a:rPr kumimoji="0" lang="el-GR" sz="2400" b="0" i="1" u="none" strike="noStrike" kern="1200" cap="none" spc="5" normalizeH="0" baseline="0" noProof="0" dirty="0">
                <a:ln>
                  <a:noFill/>
                </a:ln>
                <a:solidFill>
                  <a:prstClr val="black"/>
                </a:solidFill>
                <a:effectLst/>
                <a:uLnTx/>
                <a:uFillTx/>
                <a:latin typeface="Times New Roman"/>
                <a:ea typeface="+mn-ea"/>
                <a:cs typeface="Times New Roman"/>
              </a:rPr>
              <a:t> </a:t>
            </a:r>
            <a:r>
              <a:rPr kumimoji="0" lang="uk-UA" sz="2400" b="0" i="0" u="none" strike="noStrike" kern="1200" cap="none" spc="-5" normalizeH="0" baseline="0" noProof="0" dirty="0" err="1">
                <a:ln>
                  <a:noFill/>
                </a:ln>
                <a:solidFill>
                  <a:srgbClr val="0070C0"/>
                </a:solidFill>
                <a:effectLst/>
                <a:uLnTx/>
                <a:uFillTx/>
                <a:latin typeface="Times New Roman"/>
                <a:ea typeface="+mn-ea"/>
                <a:cs typeface="Times New Roman"/>
              </a:rPr>
              <a:t>сигмоїд</a:t>
            </a:r>
            <a:r>
              <a:rPr kumimoji="0" lang="uk-UA" sz="2400" b="0" i="0" u="none" strike="noStrike" kern="1200" cap="none" spc="0" normalizeH="0" baseline="0" noProof="0" dirty="0">
                <a:ln>
                  <a:noFill/>
                </a:ln>
                <a:solidFill>
                  <a:prstClr val="black"/>
                </a:solidFill>
                <a:effectLst/>
                <a:uLnTx/>
                <a:uFillTx/>
                <a:latin typeface="Times New Roman"/>
                <a:ea typeface="+mn-ea"/>
                <a:cs typeface="Times New Roman"/>
              </a:rPr>
              <a:t> стає</a:t>
            </a:r>
            <a:r>
              <a:rPr kumimoji="0" lang="uk-UA" sz="2400" b="0" i="0" u="none" strike="noStrike" kern="1200" cap="none" spc="5" normalizeH="0" baseline="0" noProof="0" dirty="0">
                <a:ln>
                  <a:noFill/>
                </a:ln>
                <a:solidFill>
                  <a:prstClr val="black"/>
                </a:solidFill>
                <a:effectLst/>
                <a:uLnTx/>
                <a:uFillTx/>
                <a:latin typeface="Times New Roman"/>
                <a:ea typeface="+mn-ea"/>
                <a:cs typeface="Times New Roman"/>
              </a:rPr>
              <a:t> </a:t>
            </a:r>
            <a:r>
              <a:rPr kumimoji="0" lang="uk-UA" sz="2400" b="0" i="0" u="none" strike="noStrike" kern="1200" cap="none" spc="-5" normalizeH="0" baseline="0" noProof="0" dirty="0">
                <a:ln>
                  <a:noFill/>
                </a:ln>
                <a:solidFill>
                  <a:prstClr val="black"/>
                </a:solidFill>
                <a:effectLst/>
                <a:uLnTx/>
                <a:uFillTx/>
                <a:latin typeface="Times New Roman"/>
                <a:ea typeface="+mn-ea"/>
                <a:cs typeface="Times New Roman"/>
              </a:rPr>
              <a:t>більш</a:t>
            </a:r>
            <a:r>
              <a:rPr kumimoji="0" lang="uk-UA" sz="2400" b="0" i="0" u="none" strike="noStrike" kern="1200" cap="none" spc="0" normalizeH="0" baseline="0" noProof="0" dirty="0">
                <a:ln>
                  <a:noFill/>
                </a:ln>
                <a:solidFill>
                  <a:prstClr val="black"/>
                </a:solidFill>
                <a:effectLst/>
                <a:uLnTx/>
                <a:uFillTx/>
                <a:latin typeface="Times New Roman"/>
                <a:ea typeface="+mn-ea"/>
                <a:cs typeface="Times New Roman"/>
              </a:rPr>
              <a:t> </a:t>
            </a:r>
            <a:r>
              <a:rPr kumimoji="0" lang="uk-UA" sz="2400" b="0" i="0" u="none" strike="noStrike" kern="1200" cap="none" spc="-5" normalizeH="0" baseline="0" noProof="0" dirty="0">
                <a:ln>
                  <a:noFill/>
                </a:ln>
                <a:solidFill>
                  <a:prstClr val="black"/>
                </a:solidFill>
                <a:effectLst/>
                <a:uLnTx/>
                <a:uFillTx/>
                <a:latin typeface="Times New Roman"/>
                <a:ea typeface="+mn-ea"/>
                <a:cs typeface="Times New Roman"/>
              </a:rPr>
              <a:t>пологим,</a:t>
            </a:r>
            <a:r>
              <a:rPr kumimoji="0" lang="uk-UA" sz="2400" b="0" i="0" u="none" strike="noStrike" kern="1200" cap="none" spc="345" normalizeH="0" baseline="0" noProof="0" dirty="0">
                <a:ln>
                  <a:noFill/>
                </a:ln>
                <a:solidFill>
                  <a:prstClr val="black"/>
                </a:solidFill>
                <a:effectLst/>
                <a:uLnTx/>
                <a:uFillTx/>
                <a:latin typeface="Times New Roman"/>
                <a:ea typeface="+mn-ea"/>
                <a:cs typeface="Times New Roman"/>
              </a:rPr>
              <a:t> </a:t>
            </a:r>
            <a:r>
              <a:rPr kumimoji="0" lang="uk-UA" sz="2400" b="0" i="0" u="none" strike="noStrike" kern="1200" cap="none" spc="-5" normalizeH="0" baseline="0" noProof="0" dirty="0">
                <a:ln>
                  <a:noFill/>
                </a:ln>
                <a:solidFill>
                  <a:prstClr val="black"/>
                </a:solidFill>
                <a:effectLst/>
                <a:uLnTx/>
                <a:uFillTx/>
                <a:latin typeface="Times New Roman"/>
                <a:ea typeface="+mn-ea"/>
                <a:cs typeface="Times New Roman"/>
              </a:rPr>
              <a:t>при</a:t>
            </a:r>
            <a:r>
              <a:rPr kumimoji="0" lang="uk-UA" sz="2400" b="0" i="0" u="none" strike="noStrike" kern="1200" cap="none" spc="345" normalizeH="0" baseline="0" noProof="0" dirty="0">
                <a:ln>
                  <a:noFill/>
                </a:ln>
                <a:solidFill>
                  <a:prstClr val="black"/>
                </a:solidFill>
                <a:effectLst/>
                <a:uLnTx/>
                <a:uFillTx/>
                <a:latin typeface="Times New Roman"/>
                <a:ea typeface="+mn-ea"/>
                <a:cs typeface="Times New Roman"/>
              </a:rPr>
              <a:t> </a:t>
            </a:r>
            <a:r>
              <a:rPr kumimoji="0" lang="uk-UA" sz="2400" b="0" i="0" u="none" strike="noStrike" kern="1200" cap="none" spc="-5" normalizeH="0" baseline="0" noProof="0" dirty="0">
                <a:ln>
                  <a:noFill/>
                </a:ln>
                <a:solidFill>
                  <a:prstClr val="black"/>
                </a:solidFill>
                <a:effectLst/>
                <a:uLnTx/>
                <a:uFillTx/>
                <a:latin typeface="Times New Roman"/>
                <a:ea typeface="+mn-ea"/>
                <a:cs typeface="Times New Roman"/>
              </a:rPr>
              <a:t>граничному </a:t>
            </a:r>
            <a:r>
              <a:rPr kumimoji="0" lang="uk-UA" sz="2400" b="0" i="0" u="none" strike="noStrike" kern="1200" cap="none" spc="0" normalizeH="0" baseline="0" noProof="0" dirty="0">
                <a:ln>
                  <a:noFill/>
                </a:ln>
                <a:solidFill>
                  <a:prstClr val="black"/>
                </a:solidFill>
                <a:effectLst/>
                <a:uLnTx/>
                <a:uFillTx/>
                <a:latin typeface="Times New Roman"/>
                <a:ea typeface="+mn-ea"/>
                <a:cs typeface="Times New Roman"/>
              </a:rPr>
              <a:t> </a:t>
            </a:r>
            <a:r>
              <a:rPr kumimoji="0" lang="uk-UA" sz="2400" b="0" i="0" u="none" strike="noStrike" kern="1200" cap="none" spc="-5" normalizeH="0" baseline="0" noProof="0" dirty="0">
                <a:ln>
                  <a:noFill/>
                </a:ln>
                <a:solidFill>
                  <a:prstClr val="black"/>
                </a:solidFill>
                <a:effectLst/>
                <a:uLnTx/>
                <a:uFillTx/>
                <a:latin typeface="Times New Roman"/>
                <a:ea typeface="+mn-ea"/>
                <a:cs typeface="Times New Roman"/>
              </a:rPr>
              <a:t>переході </a:t>
            </a:r>
            <a:r>
              <a:rPr kumimoji="0" lang="el-GR" sz="2400" b="0" i="1" u="none" strike="noStrike" kern="1200" cap="none" spc="0" normalizeH="0" baseline="0" noProof="0" dirty="0">
                <a:ln>
                  <a:noFill/>
                </a:ln>
                <a:solidFill>
                  <a:prstClr val="black"/>
                </a:solidFill>
                <a:effectLst/>
                <a:uLnTx/>
                <a:uFillTx/>
                <a:latin typeface="Times New Roman"/>
                <a:ea typeface="+mn-ea"/>
                <a:cs typeface="Times New Roman"/>
              </a:rPr>
              <a:t>α</a:t>
            </a:r>
            <a:r>
              <a:rPr kumimoji="0" lang="el-GR" sz="2400" b="0" i="0" u="none" strike="noStrike" kern="1200" cap="none" spc="0" normalizeH="0" baseline="0" noProof="0" dirty="0">
                <a:ln>
                  <a:noFill/>
                </a:ln>
                <a:solidFill>
                  <a:prstClr val="black"/>
                </a:solidFill>
                <a:effectLst/>
                <a:uLnTx/>
                <a:uFillTx/>
                <a:latin typeface="Times New Roman"/>
                <a:ea typeface="+mn-ea"/>
                <a:cs typeface="Times New Roman"/>
              </a:rPr>
              <a:t>=0 </a:t>
            </a:r>
            <a:r>
              <a:rPr kumimoji="0" lang="uk-UA" sz="2400" b="0" i="0" u="none" strike="noStrike" kern="1200" cap="none" spc="-5" normalizeH="0" baseline="0" noProof="0" dirty="0">
                <a:ln>
                  <a:noFill/>
                </a:ln>
                <a:solidFill>
                  <a:prstClr val="black"/>
                </a:solidFill>
                <a:effectLst/>
                <a:uLnTx/>
                <a:uFillTx/>
                <a:latin typeface="Times New Roman"/>
                <a:ea typeface="+mn-ea"/>
                <a:cs typeface="Times New Roman"/>
              </a:rPr>
              <a:t>функція </a:t>
            </a:r>
            <a:r>
              <a:rPr kumimoji="0" lang="uk-UA" sz="2400" b="0" i="0" u="none" strike="noStrike" kern="1200" cap="none" spc="-5" normalizeH="0" baseline="0" noProof="0" dirty="0" smtClean="0">
                <a:ln>
                  <a:noFill/>
                </a:ln>
                <a:solidFill>
                  <a:prstClr val="black"/>
                </a:solidFill>
                <a:effectLst/>
                <a:uLnTx/>
                <a:uFillTx/>
                <a:latin typeface="Times New Roman"/>
                <a:ea typeface="+mn-ea"/>
                <a:cs typeface="Times New Roman"/>
              </a:rPr>
              <a:t>(рис. 3</a:t>
            </a:r>
            <a:r>
              <a:rPr kumimoji="0" lang="uk-UA" sz="2400" b="0" i="0" u="none" strike="noStrike" kern="1200" cap="none" spc="-5" normalizeH="0" baseline="0" noProof="0" dirty="0">
                <a:ln>
                  <a:noFill/>
                </a:ln>
                <a:solidFill>
                  <a:prstClr val="black"/>
                </a:solidFill>
                <a:effectLst/>
                <a:uLnTx/>
                <a:uFillTx/>
                <a:latin typeface="Times New Roman"/>
                <a:ea typeface="+mn-ea"/>
                <a:cs typeface="Times New Roman"/>
              </a:rPr>
              <a:t>) вироджується </a:t>
            </a:r>
            <a:r>
              <a:rPr kumimoji="0" lang="uk-UA" sz="2400" b="0" i="0" u="none" strike="noStrike" kern="1200" cap="none" spc="0" normalizeH="0" baseline="0" noProof="0" dirty="0">
                <a:ln>
                  <a:noFill/>
                </a:ln>
                <a:solidFill>
                  <a:prstClr val="black"/>
                </a:solidFill>
                <a:effectLst/>
                <a:uLnTx/>
                <a:uFillTx/>
                <a:latin typeface="Times New Roman"/>
                <a:ea typeface="+mn-ea"/>
                <a:cs typeface="Times New Roman"/>
              </a:rPr>
              <a:t>у </a:t>
            </a:r>
            <a:r>
              <a:rPr kumimoji="0" lang="uk-UA" sz="2400" b="0" i="0" u="none" strike="noStrike" kern="1200" cap="none" spc="-5" normalizeH="0" baseline="0" noProof="0" dirty="0">
                <a:ln>
                  <a:noFill/>
                </a:ln>
                <a:solidFill>
                  <a:prstClr val="black"/>
                </a:solidFill>
                <a:effectLst/>
                <a:uLnTx/>
                <a:uFillTx/>
                <a:latin typeface="Times New Roman"/>
                <a:ea typeface="+mn-ea"/>
                <a:cs typeface="Times New Roman"/>
              </a:rPr>
              <a:t>горизонтальну лінію </a:t>
            </a:r>
            <a:r>
              <a:rPr kumimoji="0" lang="uk-UA" sz="2400" b="0" i="0" u="none" strike="noStrike" kern="1200" cap="none" spc="0" normalizeH="0" baseline="0" noProof="0" dirty="0">
                <a:ln>
                  <a:noFill/>
                </a:ln>
                <a:solidFill>
                  <a:prstClr val="black"/>
                </a:solidFill>
                <a:effectLst/>
                <a:uLnTx/>
                <a:uFillTx/>
                <a:latin typeface="Times New Roman"/>
                <a:ea typeface="+mn-ea"/>
                <a:cs typeface="Times New Roman"/>
              </a:rPr>
              <a:t>на </a:t>
            </a:r>
            <a:r>
              <a:rPr kumimoji="0" lang="uk-UA" sz="2400" b="0" i="0" u="none" strike="noStrike" kern="1200" cap="none" spc="-5" normalizeH="0" baseline="0" noProof="0" dirty="0">
                <a:ln>
                  <a:noFill/>
                </a:ln>
                <a:solidFill>
                  <a:prstClr val="black"/>
                </a:solidFill>
                <a:effectLst/>
                <a:uLnTx/>
                <a:uFillTx/>
                <a:latin typeface="Times New Roman"/>
                <a:ea typeface="+mn-ea"/>
                <a:cs typeface="Times New Roman"/>
              </a:rPr>
              <a:t>рівні </a:t>
            </a:r>
            <a:r>
              <a:rPr kumimoji="0" lang="uk-UA" sz="2400" b="0" i="0" u="none" strike="noStrike" kern="1200" cap="none" spc="-10" normalizeH="0" baseline="0" noProof="0" dirty="0">
                <a:ln>
                  <a:noFill/>
                </a:ln>
                <a:solidFill>
                  <a:prstClr val="black"/>
                </a:solidFill>
                <a:effectLst/>
                <a:uLnTx/>
                <a:uFillTx/>
                <a:latin typeface="Times New Roman"/>
                <a:ea typeface="+mn-ea"/>
                <a:cs typeface="Times New Roman"/>
              </a:rPr>
              <a:t>0,5. </a:t>
            </a:r>
            <a:r>
              <a:rPr kumimoji="0" lang="uk-UA" sz="2400" b="0" i="0" u="none" strike="noStrike" kern="1200" cap="none" spc="-5" normalizeH="0" baseline="0" noProof="0" dirty="0">
                <a:ln>
                  <a:noFill/>
                </a:ln>
                <a:solidFill>
                  <a:prstClr val="black"/>
                </a:solidFill>
                <a:effectLst/>
                <a:uLnTx/>
                <a:uFillTx/>
                <a:latin typeface="Times New Roman"/>
                <a:ea typeface="+mn-ea"/>
                <a:cs typeface="Times New Roman"/>
              </a:rPr>
              <a:t> При збільшенні </a:t>
            </a:r>
            <a:r>
              <a:rPr kumimoji="0" lang="el-GR" sz="2400" b="0" i="1" u="none" strike="noStrike" kern="1200" cap="none" spc="0" normalizeH="0" baseline="0" noProof="0" dirty="0">
                <a:ln>
                  <a:noFill/>
                </a:ln>
                <a:solidFill>
                  <a:prstClr val="black"/>
                </a:solidFill>
                <a:effectLst/>
                <a:uLnTx/>
                <a:uFillTx/>
                <a:latin typeface="Times New Roman"/>
                <a:ea typeface="+mn-ea"/>
                <a:cs typeface="Times New Roman"/>
              </a:rPr>
              <a:t>α </a:t>
            </a:r>
            <a:r>
              <a:rPr kumimoji="0" lang="uk-UA" sz="2400" b="0" i="0" u="none" strike="noStrike" kern="1200" cap="none" spc="-5" normalizeH="0" baseline="0" noProof="0" dirty="0" err="1">
                <a:ln>
                  <a:noFill/>
                </a:ln>
                <a:solidFill>
                  <a:prstClr val="black"/>
                </a:solidFill>
                <a:effectLst/>
                <a:uLnTx/>
                <a:uFillTx/>
                <a:latin typeface="Times New Roman"/>
                <a:ea typeface="+mn-ea"/>
                <a:cs typeface="Times New Roman"/>
              </a:rPr>
              <a:t>сигмоїд</a:t>
            </a:r>
            <a:r>
              <a:rPr kumimoji="0" lang="uk-UA" sz="2400" b="0" i="0" u="none" strike="noStrike" kern="1200" cap="none" spc="-5" normalizeH="0" baseline="0" noProof="0" dirty="0">
                <a:ln>
                  <a:noFill/>
                </a:ln>
                <a:solidFill>
                  <a:prstClr val="black"/>
                </a:solidFill>
                <a:effectLst/>
                <a:uLnTx/>
                <a:uFillTx/>
                <a:latin typeface="Times New Roman"/>
                <a:ea typeface="+mn-ea"/>
                <a:cs typeface="Times New Roman"/>
              </a:rPr>
              <a:t> наближається по зовнішньому вигляду до функції </a:t>
            </a:r>
            <a:r>
              <a:rPr kumimoji="0" lang="uk-UA" sz="2400" b="0" i="0" u="none" strike="noStrike" kern="1200" cap="none" spc="0" normalizeH="0" baseline="0" noProof="0" dirty="0">
                <a:ln>
                  <a:noFill/>
                </a:ln>
                <a:solidFill>
                  <a:prstClr val="black"/>
                </a:solidFill>
                <a:effectLst/>
                <a:uLnTx/>
                <a:uFillTx/>
                <a:latin typeface="Times New Roman"/>
                <a:ea typeface="+mn-ea"/>
                <a:cs typeface="Times New Roman"/>
              </a:rPr>
              <a:t> </a:t>
            </a:r>
            <a:r>
              <a:rPr kumimoji="0" lang="uk-UA" sz="2400" b="0" i="0" u="none" strike="noStrike" kern="1200" cap="none" spc="-5" normalizeH="0" baseline="0" noProof="0" dirty="0">
                <a:ln>
                  <a:noFill/>
                </a:ln>
                <a:solidFill>
                  <a:prstClr val="black"/>
                </a:solidFill>
                <a:effectLst/>
                <a:uLnTx/>
                <a:uFillTx/>
                <a:latin typeface="Times New Roman"/>
                <a:ea typeface="+mn-ea"/>
                <a:cs typeface="Times New Roman"/>
              </a:rPr>
              <a:t>одиничного</a:t>
            </a:r>
            <a:r>
              <a:rPr kumimoji="0" lang="uk-UA" sz="2400" b="0" i="0" u="none" strike="noStrike" kern="1200" cap="none" spc="0" normalizeH="0" baseline="0" noProof="0" dirty="0">
                <a:ln>
                  <a:noFill/>
                </a:ln>
                <a:solidFill>
                  <a:prstClr val="black"/>
                </a:solidFill>
                <a:effectLst/>
                <a:uLnTx/>
                <a:uFillTx/>
                <a:latin typeface="Times New Roman"/>
                <a:ea typeface="+mn-ea"/>
                <a:cs typeface="Times New Roman"/>
              </a:rPr>
              <a:t> </a:t>
            </a:r>
            <a:r>
              <a:rPr kumimoji="0" lang="uk-UA" sz="2400" b="0" i="0" u="none" strike="noStrike" kern="1200" cap="none" spc="-5" normalizeH="0" baseline="0" noProof="0" dirty="0">
                <a:ln>
                  <a:noFill/>
                </a:ln>
                <a:solidFill>
                  <a:prstClr val="black"/>
                </a:solidFill>
                <a:effectLst/>
                <a:uLnTx/>
                <a:uFillTx/>
                <a:latin typeface="Times New Roman"/>
                <a:ea typeface="+mn-ea"/>
                <a:cs typeface="Times New Roman"/>
              </a:rPr>
              <a:t>стрибка</a:t>
            </a:r>
            <a:r>
              <a:rPr kumimoji="0" lang="uk-UA" sz="2400" b="0" i="0" u="none" strike="noStrike" kern="1200" cap="none" spc="0" normalizeH="0" baseline="0" noProof="0" dirty="0">
                <a:ln>
                  <a:noFill/>
                </a:ln>
                <a:solidFill>
                  <a:prstClr val="black"/>
                </a:solidFill>
                <a:effectLst/>
                <a:uLnTx/>
                <a:uFillTx/>
                <a:latin typeface="Times New Roman"/>
                <a:ea typeface="+mn-ea"/>
                <a:cs typeface="Times New Roman"/>
              </a:rPr>
              <a:t> у</a:t>
            </a:r>
            <a:r>
              <a:rPr kumimoji="0" lang="uk-UA" sz="2400" b="0" i="0" u="none" strike="noStrike" kern="1200" cap="none" spc="5" normalizeH="0" baseline="0" noProof="0" dirty="0">
                <a:ln>
                  <a:noFill/>
                </a:ln>
                <a:solidFill>
                  <a:prstClr val="black"/>
                </a:solidFill>
                <a:effectLst/>
                <a:uLnTx/>
                <a:uFillTx/>
                <a:latin typeface="Times New Roman"/>
                <a:ea typeface="+mn-ea"/>
                <a:cs typeface="Times New Roman"/>
              </a:rPr>
              <a:t> </a:t>
            </a:r>
            <a:r>
              <a:rPr kumimoji="0" lang="uk-UA" sz="2400" b="0" i="0" u="none" strike="noStrike" kern="1200" cap="none" spc="0" normalizeH="0" baseline="0" noProof="0" dirty="0">
                <a:ln>
                  <a:noFill/>
                </a:ln>
                <a:solidFill>
                  <a:prstClr val="black"/>
                </a:solidFill>
                <a:effectLst/>
                <a:uLnTx/>
                <a:uFillTx/>
                <a:latin typeface="Times New Roman"/>
                <a:ea typeface="+mn-ea"/>
                <a:cs typeface="Times New Roman"/>
              </a:rPr>
              <a:t>точці</a:t>
            </a:r>
            <a:r>
              <a:rPr kumimoji="0" lang="uk-UA" sz="2400" b="0" i="0" u="none" strike="noStrike" kern="1200" cap="none" spc="5" normalizeH="0" baseline="0" noProof="0" dirty="0">
                <a:ln>
                  <a:noFill/>
                </a:ln>
                <a:solidFill>
                  <a:prstClr val="black"/>
                </a:solidFill>
                <a:effectLst/>
                <a:uLnTx/>
                <a:uFillTx/>
                <a:latin typeface="Times New Roman"/>
                <a:ea typeface="+mn-ea"/>
                <a:cs typeface="Times New Roman"/>
              </a:rPr>
              <a:t> </a:t>
            </a:r>
            <a:r>
              <a:rPr kumimoji="0" lang="uk-UA" sz="2400" b="1" i="1" u="none" strike="noStrike" kern="1200" cap="none" spc="-5" normalizeH="0" baseline="0" noProof="0" dirty="0" smtClean="0">
                <a:ln>
                  <a:noFill/>
                </a:ln>
                <a:solidFill>
                  <a:srgbClr val="0070C0"/>
                </a:solidFill>
                <a:effectLst/>
                <a:uLnTx/>
                <a:uFillTx/>
                <a:latin typeface="Times New Roman"/>
                <a:ea typeface="+mn-ea"/>
                <a:cs typeface="Times New Roman"/>
              </a:rPr>
              <a:t>х</a:t>
            </a:r>
            <a:r>
              <a:rPr kumimoji="0" lang="uk-UA" sz="2400" b="1" i="0" u="none" strike="noStrike" kern="1200" cap="none" spc="-5" normalizeH="0" baseline="0" noProof="0" dirty="0" smtClean="0">
                <a:ln>
                  <a:noFill/>
                </a:ln>
                <a:solidFill>
                  <a:srgbClr val="0070C0"/>
                </a:solidFill>
                <a:effectLst/>
                <a:uLnTx/>
                <a:uFillTx/>
                <a:latin typeface="Times New Roman"/>
                <a:ea typeface="+mn-ea"/>
                <a:cs typeface="Times New Roman"/>
              </a:rPr>
              <a:t>=0,3</a:t>
            </a:r>
            <a:r>
              <a:rPr kumimoji="0" lang="uk-UA" sz="2400" b="1" i="0" u="none" strike="noStrike" kern="1200" cap="none" spc="5" normalizeH="0" baseline="0" noProof="0" dirty="0" smtClean="0">
                <a:ln>
                  <a:noFill/>
                </a:ln>
                <a:solidFill>
                  <a:srgbClr val="0070C0"/>
                </a:solidFill>
                <a:effectLst/>
                <a:uLnTx/>
                <a:uFillTx/>
                <a:latin typeface="Times New Roman"/>
                <a:ea typeface="+mn-ea"/>
                <a:cs typeface="Times New Roman"/>
              </a:rPr>
              <a:t> </a:t>
            </a:r>
            <a:r>
              <a:rPr kumimoji="0" lang="uk-UA" sz="2400" b="1" i="0" u="none" strike="noStrike" kern="1200" cap="none" spc="0" normalizeH="0" baseline="0" noProof="0" dirty="0">
                <a:ln>
                  <a:noFill/>
                </a:ln>
                <a:solidFill>
                  <a:srgbClr val="0070C0"/>
                </a:solidFill>
                <a:effectLst/>
                <a:uLnTx/>
                <a:uFillTx/>
                <a:latin typeface="Times New Roman"/>
                <a:ea typeface="+mn-ea"/>
                <a:cs typeface="Times New Roman"/>
              </a:rPr>
              <a:t>виразу</a:t>
            </a:r>
            <a:r>
              <a:rPr kumimoji="0" lang="uk-UA" sz="2400" b="1" i="0" u="none" strike="noStrike" kern="1200" cap="none" spc="5" normalizeH="0" baseline="0" noProof="0" dirty="0">
                <a:ln>
                  <a:noFill/>
                </a:ln>
                <a:solidFill>
                  <a:srgbClr val="0070C0"/>
                </a:solidFill>
                <a:effectLst/>
                <a:uLnTx/>
                <a:uFillTx/>
                <a:latin typeface="Times New Roman"/>
                <a:ea typeface="+mn-ea"/>
                <a:cs typeface="Times New Roman"/>
              </a:rPr>
              <a:t> </a:t>
            </a:r>
            <a:r>
              <a:rPr kumimoji="0" lang="uk-UA" sz="2400" b="1" i="0" u="none" strike="noStrike" kern="1200" cap="none" spc="-5" normalizeH="0" baseline="0" noProof="0" dirty="0" smtClean="0">
                <a:ln>
                  <a:noFill/>
                </a:ln>
                <a:solidFill>
                  <a:srgbClr val="0070C0"/>
                </a:solidFill>
                <a:effectLst/>
                <a:uLnTx/>
                <a:uFillTx/>
                <a:latin typeface="Times New Roman"/>
                <a:ea typeface="+mn-ea"/>
                <a:cs typeface="Times New Roman"/>
              </a:rPr>
              <a:t>очевидно</a:t>
            </a:r>
            <a:r>
              <a:rPr kumimoji="0" lang="uk-UA" sz="2400" b="1" i="0" u="none" strike="noStrike" kern="1200" cap="none" spc="-5" normalizeH="0" baseline="0" noProof="0" dirty="0">
                <a:ln>
                  <a:noFill/>
                </a:ln>
                <a:solidFill>
                  <a:srgbClr val="0070C0"/>
                </a:solidFill>
                <a:effectLst/>
                <a:uLnTx/>
                <a:uFillTx/>
                <a:latin typeface="Times New Roman"/>
                <a:ea typeface="+mn-ea"/>
                <a:cs typeface="Times New Roman"/>
              </a:rPr>
              <a:t>,</a:t>
            </a:r>
            <a:r>
              <a:rPr kumimoji="0" lang="uk-UA" sz="2400" b="1" i="0" u="none" strike="noStrike" kern="1200" cap="none" spc="0" normalizeH="0" baseline="0" noProof="0" dirty="0">
                <a:ln>
                  <a:noFill/>
                </a:ln>
                <a:solidFill>
                  <a:srgbClr val="0070C0"/>
                </a:solidFill>
                <a:effectLst/>
                <a:uLnTx/>
                <a:uFillTx/>
                <a:latin typeface="Times New Roman"/>
                <a:ea typeface="+mn-ea"/>
                <a:cs typeface="Times New Roman"/>
              </a:rPr>
              <a:t> </a:t>
            </a:r>
            <a:r>
              <a:rPr kumimoji="0" lang="uk-UA" sz="2400" b="1" i="0" u="none" strike="noStrike" kern="1200" cap="none" spc="-5" normalizeH="0" baseline="0" noProof="0" dirty="0">
                <a:ln>
                  <a:noFill/>
                </a:ln>
                <a:solidFill>
                  <a:srgbClr val="0070C0"/>
                </a:solidFill>
                <a:effectLst/>
                <a:uLnTx/>
                <a:uFillTx/>
                <a:latin typeface="Times New Roman"/>
                <a:ea typeface="+mn-ea"/>
                <a:cs typeface="Times New Roman"/>
              </a:rPr>
              <a:t>що</a:t>
            </a:r>
            <a:r>
              <a:rPr kumimoji="0" lang="uk-UA" sz="2400" b="1" i="0" u="none" strike="noStrike" kern="1200" cap="none" spc="0" normalizeH="0" baseline="0" noProof="0" dirty="0">
                <a:ln>
                  <a:noFill/>
                </a:ln>
                <a:solidFill>
                  <a:srgbClr val="0070C0"/>
                </a:solidFill>
                <a:effectLst/>
                <a:uLnTx/>
                <a:uFillTx/>
                <a:latin typeface="Times New Roman"/>
                <a:ea typeface="+mn-ea"/>
                <a:cs typeface="Times New Roman"/>
              </a:rPr>
              <a:t> </a:t>
            </a:r>
            <a:r>
              <a:rPr kumimoji="0" lang="uk-UA" sz="2400" b="1" i="0" u="none" strike="noStrike" kern="1200" cap="none" spc="-5" normalizeH="0" baseline="0" noProof="0" dirty="0">
                <a:ln>
                  <a:noFill/>
                </a:ln>
                <a:solidFill>
                  <a:srgbClr val="0070C0"/>
                </a:solidFill>
                <a:effectLst/>
                <a:uLnTx/>
                <a:uFillTx/>
                <a:latin typeface="Times New Roman"/>
                <a:ea typeface="+mn-ea"/>
                <a:cs typeface="Times New Roman"/>
              </a:rPr>
              <a:t>вихідне </a:t>
            </a:r>
            <a:r>
              <a:rPr kumimoji="0" lang="uk-UA" sz="2400" b="1" i="0" u="none" strike="noStrike" kern="1200" cap="none" spc="0" normalizeH="0" baseline="0" noProof="0" dirty="0">
                <a:ln>
                  <a:noFill/>
                </a:ln>
                <a:solidFill>
                  <a:srgbClr val="0070C0"/>
                </a:solidFill>
                <a:effectLst/>
                <a:uLnTx/>
                <a:uFillTx/>
                <a:latin typeface="Times New Roman"/>
                <a:ea typeface="+mn-ea"/>
                <a:cs typeface="Times New Roman"/>
              </a:rPr>
              <a:t> </a:t>
            </a:r>
            <a:r>
              <a:rPr kumimoji="0" lang="uk-UA" sz="2400" b="1" i="0" u="none" strike="noStrike" kern="1200" cap="none" spc="-5" normalizeH="0" baseline="0" noProof="0" dirty="0">
                <a:ln>
                  <a:noFill/>
                </a:ln>
                <a:solidFill>
                  <a:srgbClr val="0070C0"/>
                </a:solidFill>
                <a:effectLst/>
                <a:uLnTx/>
                <a:uFillTx/>
                <a:latin typeface="Times New Roman"/>
                <a:ea typeface="+mn-ea"/>
                <a:cs typeface="Times New Roman"/>
              </a:rPr>
              <a:t>значення</a:t>
            </a:r>
            <a:r>
              <a:rPr kumimoji="0" lang="uk-UA" sz="2400" b="1" i="0" u="none" strike="noStrike" kern="1200" cap="none" spc="0" normalizeH="0" baseline="0" noProof="0" dirty="0">
                <a:ln>
                  <a:noFill/>
                </a:ln>
                <a:solidFill>
                  <a:srgbClr val="0070C0"/>
                </a:solidFill>
                <a:effectLst/>
                <a:uLnTx/>
                <a:uFillTx/>
                <a:latin typeface="Times New Roman"/>
                <a:ea typeface="+mn-ea"/>
                <a:cs typeface="Times New Roman"/>
              </a:rPr>
              <a:t> </a:t>
            </a:r>
            <a:r>
              <a:rPr kumimoji="0" lang="uk-UA" sz="2400" b="1" i="0" u="none" strike="noStrike" kern="1200" cap="none" spc="-5" normalizeH="0" baseline="0" noProof="0" dirty="0">
                <a:ln>
                  <a:noFill/>
                </a:ln>
                <a:solidFill>
                  <a:srgbClr val="0070C0"/>
                </a:solidFill>
                <a:effectLst/>
                <a:uLnTx/>
                <a:uFillTx/>
                <a:latin typeface="Times New Roman"/>
                <a:ea typeface="+mn-ea"/>
                <a:cs typeface="Times New Roman"/>
              </a:rPr>
              <a:t>сигналу</a:t>
            </a:r>
            <a:r>
              <a:rPr kumimoji="0" lang="uk-UA" sz="2400" b="1" i="0" u="none" strike="noStrike" kern="1200" cap="none" spc="-25" normalizeH="0" baseline="0" noProof="0" dirty="0">
                <a:ln>
                  <a:noFill/>
                </a:ln>
                <a:solidFill>
                  <a:srgbClr val="0070C0"/>
                </a:solidFill>
                <a:effectLst/>
                <a:uLnTx/>
                <a:uFillTx/>
                <a:latin typeface="Times New Roman"/>
                <a:ea typeface="+mn-ea"/>
                <a:cs typeface="Times New Roman"/>
              </a:rPr>
              <a:t> </a:t>
            </a:r>
            <a:r>
              <a:rPr kumimoji="0" lang="uk-UA" sz="2400" b="1" i="0" u="none" strike="noStrike" kern="1200" cap="none" spc="-5" normalizeH="0" baseline="0" noProof="0" dirty="0">
                <a:ln>
                  <a:noFill/>
                </a:ln>
                <a:solidFill>
                  <a:srgbClr val="0070C0"/>
                </a:solidFill>
                <a:effectLst/>
                <a:uLnTx/>
                <a:uFillTx/>
                <a:latin typeface="Times New Roman"/>
                <a:ea typeface="+mn-ea"/>
                <a:cs typeface="Times New Roman"/>
              </a:rPr>
              <a:t>нейрона</a:t>
            </a:r>
            <a:r>
              <a:rPr kumimoji="0" lang="uk-UA" sz="2400" b="1" i="0" u="none" strike="noStrike" kern="1200" cap="none" spc="0" normalizeH="0" baseline="0" noProof="0" dirty="0">
                <a:ln>
                  <a:noFill/>
                </a:ln>
                <a:solidFill>
                  <a:srgbClr val="0070C0"/>
                </a:solidFill>
                <a:effectLst/>
                <a:uLnTx/>
                <a:uFillTx/>
                <a:latin typeface="Times New Roman"/>
                <a:ea typeface="+mn-ea"/>
                <a:cs typeface="Times New Roman"/>
              </a:rPr>
              <a:t> лежить</a:t>
            </a:r>
            <a:r>
              <a:rPr kumimoji="0" lang="uk-UA" sz="2400" b="1" i="0" u="none" strike="noStrike" kern="1200" cap="none" spc="-5" normalizeH="0" baseline="0" noProof="0" dirty="0">
                <a:ln>
                  <a:noFill/>
                </a:ln>
                <a:solidFill>
                  <a:srgbClr val="0070C0"/>
                </a:solidFill>
                <a:effectLst/>
                <a:uLnTx/>
                <a:uFillTx/>
                <a:latin typeface="Times New Roman"/>
                <a:ea typeface="+mn-ea"/>
                <a:cs typeface="Times New Roman"/>
              </a:rPr>
              <a:t> </a:t>
            </a:r>
            <a:r>
              <a:rPr kumimoji="0" lang="uk-UA" sz="2400" b="1" i="0" u="none" strike="noStrike" kern="1200" cap="none" spc="0" normalizeH="0" baseline="0" noProof="0" dirty="0">
                <a:ln>
                  <a:noFill/>
                </a:ln>
                <a:solidFill>
                  <a:srgbClr val="0070C0"/>
                </a:solidFill>
                <a:effectLst/>
                <a:uLnTx/>
                <a:uFillTx/>
                <a:latin typeface="Times New Roman"/>
                <a:ea typeface="+mn-ea"/>
                <a:cs typeface="Times New Roman"/>
              </a:rPr>
              <a:t>у</a:t>
            </a:r>
            <a:r>
              <a:rPr kumimoji="0" lang="uk-UA" sz="2400" b="1" i="0" u="none" strike="noStrike" kern="1200" cap="none" spc="-25" normalizeH="0" baseline="0" noProof="0" dirty="0">
                <a:ln>
                  <a:noFill/>
                </a:ln>
                <a:solidFill>
                  <a:srgbClr val="0070C0"/>
                </a:solidFill>
                <a:effectLst/>
                <a:uLnTx/>
                <a:uFillTx/>
                <a:latin typeface="Times New Roman"/>
                <a:ea typeface="+mn-ea"/>
                <a:cs typeface="Times New Roman"/>
              </a:rPr>
              <a:t> </a:t>
            </a:r>
            <a:r>
              <a:rPr kumimoji="0" lang="uk-UA" sz="2400" b="1" i="0" u="none" strike="noStrike" kern="1200" cap="none" spc="-5" normalizeH="0" baseline="0" noProof="0" dirty="0">
                <a:ln>
                  <a:noFill/>
                </a:ln>
                <a:solidFill>
                  <a:srgbClr val="0070C0"/>
                </a:solidFill>
                <a:effectLst/>
                <a:uLnTx/>
                <a:uFillTx/>
                <a:latin typeface="Times New Roman"/>
                <a:ea typeface="+mn-ea"/>
                <a:cs typeface="Times New Roman"/>
              </a:rPr>
              <a:t>діапазоні</a:t>
            </a:r>
            <a:r>
              <a:rPr kumimoji="0" lang="uk-UA" sz="2400" b="1" i="0" u="none" strike="noStrike" kern="1200" cap="none" spc="5" normalizeH="0" baseline="0" noProof="0" dirty="0">
                <a:ln>
                  <a:noFill/>
                </a:ln>
                <a:solidFill>
                  <a:srgbClr val="0070C0"/>
                </a:solidFill>
                <a:effectLst/>
                <a:uLnTx/>
                <a:uFillTx/>
                <a:latin typeface="Times New Roman"/>
                <a:ea typeface="+mn-ea"/>
                <a:cs typeface="Times New Roman"/>
              </a:rPr>
              <a:t> </a:t>
            </a:r>
            <a:r>
              <a:rPr kumimoji="0" lang="uk-UA" sz="2400" b="0" i="0" u="none" strike="noStrike" kern="1200" cap="none" spc="-5" normalizeH="0" baseline="0" noProof="0" dirty="0">
                <a:ln>
                  <a:noFill/>
                </a:ln>
                <a:solidFill>
                  <a:prstClr val="black"/>
                </a:solidFill>
                <a:effectLst/>
                <a:uLnTx/>
                <a:uFillTx/>
                <a:latin typeface="Times New Roman"/>
                <a:ea typeface="+mn-ea"/>
                <a:cs typeface="Times New Roman"/>
              </a:rPr>
              <a:t>[</a:t>
            </a:r>
            <a:r>
              <a:rPr kumimoji="0" lang="uk-UA" sz="2400" b="1" i="0" u="none" strike="noStrike" kern="1200" cap="none" spc="-5" normalizeH="0" baseline="0" noProof="0" dirty="0">
                <a:ln>
                  <a:noFill/>
                </a:ln>
                <a:solidFill>
                  <a:srgbClr val="C00000"/>
                </a:solidFill>
                <a:effectLst/>
                <a:uLnTx/>
                <a:uFillTx/>
                <a:latin typeface="Times New Roman"/>
                <a:ea typeface="+mn-ea"/>
                <a:cs typeface="Times New Roman"/>
              </a:rPr>
              <a:t>0,</a:t>
            </a:r>
            <a:r>
              <a:rPr kumimoji="0" lang="uk-UA" sz="2400" b="1" i="0" u="none" strike="noStrike" kern="1200" cap="none" spc="10" normalizeH="0" baseline="0" noProof="0" dirty="0">
                <a:ln>
                  <a:noFill/>
                </a:ln>
                <a:solidFill>
                  <a:srgbClr val="C00000"/>
                </a:solidFill>
                <a:effectLst/>
                <a:uLnTx/>
                <a:uFillTx/>
                <a:latin typeface="Times New Roman"/>
                <a:ea typeface="+mn-ea"/>
                <a:cs typeface="Times New Roman"/>
              </a:rPr>
              <a:t> </a:t>
            </a:r>
            <a:r>
              <a:rPr kumimoji="0" lang="uk-UA" sz="2400" b="1" i="0" u="none" strike="noStrike" kern="1200" cap="none" spc="-5" normalizeH="0" baseline="0" noProof="0" dirty="0">
                <a:ln>
                  <a:noFill/>
                </a:ln>
                <a:solidFill>
                  <a:srgbClr val="C00000"/>
                </a:solidFill>
                <a:effectLst/>
                <a:uLnTx/>
                <a:uFillTx/>
                <a:latin typeface="Times New Roman"/>
                <a:ea typeface="+mn-ea"/>
                <a:cs typeface="Times New Roman"/>
              </a:rPr>
              <a:t>1</a:t>
            </a:r>
            <a:r>
              <a:rPr kumimoji="0" lang="uk-UA" sz="2400" b="0" i="0" u="none" strike="noStrike" kern="1200" cap="none" spc="-5" normalizeH="0" baseline="0" noProof="0" dirty="0" smtClean="0">
                <a:ln>
                  <a:noFill/>
                </a:ln>
                <a:solidFill>
                  <a:prstClr val="black"/>
                </a:solidFill>
                <a:effectLst/>
                <a:uLnTx/>
                <a:uFillTx/>
                <a:latin typeface="Times New Roman"/>
                <a:ea typeface="+mn-ea"/>
                <a:cs typeface="Times New Roman"/>
              </a:rPr>
              <a:t>].</a:t>
            </a:r>
          </a:p>
          <a:p>
            <a:pPr marL="12700" marR="6985" lvl="0" indent="456565" algn="just" defTabSz="914400" rtl="0" eaLnBrk="1" fontAlgn="auto" latinLnBrk="0" hangingPunct="1">
              <a:lnSpc>
                <a:spcPct val="100000"/>
              </a:lnSpc>
              <a:spcBef>
                <a:spcPts val="110"/>
              </a:spcBef>
              <a:spcAft>
                <a:spcPts val="0"/>
              </a:spcAft>
              <a:buClrTx/>
              <a:buSzTx/>
              <a:buFontTx/>
              <a:buNone/>
              <a:tabLst/>
              <a:defRPr/>
            </a:pPr>
            <a:endParaRPr kumimoji="0" lang="uk-UA" sz="2400" b="0" i="0" u="none" strike="noStrike" kern="1200" cap="none" spc="0" normalizeH="0" baseline="0" noProof="0" dirty="0">
              <a:ln>
                <a:noFill/>
              </a:ln>
              <a:solidFill>
                <a:prstClr val="black"/>
              </a:solidFill>
              <a:effectLst/>
              <a:uLnTx/>
              <a:uFillTx/>
              <a:latin typeface="Times New Roman"/>
              <a:ea typeface="+mn-ea"/>
              <a:cs typeface="Times New Roman"/>
            </a:endParaRPr>
          </a:p>
          <a:p>
            <a:pPr marL="12700" marR="5080" lvl="0" indent="456565" algn="just" defTabSz="914400" rtl="0" eaLnBrk="1" fontAlgn="auto" latinLnBrk="0" hangingPunct="1">
              <a:lnSpc>
                <a:spcPct val="100000"/>
              </a:lnSpc>
              <a:spcBef>
                <a:spcPts val="10"/>
              </a:spcBef>
              <a:spcAft>
                <a:spcPts val="0"/>
              </a:spcAft>
              <a:buClrTx/>
              <a:buSzTx/>
              <a:buFontTx/>
              <a:buNone/>
              <a:tabLst/>
              <a:defRPr/>
            </a:pPr>
            <a:r>
              <a:rPr kumimoji="0" lang="uk-UA" sz="2400" b="1" i="0" u="none" strike="noStrike" kern="1200" cap="none" spc="-5" normalizeH="0" baseline="0" noProof="0" dirty="0">
                <a:ln>
                  <a:noFill/>
                </a:ln>
                <a:solidFill>
                  <a:srgbClr val="0070C0"/>
                </a:solidFill>
                <a:effectLst/>
                <a:uLnTx/>
                <a:uFillTx/>
                <a:latin typeface="Times New Roman"/>
                <a:ea typeface="+mn-ea"/>
                <a:cs typeface="Times New Roman"/>
              </a:rPr>
              <a:t>С</a:t>
            </a:r>
            <a:r>
              <a:rPr kumimoji="0" lang="uk-UA" sz="2400" b="1" i="0" u="none" strike="noStrike" kern="1200" cap="none" spc="-5" normalizeH="0" baseline="0" noProof="0" dirty="0" smtClean="0">
                <a:ln>
                  <a:noFill/>
                </a:ln>
                <a:solidFill>
                  <a:srgbClr val="0070C0"/>
                </a:solidFill>
                <a:effectLst/>
                <a:uLnTx/>
                <a:uFillTx/>
                <a:latin typeface="Times New Roman"/>
                <a:ea typeface="+mn-ea"/>
                <a:cs typeface="Times New Roman"/>
              </a:rPr>
              <a:t>игмоїдна</a:t>
            </a:r>
            <a:r>
              <a:rPr kumimoji="0" lang="uk-UA" sz="2400" b="1" i="0" u="none" strike="noStrike" kern="1200" cap="none" spc="0" normalizeH="0" baseline="0" noProof="0" dirty="0" smtClean="0">
                <a:ln>
                  <a:noFill/>
                </a:ln>
                <a:solidFill>
                  <a:srgbClr val="0070C0"/>
                </a:solidFill>
                <a:effectLst/>
                <a:uLnTx/>
                <a:uFillTx/>
                <a:latin typeface="Times New Roman"/>
                <a:ea typeface="+mn-ea"/>
                <a:cs typeface="Times New Roman"/>
              </a:rPr>
              <a:t> </a:t>
            </a:r>
            <a:r>
              <a:rPr kumimoji="0" lang="uk-UA" sz="2400" b="1" i="0" u="none" strike="noStrike" kern="1200" cap="none" spc="-5" normalizeH="0" baseline="0" noProof="0" dirty="0">
                <a:ln>
                  <a:noFill/>
                </a:ln>
                <a:solidFill>
                  <a:srgbClr val="0070C0"/>
                </a:solidFill>
                <a:effectLst/>
                <a:uLnTx/>
                <a:uFillTx/>
                <a:latin typeface="Times New Roman"/>
                <a:ea typeface="+mn-ea"/>
                <a:cs typeface="Times New Roman"/>
              </a:rPr>
              <a:t>функція</a:t>
            </a:r>
            <a:r>
              <a:rPr kumimoji="0" lang="uk-UA" sz="2400" b="1" i="0" u="none" strike="noStrike" kern="1200" cap="none" spc="0" normalizeH="0" baseline="0" noProof="0" dirty="0">
                <a:ln>
                  <a:noFill/>
                </a:ln>
                <a:solidFill>
                  <a:srgbClr val="0070C0"/>
                </a:solidFill>
                <a:effectLst/>
                <a:uLnTx/>
                <a:uFillTx/>
                <a:latin typeface="Times New Roman"/>
                <a:ea typeface="+mn-ea"/>
                <a:cs typeface="Times New Roman"/>
              </a:rPr>
              <a:t> </a:t>
            </a:r>
            <a:r>
              <a:rPr kumimoji="0" lang="uk-UA" sz="2400" b="0" i="0" u="none" strike="noStrike" kern="1200" cap="none" spc="-5" normalizeH="0" baseline="0" noProof="0" dirty="0">
                <a:ln>
                  <a:noFill/>
                </a:ln>
                <a:solidFill>
                  <a:prstClr val="black"/>
                </a:solidFill>
                <a:effectLst/>
                <a:uLnTx/>
                <a:uFillTx/>
                <a:latin typeface="Times New Roman"/>
                <a:ea typeface="+mn-ea"/>
                <a:cs typeface="Times New Roman"/>
              </a:rPr>
              <a:t>диференційована</a:t>
            </a:r>
            <a:r>
              <a:rPr kumimoji="0" lang="uk-UA" sz="2400" b="0" i="0" u="none" strike="noStrike" kern="1200" cap="none" spc="0" normalizeH="0" baseline="0" noProof="0" dirty="0">
                <a:ln>
                  <a:noFill/>
                </a:ln>
                <a:solidFill>
                  <a:prstClr val="black"/>
                </a:solidFill>
                <a:effectLst/>
                <a:uLnTx/>
                <a:uFillTx/>
                <a:latin typeface="Times New Roman"/>
                <a:ea typeface="+mn-ea"/>
                <a:cs typeface="Times New Roman"/>
              </a:rPr>
              <a:t> на</a:t>
            </a:r>
            <a:r>
              <a:rPr kumimoji="0" lang="uk-UA" sz="2400" b="0" i="0" u="none" strike="noStrike" kern="1200" cap="none" spc="5" normalizeH="0" baseline="0" noProof="0" dirty="0">
                <a:ln>
                  <a:noFill/>
                </a:ln>
                <a:solidFill>
                  <a:prstClr val="black"/>
                </a:solidFill>
                <a:effectLst/>
                <a:uLnTx/>
                <a:uFillTx/>
                <a:latin typeface="Times New Roman"/>
                <a:ea typeface="+mn-ea"/>
                <a:cs typeface="Times New Roman"/>
              </a:rPr>
              <a:t> </a:t>
            </a:r>
            <a:r>
              <a:rPr kumimoji="0" lang="uk-UA" sz="2400" b="0" i="0" u="none" strike="noStrike" kern="1200" cap="none" spc="-5" normalizeH="0" baseline="0" noProof="0" dirty="0">
                <a:ln>
                  <a:noFill/>
                </a:ln>
                <a:solidFill>
                  <a:prstClr val="black"/>
                </a:solidFill>
                <a:effectLst/>
                <a:uLnTx/>
                <a:uFillTx/>
                <a:latin typeface="Times New Roman"/>
                <a:ea typeface="+mn-ea"/>
                <a:cs typeface="Times New Roman"/>
              </a:rPr>
              <a:t>всій</a:t>
            </a:r>
            <a:r>
              <a:rPr kumimoji="0" lang="uk-UA" sz="2400" b="0" i="0" u="none" strike="noStrike" kern="1200" cap="none" spc="0" normalizeH="0" baseline="0" noProof="0" dirty="0">
                <a:ln>
                  <a:noFill/>
                </a:ln>
                <a:solidFill>
                  <a:prstClr val="black"/>
                </a:solidFill>
                <a:effectLst/>
                <a:uLnTx/>
                <a:uFillTx/>
                <a:latin typeface="Times New Roman"/>
                <a:ea typeface="+mn-ea"/>
                <a:cs typeface="Times New Roman"/>
              </a:rPr>
              <a:t> </a:t>
            </a:r>
            <a:r>
              <a:rPr kumimoji="0" lang="uk-UA" sz="2400" b="0" i="0" u="none" strike="noStrike" kern="1200" cap="none" spc="-10" normalizeH="0" baseline="0" noProof="0" dirty="0">
                <a:ln>
                  <a:noFill/>
                </a:ln>
                <a:solidFill>
                  <a:prstClr val="black"/>
                </a:solidFill>
                <a:effectLst/>
                <a:uLnTx/>
                <a:uFillTx/>
                <a:latin typeface="Times New Roman"/>
                <a:ea typeface="+mn-ea"/>
                <a:cs typeface="Times New Roman"/>
              </a:rPr>
              <a:t>осі </a:t>
            </a:r>
            <a:r>
              <a:rPr kumimoji="0" lang="uk-UA" sz="2400" b="0" i="0" u="none" strike="noStrike" kern="1200" cap="none" spc="-5" normalizeH="0" baseline="0" noProof="0" dirty="0">
                <a:ln>
                  <a:noFill/>
                </a:ln>
                <a:solidFill>
                  <a:prstClr val="black"/>
                </a:solidFill>
                <a:effectLst/>
                <a:uLnTx/>
                <a:uFillTx/>
                <a:latin typeface="Times New Roman"/>
                <a:ea typeface="+mn-ea"/>
                <a:cs typeface="Times New Roman"/>
              </a:rPr>
              <a:t> абсцис, що широко використовується </a:t>
            </a:r>
            <a:r>
              <a:rPr kumimoji="0" lang="uk-UA" sz="2400" b="0" i="0" u="none" strike="noStrike" kern="1200" cap="none" spc="0" normalizeH="0" baseline="0" noProof="0" dirty="0">
                <a:ln>
                  <a:noFill/>
                </a:ln>
                <a:solidFill>
                  <a:prstClr val="black"/>
                </a:solidFill>
                <a:effectLst/>
                <a:uLnTx/>
                <a:uFillTx/>
                <a:latin typeface="Times New Roman"/>
                <a:ea typeface="+mn-ea"/>
                <a:cs typeface="Times New Roman"/>
              </a:rPr>
              <a:t>в </a:t>
            </a:r>
            <a:r>
              <a:rPr kumimoji="0" lang="uk-UA" sz="2400" b="0" i="0" u="none" strike="noStrike" kern="1200" cap="none" spc="-5" normalizeH="0" baseline="0" noProof="0" dirty="0">
                <a:ln>
                  <a:noFill/>
                </a:ln>
                <a:solidFill>
                  <a:prstClr val="black"/>
                </a:solidFill>
                <a:effectLst/>
                <a:uLnTx/>
                <a:uFillTx/>
                <a:latin typeface="Times New Roman"/>
                <a:ea typeface="+mn-ea"/>
                <a:cs typeface="Times New Roman"/>
              </a:rPr>
              <a:t>багатьох алгоритмах навчання. </a:t>
            </a:r>
            <a:endParaRPr kumimoji="0" lang="uk-UA" sz="2400" b="0" i="0" u="none" strike="noStrike" kern="1200" cap="none" spc="-5" normalizeH="0" baseline="0" noProof="0" dirty="0" smtClean="0">
              <a:ln>
                <a:noFill/>
              </a:ln>
              <a:solidFill>
                <a:prstClr val="black"/>
              </a:solidFill>
              <a:effectLst/>
              <a:uLnTx/>
              <a:uFillTx/>
              <a:latin typeface="Times New Roman"/>
              <a:ea typeface="+mn-ea"/>
              <a:cs typeface="Times New Roman"/>
            </a:endParaRPr>
          </a:p>
        </p:txBody>
      </p:sp>
    </p:spTree>
    <p:extLst>
      <p:ext uri="{BB962C8B-B14F-4D97-AF65-F5344CB8AC3E}">
        <p14:creationId xmlns:p14="http://schemas.microsoft.com/office/powerpoint/2010/main" val="2602355186"/>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1" lang="en-US" sz="2400" b="0" i="0" u="none" strike="noStrike" kern="1200" cap="none" spc="0" normalizeH="0" baseline="0" noProof="0">
              <a:ln>
                <a:noFill/>
              </a:ln>
              <a:solidFill>
                <a:prstClr val="black"/>
              </a:solidFill>
              <a:effectLst/>
              <a:uLnTx/>
              <a:uFillTx/>
              <a:latin typeface="Times New Roman" pitchFamily="18" charset="0"/>
              <a:ea typeface="+mn-ea"/>
              <a:cs typeface="+mn-cs"/>
            </a:endParaRPr>
          </a:p>
        </p:txBody>
      </p:sp>
      <p:sp>
        <p:nvSpPr>
          <p:cNvPr id="5" name="Прямоугольник 4"/>
          <p:cNvSpPr/>
          <p:nvPr/>
        </p:nvSpPr>
        <p:spPr>
          <a:xfrm>
            <a:off x="2935030" y="19490"/>
            <a:ext cx="3233834" cy="307777"/>
          </a:xfrm>
          <a:prstGeom prst="rect">
            <a:avLst/>
          </a:prstGeom>
        </p:spPr>
        <p:txBody>
          <a:bodyPr wrap="none">
            <a:spAutoFit/>
          </a:bodyPr>
          <a:lstStyle/>
          <a:p>
            <a:pPr marL="134620" marR="237490" lvl="0" indent="0" algn="ctr" defTabSz="914400" rtl="0" eaLnBrk="1" fontAlgn="base" latinLnBrk="0" hangingPunct="1">
              <a:lnSpc>
                <a:spcPct val="100000"/>
              </a:lnSpc>
              <a:spcBef>
                <a:spcPct val="0"/>
              </a:spcBef>
              <a:spcAft>
                <a:spcPts val="0"/>
              </a:spcAft>
              <a:buClrTx/>
              <a:buSzTx/>
              <a:buFontTx/>
              <a:buNone/>
              <a:tabLst/>
              <a:defRPr/>
            </a:pPr>
            <a:r>
              <a:rPr kumimoji="1" lang="uk-UA" sz="1400" b="1" i="0" u="none" strike="noStrike" kern="1200" cap="none" spc="0" normalizeH="0" baseline="0" noProof="0" dirty="0" smtClean="0">
                <a:ln>
                  <a:noFill/>
                </a:ln>
                <a:solidFill>
                  <a:srgbClr val="C00000"/>
                </a:solidFill>
                <a:effectLst/>
                <a:uLnTx/>
                <a:uFillTx/>
                <a:latin typeface="Times New Roman" pitchFamily="18" charset="0"/>
                <a:ea typeface="Times New Roman" panose="02020603050405020304" pitchFamily="18" charset="0"/>
                <a:cs typeface="+mn-cs"/>
              </a:rPr>
              <a:t>4. Математична модель нейрона </a:t>
            </a:r>
            <a:endParaRPr kumimoji="1" lang="uk-UA" sz="1400" b="0" i="0" u="none" strike="noStrike" kern="1200" cap="none" spc="0" normalizeH="0" baseline="0" noProof="0" dirty="0">
              <a:ln>
                <a:noFill/>
              </a:ln>
              <a:solidFill>
                <a:prstClr val="black"/>
              </a:solidFill>
              <a:effectLst/>
              <a:uLnTx/>
              <a:uFillTx/>
              <a:latin typeface="Times New Roman" pitchFamily="18" charset="0"/>
              <a:ea typeface="Times New Roman" panose="02020603050405020304" pitchFamily="18" charset="0"/>
              <a:cs typeface="+mn-cs"/>
            </a:endParaRPr>
          </a:p>
        </p:txBody>
      </p:sp>
      <p:sp>
        <p:nvSpPr>
          <p:cNvPr id="4" name="Прямоугольник 3"/>
          <p:cNvSpPr/>
          <p:nvPr/>
        </p:nvSpPr>
        <p:spPr>
          <a:xfrm>
            <a:off x="152400" y="378841"/>
            <a:ext cx="8839200" cy="236603"/>
          </a:xfrm>
          <a:prstGeom prst="rect">
            <a:avLst/>
          </a:prstGeom>
        </p:spPr>
        <p:txBody>
          <a:bodyPr wrap="square">
            <a:spAutoFit/>
          </a:bodyPr>
          <a:lstStyle/>
          <a:p>
            <a:pPr marL="2962910" marR="0" lvl="0" indent="0" algn="ctr" defTabSz="914400" rtl="0" eaLnBrk="1" fontAlgn="base" latinLnBrk="0" hangingPunct="1">
              <a:lnSpc>
                <a:spcPts val="980"/>
              </a:lnSpc>
              <a:spcBef>
                <a:spcPts val="475"/>
              </a:spcBef>
              <a:spcAft>
                <a:spcPts val="0"/>
              </a:spcAft>
              <a:buClrTx/>
              <a:buSzTx/>
              <a:buFontTx/>
              <a:buNone/>
              <a:tabLst/>
              <a:defRPr/>
            </a:pPr>
            <a:r>
              <a:rPr kumimoji="1" lang="uk-UA" sz="1600" b="0" i="1" u="none" strike="noStrike" kern="1200" cap="none" spc="-50" normalizeH="0" baseline="0" noProof="0" dirty="0" smtClean="0">
                <a:ln>
                  <a:noFill/>
                </a:ln>
                <a:solidFill>
                  <a:prstClr val="black"/>
                </a:solidFill>
                <a:effectLst/>
                <a:uLnTx/>
                <a:uFillTx/>
                <a:latin typeface="Times New Roman" pitchFamily="18" charset="0"/>
                <a:ea typeface="Times New Roman" panose="02020603050405020304" pitchFamily="18" charset="0"/>
                <a:cs typeface="+mn-cs"/>
              </a:rPr>
              <a:t>                                              </a:t>
            </a:r>
            <a:r>
              <a:rPr kumimoji="1" lang="uk-UA" sz="1600" b="0" i="1" u="none" strike="noStrike" kern="1200" cap="none" spc="0" normalizeH="0" baseline="0" noProof="0" dirty="0" smtClean="0">
                <a:ln>
                  <a:noFill/>
                </a:ln>
                <a:solidFill>
                  <a:prstClr val="black"/>
                </a:solidFill>
                <a:effectLst/>
                <a:uLnTx/>
                <a:uFillTx/>
                <a:latin typeface="Times New Roman" pitchFamily="18" charset="0"/>
                <a:ea typeface="Times New Roman" panose="02020603050405020304" pitchFamily="18" charset="0"/>
                <a:cs typeface="+mn-cs"/>
              </a:rPr>
              <a:t>                                                           </a:t>
            </a:r>
            <a:endParaRPr kumimoji="1" lang="es-ES" sz="1800" b="0" i="0" u="none" strike="noStrike" kern="1200" cap="none" spc="0" normalizeH="0" baseline="0" noProof="0" dirty="0" smtClean="0">
              <a:ln>
                <a:noFill/>
              </a:ln>
              <a:solidFill>
                <a:prstClr val="black"/>
              </a:solidFill>
              <a:effectLst/>
              <a:uLnTx/>
              <a:uFillTx/>
              <a:latin typeface="Times New Roman" pitchFamily="18" charset="0"/>
              <a:ea typeface="Times New Roman" panose="02020603050405020304" pitchFamily="18" charset="0"/>
              <a:cs typeface="+mn-cs"/>
            </a:endParaRPr>
          </a:p>
        </p:txBody>
      </p:sp>
      <p:sp>
        <p:nvSpPr>
          <p:cNvPr id="8" name="Прямоугольник 7"/>
          <p:cNvSpPr/>
          <p:nvPr/>
        </p:nvSpPr>
        <p:spPr>
          <a:xfrm>
            <a:off x="304800" y="428179"/>
            <a:ext cx="8534400" cy="6370975"/>
          </a:xfrm>
          <a:prstGeom prst="rect">
            <a:avLst/>
          </a:prstGeom>
        </p:spPr>
        <p:txBody>
          <a:bodyPr wrap="square">
            <a:spAutoFit/>
          </a:bodyPr>
          <a:lstStyle/>
          <a:p>
            <a:pPr marL="12700" marR="5080" lvl="0" indent="456565" algn="just" defTabSz="914400" rtl="0" eaLnBrk="1" fontAlgn="auto" latinLnBrk="0" hangingPunct="1">
              <a:lnSpc>
                <a:spcPct val="100000"/>
              </a:lnSpc>
              <a:spcBef>
                <a:spcPts val="10"/>
              </a:spcBef>
              <a:spcAft>
                <a:spcPts val="0"/>
              </a:spcAft>
              <a:buClrTx/>
              <a:buSzTx/>
              <a:buFontTx/>
              <a:buNone/>
              <a:tabLst/>
              <a:defRPr/>
            </a:pPr>
            <a:r>
              <a:rPr kumimoji="0" lang="uk-UA" sz="2400" b="0" i="0" u="none" strike="noStrike" kern="1200" cap="none" spc="-5" normalizeH="0" baseline="0" noProof="0" dirty="0" smtClean="0">
                <a:ln>
                  <a:noFill/>
                </a:ln>
                <a:solidFill>
                  <a:prstClr val="black"/>
                </a:solidFill>
                <a:effectLst/>
                <a:uLnTx/>
                <a:uFillTx/>
                <a:latin typeface="Times New Roman"/>
                <a:ea typeface="+mn-ea"/>
                <a:cs typeface="Times New Roman"/>
              </a:rPr>
              <a:t>Вона </a:t>
            </a:r>
            <a:r>
              <a:rPr kumimoji="0" lang="uk-UA" sz="2400" b="0" i="0" u="none" strike="noStrike" kern="1200" cap="none" spc="0" normalizeH="0" baseline="0" noProof="0" dirty="0">
                <a:ln>
                  <a:noFill/>
                </a:ln>
                <a:solidFill>
                  <a:prstClr val="black"/>
                </a:solidFill>
                <a:effectLst/>
                <a:uLnTx/>
                <a:uFillTx/>
                <a:latin typeface="Times New Roman"/>
                <a:ea typeface="+mn-ea"/>
                <a:cs typeface="Times New Roman"/>
              </a:rPr>
              <a:t>має </a:t>
            </a:r>
            <a:r>
              <a:rPr kumimoji="0" lang="uk-UA" sz="2400" b="0" i="0" u="none" strike="noStrike" kern="1200" cap="none" spc="-5" normalizeH="0" baseline="0" noProof="0" dirty="0">
                <a:ln>
                  <a:noFill/>
                </a:ln>
                <a:solidFill>
                  <a:prstClr val="black"/>
                </a:solidFill>
                <a:effectLst/>
                <a:uLnTx/>
                <a:uFillTx/>
                <a:latin typeface="Times New Roman"/>
                <a:ea typeface="+mn-ea"/>
                <a:cs typeface="Times New Roman"/>
              </a:rPr>
              <a:t>властивість </a:t>
            </a:r>
            <a:r>
              <a:rPr kumimoji="0" lang="uk-UA" sz="2400" b="1" u="none" strike="noStrike" kern="1200" cap="none" spc="-5" normalizeH="0" baseline="0" noProof="0" dirty="0">
                <a:ln>
                  <a:noFill/>
                </a:ln>
                <a:solidFill>
                  <a:srgbClr val="0070C0"/>
                </a:solidFill>
                <a:effectLst/>
                <a:uLnTx/>
                <a:uFillTx/>
                <a:latin typeface="Times New Roman"/>
                <a:ea typeface="+mn-ea"/>
                <a:cs typeface="Times New Roman"/>
              </a:rPr>
              <a:t>підсилювати </a:t>
            </a:r>
            <a:r>
              <a:rPr kumimoji="0" lang="uk-UA" sz="2400" b="0" i="0" u="none" strike="noStrike" kern="1200" cap="none" spc="0" normalizeH="0" baseline="0" noProof="0" dirty="0">
                <a:ln>
                  <a:noFill/>
                </a:ln>
                <a:solidFill>
                  <a:prstClr val="black"/>
                </a:solidFill>
                <a:effectLst/>
                <a:uLnTx/>
                <a:uFillTx/>
                <a:latin typeface="Times New Roman"/>
                <a:ea typeface="+mn-ea"/>
                <a:cs typeface="Times New Roman"/>
              </a:rPr>
              <a:t>слабкі </a:t>
            </a:r>
            <a:r>
              <a:rPr kumimoji="0" lang="uk-UA" sz="2400" b="0" i="0" u="none" strike="noStrike" kern="1200" cap="none" spc="-5" normalizeH="0" baseline="0" noProof="0" dirty="0">
                <a:ln>
                  <a:noFill/>
                </a:ln>
                <a:solidFill>
                  <a:prstClr val="black"/>
                </a:solidFill>
                <a:effectLst/>
                <a:uLnTx/>
                <a:uFillTx/>
                <a:latin typeface="Times New Roman"/>
                <a:ea typeface="+mn-ea"/>
                <a:cs typeface="Times New Roman"/>
              </a:rPr>
              <a:t>сигнали </a:t>
            </a:r>
            <a:r>
              <a:rPr kumimoji="0" lang="uk-UA" sz="2400" b="0" i="0" u="none" strike="noStrike" kern="1200" cap="none" spc="0" normalizeH="0" baseline="0" noProof="0" dirty="0">
                <a:ln>
                  <a:noFill/>
                </a:ln>
                <a:solidFill>
                  <a:prstClr val="black"/>
                </a:solidFill>
                <a:effectLst/>
                <a:uLnTx/>
                <a:uFillTx/>
                <a:latin typeface="Times New Roman"/>
                <a:ea typeface="+mn-ea"/>
                <a:cs typeface="Times New Roman"/>
              </a:rPr>
              <a:t>краще, </a:t>
            </a:r>
            <a:r>
              <a:rPr kumimoji="0" lang="uk-UA" sz="2400" b="0" i="0" u="none" strike="noStrike" kern="1200" cap="none" spc="-5" normalizeH="0" baseline="0" noProof="0" dirty="0">
                <a:ln>
                  <a:noFill/>
                </a:ln>
                <a:solidFill>
                  <a:prstClr val="black"/>
                </a:solidFill>
                <a:effectLst/>
                <a:uLnTx/>
                <a:uFillTx/>
                <a:latin typeface="Times New Roman"/>
                <a:ea typeface="+mn-ea"/>
                <a:cs typeface="Times New Roman"/>
              </a:rPr>
              <a:t>ніж сильні, </a:t>
            </a:r>
            <a:r>
              <a:rPr kumimoji="0" lang="uk-UA" sz="2400" b="0" i="0" u="none" strike="noStrike" kern="1200" cap="none" spc="0" normalizeH="0" baseline="0" noProof="0" dirty="0">
                <a:ln>
                  <a:noFill/>
                </a:ln>
                <a:solidFill>
                  <a:prstClr val="black"/>
                </a:solidFill>
                <a:effectLst/>
                <a:uLnTx/>
                <a:uFillTx/>
                <a:latin typeface="Times New Roman"/>
                <a:ea typeface="+mn-ea"/>
                <a:cs typeface="Times New Roman"/>
              </a:rPr>
              <a:t>і </a:t>
            </a:r>
            <a:r>
              <a:rPr kumimoji="0" lang="uk-UA" sz="2400" b="0" i="0" u="none" strike="noStrike" kern="1200" cap="none" spc="5" normalizeH="0" baseline="0" noProof="0" dirty="0">
                <a:ln>
                  <a:noFill/>
                </a:ln>
                <a:solidFill>
                  <a:prstClr val="black"/>
                </a:solidFill>
                <a:effectLst/>
                <a:uLnTx/>
                <a:uFillTx/>
                <a:latin typeface="Times New Roman"/>
                <a:ea typeface="+mn-ea"/>
                <a:cs typeface="Times New Roman"/>
              </a:rPr>
              <a:t> </a:t>
            </a:r>
            <a:r>
              <a:rPr kumimoji="0" lang="uk-UA" sz="2400" b="0" i="0" u="none" strike="noStrike" kern="1200" cap="none" spc="-5" normalizeH="0" baseline="0" noProof="0" dirty="0">
                <a:ln>
                  <a:noFill/>
                </a:ln>
                <a:solidFill>
                  <a:prstClr val="black"/>
                </a:solidFill>
                <a:effectLst/>
                <a:uLnTx/>
                <a:uFillTx/>
                <a:latin typeface="Times New Roman"/>
                <a:ea typeface="+mn-ea"/>
                <a:cs typeface="Times New Roman"/>
              </a:rPr>
              <a:t>запобігає</a:t>
            </a:r>
            <a:r>
              <a:rPr kumimoji="0" lang="uk-UA" sz="2400" b="0" i="0" u="none" strike="noStrike" kern="1200" cap="none" spc="0" normalizeH="0" baseline="0" noProof="0" dirty="0">
                <a:ln>
                  <a:noFill/>
                </a:ln>
                <a:solidFill>
                  <a:prstClr val="black"/>
                </a:solidFill>
                <a:effectLst/>
                <a:uLnTx/>
                <a:uFillTx/>
                <a:latin typeface="Times New Roman"/>
                <a:ea typeface="+mn-ea"/>
                <a:cs typeface="Times New Roman"/>
              </a:rPr>
              <a:t> </a:t>
            </a:r>
            <a:r>
              <a:rPr kumimoji="0" lang="uk-UA" sz="2400" b="0" i="0" u="none" strike="noStrike" kern="1200" cap="none" spc="-5" normalizeH="0" baseline="0" noProof="0" dirty="0">
                <a:ln>
                  <a:noFill/>
                </a:ln>
                <a:solidFill>
                  <a:prstClr val="black"/>
                </a:solidFill>
                <a:effectLst/>
                <a:uLnTx/>
                <a:uFillTx/>
                <a:latin typeface="Times New Roman"/>
                <a:ea typeface="+mn-ea"/>
                <a:cs typeface="Times New Roman"/>
              </a:rPr>
              <a:t>насиченню</a:t>
            </a:r>
            <a:r>
              <a:rPr kumimoji="0" lang="uk-UA" sz="2400" b="0" i="0" u="none" strike="noStrike" kern="1200" cap="none" spc="0" normalizeH="0" baseline="0" noProof="0" dirty="0">
                <a:ln>
                  <a:noFill/>
                </a:ln>
                <a:solidFill>
                  <a:prstClr val="black"/>
                </a:solidFill>
                <a:effectLst/>
                <a:uLnTx/>
                <a:uFillTx/>
                <a:latin typeface="Times New Roman"/>
                <a:ea typeface="+mn-ea"/>
                <a:cs typeface="Times New Roman"/>
              </a:rPr>
              <a:t> </a:t>
            </a:r>
            <a:r>
              <a:rPr kumimoji="0" lang="uk-UA" sz="2400" b="0" i="0" u="none" strike="noStrike" kern="1200" cap="none" spc="-5" normalizeH="0" baseline="0" noProof="0" dirty="0">
                <a:ln>
                  <a:noFill/>
                </a:ln>
                <a:solidFill>
                  <a:prstClr val="black"/>
                </a:solidFill>
                <a:effectLst/>
                <a:uLnTx/>
                <a:uFillTx/>
                <a:latin typeface="Times New Roman"/>
                <a:ea typeface="+mn-ea"/>
                <a:cs typeface="Times New Roman"/>
              </a:rPr>
              <a:t>від</a:t>
            </a:r>
            <a:r>
              <a:rPr kumimoji="0" lang="uk-UA" sz="2400" b="0" i="0" u="none" strike="noStrike" kern="1200" cap="none" spc="0" normalizeH="0" baseline="0" noProof="0" dirty="0">
                <a:ln>
                  <a:noFill/>
                </a:ln>
                <a:solidFill>
                  <a:prstClr val="black"/>
                </a:solidFill>
                <a:effectLst/>
                <a:uLnTx/>
                <a:uFillTx/>
                <a:latin typeface="Times New Roman"/>
                <a:ea typeface="+mn-ea"/>
                <a:cs typeface="Times New Roman"/>
              </a:rPr>
              <a:t> </a:t>
            </a:r>
            <a:r>
              <a:rPr kumimoji="0" lang="uk-UA" sz="2400" b="0" i="0" u="none" strike="noStrike" kern="1200" cap="none" spc="-5" normalizeH="0" baseline="0" noProof="0" dirty="0">
                <a:ln>
                  <a:noFill/>
                </a:ln>
                <a:solidFill>
                  <a:prstClr val="black"/>
                </a:solidFill>
                <a:effectLst/>
                <a:uLnTx/>
                <a:uFillTx/>
                <a:latin typeface="Times New Roman"/>
                <a:ea typeface="+mn-ea"/>
                <a:cs typeface="Times New Roman"/>
              </a:rPr>
              <a:t>сильних</a:t>
            </a:r>
            <a:r>
              <a:rPr kumimoji="0" lang="uk-UA" sz="2400" b="0" i="0" u="none" strike="noStrike" kern="1200" cap="none" spc="0" normalizeH="0" baseline="0" noProof="0" dirty="0">
                <a:ln>
                  <a:noFill/>
                </a:ln>
                <a:solidFill>
                  <a:prstClr val="black"/>
                </a:solidFill>
                <a:effectLst/>
                <a:uLnTx/>
                <a:uFillTx/>
                <a:latin typeface="Times New Roman"/>
                <a:ea typeface="+mn-ea"/>
                <a:cs typeface="Times New Roman"/>
              </a:rPr>
              <a:t> сигналів,</a:t>
            </a:r>
            <a:r>
              <a:rPr kumimoji="0" lang="uk-UA" sz="2400" b="0" i="0" u="none" strike="noStrike" kern="1200" cap="none" spc="5" normalizeH="0" baseline="0" noProof="0" dirty="0">
                <a:ln>
                  <a:noFill/>
                </a:ln>
                <a:solidFill>
                  <a:prstClr val="black"/>
                </a:solidFill>
                <a:effectLst/>
                <a:uLnTx/>
                <a:uFillTx/>
                <a:latin typeface="Times New Roman"/>
                <a:ea typeface="+mn-ea"/>
                <a:cs typeface="Times New Roman"/>
              </a:rPr>
              <a:t> </a:t>
            </a:r>
            <a:r>
              <a:rPr kumimoji="0" lang="uk-UA" sz="2400" b="0" i="0" u="none" strike="noStrike" kern="1200" cap="none" spc="-5" normalizeH="0" baseline="0" noProof="0" dirty="0">
                <a:ln>
                  <a:noFill/>
                </a:ln>
                <a:solidFill>
                  <a:prstClr val="black"/>
                </a:solidFill>
                <a:effectLst/>
                <a:uLnTx/>
                <a:uFillTx/>
                <a:latin typeface="Times New Roman"/>
                <a:ea typeface="+mn-ea"/>
                <a:cs typeface="Times New Roman"/>
              </a:rPr>
              <a:t>тому</a:t>
            </a:r>
            <a:r>
              <a:rPr kumimoji="0" lang="uk-UA" sz="2400" b="0" i="0" u="none" strike="noStrike" kern="1200" cap="none" spc="0" normalizeH="0" baseline="0" noProof="0" dirty="0">
                <a:ln>
                  <a:noFill/>
                </a:ln>
                <a:solidFill>
                  <a:prstClr val="black"/>
                </a:solidFill>
                <a:effectLst/>
                <a:uLnTx/>
                <a:uFillTx/>
                <a:latin typeface="Times New Roman"/>
                <a:ea typeface="+mn-ea"/>
                <a:cs typeface="Times New Roman"/>
              </a:rPr>
              <a:t> що</a:t>
            </a:r>
            <a:r>
              <a:rPr kumimoji="0" lang="uk-UA" sz="2400" b="0" i="0" u="none" strike="noStrike" kern="1200" cap="none" spc="5" normalizeH="0" baseline="0" noProof="0" dirty="0">
                <a:ln>
                  <a:noFill/>
                </a:ln>
                <a:solidFill>
                  <a:prstClr val="black"/>
                </a:solidFill>
                <a:effectLst/>
                <a:uLnTx/>
                <a:uFillTx/>
                <a:latin typeface="Times New Roman"/>
                <a:ea typeface="+mn-ea"/>
                <a:cs typeface="Times New Roman"/>
              </a:rPr>
              <a:t> </a:t>
            </a:r>
            <a:r>
              <a:rPr kumimoji="0" lang="uk-UA" sz="2400" b="0" i="0" u="none" strike="noStrike" kern="1200" cap="none" spc="0" normalizeH="0" baseline="0" noProof="0" dirty="0">
                <a:ln>
                  <a:noFill/>
                </a:ln>
                <a:solidFill>
                  <a:prstClr val="black"/>
                </a:solidFill>
                <a:effectLst/>
                <a:uLnTx/>
                <a:uFillTx/>
                <a:latin typeface="Times New Roman"/>
                <a:ea typeface="+mn-ea"/>
                <a:cs typeface="Times New Roman"/>
              </a:rPr>
              <a:t>вони</a:t>
            </a:r>
            <a:r>
              <a:rPr kumimoji="0" lang="uk-UA" sz="2400" b="0" i="0" u="none" strike="noStrike" kern="1200" cap="none" spc="5" normalizeH="0" baseline="0" noProof="0" dirty="0">
                <a:ln>
                  <a:noFill/>
                </a:ln>
                <a:solidFill>
                  <a:prstClr val="black"/>
                </a:solidFill>
                <a:effectLst/>
                <a:uLnTx/>
                <a:uFillTx/>
                <a:latin typeface="Times New Roman"/>
                <a:ea typeface="+mn-ea"/>
                <a:cs typeface="Times New Roman"/>
              </a:rPr>
              <a:t> </a:t>
            </a:r>
            <a:r>
              <a:rPr kumimoji="0" lang="uk-UA" sz="2400" b="0" i="0" u="none" strike="noStrike" kern="1200" cap="none" spc="-5" normalizeH="0" baseline="0" noProof="0" dirty="0">
                <a:ln>
                  <a:noFill/>
                </a:ln>
                <a:solidFill>
                  <a:prstClr val="black"/>
                </a:solidFill>
                <a:effectLst/>
                <a:uLnTx/>
                <a:uFillTx/>
                <a:latin typeface="Times New Roman"/>
                <a:ea typeface="+mn-ea"/>
                <a:cs typeface="Times New Roman"/>
              </a:rPr>
              <a:t>відповідають </a:t>
            </a:r>
            <a:r>
              <a:rPr kumimoji="0" lang="uk-UA" sz="2400" b="0" i="0" u="none" strike="noStrike" kern="1200" cap="none" spc="0" normalizeH="0" baseline="0" noProof="0" dirty="0">
                <a:ln>
                  <a:noFill/>
                </a:ln>
                <a:solidFill>
                  <a:prstClr val="black"/>
                </a:solidFill>
                <a:effectLst/>
                <a:uLnTx/>
                <a:uFillTx/>
                <a:latin typeface="Times New Roman"/>
                <a:ea typeface="+mn-ea"/>
                <a:cs typeface="Times New Roman"/>
              </a:rPr>
              <a:t> </a:t>
            </a:r>
            <a:r>
              <a:rPr kumimoji="0" lang="uk-UA" sz="2400" b="0" i="0" u="none" strike="noStrike" kern="1200" cap="none" spc="-5" normalizeH="0" baseline="0" noProof="0" dirty="0">
                <a:ln>
                  <a:noFill/>
                </a:ln>
                <a:solidFill>
                  <a:prstClr val="black"/>
                </a:solidFill>
                <a:effectLst/>
                <a:uLnTx/>
                <a:uFillTx/>
                <a:latin typeface="Times New Roman"/>
                <a:ea typeface="+mn-ea"/>
                <a:cs typeface="Times New Roman"/>
              </a:rPr>
              <a:t>областям</a:t>
            </a:r>
            <a:r>
              <a:rPr kumimoji="0" lang="uk-UA" sz="2400" b="0" i="0" u="none" strike="noStrike" kern="1200" cap="none" spc="0" normalizeH="0" baseline="0" noProof="0" dirty="0">
                <a:ln>
                  <a:noFill/>
                </a:ln>
                <a:solidFill>
                  <a:prstClr val="black"/>
                </a:solidFill>
                <a:effectLst/>
                <a:uLnTx/>
                <a:uFillTx/>
                <a:latin typeface="Times New Roman"/>
                <a:ea typeface="+mn-ea"/>
                <a:cs typeface="Times New Roman"/>
              </a:rPr>
              <a:t> </a:t>
            </a:r>
            <a:r>
              <a:rPr kumimoji="0" lang="uk-UA" sz="2400" b="0" i="0" u="none" strike="noStrike" kern="1200" cap="none" spc="-5" normalizeH="0" baseline="0" noProof="0" dirty="0">
                <a:ln>
                  <a:noFill/>
                </a:ln>
                <a:solidFill>
                  <a:prstClr val="black"/>
                </a:solidFill>
                <a:effectLst/>
                <a:uLnTx/>
                <a:uFillTx/>
                <a:latin typeface="Times New Roman"/>
                <a:ea typeface="+mn-ea"/>
                <a:cs typeface="Times New Roman"/>
              </a:rPr>
              <a:t>аргументів,</a:t>
            </a:r>
            <a:r>
              <a:rPr kumimoji="0" lang="uk-UA" sz="2400" b="0" i="0" u="none" strike="noStrike" kern="1200" cap="none" spc="0" normalizeH="0" baseline="0" noProof="0" dirty="0">
                <a:ln>
                  <a:noFill/>
                </a:ln>
                <a:solidFill>
                  <a:prstClr val="black"/>
                </a:solidFill>
                <a:effectLst/>
                <a:uLnTx/>
                <a:uFillTx/>
                <a:latin typeface="Times New Roman"/>
                <a:ea typeface="+mn-ea"/>
                <a:cs typeface="Times New Roman"/>
              </a:rPr>
              <a:t> де</a:t>
            </a:r>
            <a:r>
              <a:rPr kumimoji="0" lang="uk-UA" sz="2400" b="0" i="0" u="none" strike="noStrike" kern="1200" cap="none" spc="5" normalizeH="0" baseline="0" noProof="0" dirty="0">
                <a:ln>
                  <a:noFill/>
                </a:ln>
                <a:solidFill>
                  <a:prstClr val="black"/>
                </a:solidFill>
                <a:effectLst/>
                <a:uLnTx/>
                <a:uFillTx/>
                <a:latin typeface="Times New Roman"/>
                <a:ea typeface="+mn-ea"/>
                <a:cs typeface="Times New Roman"/>
              </a:rPr>
              <a:t> </a:t>
            </a:r>
            <a:r>
              <a:rPr kumimoji="0" lang="uk-UA" sz="2400" b="0" i="0" u="none" strike="noStrike" kern="1200" cap="none" spc="-5" normalizeH="0" baseline="0" noProof="0" dirty="0" err="1">
                <a:ln>
                  <a:noFill/>
                </a:ln>
                <a:solidFill>
                  <a:prstClr val="black"/>
                </a:solidFill>
                <a:effectLst/>
                <a:uLnTx/>
                <a:uFillTx/>
                <a:latin typeface="Times New Roman"/>
                <a:ea typeface="+mn-ea"/>
                <a:cs typeface="Times New Roman"/>
              </a:rPr>
              <a:t>сигмоїд</a:t>
            </a:r>
            <a:r>
              <a:rPr kumimoji="0" lang="uk-UA" sz="2400" b="0" i="0" u="none" strike="noStrike" kern="1200" cap="none" spc="0" normalizeH="0" baseline="0" noProof="0" dirty="0">
                <a:ln>
                  <a:noFill/>
                </a:ln>
                <a:solidFill>
                  <a:prstClr val="black"/>
                </a:solidFill>
                <a:effectLst/>
                <a:uLnTx/>
                <a:uFillTx/>
                <a:latin typeface="Times New Roman"/>
                <a:ea typeface="+mn-ea"/>
                <a:cs typeface="Times New Roman"/>
              </a:rPr>
              <a:t> </a:t>
            </a:r>
            <a:r>
              <a:rPr kumimoji="0" lang="uk-UA" sz="2400" b="0" i="0" u="none" strike="noStrike" kern="1200" cap="none" spc="-5" normalizeH="0" baseline="0" noProof="0" dirty="0">
                <a:ln>
                  <a:noFill/>
                </a:ln>
                <a:solidFill>
                  <a:prstClr val="black"/>
                </a:solidFill>
                <a:effectLst/>
                <a:uLnTx/>
                <a:uFillTx/>
                <a:latin typeface="Times New Roman"/>
                <a:ea typeface="+mn-ea"/>
                <a:cs typeface="Times New Roman"/>
              </a:rPr>
              <a:t>має</a:t>
            </a:r>
            <a:r>
              <a:rPr kumimoji="0" lang="uk-UA" sz="2400" b="0" i="0" u="none" strike="noStrike" kern="1200" cap="none" spc="0" normalizeH="0" baseline="0" noProof="0" dirty="0">
                <a:ln>
                  <a:noFill/>
                </a:ln>
                <a:solidFill>
                  <a:prstClr val="black"/>
                </a:solidFill>
                <a:effectLst/>
                <a:uLnTx/>
                <a:uFillTx/>
                <a:latin typeface="Times New Roman"/>
                <a:ea typeface="+mn-ea"/>
                <a:cs typeface="Times New Roman"/>
              </a:rPr>
              <a:t> </a:t>
            </a:r>
            <a:r>
              <a:rPr kumimoji="0" lang="uk-UA" sz="2400" b="0" i="0" u="none" strike="noStrike" kern="1200" cap="none" spc="-5" normalizeH="0" baseline="0" noProof="0" dirty="0">
                <a:ln>
                  <a:noFill/>
                </a:ln>
                <a:solidFill>
                  <a:prstClr val="black"/>
                </a:solidFill>
                <a:effectLst/>
                <a:uLnTx/>
                <a:uFillTx/>
                <a:latin typeface="Times New Roman"/>
                <a:ea typeface="+mn-ea"/>
                <a:cs typeface="Times New Roman"/>
              </a:rPr>
              <a:t>пологий</a:t>
            </a:r>
            <a:r>
              <a:rPr kumimoji="0" lang="uk-UA" sz="2400" b="0" i="0" u="none" strike="noStrike" kern="1200" cap="none" spc="0" normalizeH="0" baseline="0" noProof="0" dirty="0">
                <a:ln>
                  <a:noFill/>
                </a:ln>
                <a:solidFill>
                  <a:prstClr val="black"/>
                </a:solidFill>
                <a:effectLst/>
                <a:uLnTx/>
                <a:uFillTx/>
                <a:latin typeface="Times New Roman"/>
                <a:ea typeface="+mn-ea"/>
                <a:cs typeface="Times New Roman"/>
              </a:rPr>
              <a:t> </a:t>
            </a:r>
            <a:r>
              <a:rPr kumimoji="0" lang="uk-UA" sz="2400" b="0" i="0" u="none" strike="noStrike" kern="1200" cap="none" spc="-5" normalizeH="0" baseline="0" noProof="0" dirty="0">
                <a:ln>
                  <a:noFill/>
                </a:ln>
                <a:solidFill>
                  <a:prstClr val="black"/>
                </a:solidFill>
                <a:effectLst/>
                <a:uLnTx/>
                <a:uFillTx/>
                <a:latin typeface="Times New Roman"/>
                <a:ea typeface="+mn-ea"/>
                <a:cs typeface="Times New Roman"/>
              </a:rPr>
              <a:t>нахил.</a:t>
            </a:r>
            <a:r>
              <a:rPr kumimoji="0" lang="uk-UA" sz="2400" b="0" i="0" u="none" strike="noStrike" kern="1200" cap="none" spc="0" normalizeH="0" baseline="0" noProof="0" dirty="0">
                <a:ln>
                  <a:noFill/>
                </a:ln>
                <a:solidFill>
                  <a:prstClr val="black"/>
                </a:solidFill>
                <a:effectLst/>
                <a:uLnTx/>
                <a:uFillTx/>
                <a:latin typeface="Times New Roman"/>
                <a:ea typeface="+mn-ea"/>
                <a:cs typeface="Times New Roman"/>
              </a:rPr>
              <a:t> </a:t>
            </a:r>
            <a:r>
              <a:rPr kumimoji="0" lang="uk-UA" sz="2400" b="0" i="0" u="none" strike="noStrike" kern="1200" cap="none" spc="-5" normalizeH="0" baseline="0" noProof="0" dirty="0">
                <a:ln>
                  <a:noFill/>
                </a:ln>
                <a:solidFill>
                  <a:prstClr val="black"/>
                </a:solidFill>
                <a:effectLst/>
                <a:uLnTx/>
                <a:uFillTx/>
                <a:latin typeface="Times New Roman"/>
                <a:ea typeface="+mn-ea"/>
                <a:cs typeface="Times New Roman"/>
              </a:rPr>
              <a:t>Іншою</a:t>
            </a:r>
            <a:r>
              <a:rPr kumimoji="0" lang="uk-UA" sz="2400" b="0" i="0" u="none" strike="noStrike" kern="1200" cap="none" spc="0" normalizeH="0" baseline="0" noProof="0" dirty="0">
                <a:ln>
                  <a:noFill/>
                </a:ln>
                <a:solidFill>
                  <a:prstClr val="black"/>
                </a:solidFill>
                <a:effectLst/>
                <a:uLnTx/>
                <a:uFillTx/>
                <a:latin typeface="Times New Roman"/>
                <a:ea typeface="+mn-ea"/>
                <a:cs typeface="Times New Roman"/>
              </a:rPr>
              <a:t> </a:t>
            </a:r>
            <a:r>
              <a:rPr kumimoji="0" lang="uk-UA" sz="2400" b="0" i="0" u="none" strike="noStrike" kern="1200" cap="none" spc="-10" normalizeH="0" baseline="0" noProof="0" dirty="0">
                <a:ln>
                  <a:noFill/>
                </a:ln>
                <a:solidFill>
                  <a:prstClr val="black"/>
                </a:solidFill>
                <a:effectLst/>
                <a:uLnTx/>
                <a:uFillTx/>
                <a:latin typeface="Times New Roman"/>
                <a:ea typeface="+mn-ea"/>
                <a:cs typeface="Times New Roman"/>
              </a:rPr>
              <a:t>широко </a:t>
            </a:r>
            <a:r>
              <a:rPr kumimoji="0" lang="uk-UA" sz="2400" b="0" i="0" u="none" strike="noStrike" kern="1200" cap="none" spc="-5" normalizeH="0" baseline="0" noProof="0" dirty="0">
                <a:ln>
                  <a:noFill/>
                </a:ln>
                <a:solidFill>
                  <a:prstClr val="black"/>
                </a:solidFill>
                <a:effectLst/>
                <a:uLnTx/>
                <a:uFillTx/>
                <a:latin typeface="Times New Roman"/>
                <a:ea typeface="+mn-ea"/>
                <a:cs typeface="Times New Roman"/>
              </a:rPr>
              <a:t> використовуваною</a:t>
            </a:r>
            <a:r>
              <a:rPr kumimoji="0" lang="uk-UA" sz="2400" b="0" i="0" u="none" strike="noStrike" kern="1200" cap="none" spc="0" normalizeH="0" baseline="0" noProof="0" dirty="0">
                <a:ln>
                  <a:noFill/>
                </a:ln>
                <a:solidFill>
                  <a:prstClr val="black"/>
                </a:solidFill>
                <a:effectLst/>
                <a:uLnTx/>
                <a:uFillTx/>
                <a:latin typeface="Times New Roman"/>
                <a:ea typeface="+mn-ea"/>
                <a:cs typeface="Times New Roman"/>
              </a:rPr>
              <a:t> </a:t>
            </a:r>
            <a:r>
              <a:rPr kumimoji="0" lang="uk-UA" sz="2400" b="0" i="0" u="none" strike="noStrike" kern="1200" cap="none" spc="-5" normalizeH="0" baseline="0" noProof="0" dirty="0">
                <a:ln>
                  <a:noFill/>
                </a:ln>
                <a:solidFill>
                  <a:prstClr val="black"/>
                </a:solidFill>
                <a:effectLst/>
                <a:uLnTx/>
                <a:uFillTx/>
                <a:latin typeface="Times New Roman"/>
                <a:ea typeface="+mn-ea"/>
                <a:cs typeface="Times New Roman"/>
              </a:rPr>
              <a:t>активаційною</a:t>
            </a:r>
            <a:r>
              <a:rPr kumimoji="0" lang="uk-UA" sz="2400" b="0" i="0" u="none" strike="noStrike" kern="1200" cap="none" spc="0" normalizeH="0" baseline="0" noProof="0" dirty="0">
                <a:ln>
                  <a:noFill/>
                </a:ln>
                <a:solidFill>
                  <a:prstClr val="black"/>
                </a:solidFill>
                <a:effectLst/>
                <a:uLnTx/>
                <a:uFillTx/>
                <a:latin typeface="Times New Roman"/>
                <a:ea typeface="+mn-ea"/>
                <a:cs typeface="Times New Roman"/>
              </a:rPr>
              <a:t> </a:t>
            </a:r>
            <a:r>
              <a:rPr kumimoji="0" lang="uk-UA" sz="2400" b="0" i="0" u="none" strike="noStrike" kern="1200" cap="none" spc="-5" normalizeH="0" baseline="0" noProof="0" dirty="0">
                <a:ln>
                  <a:noFill/>
                </a:ln>
                <a:solidFill>
                  <a:prstClr val="black"/>
                </a:solidFill>
                <a:effectLst/>
                <a:uLnTx/>
                <a:uFillTx/>
                <a:latin typeface="Times New Roman"/>
                <a:ea typeface="+mn-ea"/>
                <a:cs typeface="Times New Roman"/>
              </a:rPr>
              <a:t>функцією</a:t>
            </a:r>
            <a:r>
              <a:rPr kumimoji="0" lang="uk-UA" sz="2400" b="0" i="0" u="none" strike="noStrike" kern="1200" cap="none" spc="0" normalizeH="0" baseline="0" noProof="0" dirty="0">
                <a:ln>
                  <a:noFill/>
                </a:ln>
                <a:solidFill>
                  <a:prstClr val="black"/>
                </a:solidFill>
                <a:effectLst/>
                <a:uLnTx/>
                <a:uFillTx/>
                <a:latin typeface="Times New Roman"/>
                <a:ea typeface="+mn-ea"/>
                <a:cs typeface="Times New Roman"/>
              </a:rPr>
              <a:t> є</a:t>
            </a:r>
            <a:r>
              <a:rPr kumimoji="0" lang="uk-UA" sz="2400" b="0" i="0" u="none" strike="noStrike" kern="1200" cap="none" spc="5" normalizeH="0" baseline="0" noProof="0" dirty="0">
                <a:ln>
                  <a:noFill/>
                </a:ln>
                <a:solidFill>
                  <a:prstClr val="black"/>
                </a:solidFill>
                <a:effectLst/>
                <a:uLnTx/>
                <a:uFillTx/>
                <a:latin typeface="Times New Roman"/>
                <a:ea typeface="+mn-ea"/>
                <a:cs typeface="Times New Roman"/>
              </a:rPr>
              <a:t> </a:t>
            </a:r>
            <a:r>
              <a:rPr kumimoji="0" lang="uk-UA" sz="2400" b="0" i="0" u="none" strike="noStrike" kern="1200" cap="none" spc="-5" normalizeH="0" baseline="0" noProof="0" dirty="0">
                <a:ln>
                  <a:noFill/>
                </a:ln>
                <a:solidFill>
                  <a:srgbClr val="0070C0"/>
                </a:solidFill>
                <a:effectLst/>
                <a:uLnTx/>
                <a:uFillTx/>
                <a:latin typeface="Times New Roman"/>
                <a:ea typeface="+mn-ea"/>
                <a:cs typeface="Times New Roman"/>
              </a:rPr>
              <a:t>гіперболічний</a:t>
            </a:r>
            <a:r>
              <a:rPr kumimoji="0" lang="uk-UA" sz="2400" b="0" i="0" u="none" strike="noStrike" kern="1200" cap="none" spc="0" normalizeH="0" baseline="0" noProof="0" dirty="0">
                <a:ln>
                  <a:noFill/>
                </a:ln>
                <a:solidFill>
                  <a:srgbClr val="0070C0"/>
                </a:solidFill>
                <a:effectLst/>
                <a:uLnTx/>
                <a:uFillTx/>
                <a:latin typeface="Times New Roman"/>
                <a:ea typeface="+mn-ea"/>
                <a:cs typeface="Times New Roman"/>
              </a:rPr>
              <a:t> </a:t>
            </a:r>
            <a:r>
              <a:rPr kumimoji="0" lang="uk-UA" sz="2400" b="0" i="0" u="none" strike="noStrike" kern="1200" cap="none" spc="-5" normalizeH="0" baseline="0" noProof="0" dirty="0">
                <a:ln>
                  <a:noFill/>
                </a:ln>
                <a:solidFill>
                  <a:srgbClr val="0070C0"/>
                </a:solidFill>
                <a:effectLst/>
                <a:uLnTx/>
                <a:uFillTx/>
                <a:latin typeface="Times New Roman"/>
                <a:ea typeface="+mn-ea"/>
                <a:cs typeface="Times New Roman"/>
              </a:rPr>
              <a:t>тангенс</a:t>
            </a:r>
            <a:r>
              <a:rPr kumimoji="0" lang="uk-UA" sz="2400" b="0" i="0" u="none" strike="noStrike" kern="1200" cap="none" spc="-5" normalizeH="0" baseline="0" noProof="0" dirty="0">
                <a:ln>
                  <a:noFill/>
                </a:ln>
                <a:solidFill>
                  <a:prstClr val="black"/>
                </a:solidFill>
                <a:effectLst/>
                <a:uLnTx/>
                <a:uFillTx/>
                <a:latin typeface="Times New Roman"/>
                <a:ea typeface="+mn-ea"/>
                <a:cs typeface="Times New Roman"/>
              </a:rPr>
              <a:t>.</a:t>
            </a:r>
            <a:r>
              <a:rPr kumimoji="0" lang="uk-UA" sz="2400" b="0" i="0" u="none" strike="noStrike" kern="1200" cap="none" spc="0" normalizeH="0" baseline="0" noProof="0" dirty="0">
                <a:ln>
                  <a:noFill/>
                </a:ln>
                <a:solidFill>
                  <a:prstClr val="black"/>
                </a:solidFill>
                <a:effectLst/>
                <a:uLnTx/>
                <a:uFillTx/>
                <a:latin typeface="Times New Roman"/>
                <a:ea typeface="+mn-ea"/>
                <a:cs typeface="Times New Roman"/>
              </a:rPr>
              <a:t> </a:t>
            </a:r>
            <a:r>
              <a:rPr kumimoji="0" lang="uk-UA" sz="2400" b="0" i="0" u="none" strike="noStrike" kern="1200" cap="none" spc="-5" normalizeH="0" baseline="0" noProof="0" dirty="0">
                <a:ln>
                  <a:noFill/>
                </a:ln>
                <a:solidFill>
                  <a:prstClr val="black"/>
                </a:solidFill>
                <a:effectLst/>
                <a:uLnTx/>
                <a:uFillTx/>
                <a:latin typeface="Times New Roman"/>
                <a:ea typeface="+mn-ea"/>
                <a:cs typeface="Times New Roman"/>
              </a:rPr>
              <a:t>На </a:t>
            </a:r>
            <a:r>
              <a:rPr kumimoji="0" lang="uk-UA" sz="2400" b="0" i="0" u="none" strike="noStrike" kern="1200" cap="none" spc="0" normalizeH="0" baseline="0" noProof="0" dirty="0">
                <a:ln>
                  <a:noFill/>
                </a:ln>
                <a:solidFill>
                  <a:prstClr val="black"/>
                </a:solidFill>
                <a:effectLst/>
                <a:uLnTx/>
                <a:uFillTx/>
                <a:latin typeface="Times New Roman"/>
                <a:ea typeface="+mn-ea"/>
                <a:cs typeface="Times New Roman"/>
              </a:rPr>
              <a:t> </a:t>
            </a:r>
            <a:r>
              <a:rPr kumimoji="0" lang="uk-UA" sz="2400" b="0" i="0" u="none" strike="noStrike" kern="1200" cap="none" spc="-5" normalizeH="0" baseline="0" noProof="0" dirty="0">
                <a:ln>
                  <a:noFill/>
                </a:ln>
                <a:solidFill>
                  <a:prstClr val="black"/>
                </a:solidFill>
                <a:effectLst/>
                <a:uLnTx/>
                <a:uFillTx/>
                <a:latin typeface="Times New Roman"/>
                <a:ea typeface="+mn-ea"/>
                <a:cs typeface="Times New Roman"/>
              </a:rPr>
              <a:t>відміну</a:t>
            </a:r>
            <a:r>
              <a:rPr kumimoji="0" lang="uk-UA" sz="2400" b="0" i="0" u="none" strike="noStrike" kern="1200" cap="none" spc="0" normalizeH="0" baseline="0" noProof="0" dirty="0">
                <a:ln>
                  <a:noFill/>
                </a:ln>
                <a:solidFill>
                  <a:prstClr val="black"/>
                </a:solidFill>
                <a:effectLst/>
                <a:uLnTx/>
                <a:uFillTx/>
                <a:latin typeface="Times New Roman"/>
                <a:ea typeface="+mn-ea"/>
                <a:cs typeface="Times New Roman"/>
              </a:rPr>
              <a:t> </a:t>
            </a:r>
            <a:r>
              <a:rPr kumimoji="0" lang="uk-UA" sz="2400" b="0" i="0" u="none" strike="noStrike" kern="1200" cap="none" spc="-5" normalizeH="0" baseline="0" noProof="0" dirty="0">
                <a:ln>
                  <a:noFill/>
                </a:ln>
                <a:solidFill>
                  <a:prstClr val="black"/>
                </a:solidFill>
                <a:effectLst/>
                <a:uLnTx/>
                <a:uFillTx/>
                <a:latin typeface="Times New Roman"/>
                <a:ea typeface="+mn-ea"/>
                <a:cs typeface="Times New Roman"/>
              </a:rPr>
              <a:t>від</a:t>
            </a:r>
            <a:r>
              <a:rPr kumimoji="0" lang="uk-UA" sz="2400" b="0" i="0" u="none" strike="noStrike" kern="1200" cap="none" spc="0" normalizeH="0" baseline="0" noProof="0" dirty="0">
                <a:ln>
                  <a:noFill/>
                </a:ln>
                <a:solidFill>
                  <a:prstClr val="black"/>
                </a:solidFill>
                <a:effectLst/>
                <a:uLnTx/>
                <a:uFillTx/>
                <a:latin typeface="Times New Roman"/>
                <a:ea typeface="+mn-ea"/>
                <a:cs typeface="Times New Roman"/>
              </a:rPr>
              <a:t> </a:t>
            </a:r>
            <a:r>
              <a:rPr kumimoji="0" lang="uk-UA" sz="2400" b="0" i="0" u="none" strike="noStrike" kern="1200" cap="none" spc="-5" normalizeH="0" baseline="0" noProof="0" dirty="0">
                <a:ln>
                  <a:noFill/>
                </a:ln>
                <a:solidFill>
                  <a:prstClr val="black"/>
                </a:solidFill>
                <a:effectLst/>
                <a:uLnTx/>
                <a:uFillTx/>
                <a:latin typeface="Times New Roman"/>
                <a:ea typeface="+mn-ea"/>
                <a:cs typeface="Times New Roman"/>
              </a:rPr>
              <a:t>логістичної</a:t>
            </a:r>
            <a:r>
              <a:rPr kumimoji="0" lang="uk-UA" sz="2400" b="0" i="0" u="none" strike="noStrike" kern="1200" cap="none" spc="0" normalizeH="0" baseline="0" noProof="0" dirty="0">
                <a:ln>
                  <a:noFill/>
                </a:ln>
                <a:solidFill>
                  <a:prstClr val="black"/>
                </a:solidFill>
                <a:effectLst/>
                <a:uLnTx/>
                <a:uFillTx/>
                <a:latin typeface="Times New Roman"/>
                <a:ea typeface="+mn-ea"/>
                <a:cs typeface="Times New Roman"/>
              </a:rPr>
              <a:t> </a:t>
            </a:r>
            <a:r>
              <a:rPr kumimoji="0" lang="uk-UA" sz="2400" b="0" i="0" u="none" strike="noStrike" kern="1200" cap="none" spc="-5" normalizeH="0" baseline="0" noProof="0" dirty="0">
                <a:ln>
                  <a:noFill/>
                </a:ln>
                <a:solidFill>
                  <a:prstClr val="black"/>
                </a:solidFill>
                <a:effectLst/>
                <a:uLnTx/>
                <a:uFillTx/>
                <a:latin typeface="Times New Roman"/>
                <a:ea typeface="+mn-ea"/>
                <a:cs typeface="Times New Roman"/>
              </a:rPr>
              <a:t>функції</a:t>
            </a:r>
            <a:r>
              <a:rPr kumimoji="0" lang="uk-UA" sz="2400" b="0" i="0" u="none" strike="noStrike" kern="1200" cap="none" spc="0" normalizeH="0" baseline="0" noProof="0" dirty="0">
                <a:ln>
                  <a:noFill/>
                </a:ln>
                <a:solidFill>
                  <a:prstClr val="black"/>
                </a:solidFill>
                <a:effectLst/>
                <a:uLnTx/>
                <a:uFillTx/>
                <a:latin typeface="Times New Roman"/>
                <a:ea typeface="+mn-ea"/>
                <a:cs typeface="Times New Roman"/>
              </a:rPr>
              <a:t> </a:t>
            </a:r>
            <a:r>
              <a:rPr kumimoji="0" lang="uk-UA" sz="2400" b="0" i="0" u="none" strike="noStrike" kern="1200" cap="none" spc="-5" normalizeH="0" baseline="0" noProof="0" dirty="0">
                <a:ln>
                  <a:noFill/>
                </a:ln>
                <a:solidFill>
                  <a:prstClr val="black"/>
                </a:solidFill>
                <a:effectLst/>
                <a:uLnTx/>
                <a:uFillTx/>
                <a:latin typeface="Times New Roman"/>
                <a:ea typeface="+mn-ea"/>
                <a:cs typeface="Times New Roman"/>
              </a:rPr>
              <a:t>гіперболічний</a:t>
            </a:r>
            <a:r>
              <a:rPr kumimoji="0" lang="uk-UA" sz="2400" b="0" i="0" u="none" strike="noStrike" kern="1200" cap="none" spc="0" normalizeH="0" baseline="0" noProof="0" dirty="0">
                <a:ln>
                  <a:noFill/>
                </a:ln>
                <a:solidFill>
                  <a:prstClr val="black"/>
                </a:solidFill>
                <a:effectLst/>
                <a:uLnTx/>
                <a:uFillTx/>
                <a:latin typeface="Times New Roman"/>
                <a:ea typeface="+mn-ea"/>
                <a:cs typeface="Times New Roman"/>
              </a:rPr>
              <a:t> </a:t>
            </a:r>
            <a:r>
              <a:rPr kumimoji="0" lang="uk-UA" sz="2400" b="0" i="0" u="none" strike="noStrike" kern="1200" cap="none" spc="-5" normalizeH="0" baseline="0" noProof="0" dirty="0">
                <a:ln>
                  <a:noFill/>
                </a:ln>
                <a:solidFill>
                  <a:prstClr val="black"/>
                </a:solidFill>
                <a:effectLst/>
                <a:uLnTx/>
                <a:uFillTx/>
                <a:latin typeface="Times New Roman"/>
                <a:ea typeface="+mn-ea"/>
                <a:cs typeface="Times New Roman"/>
              </a:rPr>
              <a:t>тангенс</a:t>
            </a:r>
            <a:r>
              <a:rPr kumimoji="0" lang="uk-UA" sz="2400" b="0" i="0" u="none" strike="noStrike" kern="1200" cap="none" spc="0" normalizeH="0" baseline="0" noProof="0" dirty="0">
                <a:ln>
                  <a:noFill/>
                </a:ln>
                <a:solidFill>
                  <a:prstClr val="black"/>
                </a:solidFill>
                <a:effectLst/>
                <a:uLnTx/>
                <a:uFillTx/>
                <a:latin typeface="Times New Roman"/>
                <a:ea typeface="+mn-ea"/>
                <a:cs typeface="Times New Roman"/>
              </a:rPr>
              <a:t> </a:t>
            </a:r>
            <a:r>
              <a:rPr kumimoji="0" lang="uk-UA" sz="2400" b="0" i="0" u="none" strike="noStrike" kern="1200" cap="none" spc="-5" normalizeH="0" baseline="0" noProof="0" dirty="0">
                <a:ln>
                  <a:noFill/>
                </a:ln>
                <a:solidFill>
                  <a:prstClr val="black"/>
                </a:solidFill>
                <a:effectLst/>
                <a:uLnTx/>
                <a:uFillTx/>
                <a:latin typeface="Times New Roman"/>
                <a:ea typeface="+mn-ea"/>
                <a:cs typeface="Times New Roman"/>
              </a:rPr>
              <a:t>приймає</a:t>
            </a:r>
            <a:r>
              <a:rPr kumimoji="0" lang="uk-UA" sz="2400" b="0" i="0" u="none" strike="noStrike" kern="1200" cap="none" spc="0" normalizeH="0" baseline="0" noProof="0" dirty="0">
                <a:ln>
                  <a:noFill/>
                </a:ln>
                <a:solidFill>
                  <a:prstClr val="black"/>
                </a:solidFill>
                <a:effectLst/>
                <a:uLnTx/>
                <a:uFillTx/>
                <a:latin typeface="Times New Roman"/>
                <a:ea typeface="+mn-ea"/>
                <a:cs typeface="Times New Roman"/>
              </a:rPr>
              <a:t> </a:t>
            </a:r>
            <a:r>
              <a:rPr kumimoji="0" lang="uk-UA" sz="2400" b="0" i="0" u="none" strike="noStrike" kern="1200" cap="none" spc="-5" normalizeH="0" baseline="0" noProof="0" dirty="0">
                <a:ln>
                  <a:noFill/>
                </a:ln>
                <a:solidFill>
                  <a:prstClr val="black"/>
                </a:solidFill>
                <a:effectLst/>
                <a:uLnTx/>
                <a:uFillTx/>
                <a:latin typeface="Times New Roman"/>
                <a:ea typeface="+mn-ea"/>
                <a:cs typeface="Times New Roman"/>
              </a:rPr>
              <a:t>значення </a:t>
            </a:r>
            <a:r>
              <a:rPr kumimoji="0" lang="uk-UA" sz="2400" b="0" i="0" u="none" strike="noStrike" kern="1200" cap="none" spc="0" normalizeH="0" baseline="0" noProof="0" dirty="0">
                <a:ln>
                  <a:noFill/>
                </a:ln>
                <a:solidFill>
                  <a:prstClr val="black"/>
                </a:solidFill>
                <a:effectLst/>
                <a:uLnTx/>
                <a:uFillTx/>
                <a:latin typeface="Times New Roman"/>
                <a:ea typeface="+mn-ea"/>
                <a:cs typeface="Times New Roman"/>
              </a:rPr>
              <a:t> </a:t>
            </a:r>
            <a:r>
              <a:rPr kumimoji="0" lang="uk-UA" sz="2400" b="0" i="0" u="none" strike="noStrike" kern="1200" cap="none" spc="-5" normalizeH="0" baseline="0" noProof="0" dirty="0">
                <a:ln>
                  <a:noFill/>
                </a:ln>
                <a:solidFill>
                  <a:prstClr val="black"/>
                </a:solidFill>
                <a:effectLst/>
                <a:uLnTx/>
                <a:uFillTx/>
                <a:latin typeface="Times New Roman"/>
                <a:ea typeface="+mn-ea"/>
                <a:cs typeface="Times New Roman"/>
              </a:rPr>
              <a:t>різних</a:t>
            </a:r>
            <a:r>
              <a:rPr kumimoji="0" lang="uk-UA" sz="2400" b="0" i="0" u="none" strike="noStrike" kern="1200" cap="none" spc="5" normalizeH="0" baseline="0" noProof="0" dirty="0">
                <a:ln>
                  <a:noFill/>
                </a:ln>
                <a:solidFill>
                  <a:prstClr val="black"/>
                </a:solidFill>
                <a:effectLst/>
                <a:uLnTx/>
                <a:uFillTx/>
                <a:latin typeface="Times New Roman"/>
                <a:ea typeface="+mn-ea"/>
                <a:cs typeface="Times New Roman"/>
              </a:rPr>
              <a:t> </a:t>
            </a:r>
            <a:r>
              <a:rPr kumimoji="0" lang="uk-UA" sz="2400" b="0" i="0" u="none" strike="noStrike" kern="1200" cap="none" spc="-5" normalizeH="0" baseline="0" noProof="0" dirty="0">
                <a:ln>
                  <a:noFill/>
                </a:ln>
                <a:solidFill>
                  <a:prstClr val="black"/>
                </a:solidFill>
                <a:effectLst/>
                <a:uLnTx/>
                <a:uFillTx/>
                <a:latin typeface="Times New Roman"/>
                <a:ea typeface="+mn-ea"/>
                <a:cs typeface="Times New Roman"/>
              </a:rPr>
              <a:t>знаків,</a:t>
            </a:r>
            <a:r>
              <a:rPr kumimoji="0" lang="uk-UA" sz="2400" b="0" i="0" u="none" strike="noStrike" kern="1200" cap="none" spc="0" normalizeH="0" baseline="0" noProof="0" dirty="0">
                <a:ln>
                  <a:noFill/>
                </a:ln>
                <a:solidFill>
                  <a:prstClr val="black"/>
                </a:solidFill>
                <a:effectLst/>
                <a:uLnTx/>
                <a:uFillTx/>
                <a:latin typeface="Times New Roman"/>
                <a:ea typeface="+mn-ea"/>
                <a:cs typeface="Times New Roman"/>
              </a:rPr>
              <a:t> </a:t>
            </a:r>
            <a:r>
              <a:rPr kumimoji="0" lang="uk-UA" sz="2400" b="0" i="0" u="none" strike="noStrike" kern="1200" cap="none" spc="-10" normalizeH="0" baseline="0" noProof="0" dirty="0">
                <a:ln>
                  <a:noFill/>
                </a:ln>
                <a:solidFill>
                  <a:prstClr val="black"/>
                </a:solidFill>
                <a:effectLst/>
                <a:uLnTx/>
                <a:uFillTx/>
                <a:latin typeface="Times New Roman"/>
                <a:ea typeface="+mn-ea"/>
                <a:cs typeface="Times New Roman"/>
              </a:rPr>
              <a:t>що</a:t>
            </a:r>
            <a:r>
              <a:rPr kumimoji="0" lang="uk-UA" sz="2400" b="0" i="0" u="none" strike="noStrike" kern="1200" cap="none" spc="5" normalizeH="0" baseline="0" noProof="0" dirty="0">
                <a:ln>
                  <a:noFill/>
                </a:ln>
                <a:solidFill>
                  <a:prstClr val="black"/>
                </a:solidFill>
                <a:effectLst/>
                <a:uLnTx/>
                <a:uFillTx/>
                <a:latin typeface="Times New Roman"/>
                <a:ea typeface="+mn-ea"/>
                <a:cs typeface="Times New Roman"/>
              </a:rPr>
              <a:t> </a:t>
            </a:r>
            <a:r>
              <a:rPr kumimoji="0" lang="uk-UA" sz="2400" b="0" i="0" u="none" strike="noStrike" kern="1200" cap="none" spc="-5" normalizeH="0" baseline="0" noProof="0" dirty="0">
                <a:ln>
                  <a:noFill/>
                </a:ln>
                <a:solidFill>
                  <a:prstClr val="black"/>
                </a:solidFill>
                <a:effectLst/>
                <a:uLnTx/>
                <a:uFillTx/>
                <a:latin typeface="Times New Roman"/>
                <a:ea typeface="+mn-ea"/>
                <a:cs typeface="Times New Roman"/>
              </a:rPr>
              <a:t>для</a:t>
            </a:r>
            <a:r>
              <a:rPr kumimoji="0" lang="uk-UA" sz="2400" b="0" i="0" u="none" strike="noStrike" kern="1200" cap="none" spc="5" normalizeH="0" baseline="0" noProof="0" dirty="0">
                <a:ln>
                  <a:noFill/>
                </a:ln>
                <a:solidFill>
                  <a:prstClr val="black"/>
                </a:solidFill>
                <a:effectLst/>
                <a:uLnTx/>
                <a:uFillTx/>
                <a:latin typeface="Times New Roman"/>
                <a:ea typeface="+mn-ea"/>
                <a:cs typeface="Times New Roman"/>
              </a:rPr>
              <a:t> </a:t>
            </a:r>
            <a:r>
              <a:rPr kumimoji="0" lang="uk-UA" sz="2400" b="0" i="0" u="none" strike="noStrike" kern="1200" cap="none" spc="-5" normalizeH="0" baseline="0" noProof="0" dirty="0">
                <a:ln>
                  <a:noFill/>
                </a:ln>
                <a:solidFill>
                  <a:prstClr val="black"/>
                </a:solidFill>
                <a:effectLst/>
                <a:uLnTx/>
                <a:uFillTx/>
                <a:latin typeface="Times New Roman"/>
                <a:ea typeface="+mn-ea"/>
                <a:cs typeface="Times New Roman"/>
              </a:rPr>
              <a:t>ряду</a:t>
            </a:r>
            <a:r>
              <a:rPr kumimoji="0" lang="uk-UA" sz="2400" b="0" i="0" u="none" strike="noStrike" kern="1200" cap="none" spc="-15" normalizeH="0" baseline="0" noProof="0" dirty="0">
                <a:ln>
                  <a:noFill/>
                </a:ln>
                <a:solidFill>
                  <a:prstClr val="black"/>
                </a:solidFill>
                <a:effectLst/>
                <a:uLnTx/>
                <a:uFillTx/>
                <a:latin typeface="Times New Roman"/>
                <a:ea typeface="+mn-ea"/>
                <a:cs typeface="Times New Roman"/>
              </a:rPr>
              <a:t> </a:t>
            </a:r>
            <a:r>
              <a:rPr kumimoji="0" lang="uk-UA" sz="2400" b="0" i="0" u="none" strike="noStrike" kern="1200" cap="none" spc="0" normalizeH="0" baseline="0" noProof="0" dirty="0">
                <a:ln>
                  <a:noFill/>
                </a:ln>
                <a:solidFill>
                  <a:prstClr val="black"/>
                </a:solidFill>
                <a:effectLst/>
                <a:uLnTx/>
                <a:uFillTx/>
                <a:latin typeface="Times New Roman"/>
                <a:ea typeface="+mn-ea"/>
                <a:cs typeface="Times New Roman"/>
              </a:rPr>
              <a:t>мереж</a:t>
            </a:r>
            <a:r>
              <a:rPr kumimoji="0" lang="uk-UA" sz="2400" b="0" i="0" u="none" strike="noStrike" kern="1200" cap="none" spc="5" normalizeH="0" baseline="0" noProof="0" dirty="0">
                <a:ln>
                  <a:noFill/>
                </a:ln>
                <a:solidFill>
                  <a:prstClr val="black"/>
                </a:solidFill>
                <a:effectLst/>
                <a:uLnTx/>
                <a:uFillTx/>
                <a:latin typeface="Times New Roman"/>
                <a:ea typeface="+mn-ea"/>
                <a:cs typeface="Times New Roman"/>
              </a:rPr>
              <a:t> </a:t>
            </a:r>
            <a:r>
              <a:rPr kumimoji="0" lang="uk-UA" sz="2400" b="0" i="0" u="none" strike="noStrike" kern="1200" cap="none" spc="-5" normalizeH="0" baseline="0" noProof="0" dirty="0">
                <a:ln>
                  <a:noFill/>
                </a:ln>
                <a:solidFill>
                  <a:prstClr val="black"/>
                </a:solidFill>
                <a:effectLst/>
                <a:uLnTx/>
                <a:uFillTx/>
                <a:latin typeface="Times New Roman"/>
                <a:ea typeface="+mn-ea"/>
                <a:cs typeface="Times New Roman"/>
              </a:rPr>
              <a:t>виявляється</a:t>
            </a:r>
            <a:r>
              <a:rPr kumimoji="0" lang="uk-UA" sz="2400" b="0" i="0" u="none" strike="noStrike" kern="1200" cap="none" spc="5" normalizeH="0" baseline="0" noProof="0" dirty="0">
                <a:ln>
                  <a:noFill/>
                </a:ln>
                <a:solidFill>
                  <a:prstClr val="black"/>
                </a:solidFill>
                <a:effectLst/>
                <a:uLnTx/>
                <a:uFillTx/>
                <a:latin typeface="Times New Roman"/>
                <a:ea typeface="+mn-ea"/>
                <a:cs typeface="Times New Roman"/>
              </a:rPr>
              <a:t> </a:t>
            </a:r>
            <a:r>
              <a:rPr kumimoji="0" lang="uk-UA" sz="2400" b="0" i="0" u="none" strike="noStrike" kern="1200" cap="none" spc="-5" normalizeH="0" baseline="0" noProof="0" dirty="0">
                <a:ln>
                  <a:noFill/>
                </a:ln>
                <a:solidFill>
                  <a:prstClr val="black"/>
                </a:solidFill>
                <a:effectLst/>
                <a:uLnTx/>
                <a:uFillTx/>
                <a:latin typeface="Times New Roman"/>
                <a:ea typeface="+mn-ea"/>
                <a:cs typeface="Times New Roman"/>
              </a:rPr>
              <a:t>бажаною властивістю</a:t>
            </a:r>
            <a:r>
              <a:rPr kumimoji="0" lang="uk-UA" sz="2400" b="0" i="0" u="none" strike="noStrike" kern="1200" cap="none" spc="-5" normalizeH="0" baseline="0" noProof="0" dirty="0" smtClean="0">
                <a:ln>
                  <a:noFill/>
                </a:ln>
                <a:solidFill>
                  <a:prstClr val="black"/>
                </a:solidFill>
                <a:effectLst/>
                <a:uLnTx/>
                <a:uFillTx/>
                <a:latin typeface="Times New Roman"/>
                <a:ea typeface="+mn-ea"/>
                <a:cs typeface="Times New Roman"/>
              </a:rPr>
              <a:t>.</a:t>
            </a:r>
          </a:p>
          <a:p>
            <a:pPr marL="12700" marR="5080" lvl="0" indent="456565" algn="just" fontAlgn="auto">
              <a:spcBef>
                <a:spcPts val="10"/>
              </a:spcBef>
              <a:spcAft>
                <a:spcPts val="0"/>
              </a:spcAft>
              <a:defRPr/>
            </a:pPr>
            <a:r>
              <a:rPr kumimoji="0" lang="uk-UA" b="1" spc="-5" dirty="0">
                <a:solidFill>
                  <a:srgbClr val="0070C0"/>
                </a:solidFill>
                <a:latin typeface="Times New Roman"/>
                <a:cs typeface="Times New Roman"/>
              </a:rPr>
              <a:t>Сигмоїдна</a:t>
            </a:r>
            <a:r>
              <a:rPr kumimoji="0" lang="uk-UA" b="1" dirty="0">
                <a:solidFill>
                  <a:srgbClr val="0070C0"/>
                </a:solidFill>
                <a:latin typeface="Times New Roman"/>
                <a:cs typeface="Times New Roman"/>
              </a:rPr>
              <a:t> </a:t>
            </a:r>
            <a:r>
              <a:rPr kumimoji="0" lang="uk-UA" b="1" spc="-5" dirty="0">
                <a:solidFill>
                  <a:srgbClr val="0070C0"/>
                </a:solidFill>
                <a:latin typeface="Times New Roman"/>
                <a:cs typeface="Times New Roman"/>
              </a:rPr>
              <a:t>функція</a:t>
            </a:r>
            <a:r>
              <a:rPr kumimoji="0" lang="uk-UA" b="1" dirty="0">
                <a:solidFill>
                  <a:srgbClr val="0070C0"/>
                </a:solidFill>
                <a:latin typeface="Times New Roman"/>
                <a:cs typeface="Times New Roman"/>
              </a:rPr>
              <a:t> </a:t>
            </a:r>
            <a:r>
              <a:rPr kumimoji="0" lang="uk-UA" sz="2400" b="0" i="0" u="none" strike="noStrike" kern="1200" cap="none" spc="0" normalizeH="0" baseline="0" noProof="0" dirty="0" smtClean="0">
                <a:ln>
                  <a:noFill/>
                </a:ln>
                <a:solidFill>
                  <a:prstClr val="black"/>
                </a:solidFill>
                <a:effectLst/>
                <a:uLnTx/>
                <a:uFillTx/>
                <a:latin typeface="Times New Roman"/>
                <a:ea typeface="+mn-ea"/>
                <a:cs typeface="Times New Roman"/>
              </a:rPr>
              <a:t>властивість </a:t>
            </a:r>
            <a:r>
              <a:rPr kumimoji="0" lang="uk-UA" sz="2400" b="0" i="0" u="none" strike="noStrike" kern="1200" cap="none" spc="0" normalizeH="0" baseline="0" noProof="0" dirty="0">
                <a:ln>
                  <a:noFill/>
                </a:ln>
                <a:solidFill>
                  <a:prstClr val="black"/>
                </a:solidFill>
                <a:effectLst/>
                <a:uLnTx/>
                <a:uFillTx/>
                <a:latin typeface="Times New Roman"/>
                <a:ea typeface="+mn-ea"/>
                <a:cs typeface="Times New Roman"/>
              </a:rPr>
              <a:t>підсилювати слабкі сигнали краще, ніж сильні, і  запобігає насиченню від сильних сигналів, тому що вони відповідають  областям аргументів, де </a:t>
            </a:r>
            <a:r>
              <a:rPr kumimoji="0" lang="uk-UA" sz="2400" b="0" i="0" u="none" strike="noStrike" kern="1200" cap="none" spc="0" normalizeH="0" baseline="0" noProof="0" dirty="0" err="1">
                <a:ln>
                  <a:noFill/>
                </a:ln>
                <a:solidFill>
                  <a:prstClr val="black"/>
                </a:solidFill>
                <a:effectLst/>
                <a:uLnTx/>
                <a:uFillTx/>
                <a:latin typeface="Times New Roman"/>
                <a:ea typeface="+mn-ea"/>
                <a:cs typeface="Times New Roman"/>
              </a:rPr>
              <a:t>сигмоїд</a:t>
            </a:r>
            <a:r>
              <a:rPr kumimoji="0" lang="uk-UA" sz="2400" b="0" i="0" u="none" strike="noStrike" kern="1200" cap="none" spc="0" normalizeH="0" baseline="0" noProof="0" dirty="0">
                <a:ln>
                  <a:noFill/>
                </a:ln>
                <a:solidFill>
                  <a:prstClr val="black"/>
                </a:solidFill>
                <a:effectLst/>
                <a:uLnTx/>
                <a:uFillTx/>
                <a:latin typeface="Times New Roman"/>
                <a:ea typeface="+mn-ea"/>
                <a:cs typeface="Times New Roman"/>
              </a:rPr>
              <a:t> має пологий нахил. Іншою широко  використовуваною активаційною функцією є гіперболічний тангенс. На  відміну від логістичної функції </a:t>
            </a:r>
            <a:r>
              <a:rPr kumimoji="0" lang="uk-UA" sz="2400" b="1" i="0" u="none" strike="noStrike" kern="1200" cap="none" spc="0" normalizeH="0" baseline="0" noProof="0" dirty="0">
                <a:ln>
                  <a:noFill/>
                </a:ln>
                <a:solidFill>
                  <a:srgbClr val="0070C0"/>
                </a:solidFill>
                <a:effectLst/>
                <a:uLnTx/>
                <a:uFillTx/>
                <a:latin typeface="Times New Roman"/>
                <a:ea typeface="+mn-ea"/>
                <a:cs typeface="Times New Roman"/>
              </a:rPr>
              <a:t>гіперболічний тангенс </a:t>
            </a:r>
            <a:r>
              <a:rPr kumimoji="0" lang="uk-UA" sz="2400" b="0" i="0" u="none" strike="noStrike" kern="1200" cap="none" spc="0" normalizeH="0" baseline="0" noProof="0" dirty="0">
                <a:ln>
                  <a:noFill/>
                </a:ln>
                <a:solidFill>
                  <a:prstClr val="black"/>
                </a:solidFill>
                <a:effectLst/>
                <a:uLnTx/>
                <a:uFillTx/>
                <a:latin typeface="Times New Roman"/>
                <a:ea typeface="+mn-ea"/>
                <a:cs typeface="Times New Roman"/>
              </a:rPr>
              <a:t>приймає значення  різних знаків, що для ряду мереж виявляється бажаною властивістю.</a:t>
            </a:r>
          </a:p>
          <a:p>
            <a:pPr marL="12700" marR="5080" lvl="0" indent="456565" algn="just" defTabSz="914400" rtl="0" eaLnBrk="1" fontAlgn="auto" latinLnBrk="0" hangingPunct="1">
              <a:lnSpc>
                <a:spcPct val="100000"/>
              </a:lnSpc>
              <a:spcBef>
                <a:spcPts val="10"/>
              </a:spcBef>
              <a:spcAft>
                <a:spcPts val="0"/>
              </a:spcAft>
              <a:buClrTx/>
              <a:buSzTx/>
              <a:buFontTx/>
              <a:buNone/>
              <a:tabLst/>
              <a:defRPr/>
            </a:pPr>
            <a:endParaRPr kumimoji="0" lang="uk-UA" sz="2400" b="0" i="0" u="none" strike="noStrike" kern="1200" cap="none" spc="0" normalizeH="0" baseline="0" noProof="0" dirty="0">
              <a:ln>
                <a:noFill/>
              </a:ln>
              <a:solidFill>
                <a:prstClr val="black"/>
              </a:solidFill>
              <a:effectLst/>
              <a:uLnTx/>
              <a:uFillTx/>
              <a:latin typeface="Times New Roman"/>
              <a:ea typeface="+mn-ea"/>
              <a:cs typeface="Times New Roman"/>
            </a:endParaRPr>
          </a:p>
        </p:txBody>
      </p:sp>
    </p:spTree>
    <p:extLst>
      <p:ext uri="{BB962C8B-B14F-4D97-AF65-F5344CB8AC3E}">
        <p14:creationId xmlns:p14="http://schemas.microsoft.com/office/powerpoint/2010/main" val="2759539267"/>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1" lang="en-US" sz="2400" b="0" i="0" u="none" strike="noStrike" kern="1200" cap="none" spc="0" normalizeH="0" baseline="0" noProof="0">
              <a:ln>
                <a:noFill/>
              </a:ln>
              <a:solidFill>
                <a:prstClr val="black"/>
              </a:solidFill>
              <a:effectLst/>
              <a:uLnTx/>
              <a:uFillTx/>
              <a:latin typeface="Times New Roman" pitchFamily="18" charset="0"/>
              <a:ea typeface="+mn-ea"/>
              <a:cs typeface="+mn-cs"/>
            </a:endParaRPr>
          </a:p>
        </p:txBody>
      </p:sp>
      <p:sp>
        <p:nvSpPr>
          <p:cNvPr id="5" name="Прямоугольник 4"/>
          <p:cNvSpPr/>
          <p:nvPr/>
        </p:nvSpPr>
        <p:spPr>
          <a:xfrm>
            <a:off x="2935030" y="19490"/>
            <a:ext cx="3233834" cy="307777"/>
          </a:xfrm>
          <a:prstGeom prst="rect">
            <a:avLst/>
          </a:prstGeom>
        </p:spPr>
        <p:txBody>
          <a:bodyPr wrap="none">
            <a:spAutoFit/>
          </a:bodyPr>
          <a:lstStyle/>
          <a:p>
            <a:pPr marL="134620" marR="237490" lvl="0" indent="0" algn="ctr" defTabSz="914400" rtl="0" eaLnBrk="1" fontAlgn="base" latinLnBrk="0" hangingPunct="1">
              <a:lnSpc>
                <a:spcPct val="100000"/>
              </a:lnSpc>
              <a:spcBef>
                <a:spcPct val="0"/>
              </a:spcBef>
              <a:spcAft>
                <a:spcPts val="0"/>
              </a:spcAft>
              <a:buClrTx/>
              <a:buSzTx/>
              <a:buFontTx/>
              <a:buNone/>
              <a:tabLst/>
              <a:defRPr/>
            </a:pPr>
            <a:r>
              <a:rPr kumimoji="1" lang="uk-UA" sz="1400" b="1" i="0" u="none" strike="noStrike" kern="1200" cap="none" spc="0" normalizeH="0" baseline="0" noProof="0" dirty="0" smtClean="0">
                <a:ln>
                  <a:noFill/>
                </a:ln>
                <a:solidFill>
                  <a:srgbClr val="C00000"/>
                </a:solidFill>
                <a:effectLst/>
                <a:uLnTx/>
                <a:uFillTx/>
                <a:latin typeface="Times New Roman" pitchFamily="18" charset="0"/>
                <a:ea typeface="Times New Roman" panose="02020603050405020304" pitchFamily="18" charset="0"/>
                <a:cs typeface="+mn-cs"/>
              </a:rPr>
              <a:t>4. Математична модель нейрона </a:t>
            </a:r>
            <a:endParaRPr kumimoji="1" lang="uk-UA" sz="1400" b="0" i="0" u="none" strike="noStrike" kern="1200" cap="none" spc="0" normalizeH="0" baseline="0" noProof="0" dirty="0">
              <a:ln>
                <a:noFill/>
              </a:ln>
              <a:solidFill>
                <a:prstClr val="black"/>
              </a:solidFill>
              <a:effectLst/>
              <a:uLnTx/>
              <a:uFillTx/>
              <a:latin typeface="Times New Roman" pitchFamily="18" charset="0"/>
              <a:ea typeface="Times New Roman" panose="02020603050405020304" pitchFamily="18" charset="0"/>
              <a:cs typeface="+mn-cs"/>
            </a:endParaRPr>
          </a:p>
        </p:txBody>
      </p:sp>
      <p:sp>
        <p:nvSpPr>
          <p:cNvPr id="4" name="Прямоугольник 3"/>
          <p:cNvSpPr/>
          <p:nvPr/>
        </p:nvSpPr>
        <p:spPr>
          <a:xfrm>
            <a:off x="152400" y="378841"/>
            <a:ext cx="8839200" cy="236603"/>
          </a:xfrm>
          <a:prstGeom prst="rect">
            <a:avLst/>
          </a:prstGeom>
        </p:spPr>
        <p:txBody>
          <a:bodyPr wrap="square">
            <a:spAutoFit/>
          </a:bodyPr>
          <a:lstStyle/>
          <a:p>
            <a:pPr marL="2962910" marR="0" lvl="0" indent="0" algn="ctr" defTabSz="914400" rtl="0" eaLnBrk="1" fontAlgn="base" latinLnBrk="0" hangingPunct="1">
              <a:lnSpc>
                <a:spcPts val="980"/>
              </a:lnSpc>
              <a:spcBef>
                <a:spcPts val="475"/>
              </a:spcBef>
              <a:spcAft>
                <a:spcPts val="0"/>
              </a:spcAft>
              <a:buClrTx/>
              <a:buSzTx/>
              <a:buFontTx/>
              <a:buNone/>
              <a:tabLst/>
              <a:defRPr/>
            </a:pPr>
            <a:r>
              <a:rPr kumimoji="1" lang="uk-UA" sz="1600" b="0" i="1" u="none" strike="noStrike" kern="1200" cap="none" spc="-50" normalizeH="0" baseline="0" noProof="0" dirty="0" smtClean="0">
                <a:ln>
                  <a:noFill/>
                </a:ln>
                <a:solidFill>
                  <a:prstClr val="black"/>
                </a:solidFill>
                <a:effectLst/>
                <a:uLnTx/>
                <a:uFillTx/>
                <a:latin typeface="Times New Roman" pitchFamily="18" charset="0"/>
                <a:ea typeface="Times New Roman" panose="02020603050405020304" pitchFamily="18" charset="0"/>
                <a:cs typeface="+mn-cs"/>
              </a:rPr>
              <a:t>                                              </a:t>
            </a:r>
            <a:r>
              <a:rPr kumimoji="1" lang="uk-UA" sz="1600" b="0" i="1" u="none" strike="noStrike" kern="1200" cap="none" spc="0" normalizeH="0" baseline="0" noProof="0" dirty="0" smtClean="0">
                <a:ln>
                  <a:noFill/>
                </a:ln>
                <a:solidFill>
                  <a:prstClr val="black"/>
                </a:solidFill>
                <a:effectLst/>
                <a:uLnTx/>
                <a:uFillTx/>
                <a:latin typeface="Times New Roman" pitchFamily="18" charset="0"/>
                <a:ea typeface="Times New Roman" panose="02020603050405020304" pitchFamily="18" charset="0"/>
                <a:cs typeface="+mn-cs"/>
              </a:rPr>
              <a:t>                                                           </a:t>
            </a:r>
            <a:endParaRPr kumimoji="1" lang="es-ES" sz="1800" b="0" i="0" u="none" strike="noStrike" kern="1200" cap="none" spc="0" normalizeH="0" baseline="0" noProof="0" dirty="0" smtClean="0">
              <a:ln>
                <a:noFill/>
              </a:ln>
              <a:solidFill>
                <a:prstClr val="black"/>
              </a:solidFill>
              <a:effectLst/>
              <a:uLnTx/>
              <a:uFillTx/>
              <a:latin typeface="Times New Roman" pitchFamily="18" charset="0"/>
              <a:ea typeface="Times New Roman" panose="02020603050405020304" pitchFamily="18" charset="0"/>
              <a:cs typeface="+mn-cs"/>
            </a:endParaRPr>
          </a:p>
        </p:txBody>
      </p:sp>
      <p:sp>
        <p:nvSpPr>
          <p:cNvPr id="7" name="object 2"/>
          <p:cNvSpPr txBox="1"/>
          <p:nvPr/>
        </p:nvSpPr>
        <p:spPr>
          <a:xfrm>
            <a:off x="132347" y="378841"/>
            <a:ext cx="8839200" cy="6841617"/>
          </a:xfrm>
          <a:prstGeom prst="rect">
            <a:avLst/>
          </a:prstGeom>
        </p:spPr>
        <p:txBody>
          <a:bodyPr vert="horz" wrap="square" lIns="0" tIns="13970" rIns="0" bIns="0" rtlCol="0">
            <a:spAutoFit/>
          </a:bodyPr>
          <a:lstStyle/>
          <a:p>
            <a:pPr marL="12700" marR="5715" lvl="0" indent="456565" algn="just" defTabSz="914400" rtl="0" eaLnBrk="1" fontAlgn="auto" latinLnBrk="0" hangingPunct="1">
              <a:lnSpc>
                <a:spcPct val="100000"/>
              </a:lnSpc>
              <a:spcBef>
                <a:spcPts val="10"/>
              </a:spcBef>
              <a:spcAft>
                <a:spcPts val="0"/>
              </a:spcAft>
              <a:buClrTx/>
              <a:buSzTx/>
              <a:buFontTx/>
              <a:buNone/>
              <a:tabLst/>
              <a:defRPr/>
            </a:pPr>
            <a:r>
              <a:rPr kumimoji="0" lang="uk-UA" sz="2400" b="0" i="0" u="none" strike="noStrike" kern="1200" cap="none" spc="-5" normalizeH="0" baseline="0" noProof="0" dirty="0" smtClean="0">
                <a:ln>
                  <a:noFill/>
                </a:ln>
                <a:solidFill>
                  <a:prstClr val="black"/>
                </a:solidFill>
                <a:effectLst/>
                <a:uLnTx/>
                <a:uFillTx/>
                <a:latin typeface="Times New Roman"/>
                <a:ea typeface="+mn-ea"/>
                <a:cs typeface="Times New Roman"/>
              </a:rPr>
              <a:t>К</a:t>
            </a:r>
            <a:r>
              <a:rPr kumimoji="0" sz="2400" b="0" i="0" u="none" strike="noStrike" kern="1200" cap="none" spc="-5" normalizeH="0" baseline="0" noProof="0" dirty="0" err="1" smtClean="0">
                <a:ln>
                  <a:noFill/>
                </a:ln>
                <a:solidFill>
                  <a:prstClr val="black"/>
                </a:solidFill>
                <a:effectLst/>
                <a:uLnTx/>
                <a:uFillTx/>
                <a:latin typeface="Times New Roman"/>
                <a:ea typeface="+mn-ea"/>
                <a:cs typeface="Times New Roman"/>
              </a:rPr>
              <a:t>ласифікаці</a:t>
            </a:r>
            <a:r>
              <a:rPr kumimoji="0" lang="uk-UA" sz="2400" b="0" i="0" u="none" strike="noStrike" kern="1200" cap="none" spc="-5" normalizeH="0" baseline="0" noProof="0" dirty="0" smtClean="0">
                <a:ln>
                  <a:noFill/>
                </a:ln>
                <a:solidFill>
                  <a:prstClr val="black"/>
                </a:solidFill>
                <a:effectLst/>
                <a:uLnTx/>
                <a:uFillTx/>
                <a:latin typeface="Times New Roman"/>
                <a:ea typeface="+mn-ea"/>
                <a:cs typeface="Times New Roman"/>
              </a:rPr>
              <a:t>я</a:t>
            </a:r>
            <a:r>
              <a:rPr kumimoji="0" sz="2400" b="0" i="0" u="none" strike="noStrike" kern="1200" cap="none" spc="0" normalizeH="0" baseline="0" noProof="0" dirty="0" smtClean="0">
                <a:ln>
                  <a:noFill/>
                </a:ln>
                <a:solidFill>
                  <a:prstClr val="black"/>
                </a:solidFill>
                <a:effectLst/>
                <a:uLnTx/>
                <a:uFillTx/>
                <a:latin typeface="Times New Roman"/>
                <a:ea typeface="+mn-ea"/>
                <a:cs typeface="Times New Roman"/>
              </a:rPr>
              <a:t> </a:t>
            </a:r>
            <a:r>
              <a:rPr kumimoji="0" sz="2400" b="0" i="0" u="none" strike="noStrike" kern="1200" cap="none" spc="-5" normalizeH="0" baseline="0" noProof="0" dirty="0" err="1">
                <a:ln>
                  <a:noFill/>
                </a:ln>
                <a:solidFill>
                  <a:prstClr val="black"/>
                </a:solidFill>
                <a:effectLst/>
                <a:uLnTx/>
                <a:uFillTx/>
                <a:latin typeface="Times New Roman"/>
                <a:ea typeface="+mn-ea"/>
                <a:cs typeface="Times New Roman"/>
              </a:rPr>
              <a:t>нейронних</a:t>
            </a:r>
            <a:r>
              <a:rPr kumimoji="0" sz="2400" b="0" i="0" u="none" strike="noStrike" kern="1200" cap="none" spc="0" normalizeH="0" baseline="0" noProof="0" dirty="0">
                <a:ln>
                  <a:noFill/>
                </a:ln>
                <a:solidFill>
                  <a:prstClr val="black"/>
                </a:solidFill>
                <a:effectLst/>
                <a:uLnTx/>
                <a:uFillTx/>
                <a:latin typeface="Times New Roman"/>
                <a:ea typeface="+mn-ea"/>
                <a:cs typeface="Times New Roman"/>
              </a:rPr>
              <a:t> </a:t>
            </a:r>
            <a:r>
              <a:rPr kumimoji="0" sz="2400" b="0" i="0" u="none" strike="noStrike" kern="1200" cap="none" spc="-5" normalizeH="0" baseline="0" noProof="0" dirty="0" err="1" smtClean="0">
                <a:ln>
                  <a:noFill/>
                </a:ln>
                <a:solidFill>
                  <a:prstClr val="black"/>
                </a:solidFill>
                <a:effectLst/>
                <a:uLnTx/>
                <a:uFillTx/>
                <a:latin typeface="Times New Roman"/>
                <a:ea typeface="+mn-ea"/>
                <a:cs typeface="Times New Roman"/>
              </a:rPr>
              <a:t>мереж</a:t>
            </a:r>
            <a:r>
              <a:rPr kumimoji="0" lang="uk-UA" sz="2400" b="0" i="0" u="none" strike="noStrike" kern="1200" cap="none" spc="-5" normalizeH="0" baseline="0" noProof="0" dirty="0" smtClean="0">
                <a:ln>
                  <a:noFill/>
                </a:ln>
                <a:solidFill>
                  <a:prstClr val="black"/>
                </a:solidFill>
                <a:effectLst/>
                <a:uLnTx/>
                <a:uFillTx/>
                <a:latin typeface="Times New Roman"/>
                <a:ea typeface="+mn-ea"/>
                <a:cs typeface="Times New Roman"/>
              </a:rPr>
              <a:t>: </a:t>
            </a:r>
            <a:r>
              <a:rPr kumimoji="0" sz="2400" b="1" u="none" strike="noStrike" kern="1200" cap="none" spc="-5" normalizeH="0" baseline="0" noProof="0" dirty="0" err="1" smtClean="0">
                <a:ln>
                  <a:noFill/>
                </a:ln>
                <a:solidFill>
                  <a:srgbClr val="0070C0"/>
                </a:solidFill>
                <a:effectLst/>
                <a:uLnTx/>
                <a:uFillTx/>
                <a:latin typeface="Times New Roman"/>
                <a:ea typeface="+mn-ea"/>
                <a:cs typeface="Times New Roman"/>
              </a:rPr>
              <a:t>бінарних</a:t>
            </a:r>
            <a:r>
              <a:rPr kumimoji="0" sz="2400" b="1" u="none" strike="noStrike" kern="1200" cap="none" spc="-5" normalizeH="0" baseline="0" noProof="0" dirty="0" smtClean="0">
                <a:ln>
                  <a:noFill/>
                </a:ln>
                <a:solidFill>
                  <a:srgbClr val="0070C0"/>
                </a:solidFill>
                <a:effectLst/>
                <a:uLnTx/>
                <a:uFillTx/>
                <a:latin typeface="Times New Roman"/>
                <a:ea typeface="+mn-ea"/>
                <a:cs typeface="Times New Roman"/>
              </a:rPr>
              <a:t> </a:t>
            </a:r>
            <a:r>
              <a:rPr kumimoji="0" sz="2400" b="0" u="none" strike="noStrike" kern="1200" cap="none" spc="0" normalizeH="0" baseline="0" noProof="0" dirty="0">
                <a:ln>
                  <a:noFill/>
                </a:ln>
                <a:solidFill>
                  <a:srgbClr val="0070C0"/>
                </a:solidFill>
                <a:effectLst/>
                <a:uLnTx/>
                <a:uFillTx/>
                <a:latin typeface="Times New Roman"/>
                <a:ea typeface="+mn-ea"/>
                <a:cs typeface="Times New Roman"/>
              </a:rPr>
              <a:t>і </a:t>
            </a:r>
            <a:r>
              <a:rPr kumimoji="0" sz="2400" b="1" u="none" strike="noStrike" kern="1200" cap="none" spc="-5" normalizeH="0" baseline="0" noProof="0" dirty="0">
                <a:ln>
                  <a:noFill/>
                </a:ln>
                <a:solidFill>
                  <a:srgbClr val="0070C0"/>
                </a:solidFill>
                <a:effectLst/>
                <a:uLnTx/>
                <a:uFillTx/>
                <a:latin typeface="Times New Roman"/>
                <a:ea typeface="+mn-ea"/>
                <a:cs typeface="Times New Roman"/>
              </a:rPr>
              <a:t>аналогових </a:t>
            </a:r>
            <a:r>
              <a:rPr kumimoji="0" sz="2400" b="0" i="0" u="none" strike="noStrike" kern="1200" cap="none" spc="-5" normalizeH="0" baseline="0" noProof="0" dirty="0">
                <a:ln>
                  <a:noFill/>
                </a:ln>
                <a:solidFill>
                  <a:prstClr val="black"/>
                </a:solidFill>
                <a:effectLst/>
                <a:uLnTx/>
                <a:uFillTx/>
                <a:latin typeface="Times New Roman"/>
                <a:ea typeface="+mn-ea"/>
                <a:cs typeface="Times New Roman"/>
              </a:rPr>
              <a:t>мереж. Перші </a:t>
            </a:r>
            <a:r>
              <a:rPr kumimoji="0" sz="2400" b="0" i="0" u="none" strike="noStrike" kern="1200" cap="none" spc="0" normalizeH="0" baseline="0" noProof="0" dirty="0">
                <a:ln>
                  <a:noFill/>
                </a:ln>
                <a:solidFill>
                  <a:prstClr val="black"/>
                </a:solidFill>
                <a:effectLst/>
                <a:uLnTx/>
                <a:uFillTx/>
                <a:latin typeface="Times New Roman"/>
                <a:ea typeface="+mn-ea"/>
                <a:cs typeface="Times New Roman"/>
              </a:rPr>
              <a:t>з </a:t>
            </a:r>
            <a:r>
              <a:rPr kumimoji="0" sz="2400" b="0" i="0" u="none" strike="noStrike" kern="1200" cap="none" spc="-5" normalizeH="0" baseline="0" noProof="0" dirty="0">
                <a:ln>
                  <a:noFill/>
                </a:ln>
                <a:solidFill>
                  <a:prstClr val="black"/>
                </a:solidFill>
                <a:effectLst/>
                <a:uLnTx/>
                <a:uFillTx/>
                <a:latin typeface="Times New Roman"/>
                <a:ea typeface="+mn-ea"/>
                <a:cs typeface="Times New Roman"/>
              </a:rPr>
              <a:t>них оперують </a:t>
            </a:r>
            <a:r>
              <a:rPr kumimoji="0" sz="2400" b="0" i="0" u="none" strike="noStrike" kern="1200" cap="none" spc="0" normalizeH="0" baseline="0" noProof="0" dirty="0">
                <a:ln>
                  <a:noFill/>
                </a:ln>
                <a:solidFill>
                  <a:prstClr val="black"/>
                </a:solidFill>
                <a:effectLst/>
                <a:uLnTx/>
                <a:uFillTx/>
                <a:latin typeface="Times New Roman"/>
                <a:ea typeface="+mn-ea"/>
                <a:cs typeface="Times New Roman"/>
              </a:rPr>
              <a:t> </a:t>
            </a:r>
            <a:r>
              <a:rPr kumimoji="0" sz="2400" b="0" i="0" u="none" strike="noStrike" kern="1200" cap="none" spc="-5" normalizeH="0" baseline="0" noProof="0" dirty="0">
                <a:ln>
                  <a:noFill/>
                </a:ln>
                <a:solidFill>
                  <a:prstClr val="black"/>
                </a:solidFill>
                <a:effectLst/>
                <a:uLnTx/>
                <a:uFillTx/>
                <a:latin typeface="Times New Roman"/>
                <a:ea typeface="+mn-ea"/>
                <a:cs typeface="Times New Roman"/>
              </a:rPr>
              <a:t>двійковими сигналами </a:t>
            </a:r>
            <a:r>
              <a:rPr kumimoji="0" sz="2400" b="0" i="0" u="none" strike="noStrike" kern="1200" cap="none" spc="0" normalizeH="0" baseline="0" noProof="0" dirty="0">
                <a:ln>
                  <a:noFill/>
                </a:ln>
                <a:solidFill>
                  <a:prstClr val="black"/>
                </a:solidFill>
                <a:effectLst/>
                <a:uLnTx/>
                <a:uFillTx/>
                <a:latin typeface="Times New Roman"/>
                <a:ea typeface="+mn-ea"/>
                <a:cs typeface="Times New Roman"/>
              </a:rPr>
              <a:t>і </a:t>
            </a:r>
            <a:r>
              <a:rPr kumimoji="0" sz="2400" b="0" i="0" u="none" strike="noStrike" kern="1200" cap="none" spc="-5" normalizeH="0" baseline="0" noProof="0" dirty="0">
                <a:ln>
                  <a:noFill/>
                </a:ln>
                <a:solidFill>
                  <a:prstClr val="black"/>
                </a:solidFill>
                <a:effectLst/>
                <a:uLnTx/>
                <a:uFillTx/>
                <a:latin typeface="Times New Roman"/>
                <a:ea typeface="+mn-ea"/>
                <a:cs typeface="Times New Roman"/>
              </a:rPr>
              <a:t>вихід кожного нейрона може приймати тільки два </a:t>
            </a:r>
            <a:r>
              <a:rPr kumimoji="0" sz="2400" b="0" i="0" u="none" strike="noStrike" kern="1200" cap="none" spc="0" normalizeH="0" baseline="0" noProof="0" dirty="0">
                <a:ln>
                  <a:noFill/>
                </a:ln>
                <a:solidFill>
                  <a:prstClr val="black"/>
                </a:solidFill>
                <a:effectLst/>
                <a:uLnTx/>
                <a:uFillTx/>
                <a:latin typeface="Times New Roman"/>
                <a:ea typeface="+mn-ea"/>
                <a:cs typeface="Times New Roman"/>
              </a:rPr>
              <a:t> </a:t>
            </a:r>
            <a:r>
              <a:rPr kumimoji="0" sz="2400" b="0" i="0" u="none" strike="noStrike" kern="1200" cap="none" spc="-5" normalizeH="0" baseline="0" noProof="0" dirty="0">
                <a:ln>
                  <a:noFill/>
                </a:ln>
                <a:solidFill>
                  <a:prstClr val="black"/>
                </a:solidFill>
                <a:effectLst/>
                <a:uLnTx/>
                <a:uFillTx/>
                <a:latin typeface="Times New Roman"/>
                <a:ea typeface="+mn-ea"/>
                <a:cs typeface="Times New Roman"/>
              </a:rPr>
              <a:t>значення:</a:t>
            </a:r>
            <a:r>
              <a:rPr kumimoji="0" sz="2400" b="0" i="0" u="none" strike="noStrike" kern="1200" cap="none" spc="0" normalizeH="0" baseline="0" noProof="0" dirty="0">
                <a:ln>
                  <a:noFill/>
                </a:ln>
                <a:solidFill>
                  <a:prstClr val="black"/>
                </a:solidFill>
                <a:effectLst/>
                <a:uLnTx/>
                <a:uFillTx/>
                <a:latin typeface="Times New Roman"/>
                <a:ea typeface="+mn-ea"/>
                <a:cs typeface="Times New Roman"/>
              </a:rPr>
              <a:t> </a:t>
            </a:r>
            <a:r>
              <a:rPr kumimoji="0" sz="2400" b="0" i="0" u="none" strike="noStrike" kern="1200" cap="none" spc="-5" normalizeH="0" baseline="0" noProof="0" dirty="0">
                <a:ln>
                  <a:noFill/>
                </a:ln>
                <a:solidFill>
                  <a:prstClr val="black"/>
                </a:solidFill>
                <a:effectLst/>
                <a:uLnTx/>
                <a:uFillTx/>
                <a:latin typeface="Times New Roman"/>
                <a:ea typeface="+mn-ea"/>
                <a:cs typeface="Times New Roman"/>
              </a:rPr>
              <a:t>логічний</a:t>
            </a:r>
            <a:r>
              <a:rPr kumimoji="0" sz="2400" b="0" i="0" u="none" strike="noStrike" kern="1200" cap="none" spc="0" normalizeH="0" baseline="0" noProof="0" dirty="0">
                <a:ln>
                  <a:noFill/>
                </a:ln>
                <a:solidFill>
                  <a:prstClr val="black"/>
                </a:solidFill>
                <a:effectLst/>
                <a:uLnTx/>
                <a:uFillTx/>
                <a:latin typeface="Times New Roman"/>
                <a:ea typeface="+mn-ea"/>
                <a:cs typeface="Times New Roman"/>
              </a:rPr>
              <a:t> </a:t>
            </a:r>
            <a:r>
              <a:rPr kumimoji="0" sz="2400" b="0" i="0" u="none" strike="noStrike" kern="1200" cap="none" spc="-5" normalizeH="0" baseline="0" noProof="0" dirty="0">
                <a:ln>
                  <a:noFill/>
                </a:ln>
                <a:solidFill>
                  <a:prstClr val="black"/>
                </a:solidFill>
                <a:effectLst/>
                <a:uLnTx/>
                <a:uFillTx/>
                <a:latin typeface="Times New Roman"/>
                <a:ea typeface="+mn-ea"/>
                <a:cs typeface="Times New Roman"/>
              </a:rPr>
              <a:t>нуль</a:t>
            </a:r>
            <a:r>
              <a:rPr kumimoji="0" sz="2400" b="0" i="0" u="none" strike="noStrike" kern="1200" cap="none" spc="0" normalizeH="0" baseline="0" noProof="0" dirty="0">
                <a:ln>
                  <a:noFill/>
                </a:ln>
                <a:solidFill>
                  <a:prstClr val="black"/>
                </a:solidFill>
                <a:effectLst/>
                <a:uLnTx/>
                <a:uFillTx/>
                <a:latin typeface="Times New Roman"/>
                <a:ea typeface="+mn-ea"/>
                <a:cs typeface="Times New Roman"/>
              </a:rPr>
              <a:t> </a:t>
            </a:r>
            <a:r>
              <a:rPr kumimoji="0" sz="2400" b="0" i="0" u="none" strike="noStrike" kern="1200" cap="none" spc="-5" normalizeH="0" baseline="0" noProof="0" dirty="0">
                <a:ln>
                  <a:noFill/>
                </a:ln>
                <a:solidFill>
                  <a:prstClr val="black"/>
                </a:solidFill>
                <a:effectLst/>
                <a:uLnTx/>
                <a:uFillTx/>
                <a:latin typeface="Times New Roman"/>
                <a:ea typeface="+mn-ea"/>
                <a:cs typeface="Times New Roman"/>
              </a:rPr>
              <a:t>(„загальмований”</a:t>
            </a:r>
            <a:r>
              <a:rPr kumimoji="0" sz="2400" b="0" i="0" u="none" strike="noStrike" kern="1200" cap="none" spc="0" normalizeH="0" baseline="0" noProof="0" dirty="0">
                <a:ln>
                  <a:noFill/>
                </a:ln>
                <a:solidFill>
                  <a:prstClr val="black"/>
                </a:solidFill>
                <a:effectLst/>
                <a:uLnTx/>
                <a:uFillTx/>
                <a:latin typeface="Times New Roman"/>
                <a:ea typeface="+mn-ea"/>
                <a:cs typeface="Times New Roman"/>
              </a:rPr>
              <a:t> </a:t>
            </a:r>
            <a:r>
              <a:rPr kumimoji="0" sz="2400" b="0" i="0" u="none" strike="noStrike" kern="1200" cap="none" spc="-5" normalizeH="0" baseline="0" noProof="0" dirty="0">
                <a:ln>
                  <a:noFill/>
                </a:ln>
                <a:solidFill>
                  <a:prstClr val="black"/>
                </a:solidFill>
                <a:effectLst/>
                <a:uLnTx/>
                <a:uFillTx/>
                <a:latin typeface="Times New Roman"/>
                <a:ea typeface="+mn-ea"/>
                <a:cs typeface="Times New Roman"/>
              </a:rPr>
              <a:t>стан)</a:t>
            </a:r>
            <a:r>
              <a:rPr kumimoji="0" sz="2400" b="0" i="0" u="none" strike="noStrike" kern="1200" cap="none" spc="0" normalizeH="0" baseline="0" noProof="0" dirty="0">
                <a:ln>
                  <a:noFill/>
                </a:ln>
                <a:solidFill>
                  <a:prstClr val="black"/>
                </a:solidFill>
                <a:effectLst/>
                <a:uLnTx/>
                <a:uFillTx/>
                <a:latin typeface="Times New Roman"/>
                <a:ea typeface="+mn-ea"/>
                <a:cs typeface="Times New Roman"/>
              </a:rPr>
              <a:t> і</a:t>
            </a:r>
            <a:r>
              <a:rPr kumimoji="0" sz="2400" b="0" i="0" u="none" strike="noStrike" kern="1200" cap="none" spc="5" normalizeH="0" baseline="0" noProof="0" dirty="0">
                <a:ln>
                  <a:noFill/>
                </a:ln>
                <a:solidFill>
                  <a:prstClr val="black"/>
                </a:solidFill>
                <a:effectLst/>
                <a:uLnTx/>
                <a:uFillTx/>
                <a:latin typeface="Times New Roman"/>
                <a:ea typeface="+mn-ea"/>
                <a:cs typeface="Times New Roman"/>
              </a:rPr>
              <a:t> </a:t>
            </a:r>
            <a:r>
              <a:rPr kumimoji="0" sz="2400" b="0" i="0" u="none" strike="noStrike" kern="1200" cap="none" spc="0" normalizeH="0" baseline="0" noProof="0" dirty="0">
                <a:ln>
                  <a:noFill/>
                </a:ln>
                <a:solidFill>
                  <a:prstClr val="black"/>
                </a:solidFill>
                <a:effectLst/>
                <a:uLnTx/>
                <a:uFillTx/>
                <a:latin typeface="Times New Roman"/>
                <a:ea typeface="+mn-ea"/>
                <a:cs typeface="Times New Roman"/>
              </a:rPr>
              <a:t>логічна</a:t>
            </a:r>
            <a:r>
              <a:rPr kumimoji="0" sz="2400" b="0" i="0" u="none" strike="noStrike" kern="1200" cap="none" spc="5" normalizeH="0" baseline="0" noProof="0" dirty="0">
                <a:ln>
                  <a:noFill/>
                </a:ln>
                <a:solidFill>
                  <a:prstClr val="black"/>
                </a:solidFill>
                <a:effectLst/>
                <a:uLnTx/>
                <a:uFillTx/>
                <a:latin typeface="Times New Roman"/>
                <a:ea typeface="+mn-ea"/>
                <a:cs typeface="Times New Roman"/>
              </a:rPr>
              <a:t> </a:t>
            </a:r>
            <a:r>
              <a:rPr kumimoji="0" sz="2400" b="0" i="0" u="none" strike="noStrike" kern="1200" cap="none" spc="-5" normalizeH="0" baseline="0" noProof="0" dirty="0">
                <a:ln>
                  <a:noFill/>
                </a:ln>
                <a:solidFill>
                  <a:prstClr val="black"/>
                </a:solidFill>
                <a:effectLst/>
                <a:uLnTx/>
                <a:uFillTx/>
                <a:latin typeface="Times New Roman"/>
                <a:ea typeface="+mn-ea"/>
                <a:cs typeface="Times New Roman"/>
              </a:rPr>
              <a:t>одиниця </a:t>
            </a:r>
            <a:r>
              <a:rPr kumimoji="0" sz="2400" b="0" i="0" u="none" strike="noStrike" kern="1200" cap="none" spc="0" normalizeH="0" baseline="0" noProof="0" dirty="0">
                <a:ln>
                  <a:noFill/>
                </a:ln>
                <a:solidFill>
                  <a:prstClr val="black"/>
                </a:solidFill>
                <a:effectLst/>
                <a:uLnTx/>
                <a:uFillTx/>
                <a:latin typeface="Times New Roman"/>
                <a:ea typeface="+mn-ea"/>
                <a:cs typeface="Times New Roman"/>
              </a:rPr>
              <a:t> </a:t>
            </a:r>
            <a:r>
              <a:rPr kumimoji="0" sz="2400" b="0" i="0" u="none" strike="noStrike" kern="1200" cap="none" spc="-5" normalizeH="0" baseline="0" noProof="0" dirty="0">
                <a:ln>
                  <a:noFill/>
                </a:ln>
                <a:solidFill>
                  <a:prstClr val="black"/>
                </a:solidFill>
                <a:effectLst/>
                <a:uLnTx/>
                <a:uFillTx/>
                <a:latin typeface="Times New Roman"/>
                <a:ea typeface="+mn-ea"/>
                <a:cs typeface="Times New Roman"/>
              </a:rPr>
              <a:t>(„збуджений” стан).</a:t>
            </a:r>
            <a:endParaRPr kumimoji="0" sz="2400" b="0" i="0" u="none" strike="noStrike" kern="1200" cap="none" spc="0" normalizeH="0" baseline="0" noProof="0" dirty="0">
              <a:ln>
                <a:noFill/>
              </a:ln>
              <a:solidFill>
                <a:prstClr val="black"/>
              </a:solidFill>
              <a:effectLst/>
              <a:uLnTx/>
              <a:uFillTx/>
              <a:latin typeface="Times New Roman"/>
              <a:ea typeface="+mn-ea"/>
              <a:cs typeface="Times New Roman"/>
            </a:endParaRPr>
          </a:p>
          <a:p>
            <a:pPr marL="12700" marR="10795" lvl="0" indent="456565" algn="just" defTabSz="914400" rtl="0" eaLnBrk="1" fontAlgn="auto" latinLnBrk="0" hangingPunct="1">
              <a:lnSpc>
                <a:spcPct val="100000"/>
              </a:lnSpc>
              <a:spcBef>
                <a:spcPts val="10"/>
              </a:spcBef>
              <a:spcAft>
                <a:spcPts val="0"/>
              </a:spcAft>
              <a:buClrTx/>
              <a:buSzTx/>
              <a:buFontTx/>
              <a:buNone/>
              <a:tabLst/>
              <a:defRPr/>
            </a:pPr>
            <a:r>
              <a:rPr kumimoji="0" sz="2400" b="0" i="0" u="none" strike="noStrike" kern="1200" cap="none" spc="0" normalizeH="0" baseline="0" noProof="0" dirty="0">
                <a:ln>
                  <a:noFill/>
                </a:ln>
                <a:solidFill>
                  <a:prstClr val="black"/>
                </a:solidFill>
                <a:effectLst/>
                <a:uLnTx/>
                <a:uFillTx/>
                <a:latin typeface="Times New Roman"/>
                <a:ea typeface="+mn-ea"/>
                <a:cs typeface="Times New Roman"/>
              </a:rPr>
              <a:t>В</a:t>
            </a:r>
            <a:r>
              <a:rPr kumimoji="0" sz="2400" b="0" i="0" u="none" strike="noStrike" kern="1200" cap="none" spc="5" normalizeH="0" baseline="0" noProof="0" dirty="0">
                <a:ln>
                  <a:noFill/>
                </a:ln>
                <a:solidFill>
                  <a:prstClr val="black"/>
                </a:solidFill>
                <a:effectLst/>
                <a:uLnTx/>
                <a:uFillTx/>
                <a:latin typeface="Times New Roman"/>
                <a:ea typeface="+mn-ea"/>
                <a:cs typeface="Times New Roman"/>
              </a:rPr>
              <a:t> </a:t>
            </a:r>
            <a:r>
              <a:rPr kumimoji="0" sz="2400" b="0" i="0" u="none" strike="noStrike" kern="1200" cap="none" spc="-5" normalizeH="0" baseline="0" noProof="0" dirty="0">
                <a:ln>
                  <a:noFill/>
                </a:ln>
                <a:solidFill>
                  <a:srgbClr val="0070C0"/>
                </a:solidFill>
                <a:effectLst/>
                <a:uLnTx/>
                <a:uFillTx/>
                <a:latin typeface="Times New Roman"/>
                <a:ea typeface="+mn-ea"/>
                <a:cs typeface="Times New Roman"/>
              </a:rPr>
              <a:t>аналогових</a:t>
            </a:r>
            <a:r>
              <a:rPr kumimoji="0" sz="2400" b="0" i="0" u="none" strike="noStrike" kern="1200" cap="none" spc="0" normalizeH="0" baseline="0" noProof="0" dirty="0">
                <a:ln>
                  <a:noFill/>
                </a:ln>
                <a:solidFill>
                  <a:srgbClr val="0070C0"/>
                </a:solidFill>
                <a:effectLst/>
                <a:uLnTx/>
                <a:uFillTx/>
                <a:latin typeface="Times New Roman"/>
                <a:ea typeface="+mn-ea"/>
                <a:cs typeface="Times New Roman"/>
              </a:rPr>
              <a:t> </a:t>
            </a:r>
            <a:r>
              <a:rPr kumimoji="0" sz="2400" b="0" i="0" u="none" strike="noStrike" kern="1200" cap="none" spc="-5" normalizeH="0" baseline="0" noProof="0" dirty="0">
                <a:ln>
                  <a:noFill/>
                </a:ln>
                <a:solidFill>
                  <a:srgbClr val="0070C0"/>
                </a:solidFill>
                <a:effectLst/>
                <a:uLnTx/>
                <a:uFillTx/>
                <a:latin typeface="Times New Roman"/>
                <a:ea typeface="+mn-ea"/>
                <a:cs typeface="Times New Roman"/>
              </a:rPr>
              <a:t>мережах</a:t>
            </a:r>
            <a:r>
              <a:rPr kumimoji="0" sz="2400" b="0" i="0" u="none" strike="noStrike" kern="1200" cap="none" spc="0" normalizeH="0" baseline="0" noProof="0" dirty="0">
                <a:ln>
                  <a:noFill/>
                </a:ln>
                <a:solidFill>
                  <a:srgbClr val="0070C0"/>
                </a:solidFill>
                <a:effectLst/>
                <a:uLnTx/>
                <a:uFillTx/>
                <a:latin typeface="Times New Roman"/>
                <a:ea typeface="+mn-ea"/>
                <a:cs typeface="Times New Roman"/>
              </a:rPr>
              <a:t> </a:t>
            </a:r>
            <a:r>
              <a:rPr kumimoji="0" sz="2400" b="0" i="0" u="none" strike="noStrike" kern="1200" cap="none" spc="-5" normalizeH="0" baseline="0" noProof="0" dirty="0">
                <a:ln>
                  <a:noFill/>
                </a:ln>
                <a:solidFill>
                  <a:prstClr val="black"/>
                </a:solidFill>
                <a:effectLst/>
                <a:uLnTx/>
                <a:uFillTx/>
                <a:latin typeface="Times New Roman"/>
                <a:ea typeface="+mn-ea"/>
                <a:cs typeface="Times New Roman"/>
              </a:rPr>
              <a:t>вихідні</a:t>
            </a:r>
            <a:r>
              <a:rPr kumimoji="0" sz="2400" b="0" i="0" u="none" strike="noStrike" kern="1200" cap="none" spc="0" normalizeH="0" baseline="0" noProof="0" dirty="0">
                <a:ln>
                  <a:noFill/>
                </a:ln>
                <a:solidFill>
                  <a:prstClr val="black"/>
                </a:solidFill>
                <a:effectLst/>
                <a:uLnTx/>
                <a:uFillTx/>
                <a:latin typeface="Times New Roman"/>
                <a:ea typeface="+mn-ea"/>
                <a:cs typeface="Times New Roman"/>
              </a:rPr>
              <a:t> </a:t>
            </a:r>
            <a:r>
              <a:rPr kumimoji="0" sz="2400" b="0" i="0" u="none" strike="noStrike" kern="1200" cap="none" spc="-5" normalizeH="0" baseline="0" noProof="0" dirty="0">
                <a:ln>
                  <a:noFill/>
                </a:ln>
                <a:solidFill>
                  <a:prstClr val="black"/>
                </a:solidFill>
                <a:effectLst/>
                <a:uLnTx/>
                <a:uFillTx/>
                <a:latin typeface="Times New Roman"/>
                <a:ea typeface="+mn-ea"/>
                <a:cs typeface="Times New Roman"/>
              </a:rPr>
              <a:t>значення</a:t>
            </a:r>
            <a:r>
              <a:rPr kumimoji="0" sz="2400" b="0" i="0" u="none" strike="noStrike" kern="1200" cap="none" spc="0" normalizeH="0" baseline="0" noProof="0" dirty="0">
                <a:ln>
                  <a:noFill/>
                </a:ln>
                <a:solidFill>
                  <a:prstClr val="black"/>
                </a:solidFill>
                <a:effectLst/>
                <a:uLnTx/>
                <a:uFillTx/>
                <a:latin typeface="Times New Roman"/>
                <a:ea typeface="+mn-ea"/>
                <a:cs typeface="Times New Roman"/>
              </a:rPr>
              <a:t> </a:t>
            </a:r>
            <a:r>
              <a:rPr kumimoji="0" sz="2400" b="0" i="0" u="none" strike="noStrike" kern="1200" cap="none" spc="-5" normalizeH="0" baseline="0" noProof="0" dirty="0">
                <a:ln>
                  <a:noFill/>
                </a:ln>
                <a:solidFill>
                  <a:prstClr val="black"/>
                </a:solidFill>
                <a:effectLst/>
                <a:uLnTx/>
                <a:uFillTx/>
                <a:latin typeface="Times New Roman"/>
                <a:ea typeface="+mn-ea"/>
                <a:cs typeface="Times New Roman"/>
              </a:rPr>
              <a:t>сингалів</a:t>
            </a:r>
            <a:r>
              <a:rPr kumimoji="0" sz="2400" b="0" i="0" u="none" strike="noStrike" kern="1200" cap="none" spc="0" normalizeH="0" baseline="0" noProof="0" dirty="0">
                <a:ln>
                  <a:noFill/>
                </a:ln>
                <a:solidFill>
                  <a:prstClr val="black"/>
                </a:solidFill>
                <a:effectLst/>
                <a:uLnTx/>
                <a:uFillTx/>
                <a:latin typeface="Times New Roman"/>
                <a:ea typeface="+mn-ea"/>
                <a:cs typeface="Times New Roman"/>
              </a:rPr>
              <a:t> </a:t>
            </a:r>
            <a:r>
              <a:rPr kumimoji="0" sz="2400" b="0" i="0" u="none" strike="noStrike" kern="1200" cap="none" spc="-5" normalizeH="0" baseline="0" noProof="0" dirty="0">
                <a:ln>
                  <a:noFill/>
                </a:ln>
                <a:solidFill>
                  <a:prstClr val="black"/>
                </a:solidFill>
                <a:effectLst/>
                <a:uLnTx/>
                <a:uFillTx/>
                <a:latin typeface="Times New Roman"/>
                <a:ea typeface="+mn-ea"/>
                <a:cs typeface="Times New Roman"/>
              </a:rPr>
              <a:t>нейронів</a:t>
            </a:r>
            <a:r>
              <a:rPr kumimoji="0" sz="2400" b="0" i="0" u="none" strike="noStrike" kern="1200" cap="none" spc="0" normalizeH="0" baseline="0" noProof="0" dirty="0">
                <a:ln>
                  <a:noFill/>
                </a:ln>
                <a:solidFill>
                  <a:prstClr val="black"/>
                </a:solidFill>
                <a:effectLst/>
                <a:uLnTx/>
                <a:uFillTx/>
                <a:latin typeface="Times New Roman"/>
                <a:ea typeface="+mn-ea"/>
                <a:cs typeface="Times New Roman"/>
              </a:rPr>
              <a:t> </a:t>
            </a:r>
            <a:r>
              <a:rPr kumimoji="0" sz="2400" b="0" i="0" u="none" strike="noStrike" kern="1200" cap="none" spc="-5" normalizeH="0" baseline="0" noProof="0" dirty="0">
                <a:ln>
                  <a:noFill/>
                </a:ln>
                <a:solidFill>
                  <a:prstClr val="black"/>
                </a:solidFill>
                <a:effectLst/>
                <a:uLnTx/>
                <a:uFillTx/>
                <a:latin typeface="Times New Roman"/>
                <a:ea typeface="+mn-ea"/>
                <a:cs typeface="Times New Roman"/>
              </a:rPr>
              <a:t>здатні </a:t>
            </a:r>
            <a:r>
              <a:rPr kumimoji="0" sz="2400" b="0" i="0" u="none" strike="noStrike" kern="1200" cap="none" spc="0" normalizeH="0" baseline="0" noProof="0" dirty="0">
                <a:ln>
                  <a:noFill/>
                </a:ln>
                <a:solidFill>
                  <a:prstClr val="black"/>
                </a:solidFill>
                <a:effectLst/>
                <a:uLnTx/>
                <a:uFillTx/>
                <a:latin typeface="Times New Roman"/>
                <a:ea typeface="+mn-ea"/>
                <a:cs typeface="Times New Roman"/>
              </a:rPr>
              <a:t> </a:t>
            </a:r>
            <a:r>
              <a:rPr kumimoji="0" sz="2400" b="0" i="0" u="none" strike="noStrike" kern="1200" cap="none" spc="-5" normalizeH="0" baseline="0" noProof="0" dirty="0">
                <a:ln>
                  <a:noFill/>
                </a:ln>
                <a:solidFill>
                  <a:prstClr val="black"/>
                </a:solidFill>
                <a:effectLst/>
                <a:uLnTx/>
                <a:uFillTx/>
                <a:latin typeface="Times New Roman"/>
                <a:ea typeface="+mn-ea"/>
                <a:cs typeface="Times New Roman"/>
              </a:rPr>
              <a:t>приймати</a:t>
            </a:r>
            <a:r>
              <a:rPr kumimoji="0" sz="2400" b="0" i="0" u="none" strike="noStrike" kern="1200" cap="none" spc="-10" normalizeH="0" baseline="0" noProof="0" dirty="0">
                <a:ln>
                  <a:noFill/>
                </a:ln>
                <a:solidFill>
                  <a:prstClr val="black"/>
                </a:solidFill>
                <a:effectLst/>
                <a:uLnTx/>
                <a:uFillTx/>
                <a:latin typeface="Times New Roman"/>
                <a:ea typeface="+mn-ea"/>
                <a:cs typeface="Times New Roman"/>
              </a:rPr>
              <a:t> </a:t>
            </a:r>
            <a:r>
              <a:rPr kumimoji="0" sz="2400" b="0" i="0" u="none" strike="noStrike" kern="1200" cap="none" spc="-5" normalizeH="0" baseline="0" noProof="0" dirty="0">
                <a:ln>
                  <a:noFill/>
                </a:ln>
                <a:solidFill>
                  <a:prstClr val="black"/>
                </a:solidFill>
                <a:effectLst/>
                <a:uLnTx/>
                <a:uFillTx/>
                <a:latin typeface="Times New Roman"/>
                <a:ea typeface="+mn-ea"/>
                <a:cs typeface="Times New Roman"/>
              </a:rPr>
              <a:t>неперервні</a:t>
            </a:r>
            <a:r>
              <a:rPr kumimoji="0" sz="2400" b="0" i="0" u="none" strike="noStrike" kern="1200" cap="none" spc="0" normalizeH="0" baseline="0" noProof="0" dirty="0">
                <a:ln>
                  <a:noFill/>
                </a:ln>
                <a:solidFill>
                  <a:prstClr val="black"/>
                </a:solidFill>
                <a:effectLst/>
                <a:uLnTx/>
                <a:uFillTx/>
                <a:latin typeface="Times New Roman"/>
                <a:ea typeface="+mn-ea"/>
                <a:cs typeface="Times New Roman"/>
              </a:rPr>
              <a:t> </a:t>
            </a:r>
            <a:r>
              <a:rPr kumimoji="0" sz="2400" b="0" i="0" u="none" strike="noStrike" kern="1200" cap="none" spc="-5" normalizeH="0" baseline="0" noProof="0" dirty="0">
                <a:ln>
                  <a:noFill/>
                </a:ln>
                <a:solidFill>
                  <a:prstClr val="black"/>
                </a:solidFill>
                <a:effectLst/>
                <a:uLnTx/>
                <a:uFillTx/>
                <a:latin typeface="Times New Roman"/>
                <a:ea typeface="+mn-ea"/>
                <a:cs typeface="Times New Roman"/>
              </a:rPr>
              <a:t>значення.</a:t>
            </a:r>
            <a:endParaRPr kumimoji="0" sz="2400" b="0" i="0" u="none" strike="noStrike" kern="1200" cap="none" spc="0" normalizeH="0" baseline="0" noProof="0" dirty="0">
              <a:ln>
                <a:noFill/>
              </a:ln>
              <a:solidFill>
                <a:prstClr val="black"/>
              </a:solidFill>
              <a:effectLst/>
              <a:uLnTx/>
              <a:uFillTx/>
              <a:latin typeface="Times New Roman"/>
              <a:ea typeface="+mn-ea"/>
              <a:cs typeface="Times New Roman"/>
            </a:endParaRPr>
          </a:p>
          <a:p>
            <a:pPr marL="12700" marR="5080" lvl="0" indent="431800" algn="just" defTabSz="914400" rtl="0" eaLnBrk="1" fontAlgn="auto" latinLnBrk="0" hangingPunct="1">
              <a:lnSpc>
                <a:spcPct val="100000"/>
              </a:lnSpc>
              <a:spcBef>
                <a:spcPts val="735"/>
              </a:spcBef>
              <a:spcAft>
                <a:spcPts val="0"/>
              </a:spcAft>
              <a:buClrTx/>
              <a:buSzTx/>
              <a:buFontTx/>
              <a:buNone/>
              <a:tabLst>
                <a:tab pos="398780" algn="l"/>
                <a:tab pos="893444" algn="l"/>
                <a:tab pos="2018030" algn="l"/>
                <a:tab pos="2640330" algn="l"/>
                <a:tab pos="3467100" algn="l"/>
                <a:tab pos="4138295" algn="l"/>
                <a:tab pos="4457065" algn="l"/>
                <a:tab pos="5387975" algn="l"/>
              </a:tabLst>
              <a:defRPr/>
            </a:pPr>
            <a:r>
              <a:rPr kumimoji="0" sz="2400" b="0" i="0" u="none" strike="noStrike" kern="1200" cap="none" spc="0" normalizeH="0" baseline="0" noProof="0" dirty="0">
                <a:ln>
                  <a:noFill/>
                </a:ln>
                <a:solidFill>
                  <a:prstClr val="black"/>
                </a:solidFill>
                <a:effectLst/>
                <a:uLnTx/>
                <a:uFillTx/>
                <a:latin typeface="Times New Roman"/>
                <a:ea typeface="+mn-ea"/>
                <a:cs typeface="Times New Roman"/>
              </a:rPr>
              <a:t>Ще	</a:t>
            </a:r>
            <a:r>
              <a:rPr kumimoji="0" lang="uk-UA" sz="2400" b="0" i="0" u="none" strike="noStrike" kern="1200" cap="none" spc="0" normalizeH="0" baseline="0" noProof="0" dirty="0" smtClean="0">
                <a:ln>
                  <a:noFill/>
                </a:ln>
                <a:solidFill>
                  <a:prstClr val="black"/>
                </a:solidFill>
                <a:effectLst/>
                <a:uLnTx/>
                <a:uFillTx/>
                <a:latin typeface="Times New Roman"/>
                <a:ea typeface="+mn-ea"/>
                <a:cs typeface="Times New Roman"/>
              </a:rPr>
              <a:t> </a:t>
            </a:r>
            <a:r>
              <a:rPr kumimoji="0" sz="2400" b="0" i="0" u="none" strike="noStrike" kern="1200" cap="none" spc="-5" normalizeH="0" baseline="0" noProof="0" dirty="0" err="1" smtClean="0">
                <a:ln>
                  <a:noFill/>
                </a:ln>
                <a:solidFill>
                  <a:prstClr val="black"/>
                </a:solidFill>
                <a:effectLst/>
                <a:uLnTx/>
                <a:uFillTx/>
                <a:latin typeface="Times New Roman"/>
                <a:ea typeface="+mn-ea"/>
                <a:cs typeface="Times New Roman"/>
              </a:rPr>
              <a:t>одна</a:t>
            </a:r>
            <a:r>
              <a:rPr kumimoji="0" sz="2400" b="0" i="0" u="none" strike="noStrike" kern="1200" cap="none" spc="-5" normalizeH="0" baseline="0" noProof="0" dirty="0">
                <a:ln>
                  <a:noFill/>
                </a:ln>
                <a:solidFill>
                  <a:prstClr val="black"/>
                </a:solidFill>
                <a:effectLst/>
                <a:uLnTx/>
                <a:uFillTx/>
                <a:latin typeface="Times New Roman"/>
                <a:ea typeface="+mn-ea"/>
                <a:cs typeface="Times New Roman"/>
              </a:rPr>
              <a:t>	класифікація	ділить	нейронні	мережі	</a:t>
            </a:r>
            <a:r>
              <a:rPr kumimoji="0" lang="uk-UA" sz="2400" b="0" i="0" u="none" strike="noStrike" kern="1200" cap="none" spc="-5" normalizeH="0" baseline="0" noProof="0" dirty="0" smtClean="0">
                <a:ln>
                  <a:noFill/>
                </a:ln>
                <a:solidFill>
                  <a:prstClr val="black"/>
                </a:solidFill>
                <a:effectLst/>
                <a:uLnTx/>
                <a:uFillTx/>
                <a:latin typeface="Times New Roman"/>
                <a:ea typeface="+mn-ea"/>
                <a:cs typeface="Times New Roman"/>
              </a:rPr>
              <a:t> </a:t>
            </a:r>
            <a:r>
              <a:rPr kumimoji="0" sz="2400" b="0" i="0" u="none" strike="noStrike" kern="1200" cap="none" spc="-5" normalizeH="0" baseline="0" noProof="0" dirty="0" err="1" smtClean="0">
                <a:ln>
                  <a:noFill/>
                </a:ln>
                <a:solidFill>
                  <a:prstClr val="black"/>
                </a:solidFill>
                <a:effectLst/>
                <a:uLnTx/>
                <a:uFillTx/>
                <a:latin typeface="Times New Roman"/>
                <a:ea typeface="+mn-ea"/>
                <a:cs typeface="Times New Roman"/>
              </a:rPr>
              <a:t>на</a:t>
            </a:r>
            <a:r>
              <a:rPr kumimoji="0" lang="uk-UA" sz="2400" b="0" i="0" u="none" strike="noStrike" kern="1200" cap="none" spc="-5" normalizeH="0" baseline="0" noProof="0" dirty="0" smtClean="0">
                <a:ln>
                  <a:noFill/>
                </a:ln>
                <a:solidFill>
                  <a:prstClr val="black"/>
                </a:solidFill>
                <a:effectLst/>
                <a:uLnTx/>
                <a:uFillTx/>
                <a:latin typeface="Times New Roman"/>
                <a:ea typeface="+mn-ea"/>
                <a:cs typeface="Times New Roman"/>
              </a:rPr>
              <a:t> </a:t>
            </a:r>
            <a:r>
              <a:rPr kumimoji="0" sz="2400" b="1" u="none" strike="noStrike" kern="1200" cap="none" spc="-5" normalizeH="0" baseline="0" noProof="0" dirty="0" err="1" smtClean="0">
                <a:ln>
                  <a:noFill/>
                </a:ln>
                <a:solidFill>
                  <a:srgbClr val="0070C0"/>
                </a:solidFill>
                <a:effectLst/>
                <a:uLnTx/>
                <a:uFillTx/>
                <a:latin typeface="Times New Roman"/>
                <a:ea typeface="+mn-ea"/>
                <a:cs typeface="Times New Roman"/>
              </a:rPr>
              <a:t>синхронні</a:t>
            </a:r>
            <a:r>
              <a:rPr kumimoji="0" sz="2400" b="1" i="1" u="none" strike="noStrike" kern="1200" cap="none" spc="-5" normalizeH="0" baseline="0" noProof="0" dirty="0">
                <a:ln>
                  <a:noFill/>
                </a:ln>
                <a:solidFill>
                  <a:prstClr val="black"/>
                </a:solidFill>
                <a:effectLst/>
                <a:uLnTx/>
                <a:uFillTx/>
                <a:latin typeface="Times New Roman"/>
                <a:ea typeface="+mn-ea"/>
                <a:cs typeface="Times New Roman"/>
              </a:rPr>
              <a:t>	</a:t>
            </a:r>
            <a:r>
              <a:rPr kumimoji="0" sz="2400" b="0" i="0" u="none" strike="noStrike" kern="1200" cap="none" spc="0" normalizeH="0" baseline="0" noProof="0" dirty="0" smtClean="0">
                <a:ln>
                  <a:noFill/>
                </a:ln>
                <a:solidFill>
                  <a:prstClr val="black"/>
                </a:solidFill>
                <a:effectLst/>
                <a:uLnTx/>
                <a:uFillTx/>
                <a:latin typeface="Times New Roman"/>
                <a:ea typeface="+mn-ea"/>
                <a:cs typeface="Times New Roman"/>
              </a:rPr>
              <a:t>й</a:t>
            </a:r>
            <a:r>
              <a:rPr kumimoji="0" lang="uk-UA" sz="2400" b="0" i="0" u="none" strike="noStrike" kern="1200" cap="none" spc="0" normalizeH="0" baseline="0" noProof="0" dirty="0" smtClean="0">
                <a:ln>
                  <a:noFill/>
                </a:ln>
                <a:solidFill>
                  <a:prstClr val="black"/>
                </a:solidFill>
                <a:effectLst/>
                <a:uLnTx/>
                <a:uFillTx/>
                <a:latin typeface="Times New Roman"/>
                <a:ea typeface="+mn-ea"/>
                <a:cs typeface="Times New Roman"/>
              </a:rPr>
              <a:t> </a:t>
            </a:r>
            <a:r>
              <a:rPr kumimoji="0" sz="2400" b="1" u="none" strike="noStrike" kern="1200" cap="none" spc="-5" normalizeH="0" baseline="0" noProof="0" dirty="0" err="1" smtClean="0">
                <a:ln>
                  <a:noFill/>
                </a:ln>
                <a:effectLst/>
                <a:uLnTx/>
                <a:uFillTx/>
                <a:latin typeface="Times New Roman"/>
                <a:ea typeface="+mn-ea"/>
                <a:cs typeface="Times New Roman"/>
              </a:rPr>
              <a:t>асинхронні</a:t>
            </a:r>
            <a:r>
              <a:rPr kumimoji="0" sz="2400" b="0" u="none" strike="noStrike" kern="1200" cap="none" spc="-5" normalizeH="0" baseline="0" noProof="0" dirty="0">
                <a:ln>
                  <a:noFill/>
                </a:ln>
                <a:solidFill>
                  <a:srgbClr val="0070C0"/>
                </a:solidFill>
                <a:effectLst/>
                <a:uLnTx/>
                <a:uFillTx/>
                <a:latin typeface="Times New Roman"/>
                <a:ea typeface="+mn-ea"/>
                <a:cs typeface="Times New Roman"/>
              </a:rPr>
              <a:t>.</a:t>
            </a:r>
            <a:r>
              <a:rPr kumimoji="0" sz="2400" b="0" i="0" u="none" strike="noStrike" kern="1200" cap="none" spc="45" normalizeH="0" baseline="0" noProof="0" dirty="0">
                <a:ln>
                  <a:noFill/>
                </a:ln>
                <a:solidFill>
                  <a:prstClr val="black"/>
                </a:solidFill>
                <a:effectLst/>
                <a:uLnTx/>
                <a:uFillTx/>
                <a:latin typeface="Times New Roman"/>
                <a:ea typeface="+mn-ea"/>
                <a:cs typeface="Times New Roman"/>
              </a:rPr>
              <a:t> </a:t>
            </a:r>
            <a:r>
              <a:rPr kumimoji="0" sz="2400" b="0" i="0" u="none" strike="noStrike" kern="1200" cap="none" spc="0" normalizeH="0" baseline="0" noProof="0" dirty="0">
                <a:ln>
                  <a:noFill/>
                </a:ln>
                <a:solidFill>
                  <a:prstClr val="black"/>
                </a:solidFill>
                <a:effectLst/>
                <a:uLnTx/>
                <a:uFillTx/>
                <a:latin typeface="Times New Roman"/>
                <a:ea typeface="+mn-ea"/>
                <a:cs typeface="Times New Roman"/>
              </a:rPr>
              <a:t>У</a:t>
            </a:r>
            <a:r>
              <a:rPr kumimoji="0" sz="2400" b="0" i="0" u="none" strike="noStrike" kern="1200" cap="none" spc="50" normalizeH="0" baseline="0" noProof="0" dirty="0">
                <a:ln>
                  <a:noFill/>
                </a:ln>
                <a:solidFill>
                  <a:prstClr val="black"/>
                </a:solidFill>
                <a:effectLst/>
                <a:uLnTx/>
                <a:uFillTx/>
                <a:latin typeface="Times New Roman"/>
                <a:ea typeface="+mn-ea"/>
                <a:cs typeface="Times New Roman"/>
              </a:rPr>
              <a:t> </a:t>
            </a:r>
            <a:r>
              <a:rPr kumimoji="0" sz="2400" b="0" i="0" u="none" strike="noStrike" kern="1200" cap="none" spc="-5" normalizeH="0" baseline="0" noProof="0" dirty="0">
                <a:ln>
                  <a:noFill/>
                </a:ln>
                <a:solidFill>
                  <a:prstClr val="black"/>
                </a:solidFill>
                <a:effectLst/>
                <a:uLnTx/>
                <a:uFillTx/>
                <a:latin typeface="Times New Roman"/>
                <a:ea typeface="+mn-ea"/>
                <a:cs typeface="Times New Roman"/>
              </a:rPr>
              <a:t>першому</a:t>
            </a:r>
            <a:r>
              <a:rPr kumimoji="0" sz="2400" b="0" i="0" u="none" strike="noStrike" kern="1200" cap="none" spc="30" normalizeH="0" baseline="0" noProof="0" dirty="0">
                <a:ln>
                  <a:noFill/>
                </a:ln>
                <a:solidFill>
                  <a:prstClr val="black"/>
                </a:solidFill>
                <a:effectLst/>
                <a:uLnTx/>
                <a:uFillTx/>
                <a:latin typeface="Times New Roman"/>
                <a:ea typeface="+mn-ea"/>
                <a:cs typeface="Times New Roman"/>
              </a:rPr>
              <a:t> </a:t>
            </a:r>
            <a:r>
              <a:rPr kumimoji="0" sz="2400" b="0" i="0" u="none" strike="noStrike" kern="1200" cap="none" spc="0" normalizeH="0" baseline="0" noProof="0" dirty="0">
                <a:ln>
                  <a:noFill/>
                </a:ln>
                <a:solidFill>
                  <a:prstClr val="black"/>
                </a:solidFill>
                <a:effectLst/>
                <a:uLnTx/>
                <a:uFillTx/>
                <a:latin typeface="Times New Roman"/>
                <a:ea typeface="+mn-ea"/>
                <a:cs typeface="Times New Roman"/>
              </a:rPr>
              <a:t>випадку</a:t>
            </a:r>
            <a:r>
              <a:rPr kumimoji="0" sz="2400" b="0" i="0" u="none" strike="noStrike" kern="1200" cap="none" spc="30" normalizeH="0" baseline="0" noProof="0" dirty="0">
                <a:ln>
                  <a:noFill/>
                </a:ln>
                <a:solidFill>
                  <a:prstClr val="black"/>
                </a:solidFill>
                <a:effectLst/>
                <a:uLnTx/>
                <a:uFillTx/>
                <a:latin typeface="Times New Roman"/>
                <a:ea typeface="+mn-ea"/>
                <a:cs typeface="Times New Roman"/>
              </a:rPr>
              <a:t> </a:t>
            </a:r>
            <a:r>
              <a:rPr kumimoji="0" sz="2400" b="0" i="0" u="none" strike="noStrike" kern="1200" cap="none" spc="0" normalizeH="0" baseline="0" noProof="0" dirty="0">
                <a:ln>
                  <a:noFill/>
                </a:ln>
                <a:solidFill>
                  <a:prstClr val="black"/>
                </a:solidFill>
                <a:effectLst/>
                <a:uLnTx/>
                <a:uFillTx/>
                <a:latin typeface="Times New Roman"/>
                <a:ea typeface="+mn-ea"/>
                <a:cs typeface="Times New Roman"/>
              </a:rPr>
              <a:t>в</a:t>
            </a:r>
            <a:r>
              <a:rPr kumimoji="0" sz="2400" b="0" i="0" u="none" strike="noStrike" kern="1200" cap="none" spc="45" normalizeH="0" baseline="0" noProof="0" dirty="0">
                <a:ln>
                  <a:noFill/>
                </a:ln>
                <a:solidFill>
                  <a:prstClr val="black"/>
                </a:solidFill>
                <a:effectLst/>
                <a:uLnTx/>
                <a:uFillTx/>
                <a:latin typeface="Times New Roman"/>
                <a:ea typeface="+mn-ea"/>
                <a:cs typeface="Times New Roman"/>
              </a:rPr>
              <a:t> </a:t>
            </a:r>
            <a:r>
              <a:rPr kumimoji="0" sz="2400" b="0" i="0" u="none" strike="noStrike" kern="1200" cap="none" spc="0" normalizeH="0" baseline="0" noProof="0" dirty="0">
                <a:ln>
                  <a:noFill/>
                </a:ln>
                <a:solidFill>
                  <a:prstClr val="black"/>
                </a:solidFill>
                <a:effectLst/>
                <a:uLnTx/>
                <a:uFillTx/>
                <a:latin typeface="Times New Roman"/>
                <a:ea typeface="+mn-ea"/>
                <a:cs typeface="Times New Roman"/>
              </a:rPr>
              <a:t>кожний</a:t>
            </a:r>
            <a:r>
              <a:rPr kumimoji="0" sz="2400" b="0" i="0" u="none" strike="noStrike" kern="1200" cap="none" spc="50" normalizeH="0" baseline="0" noProof="0" dirty="0">
                <a:ln>
                  <a:noFill/>
                </a:ln>
                <a:solidFill>
                  <a:prstClr val="black"/>
                </a:solidFill>
                <a:effectLst/>
                <a:uLnTx/>
                <a:uFillTx/>
                <a:latin typeface="Times New Roman"/>
                <a:ea typeface="+mn-ea"/>
                <a:cs typeface="Times New Roman"/>
              </a:rPr>
              <a:t> </a:t>
            </a:r>
            <a:r>
              <a:rPr kumimoji="0" sz="2400" b="0" i="0" u="none" strike="noStrike" kern="1200" cap="none" spc="-5" normalizeH="0" baseline="0" noProof="0" dirty="0">
                <a:ln>
                  <a:noFill/>
                </a:ln>
                <a:solidFill>
                  <a:prstClr val="black"/>
                </a:solidFill>
                <a:effectLst/>
                <a:uLnTx/>
                <a:uFillTx/>
                <a:latin typeface="Times New Roman"/>
                <a:ea typeface="+mn-ea"/>
                <a:cs typeface="Times New Roman"/>
              </a:rPr>
              <a:t>момент</a:t>
            </a:r>
            <a:r>
              <a:rPr kumimoji="0" sz="2400" b="0" i="0" u="none" strike="noStrike" kern="1200" cap="none" spc="45" normalizeH="0" baseline="0" noProof="0" dirty="0">
                <a:ln>
                  <a:noFill/>
                </a:ln>
                <a:solidFill>
                  <a:prstClr val="black"/>
                </a:solidFill>
                <a:effectLst/>
                <a:uLnTx/>
                <a:uFillTx/>
                <a:latin typeface="Times New Roman"/>
                <a:ea typeface="+mn-ea"/>
                <a:cs typeface="Times New Roman"/>
              </a:rPr>
              <a:t> </a:t>
            </a:r>
            <a:r>
              <a:rPr kumimoji="0" sz="2400" b="0" i="0" u="none" strike="noStrike" kern="1200" cap="none" spc="0" normalizeH="0" baseline="0" noProof="0" dirty="0">
                <a:ln>
                  <a:noFill/>
                </a:ln>
                <a:solidFill>
                  <a:prstClr val="black"/>
                </a:solidFill>
                <a:effectLst/>
                <a:uLnTx/>
                <a:uFillTx/>
                <a:latin typeface="Times New Roman"/>
                <a:ea typeface="+mn-ea"/>
                <a:cs typeface="Times New Roman"/>
              </a:rPr>
              <a:t>часу</a:t>
            </a:r>
            <a:r>
              <a:rPr kumimoji="0" sz="2400" b="0" i="0" u="none" strike="noStrike" kern="1200" cap="none" spc="35" normalizeH="0" baseline="0" noProof="0" dirty="0">
                <a:ln>
                  <a:noFill/>
                </a:ln>
                <a:solidFill>
                  <a:prstClr val="black"/>
                </a:solidFill>
                <a:effectLst/>
                <a:uLnTx/>
                <a:uFillTx/>
                <a:latin typeface="Times New Roman"/>
                <a:ea typeface="+mn-ea"/>
                <a:cs typeface="Times New Roman"/>
              </a:rPr>
              <a:t> </a:t>
            </a:r>
            <a:r>
              <a:rPr kumimoji="0" sz="2400" b="0" i="0" u="none" strike="noStrike" kern="1200" cap="none" spc="0" normalizeH="0" baseline="0" noProof="0" dirty="0">
                <a:ln>
                  <a:noFill/>
                </a:ln>
                <a:solidFill>
                  <a:prstClr val="black"/>
                </a:solidFill>
                <a:effectLst/>
                <a:uLnTx/>
                <a:uFillTx/>
                <a:latin typeface="Times New Roman"/>
                <a:ea typeface="+mn-ea"/>
                <a:cs typeface="Times New Roman"/>
              </a:rPr>
              <a:t>свій</a:t>
            </a:r>
            <a:r>
              <a:rPr kumimoji="0" sz="2400" b="0" i="0" u="none" strike="noStrike" kern="1200" cap="none" spc="45" normalizeH="0" baseline="0" noProof="0" dirty="0">
                <a:ln>
                  <a:noFill/>
                </a:ln>
                <a:solidFill>
                  <a:prstClr val="black"/>
                </a:solidFill>
                <a:effectLst/>
                <a:uLnTx/>
                <a:uFillTx/>
                <a:latin typeface="Times New Roman"/>
                <a:ea typeface="+mn-ea"/>
                <a:cs typeface="Times New Roman"/>
              </a:rPr>
              <a:t> </a:t>
            </a:r>
            <a:r>
              <a:rPr kumimoji="0" sz="2400" b="0" i="0" u="none" strike="noStrike" kern="1200" cap="none" spc="0" normalizeH="0" baseline="0" noProof="0" dirty="0">
                <a:ln>
                  <a:noFill/>
                </a:ln>
                <a:solidFill>
                  <a:prstClr val="black"/>
                </a:solidFill>
                <a:effectLst/>
                <a:uLnTx/>
                <a:uFillTx/>
                <a:latin typeface="Times New Roman"/>
                <a:ea typeface="+mn-ea"/>
                <a:cs typeface="Times New Roman"/>
              </a:rPr>
              <a:t>стан</a:t>
            </a:r>
            <a:r>
              <a:rPr kumimoji="0" sz="2400" b="0" i="0" u="none" strike="noStrike" kern="1200" cap="none" spc="50" normalizeH="0" baseline="0" noProof="0" dirty="0">
                <a:ln>
                  <a:noFill/>
                </a:ln>
                <a:solidFill>
                  <a:prstClr val="black"/>
                </a:solidFill>
                <a:effectLst/>
                <a:uLnTx/>
                <a:uFillTx/>
                <a:latin typeface="Times New Roman"/>
                <a:ea typeface="+mn-ea"/>
                <a:cs typeface="Times New Roman"/>
              </a:rPr>
              <a:t> </a:t>
            </a:r>
            <a:r>
              <a:rPr kumimoji="0" sz="2400" b="1" i="0" u="none" strike="noStrike" kern="1200" cap="none" spc="-5" normalizeH="0" baseline="0" noProof="0" dirty="0" err="1">
                <a:ln>
                  <a:noFill/>
                </a:ln>
                <a:solidFill>
                  <a:srgbClr val="0070C0"/>
                </a:solidFill>
                <a:effectLst/>
                <a:uLnTx/>
                <a:uFillTx/>
                <a:latin typeface="Times New Roman"/>
                <a:ea typeface="+mn-ea"/>
                <a:cs typeface="Times New Roman"/>
              </a:rPr>
              <a:t>міняє</a:t>
            </a:r>
            <a:r>
              <a:rPr kumimoji="0" sz="2400" b="1" i="0" u="none" strike="noStrike" kern="1200" cap="none" spc="45" normalizeH="0" baseline="0" noProof="0" dirty="0">
                <a:ln>
                  <a:noFill/>
                </a:ln>
                <a:solidFill>
                  <a:srgbClr val="0070C0"/>
                </a:solidFill>
                <a:effectLst/>
                <a:uLnTx/>
                <a:uFillTx/>
                <a:latin typeface="Times New Roman"/>
                <a:ea typeface="+mn-ea"/>
                <a:cs typeface="Times New Roman"/>
              </a:rPr>
              <a:t> </a:t>
            </a:r>
            <a:r>
              <a:rPr kumimoji="0" sz="2400" b="1" i="0" u="none" strike="noStrike" kern="1200" cap="none" spc="-5" normalizeH="0" baseline="0" noProof="0" dirty="0" err="1" smtClean="0">
                <a:ln>
                  <a:noFill/>
                </a:ln>
                <a:solidFill>
                  <a:srgbClr val="0070C0"/>
                </a:solidFill>
                <a:effectLst/>
                <a:uLnTx/>
                <a:uFillTx/>
                <a:latin typeface="Times New Roman"/>
                <a:ea typeface="+mn-ea"/>
                <a:cs typeface="Times New Roman"/>
              </a:rPr>
              <a:t>лише</a:t>
            </a:r>
            <a:r>
              <a:rPr kumimoji="0" lang="uk-UA" sz="2400" b="1" i="0" u="none" strike="noStrike" kern="1200" cap="none" spc="-5" normalizeH="0" baseline="0" noProof="0" dirty="0" smtClean="0">
                <a:ln>
                  <a:noFill/>
                </a:ln>
                <a:solidFill>
                  <a:srgbClr val="0070C0"/>
                </a:solidFill>
                <a:effectLst/>
                <a:uLnTx/>
                <a:uFillTx/>
                <a:latin typeface="Times New Roman"/>
                <a:ea typeface="+mn-ea"/>
                <a:cs typeface="Times New Roman"/>
              </a:rPr>
              <a:t> </a:t>
            </a:r>
            <a:r>
              <a:rPr kumimoji="0" sz="2400" b="1" i="0" u="none" strike="noStrike" kern="1200" cap="none" spc="-5" normalizeH="0" baseline="0" noProof="0" dirty="0" err="1" smtClean="0">
                <a:ln>
                  <a:noFill/>
                </a:ln>
                <a:solidFill>
                  <a:srgbClr val="0070C0"/>
                </a:solidFill>
                <a:effectLst/>
                <a:uLnTx/>
                <a:uFillTx/>
                <a:latin typeface="Times New Roman"/>
                <a:ea typeface="+mn-ea"/>
                <a:cs typeface="Times New Roman"/>
              </a:rPr>
              <a:t>один</a:t>
            </a:r>
            <a:r>
              <a:rPr kumimoji="0" sz="2400" b="1" i="0" u="none" strike="noStrike" kern="1200" cap="none" spc="-5" normalizeH="0" baseline="0" noProof="0" dirty="0" smtClean="0">
                <a:ln>
                  <a:noFill/>
                </a:ln>
                <a:solidFill>
                  <a:srgbClr val="0070C0"/>
                </a:solidFill>
                <a:effectLst/>
                <a:uLnTx/>
                <a:uFillTx/>
                <a:latin typeface="Times New Roman"/>
                <a:ea typeface="+mn-ea"/>
                <a:cs typeface="Times New Roman"/>
              </a:rPr>
              <a:t> </a:t>
            </a:r>
            <a:r>
              <a:rPr kumimoji="0" sz="2400" b="1" i="0" u="none" strike="noStrike" kern="1200" cap="none" spc="-5" normalizeH="0" baseline="0" noProof="0" dirty="0">
                <a:ln>
                  <a:noFill/>
                </a:ln>
                <a:solidFill>
                  <a:srgbClr val="0070C0"/>
                </a:solidFill>
                <a:effectLst/>
                <a:uLnTx/>
                <a:uFillTx/>
                <a:latin typeface="Times New Roman"/>
                <a:ea typeface="+mn-ea"/>
                <a:cs typeface="Times New Roman"/>
              </a:rPr>
              <a:t>нейрон</a:t>
            </a:r>
            <a:r>
              <a:rPr kumimoji="0" sz="2400" b="0" i="0" u="none" strike="noStrike" kern="1200" cap="none" spc="-5" normalizeH="0" baseline="0" noProof="0" dirty="0">
                <a:ln>
                  <a:noFill/>
                </a:ln>
                <a:solidFill>
                  <a:prstClr val="black"/>
                </a:solidFill>
                <a:effectLst/>
                <a:uLnTx/>
                <a:uFillTx/>
                <a:latin typeface="Times New Roman"/>
                <a:ea typeface="+mn-ea"/>
                <a:cs typeface="Times New Roman"/>
              </a:rPr>
              <a:t>. </a:t>
            </a:r>
            <a:r>
              <a:rPr kumimoji="0" sz="2400" b="0" i="0" u="none" strike="noStrike" kern="1200" cap="none" spc="0" normalizeH="0" baseline="0" noProof="0" dirty="0">
                <a:ln>
                  <a:noFill/>
                </a:ln>
                <a:solidFill>
                  <a:prstClr val="black"/>
                </a:solidFill>
                <a:effectLst/>
                <a:uLnTx/>
                <a:uFillTx/>
                <a:latin typeface="Times New Roman"/>
                <a:ea typeface="+mn-ea"/>
                <a:cs typeface="Times New Roman"/>
              </a:rPr>
              <a:t>У </a:t>
            </a:r>
            <a:r>
              <a:rPr kumimoji="0" sz="2400" b="0" i="0" u="none" strike="noStrike" kern="1200" cap="none" spc="-5" normalizeH="0" baseline="0" noProof="0" dirty="0">
                <a:ln>
                  <a:noFill/>
                </a:ln>
                <a:solidFill>
                  <a:prstClr val="black"/>
                </a:solidFill>
                <a:effectLst/>
                <a:uLnTx/>
                <a:uFillTx/>
                <a:latin typeface="Times New Roman"/>
                <a:ea typeface="+mn-ea"/>
                <a:cs typeface="Times New Roman"/>
              </a:rPr>
              <a:t>другому </a:t>
            </a:r>
            <a:r>
              <a:rPr kumimoji="0" sz="2400" b="0" i="0" u="none" strike="noStrike" kern="1200" cap="none" spc="0" normalizeH="0" baseline="0" noProof="0" dirty="0">
                <a:ln>
                  <a:noFill/>
                </a:ln>
                <a:solidFill>
                  <a:prstClr val="black"/>
                </a:solidFill>
                <a:effectLst/>
                <a:uLnTx/>
                <a:uFillTx/>
                <a:latin typeface="Times New Roman"/>
                <a:ea typeface="+mn-ea"/>
                <a:cs typeface="Times New Roman"/>
              </a:rPr>
              <a:t>‒ стан </a:t>
            </a:r>
            <a:r>
              <a:rPr kumimoji="0" sz="2400" b="0" i="0" u="none" strike="noStrike" kern="1200" cap="none" spc="-5" normalizeH="0" baseline="0" noProof="0" dirty="0">
                <a:ln>
                  <a:noFill/>
                </a:ln>
                <a:solidFill>
                  <a:prstClr val="black"/>
                </a:solidFill>
                <a:effectLst/>
                <a:uLnTx/>
                <a:uFillTx/>
                <a:latin typeface="Times New Roman"/>
                <a:ea typeface="+mn-ea"/>
                <a:cs typeface="Times New Roman"/>
              </a:rPr>
              <a:t>міняється відразу </a:t>
            </a:r>
            <a:r>
              <a:rPr kumimoji="0" sz="2400" b="1" i="0" u="none" strike="noStrike" kern="1200" cap="none" spc="0" normalizeH="0" baseline="0" noProof="0" dirty="0">
                <a:ln>
                  <a:noFill/>
                </a:ln>
                <a:solidFill>
                  <a:prstClr val="black"/>
                </a:solidFill>
                <a:effectLst/>
                <a:uLnTx/>
                <a:uFillTx/>
                <a:latin typeface="Times New Roman"/>
                <a:ea typeface="+mn-ea"/>
                <a:cs typeface="Times New Roman"/>
              </a:rPr>
              <a:t>в цілої </a:t>
            </a:r>
            <a:r>
              <a:rPr kumimoji="0" sz="2400" b="1" i="0" u="none" strike="noStrike" kern="1200" cap="none" spc="-5" normalizeH="0" baseline="0" noProof="0" dirty="0">
                <a:ln>
                  <a:noFill/>
                </a:ln>
                <a:solidFill>
                  <a:prstClr val="black"/>
                </a:solidFill>
                <a:effectLst/>
                <a:uLnTx/>
                <a:uFillTx/>
                <a:latin typeface="Times New Roman"/>
                <a:ea typeface="+mn-ea"/>
                <a:cs typeface="Times New Roman"/>
              </a:rPr>
              <a:t>групи нейронів</a:t>
            </a:r>
            <a:r>
              <a:rPr kumimoji="0" sz="2400" b="0" i="0" u="none" strike="noStrike" kern="1200" cap="none" spc="-5" normalizeH="0" baseline="0" noProof="0" dirty="0">
                <a:ln>
                  <a:noFill/>
                </a:ln>
                <a:solidFill>
                  <a:prstClr val="black"/>
                </a:solidFill>
                <a:effectLst/>
                <a:uLnTx/>
                <a:uFillTx/>
                <a:latin typeface="Times New Roman"/>
                <a:ea typeface="+mn-ea"/>
                <a:cs typeface="Times New Roman"/>
              </a:rPr>
              <a:t>, як </a:t>
            </a:r>
            <a:r>
              <a:rPr kumimoji="0" sz="2400" b="0" i="0" u="none" strike="noStrike" kern="1200" cap="none" spc="0" normalizeH="0" baseline="0" noProof="0" dirty="0">
                <a:ln>
                  <a:noFill/>
                </a:ln>
                <a:solidFill>
                  <a:prstClr val="black"/>
                </a:solidFill>
                <a:effectLst/>
                <a:uLnTx/>
                <a:uFillTx/>
                <a:latin typeface="Times New Roman"/>
                <a:ea typeface="+mn-ea"/>
                <a:cs typeface="Times New Roman"/>
              </a:rPr>
              <a:t> </a:t>
            </a:r>
            <a:r>
              <a:rPr kumimoji="0" sz="2400" b="0" i="0" u="none" strike="noStrike" kern="1200" cap="none" spc="-5" normalizeH="0" baseline="0" noProof="0" dirty="0">
                <a:ln>
                  <a:noFill/>
                </a:ln>
                <a:solidFill>
                  <a:prstClr val="black"/>
                </a:solidFill>
                <a:effectLst/>
                <a:uLnTx/>
                <a:uFillTx/>
                <a:latin typeface="Times New Roman"/>
                <a:ea typeface="+mn-ea"/>
                <a:cs typeface="Times New Roman"/>
              </a:rPr>
              <a:t>правило,</a:t>
            </a:r>
            <a:r>
              <a:rPr kumimoji="0" sz="2400" b="0" i="0" u="none" strike="noStrike" kern="1200" cap="none" spc="0" normalizeH="0" baseline="0" noProof="0" dirty="0">
                <a:ln>
                  <a:noFill/>
                </a:ln>
                <a:solidFill>
                  <a:prstClr val="black"/>
                </a:solidFill>
                <a:effectLst/>
                <a:uLnTx/>
                <a:uFillTx/>
                <a:latin typeface="Times New Roman"/>
                <a:ea typeface="+mn-ea"/>
                <a:cs typeface="Times New Roman"/>
              </a:rPr>
              <a:t> у</a:t>
            </a:r>
            <a:r>
              <a:rPr kumimoji="0" sz="2400" b="0" i="0" u="none" strike="noStrike" kern="1200" cap="none" spc="5" normalizeH="0" baseline="0" noProof="0" dirty="0">
                <a:ln>
                  <a:noFill/>
                </a:ln>
                <a:solidFill>
                  <a:prstClr val="black"/>
                </a:solidFill>
                <a:effectLst/>
                <a:uLnTx/>
                <a:uFillTx/>
                <a:latin typeface="Times New Roman"/>
                <a:ea typeface="+mn-ea"/>
                <a:cs typeface="Times New Roman"/>
              </a:rPr>
              <a:t> </a:t>
            </a:r>
            <a:r>
              <a:rPr kumimoji="0" sz="2400" b="0" i="0" u="none" strike="noStrike" kern="1200" cap="none" spc="-5" normalizeH="0" baseline="0" noProof="0" dirty="0">
                <a:ln>
                  <a:noFill/>
                </a:ln>
                <a:solidFill>
                  <a:prstClr val="black"/>
                </a:solidFill>
                <a:effectLst/>
                <a:uLnTx/>
                <a:uFillTx/>
                <a:latin typeface="Times New Roman"/>
                <a:ea typeface="+mn-ea"/>
                <a:cs typeface="Times New Roman"/>
              </a:rPr>
              <a:t>всього</a:t>
            </a:r>
            <a:r>
              <a:rPr kumimoji="0" sz="2400" b="0" i="0" u="none" strike="noStrike" kern="1200" cap="none" spc="0" normalizeH="0" baseline="0" noProof="0" dirty="0">
                <a:ln>
                  <a:noFill/>
                </a:ln>
                <a:solidFill>
                  <a:prstClr val="black"/>
                </a:solidFill>
                <a:effectLst/>
                <a:uLnTx/>
                <a:uFillTx/>
                <a:latin typeface="Times New Roman"/>
                <a:ea typeface="+mn-ea"/>
                <a:cs typeface="Times New Roman"/>
              </a:rPr>
              <a:t> шару.</a:t>
            </a:r>
            <a:r>
              <a:rPr kumimoji="0" sz="2400" b="0" i="0" u="none" strike="noStrike" kern="1200" cap="none" spc="5" normalizeH="0" baseline="0" noProof="0" dirty="0">
                <a:ln>
                  <a:noFill/>
                </a:ln>
                <a:solidFill>
                  <a:prstClr val="black"/>
                </a:solidFill>
                <a:effectLst/>
                <a:uLnTx/>
                <a:uFillTx/>
                <a:latin typeface="Times New Roman"/>
                <a:ea typeface="+mn-ea"/>
                <a:cs typeface="Times New Roman"/>
              </a:rPr>
              <a:t> </a:t>
            </a:r>
            <a:r>
              <a:rPr kumimoji="0" sz="2400" b="0" i="0" u="none" strike="noStrike" kern="1200" cap="none" spc="-5" normalizeH="0" baseline="0" noProof="0" dirty="0">
                <a:ln>
                  <a:noFill/>
                </a:ln>
                <a:solidFill>
                  <a:prstClr val="black"/>
                </a:solidFill>
                <a:effectLst/>
                <a:uLnTx/>
                <a:uFillTx/>
                <a:latin typeface="Times New Roman"/>
                <a:ea typeface="+mn-ea"/>
                <a:cs typeface="Times New Roman"/>
              </a:rPr>
              <a:t>Для</a:t>
            </a:r>
            <a:r>
              <a:rPr kumimoji="0" sz="2400" b="0" i="0" u="none" strike="noStrike" kern="1200" cap="none" spc="0" normalizeH="0" baseline="0" noProof="0" dirty="0">
                <a:ln>
                  <a:noFill/>
                </a:ln>
                <a:solidFill>
                  <a:prstClr val="black"/>
                </a:solidFill>
                <a:effectLst/>
                <a:uLnTx/>
                <a:uFillTx/>
                <a:latin typeface="Times New Roman"/>
                <a:ea typeface="+mn-ea"/>
                <a:cs typeface="Times New Roman"/>
              </a:rPr>
              <a:t> </a:t>
            </a:r>
            <a:r>
              <a:rPr kumimoji="0" sz="2400" b="0" i="0" u="none" strike="noStrike" kern="1200" cap="none" spc="-5" normalizeH="0" baseline="0" noProof="0" dirty="0">
                <a:ln>
                  <a:noFill/>
                </a:ln>
                <a:solidFill>
                  <a:prstClr val="black"/>
                </a:solidFill>
                <a:effectLst/>
                <a:uLnTx/>
                <a:uFillTx/>
                <a:latin typeface="Times New Roman"/>
                <a:ea typeface="+mn-ea"/>
                <a:cs typeface="Times New Roman"/>
              </a:rPr>
              <a:t>програмних</a:t>
            </a:r>
            <a:r>
              <a:rPr kumimoji="0" sz="2400" b="0" i="0" u="none" strike="noStrike" kern="1200" cap="none" spc="0" normalizeH="0" baseline="0" noProof="0" dirty="0">
                <a:ln>
                  <a:noFill/>
                </a:ln>
                <a:solidFill>
                  <a:prstClr val="black"/>
                </a:solidFill>
                <a:effectLst/>
                <a:uLnTx/>
                <a:uFillTx/>
                <a:latin typeface="Times New Roman"/>
                <a:ea typeface="+mn-ea"/>
                <a:cs typeface="Times New Roman"/>
              </a:rPr>
              <a:t> </a:t>
            </a:r>
            <a:r>
              <a:rPr kumimoji="0" sz="2400" b="0" i="0" u="none" strike="noStrike" kern="1200" cap="none" spc="-5" normalizeH="0" baseline="0" noProof="0" dirty="0">
                <a:ln>
                  <a:noFill/>
                </a:ln>
                <a:solidFill>
                  <a:prstClr val="black"/>
                </a:solidFill>
                <a:effectLst/>
                <a:uLnTx/>
                <a:uFillTx/>
                <a:latin typeface="Times New Roman"/>
                <a:ea typeface="+mn-ea"/>
                <a:cs typeface="Times New Roman"/>
              </a:rPr>
              <a:t>імітаторів</a:t>
            </a:r>
            <a:r>
              <a:rPr kumimoji="0" sz="2400" b="0" i="0" u="none" strike="noStrike" kern="1200" cap="none" spc="0" normalizeH="0" baseline="0" noProof="0" dirty="0">
                <a:ln>
                  <a:noFill/>
                </a:ln>
                <a:solidFill>
                  <a:prstClr val="black"/>
                </a:solidFill>
                <a:effectLst/>
                <a:uLnTx/>
                <a:uFillTx/>
                <a:latin typeface="Times New Roman"/>
                <a:ea typeface="+mn-ea"/>
                <a:cs typeface="Times New Roman"/>
              </a:rPr>
              <a:t> </a:t>
            </a:r>
            <a:r>
              <a:rPr kumimoji="0" sz="2400" b="0" i="0" u="none" strike="noStrike" kern="1200" cap="none" spc="-5" normalizeH="0" baseline="0" noProof="0" dirty="0">
                <a:ln>
                  <a:noFill/>
                </a:ln>
                <a:solidFill>
                  <a:prstClr val="black"/>
                </a:solidFill>
                <a:effectLst/>
                <a:uLnTx/>
                <a:uFillTx/>
                <a:latin typeface="Times New Roman"/>
                <a:ea typeface="+mn-ea"/>
                <a:cs typeface="Times New Roman"/>
              </a:rPr>
              <a:t>нейронних</a:t>
            </a:r>
            <a:r>
              <a:rPr kumimoji="0" sz="2400" b="0" i="0" u="none" strike="noStrike" kern="1200" cap="none" spc="0" normalizeH="0" baseline="0" noProof="0" dirty="0">
                <a:ln>
                  <a:noFill/>
                </a:ln>
                <a:solidFill>
                  <a:prstClr val="black"/>
                </a:solidFill>
                <a:effectLst/>
                <a:uLnTx/>
                <a:uFillTx/>
                <a:latin typeface="Times New Roman"/>
                <a:ea typeface="+mn-ea"/>
                <a:cs typeface="Times New Roman"/>
              </a:rPr>
              <a:t> </a:t>
            </a:r>
            <a:r>
              <a:rPr kumimoji="0" sz="2400" b="0" i="0" u="none" strike="noStrike" kern="1200" cap="none" spc="-5" normalizeH="0" baseline="0" noProof="0" dirty="0">
                <a:ln>
                  <a:noFill/>
                </a:ln>
                <a:solidFill>
                  <a:prstClr val="black"/>
                </a:solidFill>
                <a:effectLst/>
                <a:uLnTx/>
                <a:uFillTx/>
                <a:latin typeface="Times New Roman"/>
                <a:ea typeface="+mn-ea"/>
                <a:cs typeface="Times New Roman"/>
              </a:rPr>
              <a:t>мереж</a:t>
            </a:r>
            <a:r>
              <a:rPr kumimoji="0" sz="2400" b="0" i="0" u="none" strike="noStrike" kern="1200" cap="none" spc="0" normalizeH="0" baseline="0" noProof="0" dirty="0">
                <a:ln>
                  <a:noFill/>
                </a:ln>
                <a:solidFill>
                  <a:prstClr val="black"/>
                </a:solidFill>
                <a:effectLst/>
                <a:uLnTx/>
                <a:uFillTx/>
                <a:latin typeface="Times New Roman"/>
                <a:ea typeface="+mn-ea"/>
                <a:cs typeface="Times New Roman"/>
              </a:rPr>
              <a:t> </a:t>
            </a:r>
            <a:r>
              <a:rPr kumimoji="0" sz="2400" b="0" i="0" u="none" strike="noStrike" kern="1200" cap="none" spc="-5" normalizeH="0" baseline="0" noProof="0" dirty="0">
                <a:ln>
                  <a:noFill/>
                </a:ln>
                <a:solidFill>
                  <a:prstClr val="black"/>
                </a:solidFill>
                <a:effectLst/>
                <a:uLnTx/>
                <a:uFillTx/>
                <a:latin typeface="Times New Roman"/>
                <a:ea typeface="+mn-ea"/>
                <a:cs typeface="Times New Roman"/>
              </a:rPr>
              <a:t>на </a:t>
            </a:r>
            <a:r>
              <a:rPr kumimoji="0" sz="2400" b="0" i="0" u="none" strike="noStrike" kern="1200" cap="none" spc="0" normalizeH="0" baseline="0" noProof="0" dirty="0">
                <a:ln>
                  <a:noFill/>
                </a:ln>
                <a:solidFill>
                  <a:prstClr val="black"/>
                </a:solidFill>
                <a:effectLst/>
                <a:uLnTx/>
                <a:uFillTx/>
                <a:latin typeface="Times New Roman"/>
                <a:ea typeface="+mn-ea"/>
                <a:cs typeface="Times New Roman"/>
              </a:rPr>
              <a:t> </a:t>
            </a:r>
            <a:r>
              <a:rPr kumimoji="0" sz="2400" b="0" i="0" u="none" strike="noStrike" kern="1200" cap="none" spc="-5" normalizeH="0" baseline="0" noProof="0" dirty="0">
                <a:ln>
                  <a:noFill/>
                </a:ln>
                <a:solidFill>
                  <a:prstClr val="black"/>
                </a:solidFill>
                <a:effectLst/>
                <a:uLnTx/>
                <a:uFillTx/>
                <a:latin typeface="Times New Roman"/>
                <a:ea typeface="+mn-ea"/>
                <a:cs typeface="Times New Roman"/>
              </a:rPr>
              <a:t>цифрових</a:t>
            </a:r>
            <a:r>
              <a:rPr kumimoji="0" sz="2400" b="0" i="0" u="none" strike="noStrike" kern="1200" cap="none" spc="0" normalizeH="0" baseline="0" noProof="0" dirty="0">
                <a:ln>
                  <a:noFill/>
                </a:ln>
                <a:solidFill>
                  <a:prstClr val="black"/>
                </a:solidFill>
                <a:effectLst/>
                <a:uLnTx/>
                <a:uFillTx/>
                <a:latin typeface="Times New Roman"/>
                <a:ea typeface="+mn-ea"/>
                <a:cs typeface="Times New Roman"/>
              </a:rPr>
              <a:t> </a:t>
            </a:r>
            <a:r>
              <a:rPr kumimoji="0" sz="2400" b="0" i="0" u="none" strike="noStrike" kern="1200" cap="none" spc="-5" normalizeH="0" baseline="0" noProof="0" dirty="0">
                <a:ln>
                  <a:noFill/>
                </a:ln>
                <a:solidFill>
                  <a:prstClr val="black"/>
                </a:solidFill>
                <a:effectLst/>
                <a:uLnTx/>
                <a:uFillTx/>
                <a:latin typeface="Times New Roman"/>
                <a:ea typeface="+mn-ea"/>
                <a:cs typeface="Times New Roman"/>
              </a:rPr>
              <a:t>ЕОМ,</a:t>
            </a:r>
            <a:r>
              <a:rPr kumimoji="0" sz="2400" b="0" i="0" u="none" strike="noStrike" kern="1200" cap="none" spc="0" normalizeH="0" baseline="0" noProof="0" dirty="0">
                <a:ln>
                  <a:noFill/>
                </a:ln>
                <a:solidFill>
                  <a:prstClr val="black"/>
                </a:solidFill>
                <a:effectLst/>
                <a:uLnTx/>
                <a:uFillTx/>
                <a:latin typeface="Times New Roman"/>
                <a:ea typeface="+mn-ea"/>
                <a:cs typeface="Times New Roman"/>
              </a:rPr>
              <a:t> питання</a:t>
            </a:r>
            <a:r>
              <a:rPr kumimoji="0" sz="2400" b="0" i="0" u="none" strike="noStrike" kern="1200" cap="none" spc="5" normalizeH="0" baseline="0" noProof="0" dirty="0">
                <a:ln>
                  <a:noFill/>
                </a:ln>
                <a:solidFill>
                  <a:prstClr val="black"/>
                </a:solidFill>
                <a:effectLst/>
                <a:uLnTx/>
                <a:uFillTx/>
                <a:latin typeface="Times New Roman"/>
                <a:ea typeface="+mn-ea"/>
                <a:cs typeface="Times New Roman"/>
              </a:rPr>
              <a:t> </a:t>
            </a:r>
            <a:r>
              <a:rPr kumimoji="0" sz="2400" b="0" i="0" u="none" strike="noStrike" kern="1200" cap="none" spc="-5" normalizeH="0" baseline="0" noProof="0" dirty="0">
                <a:ln>
                  <a:noFill/>
                </a:ln>
                <a:solidFill>
                  <a:prstClr val="black"/>
                </a:solidFill>
                <a:effectLst/>
                <a:uLnTx/>
                <a:uFillTx/>
                <a:latin typeface="Times New Roman"/>
                <a:ea typeface="+mn-ea"/>
                <a:cs typeface="Times New Roman"/>
              </a:rPr>
              <a:t>пов’язані</a:t>
            </a:r>
            <a:r>
              <a:rPr kumimoji="0" sz="2400" b="0" i="0" u="none" strike="noStrike" kern="1200" cap="none" spc="0" normalizeH="0" baseline="0" noProof="0" dirty="0">
                <a:ln>
                  <a:noFill/>
                </a:ln>
                <a:solidFill>
                  <a:prstClr val="black"/>
                </a:solidFill>
                <a:effectLst/>
                <a:uLnTx/>
                <a:uFillTx/>
                <a:latin typeface="Times New Roman"/>
                <a:ea typeface="+mn-ea"/>
                <a:cs typeface="Times New Roman"/>
              </a:rPr>
              <a:t> із</a:t>
            </a:r>
            <a:r>
              <a:rPr kumimoji="0" sz="2400" b="0" i="0" u="none" strike="noStrike" kern="1200" cap="none" spc="5" normalizeH="0" baseline="0" noProof="0" dirty="0">
                <a:ln>
                  <a:noFill/>
                </a:ln>
                <a:solidFill>
                  <a:prstClr val="black"/>
                </a:solidFill>
                <a:effectLst/>
                <a:uLnTx/>
                <a:uFillTx/>
                <a:latin typeface="Times New Roman"/>
                <a:ea typeface="+mn-ea"/>
                <a:cs typeface="Times New Roman"/>
              </a:rPr>
              <a:t> </a:t>
            </a:r>
            <a:r>
              <a:rPr kumimoji="0" sz="2400" b="0" i="0" u="none" strike="noStrike" kern="1200" cap="none" spc="-5" normalizeH="0" baseline="0" noProof="0" dirty="0">
                <a:ln>
                  <a:noFill/>
                </a:ln>
                <a:solidFill>
                  <a:prstClr val="black"/>
                </a:solidFill>
                <a:effectLst/>
                <a:uLnTx/>
                <a:uFillTx/>
                <a:latin typeface="Times New Roman"/>
                <a:ea typeface="+mn-ea"/>
                <a:cs typeface="Times New Roman"/>
              </a:rPr>
              <a:t>синхронізацією</a:t>
            </a:r>
            <a:r>
              <a:rPr kumimoji="0" sz="2400" b="0" i="0" u="none" strike="noStrike" kern="1200" cap="none" spc="0" normalizeH="0" baseline="0" noProof="0" dirty="0">
                <a:ln>
                  <a:noFill/>
                </a:ln>
                <a:solidFill>
                  <a:prstClr val="black"/>
                </a:solidFill>
                <a:effectLst/>
                <a:uLnTx/>
                <a:uFillTx/>
                <a:latin typeface="Times New Roman"/>
                <a:ea typeface="+mn-ea"/>
                <a:cs typeface="Times New Roman"/>
              </a:rPr>
              <a:t> </a:t>
            </a:r>
            <a:r>
              <a:rPr kumimoji="0" sz="2400" b="0" i="0" u="none" strike="noStrike" kern="1200" cap="none" spc="-5" normalizeH="0" baseline="0" noProof="0" dirty="0">
                <a:ln>
                  <a:noFill/>
                </a:ln>
                <a:solidFill>
                  <a:prstClr val="black"/>
                </a:solidFill>
                <a:effectLst/>
                <a:uLnTx/>
                <a:uFillTx/>
                <a:latin typeface="Times New Roman"/>
                <a:ea typeface="+mn-ea"/>
                <a:cs typeface="Times New Roman"/>
              </a:rPr>
              <a:t>вирішуються </a:t>
            </a:r>
            <a:r>
              <a:rPr kumimoji="0" sz="2400" b="0" i="0" u="none" strike="noStrike" kern="1200" cap="none" spc="0" normalizeH="0" baseline="0" noProof="0" dirty="0">
                <a:ln>
                  <a:noFill/>
                </a:ln>
                <a:solidFill>
                  <a:prstClr val="black"/>
                </a:solidFill>
                <a:effectLst/>
                <a:uLnTx/>
                <a:uFillTx/>
                <a:latin typeface="Times New Roman"/>
                <a:ea typeface="+mn-ea"/>
                <a:cs typeface="Times New Roman"/>
              </a:rPr>
              <a:t> </a:t>
            </a:r>
            <a:r>
              <a:rPr kumimoji="0" sz="2400" b="0" i="0" u="none" strike="noStrike" kern="1200" cap="none" spc="-5" normalizeH="0" baseline="0" noProof="0" dirty="0">
                <a:ln>
                  <a:noFill/>
                </a:ln>
                <a:solidFill>
                  <a:prstClr val="black"/>
                </a:solidFill>
                <a:effectLst/>
                <a:uLnTx/>
                <a:uFillTx/>
                <a:latin typeface="Times New Roman"/>
                <a:ea typeface="+mn-ea"/>
                <a:cs typeface="Times New Roman"/>
              </a:rPr>
              <a:t>комп’ютером,</a:t>
            </a:r>
            <a:r>
              <a:rPr kumimoji="0" sz="2400" b="0" i="0" u="none" strike="noStrike" kern="1200" cap="none" spc="-20" normalizeH="0" baseline="0" noProof="0" dirty="0">
                <a:ln>
                  <a:noFill/>
                </a:ln>
                <a:solidFill>
                  <a:prstClr val="black"/>
                </a:solidFill>
                <a:effectLst/>
                <a:uLnTx/>
                <a:uFillTx/>
                <a:latin typeface="Times New Roman"/>
                <a:ea typeface="+mn-ea"/>
                <a:cs typeface="Times New Roman"/>
              </a:rPr>
              <a:t> </a:t>
            </a:r>
            <a:r>
              <a:rPr kumimoji="0" sz="2400" b="0" i="0" u="none" strike="noStrike" kern="1200" cap="none" spc="0" normalizeH="0" baseline="0" noProof="0" dirty="0">
                <a:ln>
                  <a:noFill/>
                </a:ln>
                <a:solidFill>
                  <a:prstClr val="black"/>
                </a:solidFill>
                <a:effectLst/>
                <a:uLnTx/>
                <a:uFillTx/>
                <a:latin typeface="Times New Roman"/>
                <a:ea typeface="+mn-ea"/>
                <a:cs typeface="Times New Roman"/>
              </a:rPr>
              <a:t>на </a:t>
            </a:r>
            <a:r>
              <a:rPr kumimoji="0" sz="2400" b="0" i="0" u="none" strike="noStrike" kern="1200" cap="none" spc="-5" normalizeH="0" baseline="0" noProof="0" dirty="0">
                <a:ln>
                  <a:noFill/>
                </a:ln>
                <a:solidFill>
                  <a:prstClr val="black"/>
                </a:solidFill>
                <a:effectLst/>
                <a:uLnTx/>
                <a:uFillTx/>
                <a:latin typeface="Times New Roman"/>
                <a:ea typeface="+mn-ea"/>
                <a:cs typeface="Times New Roman"/>
              </a:rPr>
              <a:t>якому</a:t>
            </a:r>
            <a:r>
              <a:rPr kumimoji="0" sz="2400" b="0" i="0" u="none" strike="noStrike" kern="1200" cap="none" spc="-20" normalizeH="0" baseline="0" noProof="0" dirty="0">
                <a:ln>
                  <a:noFill/>
                </a:ln>
                <a:solidFill>
                  <a:prstClr val="black"/>
                </a:solidFill>
                <a:effectLst/>
                <a:uLnTx/>
                <a:uFillTx/>
                <a:latin typeface="Times New Roman"/>
                <a:ea typeface="+mn-ea"/>
                <a:cs typeface="Times New Roman"/>
              </a:rPr>
              <a:t> </a:t>
            </a:r>
            <a:r>
              <a:rPr kumimoji="0" sz="2400" b="0" i="0" u="none" strike="noStrike" kern="1200" cap="none" spc="-5" normalizeH="0" baseline="0" noProof="0" dirty="0">
                <a:ln>
                  <a:noFill/>
                </a:ln>
                <a:solidFill>
                  <a:prstClr val="black"/>
                </a:solidFill>
                <a:effectLst/>
                <a:uLnTx/>
                <a:uFillTx/>
                <a:latin typeface="Times New Roman"/>
                <a:ea typeface="+mn-ea"/>
                <a:cs typeface="Times New Roman"/>
              </a:rPr>
              <a:t>реалізується</a:t>
            </a:r>
            <a:r>
              <a:rPr kumimoji="0" sz="2400" b="0" i="0" u="none" strike="noStrike" kern="1200" cap="none" spc="5" normalizeH="0" baseline="0" noProof="0" dirty="0">
                <a:ln>
                  <a:noFill/>
                </a:ln>
                <a:solidFill>
                  <a:prstClr val="black"/>
                </a:solidFill>
                <a:effectLst/>
                <a:uLnTx/>
                <a:uFillTx/>
                <a:latin typeface="Times New Roman"/>
                <a:ea typeface="+mn-ea"/>
                <a:cs typeface="Times New Roman"/>
              </a:rPr>
              <a:t> </a:t>
            </a:r>
            <a:r>
              <a:rPr kumimoji="0" sz="2400" b="0" i="0" u="none" strike="noStrike" kern="1200" cap="none" spc="-5" normalizeH="0" baseline="0" noProof="0" dirty="0">
                <a:ln>
                  <a:noFill/>
                </a:ln>
                <a:solidFill>
                  <a:prstClr val="black"/>
                </a:solidFill>
                <a:effectLst/>
                <a:uLnTx/>
                <a:uFillTx/>
                <a:latin typeface="Times New Roman"/>
                <a:ea typeface="+mn-ea"/>
                <a:cs typeface="Times New Roman"/>
              </a:rPr>
              <a:t>нейронна</a:t>
            </a:r>
            <a:r>
              <a:rPr kumimoji="0" sz="2400" b="0" i="0" u="none" strike="noStrike" kern="1200" cap="none" spc="0" normalizeH="0" baseline="0" noProof="0" dirty="0">
                <a:ln>
                  <a:noFill/>
                </a:ln>
                <a:solidFill>
                  <a:prstClr val="black"/>
                </a:solidFill>
                <a:effectLst/>
                <a:uLnTx/>
                <a:uFillTx/>
                <a:latin typeface="Times New Roman"/>
                <a:ea typeface="+mn-ea"/>
                <a:cs typeface="Times New Roman"/>
              </a:rPr>
              <a:t> </a:t>
            </a:r>
            <a:r>
              <a:rPr kumimoji="0" sz="2400" b="0" i="0" u="none" strike="noStrike" kern="1200" cap="none" spc="-5" normalizeH="0" baseline="0" noProof="0" dirty="0" err="1">
                <a:ln>
                  <a:noFill/>
                </a:ln>
                <a:solidFill>
                  <a:prstClr val="black"/>
                </a:solidFill>
                <a:effectLst/>
                <a:uLnTx/>
                <a:uFillTx/>
                <a:latin typeface="Times New Roman"/>
                <a:ea typeface="+mn-ea"/>
                <a:cs typeface="Times New Roman"/>
              </a:rPr>
              <a:t>мережа</a:t>
            </a:r>
            <a:r>
              <a:rPr kumimoji="0" sz="2400" b="0" i="0" u="none" strike="noStrike" kern="1200" cap="none" spc="-5" normalizeH="0" baseline="0" noProof="0" dirty="0" smtClean="0">
                <a:ln>
                  <a:noFill/>
                </a:ln>
                <a:solidFill>
                  <a:prstClr val="black"/>
                </a:solidFill>
                <a:effectLst/>
                <a:uLnTx/>
                <a:uFillTx/>
                <a:latin typeface="Times New Roman"/>
                <a:ea typeface="+mn-ea"/>
                <a:cs typeface="Times New Roman"/>
              </a:rPr>
              <a:t>.</a:t>
            </a:r>
            <a:endParaRPr kumimoji="0" lang="uk-UA" sz="2400" b="0" i="0" u="none" strike="noStrike" kern="1200" cap="none" spc="-5" normalizeH="0" baseline="0" noProof="0" dirty="0" smtClean="0">
              <a:ln>
                <a:noFill/>
              </a:ln>
              <a:solidFill>
                <a:prstClr val="black"/>
              </a:solidFill>
              <a:effectLst/>
              <a:uLnTx/>
              <a:uFillTx/>
              <a:latin typeface="Times New Roman"/>
              <a:ea typeface="+mn-ea"/>
              <a:cs typeface="Times New Roman"/>
            </a:endParaRPr>
          </a:p>
          <a:p>
            <a:pPr marL="12700" marR="8890" lvl="0" indent="431800" algn="just" fontAlgn="auto">
              <a:spcBef>
                <a:spcPts val="10"/>
              </a:spcBef>
              <a:spcAft>
                <a:spcPts val="0"/>
              </a:spcAft>
              <a:defRPr/>
            </a:pPr>
            <a:r>
              <a:rPr kumimoji="0" lang="uk-UA" b="1" dirty="0" smtClean="0">
                <a:solidFill>
                  <a:srgbClr val="0070C0"/>
                </a:solidFill>
                <a:latin typeface="Times New Roman"/>
                <a:cs typeface="Times New Roman"/>
              </a:rPr>
              <a:t>Модель</a:t>
            </a:r>
            <a:r>
              <a:rPr kumimoji="0" lang="uk-UA" b="1" spc="5" dirty="0" smtClean="0">
                <a:solidFill>
                  <a:srgbClr val="0070C0"/>
                </a:solidFill>
                <a:latin typeface="Times New Roman"/>
                <a:cs typeface="Times New Roman"/>
              </a:rPr>
              <a:t> </a:t>
            </a:r>
            <a:r>
              <a:rPr kumimoji="0" lang="uk-UA" b="1" spc="-5" dirty="0">
                <a:solidFill>
                  <a:srgbClr val="0070C0"/>
                </a:solidFill>
                <a:latin typeface="Times New Roman"/>
                <a:cs typeface="Times New Roman"/>
              </a:rPr>
              <a:t>штучного</a:t>
            </a:r>
            <a:r>
              <a:rPr kumimoji="0" lang="uk-UA" b="1" dirty="0">
                <a:solidFill>
                  <a:srgbClr val="0070C0"/>
                </a:solidFill>
                <a:latin typeface="Times New Roman"/>
                <a:cs typeface="Times New Roman"/>
              </a:rPr>
              <a:t> </a:t>
            </a:r>
            <a:r>
              <a:rPr kumimoji="0" lang="uk-UA" b="1" spc="-5" dirty="0">
                <a:solidFill>
                  <a:srgbClr val="0070C0"/>
                </a:solidFill>
                <a:latin typeface="Times New Roman"/>
                <a:cs typeface="Times New Roman"/>
              </a:rPr>
              <a:t>нейрона</a:t>
            </a:r>
            <a:r>
              <a:rPr kumimoji="0" lang="uk-UA" b="1" dirty="0">
                <a:solidFill>
                  <a:srgbClr val="0070C0"/>
                </a:solidFill>
                <a:latin typeface="Times New Roman"/>
                <a:cs typeface="Times New Roman"/>
              </a:rPr>
              <a:t> </a:t>
            </a:r>
            <a:r>
              <a:rPr kumimoji="0" lang="uk-UA" spc="-5" dirty="0">
                <a:solidFill>
                  <a:prstClr val="black"/>
                </a:solidFill>
                <a:latin typeface="Times New Roman"/>
                <a:cs typeface="Times New Roman"/>
              </a:rPr>
              <a:t>суттєво</a:t>
            </a:r>
            <a:r>
              <a:rPr kumimoji="0" lang="uk-UA" dirty="0">
                <a:solidFill>
                  <a:prstClr val="black"/>
                </a:solidFill>
                <a:latin typeface="Times New Roman"/>
                <a:cs typeface="Times New Roman"/>
              </a:rPr>
              <a:t> </a:t>
            </a:r>
            <a:r>
              <a:rPr kumimoji="0" lang="uk-UA" spc="-5" dirty="0">
                <a:solidFill>
                  <a:prstClr val="black"/>
                </a:solidFill>
                <a:latin typeface="Times New Roman"/>
                <a:cs typeface="Times New Roman"/>
              </a:rPr>
              <a:t>спрощує</a:t>
            </a:r>
            <a:r>
              <a:rPr kumimoji="0" lang="uk-UA" dirty="0">
                <a:solidFill>
                  <a:prstClr val="black"/>
                </a:solidFill>
                <a:latin typeface="Times New Roman"/>
                <a:cs typeface="Times New Roman"/>
              </a:rPr>
              <a:t> </a:t>
            </a:r>
            <a:r>
              <a:rPr kumimoji="0" lang="uk-UA" spc="-5" dirty="0">
                <a:solidFill>
                  <a:prstClr val="black"/>
                </a:solidFill>
                <a:latin typeface="Times New Roman"/>
                <a:cs typeface="Times New Roman"/>
              </a:rPr>
              <a:t>ряд </a:t>
            </a:r>
            <a:r>
              <a:rPr kumimoji="0" lang="uk-UA" dirty="0">
                <a:solidFill>
                  <a:prstClr val="black"/>
                </a:solidFill>
                <a:latin typeface="Times New Roman"/>
                <a:cs typeface="Times New Roman"/>
              </a:rPr>
              <a:t> </a:t>
            </a:r>
            <a:r>
              <a:rPr kumimoji="0" lang="uk-UA" spc="-5" dirty="0">
                <a:solidFill>
                  <a:prstClr val="black"/>
                </a:solidFill>
                <a:latin typeface="Times New Roman"/>
                <a:cs typeface="Times New Roman"/>
              </a:rPr>
              <a:t>властивостей</a:t>
            </a:r>
            <a:r>
              <a:rPr kumimoji="0" lang="uk-UA" spc="235" dirty="0">
                <a:solidFill>
                  <a:prstClr val="black"/>
                </a:solidFill>
                <a:latin typeface="Times New Roman"/>
                <a:cs typeface="Times New Roman"/>
              </a:rPr>
              <a:t> </a:t>
            </a:r>
            <a:r>
              <a:rPr kumimoji="0" lang="uk-UA" spc="-5" dirty="0">
                <a:solidFill>
                  <a:prstClr val="black"/>
                </a:solidFill>
                <a:latin typeface="Times New Roman"/>
                <a:cs typeface="Times New Roman"/>
              </a:rPr>
              <a:t>свого</a:t>
            </a:r>
            <a:r>
              <a:rPr kumimoji="0" lang="uk-UA" spc="225" dirty="0">
                <a:solidFill>
                  <a:prstClr val="black"/>
                </a:solidFill>
                <a:latin typeface="Times New Roman"/>
                <a:cs typeface="Times New Roman"/>
              </a:rPr>
              <a:t> </a:t>
            </a:r>
            <a:r>
              <a:rPr kumimoji="0" lang="uk-UA" b="1" spc="-5" dirty="0">
                <a:solidFill>
                  <a:srgbClr val="0070C0"/>
                </a:solidFill>
                <a:latin typeface="Times New Roman"/>
                <a:cs typeface="Times New Roman"/>
              </a:rPr>
              <a:t>біологічного</a:t>
            </a:r>
            <a:r>
              <a:rPr kumimoji="0" lang="uk-UA" b="1" spc="225" dirty="0">
                <a:solidFill>
                  <a:srgbClr val="0070C0"/>
                </a:solidFill>
                <a:latin typeface="Times New Roman"/>
                <a:cs typeface="Times New Roman"/>
              </a:rPr>
              <a:t> </a:t>
            </a:r>
            <a:r>
              <a:rPr kumimoji="0" lang="uk-UA" spc="-5" dirty="0">
                <a:solidFill>
                  <a:prstClr val="black"/>
                </a:solidFill>
                <a:latin typeface="Times New Roman"/>
                <a:cs typeface="Times New Roman"/>
              </a:rPr>
              <a:t>двійника.</a:t>
            </a:r>
            <a:r>
              <a:rPr kumimoji="0" lang="uk-UA" spc="229" dirty="0">
                <a:solidFill>
                  <a:prstClr val="black"/>
                </a:solidFill>
                <a:latin typeface="Times New Roman"/>
                <a:cs typeface="Times New Roman"/>
              </a:rPr>
              <a:t> </a:t>
            </a:r>
            <a:r>
              <a:rPr kumimoji="0" lang="uk-UA" spc="-5" dirty="0">
                <a:solidFill>
                  <a:prstClr val="black"/>
                </a:solidFill>
                <a:latin typeface="Times New Roman"/>
                <a:cs typeface="Times New Roman"/>
              </a:rPr>
              <a:t>Наприклад,</a:t>
            </a:r>
            <a:r>
              <a:rPr kumimoji="0" lang="uk-UA" spc="235" dirty="0">
                <a:solidFill>
                  <a:prstClr val="black"/>
                </a:solidFill>
                <a:latin typeface="Times New Roman"/>
                <a:cs typeface="Times New Roman"/>
              </a:rPr>
              <a:t> </a:t>
            </a:r>
            <a:r>
              <a:rPr kumimoji="0" lang="uk-UA" dirty="0">
                <a:solidFill>
                  <a:prstClr val="black"/>
                </a:solidFill>
                <a:latin typeface="Times New Roman"/>
                <a:cs typeface="Times New Roman"/>
              </a:rPr>
              <a:t>у</a:t>
            </a:r>
            <a:r>
              <a:rPr kumimoji="0" lang="uk-UA" spc="225" dirty="0">
                <a:solidFill>
                  <a:prstClr val="black"/>
                </a:solidFill>
                <a:latin typeface="Times New Roman"/>
                <a:cs typeface="Times New Roman"/>
              </a:rPr>
              <a:t> </a:t>
            </a:r>
            <a:r>
              <a:rPr kumimoji="0" lang="uk-UA" spc="-5" dirty="0" smtClean="0">
                <a:solidFill>
                  <a:prstClr val="black"/>
                </a:solidFill>
                <a:latin typeface="Times New Roman"/>
                <a:cs typeface="Times New Roman"/>
              </a:rPr>
              <a:t>моделі </a:t>
            </a:r>
            <a:r>
              <a:rPr kumimoji="0" lang="uk-UA" spc="-335" dirty="0" smtClean="0">
                <a:solidFill>
                  <a:prstClr val="black"/>
                </a:solidFill>
                <a:latin typeface="Times New Roman"/>
                <a:cs typeface="Times New Roman"/>
              </a:rPr>
              <a:t> </a:t>
            </a:r>
            <a:r>
              <a:rPr kumimoji="0" lang="uk-UA" dirty="0">
                <a:solidFill>
                  <a:prstClr val="black"/>
                </a:solidFill>
                <a:latin typeface="Times New Roman"/>
                <a:cs typeface="Times New Roman"/>
              </a:rPr>
              <a:t>не </a:t>
            </a:r>
            <a:r>
              <a:rPr kumimoji="0" lang="uk-UA" spc="-5" dirty="0">
                <a:solidFill>
                  <a:prstClr val="black"/>
                </a:solidFill>
                <a:latin typeface="Times New Roman"/>
                <a:cs typeface="Times New Roman"/>
              </a:rPr>
              <a:t>враховуються </a:t>
            </a:r>
            <a:r>
              <a:rPr kumimoji="0" lang="uk-UA" dirty="0">
                <a:solidFill>
                  <a:prstClr val="black"/>
                </a:solidFill>
                <a:latin typeface="Times New Roman"/>
                <a:cs typeface="Times New Roman"/>
              </a:rPr>
              <a:t>затримки в </a:t>
            </a:r>
            <a:r>
              <a:rPr kumimoji="0" lang="uk-UA" spc="-5" dirty="0">
                <a:solidFill>
                  <a:prstClr val="black"/>
                </a:solidFill>
                <a:latin typeface="Times New Roman"/>
                <a:cs typeface="Times New Roman"/>
              </a:rPr>
              <a:t>часі, які впливають </a:t>
            </a:r>
            <a:r>
              <a:rPr kumimoji="0" lang="uk-UA" dirty="0">
                <a:solidFill>
                  <a:prstClr val="black"/>
                </a:solidFill>
                <a:latin typeface="Times New Roman"/>
                <a:cs typeface="Times New Roman"/>
              </a:rPr>
              <a:t>на </a:t>
            </a:r>
            <a:r>
              <a:rPr kumimoji="0" lang="uk-UA" spc="-5" dirty="0">
                <a:solidFill>
                  <a:prstClr val="black"/>
                </a:solidFill>
                <a:latin typeface="Times New Roman"/>
                <a:cs typeface="Times New Roman"/>
              </a:rPr>
              <a:t>динаміку </a:t>
            </a:r>
            <a:r>
              <a:rPr kumimoji="0" lang="uk-UA" dirty="0">
                <a:solidFill>
                  <a:prstClr val="black"/>
                </a:solidFill>
                <a:latin typeface="Times New Roman"/>
                <a:cs typeface="Times New Roman"/>
              </a:rPr>
              <a:t>системи. </a:t>
            </a:r>
            <a:r>
              <a:rPr kumimoji="0" lang="uk-UA" spc="-5" dirty="0">
                <a:solidFill>
                  <a:srgbClr val="0070C0"/>
                </a:solidFill>
                <a:latin typeface="Times New Roman"/>
                <a:cs typeface="Times New Roman"/>
              </a:rPr>
              <a:t>Вхідні</a:t>
            </a:r>
            <a:r>
              <a:rPr kumimoji="0" lang="uk-UA" spc="-5" dirty="0">
                <a:solidFill>
                  <a:prstClr val="black"/>
                </a:solidFill>
                <a:latin typeface="Times New Roman"/>
                <a:cs typeface="Times New Roman"/>
              </a:rPr>
              <a:t> </a:t>
            </a:r>
            <a:r>
              <a:rPr kumimoji="0" lang="uk-UA" dirty="0">
                <a:solidFill>
                  <a:prstClr val="black"/>
                </a:solidFill>
                <a:latin typeface="Times New Roman"/>
                <a:cs typeface="Times New Roman"/>
              </a:rPr>
              <a:t> </a:t>
            </a:r>
            <a:r>
              <a:rPr kumimoji="0" lang="uk-UA" spc="-5" dirty="0">
                <a:solidFill>
                  <a:prstClr val="black"/>
                </a:solidFill>
                <a:latin typeface="Times New Roman"/>
                <a:cs typeface="Times New Roman"/>
              </a:rPr>
              <a:t>сигнали</a:t>
            </a:r>
            <a:r>
              <a:rPr kumimoji="0" lang="uk-UA" dirty="0">
                <a:solidFill>
                  <a:prstClr val="black"/>
                </a:solidFill>
                <a:latin typeface="Times New Roman"/>
                <a:cs typeface="Times New Roman"/>
              </a:rPr>
              <a:t> </a:t>
            </a:r>
            <a:r>
              <a:rPr kumimoji="0" lang="uk-UA" spc="-5" dirty="0">
                <a:solidFill>
                  <a:prstClr val="black"/>
                </a:solidFill>
                <a:latin typeface="Times New Roman"/>
                <a:cs typeface="Times New Roman"/>
              </a:rPr>
              <a:t>відразу</a:t>
            </a:r>
            <a:r>
              <a:rPr kumimoji="0" lang="uk-UA" spc="-20" dirty="0">
                <a:solidFill>
                  <a:prstClr val="black"/>
                </a:solidFill>
                <a:latin typeface="Times New Roman"/>
                <a:cs typeface="Times New Roman"/>
              </a:rPr>
              <a:t> </a:t>
            </a:r>
            <a:r>
              <a:rPr kumimoji="0" lang="uk-UA" dirty="0">
                <a:solidFill>
                  <a:prstClr val="black"/>
                </a:solidFill>
                <a:latin typeface="Times New Roman"/>
                <a:cs typeface="Times New Roman"/>
              </a:rPr>
              <a:t>ж </a:t>
            </a:r>
            <a:r>
              <a:rPr kumimoji="0" lang="uk-UA" spc="-5" dirty="0">
                <a:solidFill>
                  <a:srgbClr val="0070C0"/>
                </a:solidFill>
                <a:latin typeface="Times New Roman"/>
                <a:cs typeface="Times New Roman"/>
              </a:rPr>
              <a:t>породжують</a:t>
            </a:r>
            <a:r>
              <a:rPr kumimoji="0" lang="uk-UA" spc="-5" dirty="0">
                <a:solidFill>
                  <a:prstClr val="black"/>
                </a:solidFill>
                <a:latin typeface="Times New Roman"/>
                <a:cs typeface="Times New Roman"/>
              </a:rPr>
              <a:t> </a:t>
            </a:r>
            <a:r>
              <a:rPr kumimoji="0" lang="uk-UA" spc="-5" dirty="0">
                <a:solidFill>
                  <a:srgbClr val="0070C0"/>
                </a:solidFill>
                <a:latin typeface="Times New Roman"/>
                <a:cs typeface="Times New Roman"/>
              </a:rPr>
              <a:t>вихідний</a:t>
            </a:r>
            <a:r>
              <a:rPr kumimoji="0" lang="uk-UA" dirty="0">
                <a:solidFill>
                  <a:prstClr val="black"/>
                </a:solidFill>
                <a:latin typeface="Times New Roman"/>
                <a:cs typeface="Times New Roman"/>
              </a:rPr>
              <a:t> сигнал</a:t>
            </a:r>
            <a:r>
              <a:rPr kumimoji="0" lang="uk-UA" spc="-5" dirty="0">
                <a:solidFill>
                  <a:prstClr val="black"/>
                </a:solidFill>
                <a:latin typeface="Times New Roman"/>
                <a:cs typeface="Times New Roman"/>
              </a:rPr>
              <a:t>.</a:t>
            </a:r>
          </a:p>
          <a:p>
            <a:pPr marL="12700" marR="5080" lvl="0" indent="431800" algn="just" defTabSz="914400" rtl="0" eaLnBrk="1" fontAlgn="auto" latinLnBrk="0" hangingPunct="1">
              <a:lnSpc>
                <a:spcPct val="100000"/>
              </a:lnSpc>
              <a:spcBef>
                <a:spcPts val="735"/>
              </a:spcBef>
              <a:spcAft>
                <a:spcPts val="0"/>
              </a:spcAft>
              <a:buClrTx/>
              <a:buSzTx/>
              <a:buFontTx/>
              <a:buNone/>
              <a:tabLst>
                <a:tab pos="398780" algn="l"/>
                <a:tab pos="893444" algn="l"/>
                <a:tab pos="2018030" algn="l"/>
                <a:tab pos="2640330" algn="l"/>
                <a:tab pos="3467100" algn="l"/>
                <a:tab pos="4138295" algn="l"/>
                <a:tab pos="4457065" algn="l"/>
                <a:tab pos="5387975" algn="l"/>
              </a:tabLst>
              <a:defRPr/>
            </a:pPr>
            <a:endParaRPr kumimoji="0" sz="2400" b="0" i="0" u="none" strike="noStrike" kern="1200" cap="none" spc="0" normalizeH="0" baseline="0" noProof="0" dirty="0">
              <a:ln>
                <a:noFill/>
              </a:ln>
              <a:solidFill>
                <a:prstClr val="black"/>
              </a:solidFill>
              <a:effectLst/>
              <a:uLnTx/>
              <a:uFillTx/>
              <a:latin typeface="Times New Roman"/>
              <a:ea typeface="+mn-ea"/>
              <a:cs typeface="Times New Roman"/>
            </a:endParaRPr>
          </a:p>
        </p:txBody>
      </p:sp>
    </p:spTree>
    <p:extLst>
      <p:ext uri="{BB962C8B-B14F-4D97-AF65-F5344CB8AC3E}">
        <p14:creationId xmlns:p14="http://schemas.microsoft.com/office/powerpoint/2010/main" val="2491410734"/>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1" lang="en-US" sz="2400" b="0" i="0" u="none" strike="noStrike" kern="1200" cap="none" spc="0" normalizeH="0" baseline="0" noProof="0">
              <a:ln>
                <a:noFill/>
              </a:ln>
              <a:solidFill>
                <a:prstClr val="black"/>
              </a:solidFill>
              <a:effectLst/>
              <a:uLnTx/>
              <a:uFillTx/>
              <a:latin typeface="Times New Roman" pitchFamily="18" charset="0"/>
              <a:ea typeface="+mn-ea"/>
              <a:cs typeface="+mn-cs"/>
            </a:endParaRPr>
          </a:p>
        </p:txBody>
      </p:sp>
      <p:sp>
        <p:nvSpPr>
          <p:cNvPr id="4" name="Прямоугольник 3"/>
          <p:cNvSpPr/>
          <p:nvPr/>
        </p:nvSpPr>
        <p:spPr>
          <a:xfrm>
            <a:off x="152400" y="378841"/>
            <a:ext cx="8839200" cy="236603"/>
          </a:xfrm>
          <a:prstGeom prst="rect">
            <a:avLst/>
          </a:prstGeom>
        </p:spPr>
        <p:txBody>
          <a:bodyPr wrap="square">
            <a:spAutoFit/>
          </a:bodyPr>
          <a:lstStyle/>
          <a:p>
            <a:pPr marL="2962910" marR="0" lvl="0" indent="0" algn="ctr" defTabSz="914400" rtl="0" eaLnBrk="1" fontAlgn="base" latinLnBrk="0" hangingPunct="1">
              <a:lnSpc>
                <a:spcPts val="980"/>
              </a:lnSpc>
              <a:spcBef>
                <a:spcPts val="475"/>
              </a:spcBef>
              <a:spcAft>
                <a:spcPts val="0"/>
              </a:spcAft>
              <a:buClrTx/>
              <a:buSzTx/>
              <a:buFontTx/>
              <a:buNone/>
              <a:tabLst/>
              <a:defRPr/>
            </a:pPr>
            <a:r>
              <a:rPr kumimoji="1" lang="uk-UA" sz="1600" b="0" i="1" u="none" strike="noStrike" kern="1200" cap="none" spc="-50" normalizeH="0" baseline="0" noProof="0" dirty="0" smtClean="0">
                <a:ln>
                  <a:noFill/>
                </a:ln>
                <a:solidFill>
                  <a:prstClr val="black"/>
                </a:solidFill>
                <a:effectLst/>
                <a:uLnTx/>
                <a:uFillTx/>
                <a:latin typeface="Times New Roman" pitchFamily="18" charset="0"/>
                <a:ea typeface="Times New Roman" panose="02020603050405020304" pitchFamily="18" charset="0"/>
                <a:cs typeface="+mn-cs"/>
              </a:rPr>
              <a:t>                                              </a:t>
            </a:r>
            <a:r>
              <a:rPr kumimoji="1" lang="uk-UA" sz="1600" b="0" i="1" u="none" strike="noStrike" kern="1200" cap="none" spc="0" normalizeH="0" baseline="0" noProof="0" dirty="0" smtClean="0">
                <a:ln>
                  <a:noFill/>
                </a:ln>
                <a:solidFill>
                  <a:prstClr val="black"/>
                </a:solidFill>
                <a:effectLst/>
                <a:uLnTx/>
                <a:uFillTx/>
                <a:latin typeface="Times New Roman" pitchFamily="18" charset="0"/>
                <a:ea typeface="Times New Roman" panose="02020603050405020304" pitchFamily="18" charset="0"/>
                <a:cs typeface="+mn-cs"/>
              </a:rPr>
              <a:t>                                                           </a:t>
            </a:r>
            <a:endParaRPr kumimoji="1" lang="es-ES" sz="1800" b="0" i="0" u="none" strike="noStrike" kern="1200" cap="none" spc="0" normalizeH="0" baseline="0" noProof="0" dirty="0" smtClean="0">
              <a:ln>
                <a:noFill/>
              </a:ln>
              <a:solidFill>
                <a:prstClr val="black"/>
              </a:solidFill>
              <a:effectLst/>
              <a:uLnTx/>
              <a:uFillTx/>
              <a:latin typeface="Times New Roman" pitchFamily="18" charset="0"/>
              <a:ea typeface="Times New Roman" panose="02020603050405020304" pitchFamily="18" charset="0"/>
              <a:cs typeface="+mn-cs"/>
            </a:endParaRPr>
          </a:p>
        </p:txBody>
      </p:sp>
      <p:sp>
        <p:nvSpPr>
          <p:cNvPr id="7" name="object 2"/>
          <p:cNvSpPr txBox="1"/>
          <p:nvPr/>
        </p:nvSpPr>
        <p:spPr>
          <a:xfrm>
            <a:off x="152400" y="-70356"/>
            <a:ext cx="8839200" cy="5984972"/>
          </a:xfrm>
          <a:prstGeom prst="rect">
            <a:avLst/>
          </a:prstGeom>
        </p:spPr>
        <p:txBody>
          <a:bodyPr vert="horz" wrap="square" lIns="0" tIns="13970" rIns="0" bIns="0" rtlCol="0">
            <a:spAutoFit/>
          </a:bodyPr>
          <a:lstStyle/>
          <a:p>
            <a:pPr marL="12700" marR="8890" lvl="0" indent="431800" algn="just" defTabSz="914400" rtl="0" eaLnBrk="1" fontAlgn="auto" latinLnBrk="0" hangingPunct="1">
              <a:lnSpc>
                <a:spcPct val="100000"/>
              </a:lnSpc>
              <a:spcBef>
                <a:spcPts val="10"/>
              </a:spcBef>
              <a:spcAft>
                <a:spcPts val="0"/>
              </a:spcAft>
              <a:buClrTx/>
              <a:buSzTx/>
              <a:buFontTx/>
              <a:buNone/>
              <a:tabLst/>
              <a:defRPr/>
            </a:pPr>
            <a:endParaRPr kumimoji="0" lang="uk-UA" sz="2400" b="0" i="0" u="none" strike="noStrike" kern="1200" cap="none" spc="-5" normalizeH="0" baseline="0" noProof="0" dirty="0" smtClean="0">
              <a:ln>
                <a:noFill/>
              </a:ln>
              <a:solidFill>
                <a:prstClr val="black"/>
              </a:solidFill>
              <a:effectLst/>
              <a:uLnTx/>
              <a:uFillTx/>
              <a:latin typeface="Times New Roman"/>
              <a:ea typeface="+mn-ea"/>
              <a:cs typeface="Times New Roman"/>
            </a:endParaRPr>
          </a:p>
          <a:p>
            <a:pPr marL="12700" marR="8890" lvl="0" indent="431800" algn="ctr" defTabSz="914400" rtl="0" eaLnBrk="1" fontAlgn="auto" latinLnBrk="0" hangingPunct="1">
              <a:lnSpc>
                <a:spcPct val="100000"/>
              </a:lnSpc>
              <a:spcBef>
                <a:spcPts val="10"/>
              </a:spcBef>
              <a:spcAft>
                <a:spcPts val="0"/>
              </a:spcAft>
              <a:buClrTx/>
              <a:buSzTx/>
              <a:buFontTx/>
              <a:buNone/>
              <a:tabLst/>
              <a:defRPr/>
            </a:pPr>
            <a:r>
              <a:rPr kumimoji="0" lang="uk-UA" sz="2800" b="1" i="0" u="none" strike="noStrike" kern="1200" cap="none" spc="0" normalizeH="0" baseline="0" noProof="0" dirty="0" smtClean="0">
                <a:ln>
                  <a:noFill/>
                </a:ln>
                <a:solidFill>
                  <a:srgbClr val="C00000"/>
                </a:solidFill>
                <a:effectLst/>
                <a:uLnTx/>
                <a:uFillTx/>
                <a:latin typeface="Times New Roman"/>
                <a:ea typeface="+mn-ea"/>
                <a:cs typeface="Times New Roman"/>
              </a:rPr>
              <a:t>5. </a:t>
            </a:r>
            <a:r>
              <a:rPr kumimoji="0" lang="uk-UA" sz="2800" b="1" i="0" u="none" strike="noStrike" kern="1200" cap="none" spc="0" normalizeH="0" baseline="0" noProof="0" dirty="0">
                <a:ln>
                  <a:noFill/>
                </a:ln>
                <a:solidFill>
                  <a:srgbClr val="C00000"/>
                </a:solidFill>
                <a:effectLst/>
                <a:uLnTx/>
                <a:uFillTx/>
                <a:latin typeface="Times New Roman"/>
                <a:ea typeface="+mn-ea"/>
                <a:cs typeface="Times New Roman"/>
              </a:rPr>
              <a:t>Архітектура штучних нейронних мереж</a:t>
            </a:r>
          </a:p>
          <a:p>
            <a:pPr marL="12700" marR="8890" lvl="0" indent="431800" algn="just" defTabSz="914400" rtl="0" eaLnBrk="1" fontAlgn="auto" latinLnBrk="0" hangingPunct="1">
              <a:lnSpc>
                <a:spcPct val="100000"/>
              </a:lnSpc>
              <a:spcBef>
                <a:spcPts val="10"/>
              </a:spcBef>
              <a:spcAft>
                <a:spcPts val="0"/>
              </a:spcAft>
              <a:buClrTx/>
              <a:buSzTx/>
              <a:buFontTx/>
              <a:buNone/>
              <a:tabLst/>
              <a:defRPr/>
            </a:pPr>
            <a:endParaRPr kumimoji="0" lang="uk-UA" sz="2400" b="0" i="0" u="none" strike="noStrike" kern="1200" cap="none" spc="0" normalizeH="0" baseline="0" noProof="0" dirty="0">
              <a:ln>
                <a:noFill/>
              </a:ln>
              <a:solidFill>
                <a:prstClr val="black"/>
              </a:solidFill>
              <a:effectLst/>
              <a:uLnTx/>
              <a:uFillTx/>
              <a:latin typeface="Times New Roman"/>
              <a:ea typeface="+mn-ea"/>
              <a:cs typeface="Times New Roman"/>
            </a:endParaRPr>
          </a:p>
          <a:p>
            <a:pPr marL="12700" marR="8890" lvl="0" indent="431800" algn="just" defTabSz="914400" rtl="0" eaLnBrk="1" fontAlgn="auto" latinLnBrk="0" hangingPunct="1">
              <a:lnSpc>
                <a:spcPct val="100000"/>
              </a:lnSpc>
              <a:spcBef>
                <a:spcPts val="10"/>
              </a:spcBef>
              <a:spcAft>
                <a:spcPts val="0"/>
              </a:spcAft>
              <a:buClrTx/>
              <a:buSzTx/>
              <a:buFontTx/>
              <a:buNone/>
              <a:tabLst/>
              <a:defRPr/>
            </a:pPr>
            <a:r>
              <a:rPr kumimoji="0" lang="uk-UA" sz="2400" b="0" i="0" u="none" strike="noStrike" kern="1200" cap="none" spc="0" normalizeH="0" baseline="0" noProof="0" dirty="0">
                <a:ln>
                  <a:noFill/>
                </a:ln>
                <a:solidFill>
                  <a:prstClr val="black"/>
                </a:solidFill>
                <a:effectLst/>
                <a:uLnTx/>
                <a:uFillTx/>
                <a:latin typeface="Times New Roman"/>
                <a:ea typeface="+mn-ea"/>
                <a:cs typeface="Times New Roman"/>
              </a:rPr>
              <a:t>Хоча один нейрон і здатний виконувати найпростіші процедури  розпізнавання, „сила” нейронних обчислень виникає </a:t>
            </a:r>
            <a:r>
              <a:rPr kumimoji="0" lang="uk-UA" sz="2400" b="1" i="0" u="none" strike="noStrike" kern="1200" cap="none" spc="0" normalizeH="0" baseline="0" noProof="0" dirty="0">
                <a:ln>
                  <a:noFill/>
                </a:ln>
                <a:solidFill>
                  <a:srgbClr val="0070C0"/>
                </a:solidFill>
                <a:effectLst/>
                <a:uLnTx/>
                <a:uFillTx/>
                <a:latin typeface="Times New Roman"/>
                <a:ea typeface="+mn-ea"/>
                <a:cs typeface="Times New Roman"/>
              </a:rPr>
              <a:t>від з’єднань нейронів у  мережі</a:t>
            </a:r>
            <a:r>
              <a:rPr kumimoji="0" lang="uk-UA" sz="2400" b="0" i="0" u="none" strike="noStrike" kern="1200" cap="none" spc="0" normalizeH="0" baseline="0" noProof="0" dirty="0">
                <a:ln>
                  <a:noFill/>
                </a:ln>
                <a:solidFill>
                  <a:prstClr val="black"/>
                </a:solidFill>
                <a:effectLst/>
                <a:uLnTx/>
                <a:uFillTx/>
                <a:latin typeface="Times New Roman"/>
                <a:ea typeface="+mn-ea"/>
                <a:cs typeface="Times New Roman"/>
              </a:rPr>
              <a:t>.</a:t>
            </a:r>
          </a:p>
          <a:p>
            <a:pPr marL="12700" marR="8890" lvl="0" indent="431800" algn="just" defTabSz="914400" rtl="0" eaLnBrk="1" fontAlgn="auto" latinLnBrk="0" hangingPunct="1">
              <a:lnSpc>
                <a:spcPct val="100000"/>
              </a:lnSpc>
              <a:spcBef>
                <a:spcPts val="10"/>
              </a:spcBef>
              <a:spcAft>
                <a:spcPts val="0"/>
              </a:spcAft>
              <a:buClrTx/>
              <a:buSzTx/>
              <a:buFontTx/>
              <a:buNone/>
              <a:tabLst/>
              <a:defRPr/>
            </a:pPr>
            <a:r>
              <a:rPr kumimoji="0" lang="uk-UA" sz="2400" b="0" i="0" u="none" strike="noStrike" kern="1200" cap="none" spc="0" normalizeH="0" baseline="0" noProof="0" dirty="0">
                <a:ln>
                  <a:noFill/>
                </a:ln>
                <a:solidFill>
                  <a:prstClr val="black"/>
                </a:solidFill>
                <a:effectLst/>
                <a:uLnTx/>
                <a:uFillTx/>
                <a:latin typeface="Times New Roman"/>
                <a:ea typeface="+mn-ea"/>
                <a:cs typeface="Times New Roman"/>
              </a:rPr>
              <a:t>Широке коло завдань, яке розв’язується </a:t>
            </a:r>
            <a:r>
              <a:rPr kumimoji="0" lang="uk-UA" sz="2400" b="1" i="0" u="none" strike="noStrike" kern="1200" cap="none" spc="0" normalizeH="0" baseline="0" noProof="0" dirty="0">
                <a:ln>
                  <a:noFill/>
                </a:ln>
                <a:solidFill>
                  <a:srgbClr val="0070C0"/>
                </a:solidFill>
                <a:effectLst/>
                <a:uLnTx/>
                <a:uFillTx/>
                <a:latin typeface="Times New Roman"/>
                <a:ea typeface="+mn-ea"/>
                <a:cs typeface="Times New Roman"/>
              </a:rPr>
              <a:t>нейронними мережами</a:t>
            </a:r>
            <a:r>
              <a:rPr kumimoji="0" lang="uk-UA" sz="2400" b="0" i="0" u="none" strike="noStrike" kern="1200" cap="none" spc="0" normalizeH="0" baseline="0" noProof="0" dirty="0">
                <a:ln>
                  <a:noFill/>
                </a:ln>
                <a:solidFill>
                  <a:prstClr val="black"/>
                </a:solidFill>
                <a:effectLst/>
                <a:uLnTx/>
                <a:uFillTx/>
                <a:latin typeface="Times New Roman"/>
                <a:ea typeface="+mn-ea"/>
                <a:cs typeface="Times New Roman"/>
              </a:rPr>
              <a:t>, не  дозволяє в цей час створювати універсальні, потужні мережі, змушуючи  розробляти </a:t>
            </a:r>
            <a:r>
              <a:rPr kumimoji="0" lang="uk-UA" sz="2400" b="1" i="0" u="none" strike="noStrike" kern="1200" cap="none" spc="0" normalizeH="0" baseline="0" noProof="0" dirty="0">
                <a:ln>
                  <a:noFill/>
                </a:ln>
                <a:solidFill>
                  <a:srgbClr val="0070C0"/>
                </a:solidFill>
                <a:effectLst/>
                <a:uLnTx/>
                <a:uFillTx/>
                <a:latin typeface="Times New Roman"/>
                <a:ea typeface="+mn-ea"/>
                <a:cs typeface="Times New Roman"/>
              </a:rPr>
              <a:t>спеціалізовані </a:t>
            </a:r>
            <a:r>
              <a:rPr kumimoji="0" lang="uk-UA" sz="2400" b="0" i="0" u="none" strike="noStrike" kern="1200" cap="none" spc="0" normalizeH="0" baseline="0" noProof="0" dirty="0">
                <a:ln>
                  <a:noFill/>
                </a:ln>
                <a:solidFill>
                  <a:prstClr val="black"/>
                </a:solidFill>
                <a:effectLst/>
                <a:uLnTx/>
                <a:uFillTx/>
                <a:latin typeface="Times New Roman"/>
                <a:ea typeface="+mn-ea"/>
                <a:cs typeface="Times New Roman"/>
              </a:rPr>
              <a:t>нейронні мережі, що функціонують за різними  алгоритмами</a:t>
            </a:r>
            <a:r>
              <a:rPr kumimoji="0" lang="uk-UA" sz="2400" b="0" i="0" u="none" strike="noStrike" kern="1200" cap="none" spc="0" normalizeH="0" baseline="0" noProof="0" dirty="0" smtClean="0">
                <a:ln>
                  <a:noFill/>
                </a:ln>
                <a:solidFill>
                  <a:prstClr val="black"/>
                </a:solidFill>
                <a:effectLst/>
                <a:uLnTx/>
                <a:uFillTx/>
                <a:latin typeface="Times New Roman"/>
                <a:ea typeface="+mn-ea"/>
                <a:cs typeface="Times New Roman"/>
              </a:rPr>
              <a:t>.</a:t>
            </a:r>
          </a:p>
          <a:p>
            <a:pPr marL="12700" marR="8890" lvl="0" indent="431800" algn="just" defTabSz="914400" rtl="0" eaLnBrk="1" fontAlgn="auto" latinLnBrk="0" hangingPunct="1">
              <a:lnSpc>
                <a:spcPct val="100000"/>
              </a:lnSpc>
              <a:spcBef>
                <a:spcPts val="10"/>
              </a:spcBef>
              <a:spcAft>
                <a:spcPts val="0"/>
              </a:spcAft>
              <a:buClrTx/>
              <a:buSzTx/>
              <a:buFontTx/>
              <a:buNone/>
              <a:tabLst/>
              <a:defRPr/>
            </a:pPr>
            <a:endParaRPr kumimoji="0" lang="uk-UA" sz="2400" b="0" i="0" u="none" strike="noStrike" kern="1200" cap="none" spc="0" normalizeH="0" baseline="0" noProof="0" dirty="0">
              <a:ln>
                <a:noFill/>
              </a:ln>
              <a:solidFill>
                <a:prstClr val="black"/>
              </a:solidFill>
              <a:effectLst/>
              <a:uLnTx/>
              <a:uFillTx/>
              <a:latin typeface="Times New Roman"/>
              <a:ea typeface="+mn-ea"/>
              <a:cs typeface="Times New Roman"/>
            </a:endParaRPr>
          </a:p>
          <a:p>
            <a:pPr marL="12700" marR="8255" lvl="0" indent="456565" algn="just" fontAlgn="auto">
              <a:spcBef>
                <a:spcPts val="10"/>
              </a:spcBef>
              <a:spcAft>
                <a:spcPts val="0"/>
              </a:spcAft>
              <a:defRPr/>
            </a:pPr>
            <a:r>
              <a:rPr kumimoji="0" lang="uk-UA" spc="-5" dirty="0">
                <a:solidFill>
                  <a:prstClr val="black"/>
                </a:solidFill>
                <a:latin typeface="Times New Roman"/>
                <a:cs typeface="Times New Roman"/>
              </a:rPr>
              <a:t>Вибір</a:t>
            </a:r>
            <a:r>
              <a:rPr kumimoji="0" lang="uk-UA" dirty="0">
                <a:solidFill>
                  <a:prstClr val="black"/>
                </a:solidFill>
                <a:latin typeface="Times New Roman"/>
                <a:cs typeface="Times New Roman"/>
              </a:rPr>
              <a:t> </a:t>
            </a:r>
            <a:r>
              <a:rPr kumimoji="0" lang="uk-UA" spc="-5" dirty="0">
                <a:solidFill>
                  <a:prstClr val="black"/>
                </a:solidFill>
                <a:latin typeface="Times New Roman"/>
                <a:cs typeface="Times New Roman"/>
              </a:rPr>
              <a:t>структури</a:t>
            </a:r>
            <a:r>
              <a:rPr kumimoji="0" lang="uk-UA" dirty="0">
                <a:solidFill>
                  <a:prstClr val="black"/>
                </a:solidFill>
                <a:latin typeface="Times New Roman"/>
                <a:cs typeface="Times New Roman"/>
              </a:rPr>
              <a:t> </a:t>
            </a:r>
            <a:r>
              <a:rPr kumimoji="0" lang="uk-UA" spc="-5" dirty="0">
                <a:solidFill>
                  <a:prstClr val="black"/>
                </a:solidFill>
                <a:latin typeface="Times New Roman"/>
                <a:cs typeface="Times New Roman"/>
              </a:rPr>
              <a:t>нейронних</a:t>
            </a:r>
            <a:r>
              <a:rPr kumimoji="0" lang="uk-UA" dirty="0">
                <a:solidFill>
                  <a:prstClr val="black"/>
                </a:solidFill>
                <a:latin typeface="Times New Roman"/>
                <a:cs typeface="Times New Roman"/>
              </a:rPr>
              <a:t> </a:t>
            </a:r>
            <a:r>
              <a:rPr kumimoji="0" lang="uk-UA" spc="-5" dirty="0">
                <a:solidFill>
                  <a:prstClr val="black"/>
                </a:solidFill>
                <a:latin typeface="Times New Roman"/>
                <a:cs typeface="Times New Roman"/>
              </a:rPr>
              <a:t>мереж</a:t>
            </a:r>
            <a:r>
              <a:rPr kumimoji="0" lang="uk-UA" dirty="0">
                <a:solidFill>
                  <a:prstClr val="black"/>
                </a:solidFill>
                <a:latin typeface="Times New Roman"/>
                <a:cs typeface="Times New Roman"/>
              </a:rPr>
              <a:t> </a:t>
            </a:r>
            <a:r>
              <a:rPr kumimoji="0" lang="uk-UA" spc="-5" dirty="0">
                <a:solidFill>
                  <a:prstClr val="black"/>
                </a:solidFill>
                <a:latin typeface="Times New Roman"/>
                <a:cs typeface="Times New Roman"/>
              </a:rPr>
              <a:t>здійснюється</a:t>
            </a:r>
            <a:r>
              <a:rPr kumimoji="0" lang="uk-UA" dirty="0">
                <a:solidFill>
                  <a:prstClr val="black"/>
                </a:solidFill>
                <a:latin typeface="Times New Roman"/>
                <a:cs typeface="Times New Roman"/>
              </a:rPr>
              <a:t> </a:t>
            </a:r>
            <a:r>
              <a:rPr kumimoji="0" lang="uk-UA" spc="-5" dirty="0">
                <a:solidFill>
                  <a:prstClr val="black"/>
                </a:solidFill>
                <a:latin typeface="Times New Roman"/>
                <a:cs typeface="Times New Roman"/>
              </a:rPr>
              <a:t>відповідно</a:t>
            </a:r>
            <a:r>
              <a:rPr kumimoji="0" lang="uk-UA" dirty="0">
                <a:solidFill>
                  <a:prstClr val="black"/>
                </a:solidFill>
                <a:latin typeface="Times New Roman"/>
                <a:cs typeface="Times New Roman"/>
              </a:rPr>
              <a:t> </a:t>
            </a:r>
            <a:r>
              <a:rPr kumimoji="0" lang="uk-UA" spc="-5" dirty="0">
                <a:solidFill>
                  <a:prstClr val="black"/>
                </a:solidFill>
                <a:latin typeface="Times New Roman"/>
                <a:cs typeface="Times New Roman"/>
              </a:rPr>
              <a:t>до </a:t>
            </a:r>
            <a:r>
              <a:rPr kumimoji="0" lang="uk-UA" dirty="0">
                <a:solidFill>
                  <a:prstClr val="black"/>
                </a:solidFill>
                <a:latin typeface="Times New Roman"/>
                <a:cs typeface="Times New Roman"/>
              </a:rPr>
              <a:t> </a:t>
            </a:r>
            <a:r>
              <a:rPr kumimoji="0" lang="uk-UA" spc="-5" dirty="0">
                <a:solidFill>
                  <a:prstClr val="black"/>
                </a:solidFill>
                <a:latin typeface="Times New Roman"/>
                <a:cs typeface="Times New Roman"/>
              </a:rPr>
              <a:t>особливостей </a:t>
            </a:r>
            <a:r>
              <a:rPr kumimoji="0" lang="uk-UA" dirty="0">
                <a:solidFill>
                  <a:prstClr val="black"/>
                </a:solidFill>
                <a:latin typeface="Times New Roman"/>
                <a:cs typeface="Times New Roman"/>
              </a:rPr>
              <a:t>і </a:t>
            </a:r>
            <a:r>
              <a:rPr kumimoji="0" lang="uk-UA" spc="-5" dirty="0">
                <a:solidFill>
                  <a:prstClr val="black"/>
                </a:solidFill>
                <a:latin typeface="Times New Roman"/>
                <a:cs typeface="Times New Roman"/>
              </a:rPr>
              <a:t>складності завдання. Для вирішення деяких окремих типів </a:t>
            </a:r>
            <a:r>
              <a:rPr kumimoji="0" lang="uk-UA" dirty="0">
                <a:solidFill>
                  <a:prstClr val="black"/>
                </a:solidFill>
                <a:latin typeface="Times New Roman"/>
                <a:cs typeface="Times New Roman"/>
              </a:rPr>
              <a:t> завдань</a:t>
            </a:r>
            <a:r>
              <a:rPr kumimoji="0" lang="uk-UA" spc="5" dirty="0">
                <a:solidFill>
                  <a:prstClr val="black"/>
                </a:solidFill>
                <a:latin typeface="Times New Roman"/>
                <a:cs typeface="Times New Roman"/>
              </a:rPr>
              <a:t> </a:t>
            </a:r>
            <a:r>
              <a:rPr kumimoji="0" lang="uk-UA" spc="-5" dirty="0">
                <a:solidFill>
                  <a:prstClr val="black"/>
                </a:solidFill>
                <a:latin typeface="Times New Roman"/>
                <a:cs typeface="Times New Roman"/>
              </a:rPr>
              <a:t>уже</a:t>
            </a:r>
            <a:r>
              <a:rPr kumimoji="0" lang="uk-UA" dirty="0">
                <a:solidFill>
                  <a:prstClr val="black"/>
                </a:solidFill>
                <a:latin typeface="Times New Roman"/>
                <a:cs typeface="Times New Roman"/>
              </a:rPr>
              <a:t> </a:t>
            </a:r>
            <a:r>
              <a:rPr kumimoji="0" lang="uk-UA" spc="-5" dirty="0">
                <a:solidFill>
                  <a:prstClr val="black"/>
                </a:solidFill>
                <a:latin typeface="Times New Roman"/>
                <a:cs typeface="Times New Roman"/>
              </a:rPr>
              <a:t>існують</a:t>
            </a:r>
            <a:r>
              <a:rPr kumimoji="0" lang="uk-UA" dirty="0">
                <a:solidFill>
                  <a:prstClr val="black"/>
                </a:solidFill>
                <a:latin typeface="Times New Roman"/>
                <a:cs typeface="Times New Roman"/>
              </a:rPr>
              <a:t> оптимальні,</a:t>
            </a:r>
            <a:r>
              <a:rPr kumimoji="0" lang="uk-UA" spc="5" dirty="0">
                <a:solidFill>
                  <a:prstClr val="black"/>
                </a:solidFill>
                <a:latin typeface="Times New Roman"/>
                <a:cs typeface="Times New Roman"/>
              </a:rPr>
              <a:t> </a:t>
            </a:r>
            <a:r>
              <a:rPr kumimoji="0" lang="uk-UA" dirty="0">
                <a:solidFill>
                  <a:prstClr val="black"/>
                </a:solidFill>
                <a:latin typeface="Times New Roman"/>
                <a:cs typeface="Times New Roman"/>
              </a:rPr>
              <a:t>на</a:t>
            </a:r>
            <a:r>
              <a:rPr kumimoji="0" lang="uk-UA" spc="5" dirty="0">
                <a:solidFill>
                  <a:prstClr val="black"/>
                </a:solidFill>
                <a:latin typeface="Times New Roman"/>
                <a:cs typeface="Times New Roman"/>
              </a:rPr>
              <a:t> </a:t>
            </a:r>
            <a:r>
              <a:rPr kumimoji="0" lang="uk-UA" spc="-5" dirty="0">
                <a:solidFill>
                  <a:prstClr val="black"/>
                </a:solidFill>
                <a:latin typeface="Times New Roman"/>
                <a:cs typeface="Times New Roman"/>
              </a:rPr>
              <a:t>сьогоднішній</a:t>
            </a:r>
            <a:r>
              <a:rPr kumimoji="0" lang="uk-UA" dirty="0">
                <a:solidFill>
                  <a:prstClr val="black"/>
                </a:solidFill>
                <a:latin typeface="Times New Roman"/>
                <a:cs typeface="Times New Roman"/>
              </a:rPr>
              <a:t> день,</a:t>
            </a:r>
            <a:r>
              <a:rPr kumimoji="0" lang="uk-UA" spc="5" dirty="0">
                <a:solidFill>
                  <a:prstClr val="black"/>
                </a:solidFill>
                <a:latin typeface="Times New Roman"/>
                <a:cs typeface="Times New Roman"/>
              </a:rPr>
              <a:t> </a:t>
            </a:r>
            <a:r>
              <a:rPr kumimoji="0" lang="uk-UA" spc="-5" dirty="0">
                <a:solidFill>
                  <a:prstClr val="black"/>
                </a:solidFill>
                <a:latin typeface="Times New Roman"/>
                <a:cs typeface="Times New Roman"/>
              </a:rPr>
              <a:t>конфігурації </a:t>
            </a:r>
            <a:r>
              <a:rPr kumimoji="0" lang="uk-UA" dirty="0">
                <a:solidFill>
                  <a:prstClr val="black"/>
                </a:solidFill>
                <a:latin typeface="Times New Roman"/>
                <a:cs typeface="Times New Roman"/>
              </a:rPr>
              <a:t> </a:t>
            </a:r>
            <a:r>
              <a:rPr kumimoji="0" lang="uk-UA" spc="-5" dirty="0">
                <a:solidFill>
                  <a:prstClr val="black"/>
                </a:solidFill>
                <a:latin typeface="Times New Roman"/>
                <a:cs typeface="Times New Roman"/>
              </a:rPr>
              <a:t>нейронних</a:t>
            </a:r>
            <a:r>
              <a:rPr kumimoji="0" lang="uk-UA" dirty="0">
                <a:solidFill>
                  <a:prstClr val="black"/>
                </a:solidFill>
                <a:latin typeface="Times New Roman"/>
                <a:cs typeface="Times New Roman"/>
              </a:rPr>
              <a:t> </a:t>
            </a:r>
            <a:r>
              <a:rPr kumimoji="0" lang="uk-UA" spc="-5" dirty="0">
                <a:solidFill>
                  <a:prstClr val="black"/>
                </a:solidFill>
                <a:latin typeface="Times New Roman"/>
                <a:cs typeface="Times New Roman"/>
              </a:rPr>
              <a:t>мереж.</a:t>
            </a:r>
            <a:endParaRPr kumimoji="0" lang="uk-UA" dirty="0">
              <a:solidFill>
                <a:prstClr val="black"/>
              </a:solidFill>
              <a:latin typeface="Times New Roman"/>
              <a:cs typeface="Times New Roman"/>
            </a:endParaRPr>
          </a:p>
          <a:p>
            <a:pPr marL="12700" marR="8890" lvl="0" indent="431800" algn="just" defTabSz="914400" rtl="0" eaLnBrk="1" fontAlgn="auto" latinLnBrk="0" hangingPunct="1">
              <a:lnSpc>
                <a:spcPct val="100000"/>
              </a:lnSpc>
              <a:spcBef>
                <a:spcPts val="10"/>
              </a:spcBef>
              <a:spcAft>
                <a:spcPts val="0"/>
              </a:spcAft>
              <a:buClrTx/>
              <a:buSzTx/>
              <a:buFontTx/>
              <a:buNone/>
              <a:tabLst/>
              <a:defRPr/>
            </a:pPr>
            <a:endParaRPr kumimoji="0" sz="2400" b="0" i="0" u="none" strike="noStrike" kern="1200" cap="none" spc="0" normalizeH="0" baseline="0" noProof="0" dirty="0">
              <a:ln>
                <a:noFill/>
              </a:ln>
              <a:solidFill>
                <a:prstClr val="black"/>
              </a:solidFill>
              <a:effectLst/>
              <a:uLnTx/>
              <a:uFillTx/>
              <a:latin typeface="Times New Roman"/>
              <a:ea typeface="+mn-ea"/>
              <a:cs typeface="Times New Roman"/>
            </a:endParaRPr>
          </a:p>
        </p:txBody>
      </p:sp>
    </p:spTree>
    <p:extLst>
      <p:ext uri="{BB962C8B-B14F-4D97-AF65-F5344CB8AC3E}">
        <p14:creationId xmlns:p14="http://schemas.microsoft.com/office/powerpoint/2010/main" val="3682253461"/>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1" lang="en-US" sz="2400" b="0" i="0" u="none" strike="noStrike" kern="1200" cap="none" spc="0" normalizeH="0" baseline="0" noProof="0">
              <a:ln>
                <a:noFill/>
              </a:ln>
              <a:solidFill>
                <a:prstClr val="black"/>
              </a:solidFill>
              <a:effectLst/>
              <a:uLnTx/>
              <a:uFillTx/>
              <a:latin typeface="Times New Roman" pitchFamily="18" charset="0"/>
              <a:ea typeface="+mn-ea"/>
              <a:cs typeface="+mn-cs"/>
            </a:endParaRPr>
          </a:p>
        </p:txBody>
      </p:sp>
      <p:sp>
        <p:nvSpPr>
          <p:cNvPr id="5" name="Прямоугольник 4"/>
          <p:cNvSpPr/>
          <p:nvPr/>
        </p:nvSpPr>
        <p:spPr>
          <a:xfrm>
            <a:off x="2552490" y="19490"/>
            <a:ext cx="3998915" cy="307777"/>
          </a:xfrm>
          <a:prstGeom prst="rect">
            <a:avLst/>
          </a:prstGeom>
        </p:spPr>
        <p:txBody>
          <a:bodyPr wrap="none">
            <a:spAutoFit/>
          </a:bodyPr>
          <a:lstStyle/>
          <a:p>
            <a:pPr marL="134620" marR="237490" lvl="0" indent="0" algn="ctr" defTabSz="914400" rtl="0" eaLnBrk="1" fontAlgn="base" latinLnBrk="0" hangingPunct="1">
              <a:lnSpc>
                <a:spcPct val="100000"/>
              </a:lnSpc>
              <a:spcBef>
                <a:spcPct val="0"/>
              </a:spcBef>
              <a:spcAft>
                <a:spcPts val="0"/>
              </a:spcAft>
              <a:buClrTx/>
              <a:buSzTx/>
              <a:buFontTx/>
              <a:buNone/>
              <a:tabLst/>
              <a:defRPr/>
            </a:pPr>
            <a:r>
              <a:rPr kumimoji="1" lang="ru-RU" sz="1400" b="1" i="0" u="none" strike="noStrike" kern="1200" cap="none" spc="0" normalizeH="0" baseline="0" noProof="0" dirty="0" smtClean="0">
                <a:ln>
                  <a:noFill/>
                </a:ln>
                <a:solidFill>
                  <a:srgbClr val="C00000"/>
                </a:solidFill>
                <a:effectLst/>
                <a:uLnTx/>
                <a:uFillTx/>
                <a:latin typeface="Times New Roman" pitchFamily="18" charset="0"/>
                <a:ea typeface="Times New Roman" panose="02020603050405020304" pitchFamily="18" charset="0"/>
                <a:cs typeface="+mn-cs"/>
              </a:rPr>
              <a:t>5. </a:t>
            </a:r>
            <a:r>
              <a:rPr kumimoji="1" lang="ru-RU" sz="1400" b="1" i="0" u="none" strike="noStrike" kern="1200" cap="none" spc="0" normalizeH="0" baseline="0" noProof="0" dirty="0" err="1">
                <a:ln>
                  <a:noFill/>
                </a:ln>
                <a:solidFill>
                  <a:srgbClr val="C00000"/>
                </a:solidFill>
                <a:effectLst/>
                <a:uLnTx/>
                <a:uFillTx/>
                <a:latin typeface="Times New Roman" pitchFamily="18" charset="0"/>
                <a:ea typeface="Times New Roman" panose="02020603050405020304" pitchFamily="18" charset="0"/>
                <a:cs typeface="+mn-cs"/>
              </a:rPr>
              <a:t>Архітектура</a:t>
            </a:r>
            <a:r>
              <a:rPr kumimoji="1" lang="ru-RU" sz="1400" b="1" i="0" u="none" strike="noStrike" kern="1200" cap="none" spc="0" normalizeH="0" baseline="0" noProof="0" dirty="0">
                <a:ln>
                  <a:noFill/>
                </a:ln>
                <a:solidFill>
                  <a:srgbClr val="C00000"/>
                </a:solidFill>
                <a:effectLst/>
                <a:uLnTx/>
                <a:uFillTx/>
                <a:latin typeface="Times New Roman" pitchFamily="18" charset="0"/>
                <a:ea typeface="Times New Roman" panose="02020603050405020304" pitchFamily="18" charset="0"/>
                <a:cs typeface="+mn-cs"/>
              </a:rPr>
              <a:t> </a:t>
            </a:r>
            <a:r>
              <a:rPr kumimoji="1" lang="ru-RU" sz="1400" b="1" i="0" u="none" strike="noStrike" kern="1200" cap="none" spc="0" normalizeH="0" baseline="0" noProof="0" dirty="0" err="1">
                <a:ln>
                  <a:noFill/>
                </a:ln>
                <a:solidFill>
                  <a:srgbClr val="C00000"/>
                </a:solidFill>
                <a:effectLst/>
                <a:uLnTx/>
                <a:uFillTx/>
                <a:latin typeface="Times New Roman" pitchFamily="18" charset="0"/>
                <a:ea typeface="Times New Roman" panose="02020603050405020304" pitchFamily="18" charset="0"/>
                <a:cs typeface="+mn-cs"/>
              </a:rPr>
              <a:t>штучних</a:t>
            </a:r>
            <a:r>
              <a:rPr kumimoji="1" lang="ru-RU" sz="1400" b="1" i="0" u="none" strike="noStrike" kern="1200" cap="none" spc="0" normalizeH="0" baseline="0" noProof="0" dirty="0">
                <a:ln>
                  <a:noFill/>
                </a:ln>
                <a:solidFill>
                  <a:srgbClr val="C00000"/>
                </a:solidFill>
                <a:effectLst/>
                <a:uLnTx/>
                <a:uFillTx/>
                <a:latin typeface="Times New Roman" pitchFamily="18" charset="0"/>
                <a:ea typeface="Times New Roman" panose="02020603050405020304" pitchFamily="18" charset="0"/>
                <a:cs typeface="+mn-cs"/>
              </a:rPr>
              <a:t> </a:t>
            </a:r>
            <a:r>
              <a:rPr kumimoji="1" lang="ru-RU" sz="1400" b="1" i="0" u="none" strike="noStrike" kern="1200" cap="none" spc="0" normalizeH="0" baseline="0" noProof="0" dirty="0" err="1">
                <a:ln>
                  <a:noFill/>
                </a:ln>
                <a:solidFill>
                  <a:srgbClr val="C00000"/>
                </a:solidFill>
                <a:effectLst/>
                <a:uLnTx/>
                <a:uFillTx/>
                <a:latin typeface="Times New Roman" pitchFamily="18" charset="0"/>
                <a:ea typeface="Times New Roman" panose="02020603050405020304" pitchFamily="18" charset="0"/>
                <a:cs typeface="+mn-cs"/>
              </a:rPr>
              <a:t>нейронних</a:t>
            </a:r>
            <a:r>
              <a:rPr kumimoji="1" lang="ru-RU" sz="1400" b="1" i="0" u="none" strike="noStrike" kern="1200" cap="none" spc="0" normalizeH="0" baseline="0" noProof="0" dirty="0">
                <a:ln>
                  <a:noFill/>
                </a:ln>
                <a:solidFill>
                  <a:srgbClr val="C00000"/>
                </a:solidFill>
                <a:effectLst/>
                <a:uLnTx/>
                <a:uFillTx/>
                <a:latin typeface="Times New Roman" pitchFamily="18" charset="0"/>
                <a:ea typeface="Times New Roman" panose="02020603050405020304" pitchFamily="18" charset="0"/>
                <a:cs typeface="+mn-cs"/>
              </a:rPr>
              <a:t> мереж</a:t>
            </a:r>
          </a:p>
        </p:txBody>
      </p:sp>
      <p:sp>
        <p:nvSpPr>
          <p:cNvPr id="4" name="Прямоугольник 3"/>
          <p:cNvSpPr/>
          <p:nvPr/>
        </p:nvSpPr>
        <p:spPr>
          <a:xfrm>
            <a:off x="152400" y="378841"/>
            <a:ext cx="8839200" cy="236603"/>
          </a:xfrm>
          <a:prstGeom prst="rect">
            <a:avLst/>
          </a:prstGeom>
        </p:spPr>
        <p:txBody>
          <a:bodyPr wrap="square">
            <a:spAutoFit/>
          </a:bodyPr>
          <a:lstStyle/>
          <a:p>
            <a:pPr marL="2962910" marR="0" lvl="0" indent="0" algn="ctr" defTabSz="914400" rtl="0" eaLnBrk="1" fontAlgn="base" latinLnBrk="0" hangingPunct="1">
              <a:lnSpc>
                <a:spcPts val="980"/>
              </a:lnSpc>
              <a:spcBef>
                <a:spcPts val="475"/>
              </a:spcBef>
              <a:spcAft>
                <a:spcPts val="0"/>
              </a:spcAft>
              <a:buClrTx/>
              <a:buSzTx/>
              <a:buFontTx/>
              <a:buNone/>
              <a:tabLst/>
              <a:defRPr/>
            </a:pPr>
            <a:r>
              <a:rPr kumimoji="1" lang="uk-UA" sz="1600" b="0" i="1" u="none" strike="noStrike" kern="1200" cap="none" spc="-50" normalizeH="0" baseline="0" noProof="0" dirty="0" smtClean="0">
                <a:ln>
                  <a:noFill/>
                </a:ln>
                <a:solidFill>
                  <a:prstClr val="black"/>
                </a:solidFill>
                <a:effectLst/>
                <a:uLnTx/>
                <a:uFillTx/>
                <a:latin typeface="Times New Roman" pitchFamily="18" charset="0"/>
                <a:ea typeface="Times New Roman" panose="02020603050405020304" pitchFamily="18" charset="0"/>
                <a:cs typeface="+mn-cs"/>
              </a:rPr>
              <a:t>                                              </a:t>
            </a:r>
            <a:r>
              <a:rPr kumimoji="1" lang="uk-UA" sz="1600" b="0" i="1" u="none" strike="noStrike" kern="1200" cap="none" spc="0" normalizeH="0" baseline="0" noProof="0" dirty="0" smtClean="0">
                <a:ln>
                  <a:noFill/>
                </a:ln>
                <a:solidFill>
                  <a:prstClr val="black"/>
                </a:solidFill>
                <a:effectLst/>
                <a:uLnTx/>
                <a:uFillTx/>
                <a:latin typeface="Times New Roman" pitchFamily="18" charset="0"/>
                <a:ea typeface="Times New Roman" panose="02020603050405020304" pitchFamily="18" charset="0"/>
                <a:cs typeface="+mn-cs"/>
              </a:rPr>
              <a:t>                                                           </a:t>
            </a:r>
            <a:endParaRPr kumimoji="1" lang="es-ES" sz="1800" b="0" i="0" u="none" strike="noStrike" kern="1200" cap="none" spc="0" normalizeH="0" baseline="0" noProof="0" dirty="0" smtClean="0">
              <a:ln>
                <a:noFill/>
              </a:ln>
              <a:solidFill>
                <a:prstClr val="black"/>
              </a:solidFill>
              <a:effectLst/>
              <a:uLnTx/>
              <a:uFillTx/>
              <a:latin typeface="Times New Roman" pitchFamily="18" charset="0"/>
              <a:ea typeface="Times New Roman" panose="02020603050405020304" pitchFamily="18" charset="0"/>
              <a:cs typeface="+mn-cs"/>
            </a:endParaRPr>
          </a:p>
        </p:txBody>
      </p:sp>
      <p:sp>
        <p:nvSpPr>
          <p:cNvPr id="6" name="Прямоугольник 5"/>
          <p:cNvSpPr/>
          <p:nvPr/>
        </p:nvSpPr>
        <p:spPr>
          <a:xfrm>
            <a:off x="228600" y="722150"/>
            <a:ext cx="8686800" cy="5073184"/>
          </a:xfrm>
          <a:prstGeom prst="rect">
            <a:avLst/>
          </a:prstGeom>
        </p:spPr>
        <p:txBody>
          <a:bodyPr wrap="square">
            <a:spAutoFit/>
          </a:bodyPr>
          <a:lstStyle/>
          <a:p>
            <a:pPr marL="0" marR="0" lvl="0" indent="444500" algn="just" defTabSz="914400" rtl="0" eaLnBrk="1" fontAlgn="auto" latinLnBrk="0" hangingPunct="1">
              <a:lnSpc>
                <a:spcPct val="100000"/>
              </a:lnSpc>
              <a:spcBef>
                <a:spcPts val="745"/>
              </a:spcBef>
              <a:spcAft>
                <a:spcPts val="0"/>
              </a:spcAft>
              <a:buClrTx/>
              <a:buSzTx/>
              <a:buFontTx/>
              <a:buNone/>
              <a:tabLst/>
              <a:defRPr/>
            </a:pPr>
            <a:r>
              <a:rPr kumimoji="0" lang="uk-UA" sz="2400" b="0" i="0" u="none" strike="noStrike" kern="1200" cap="none" spc="0" normalizeH="0" baseline="0" noProof="0" dirty="0" smtClean="0">
                <a:ln>
                  <a:noFill/>
                </a:ln>
                <a:solidFill>
                  <a:prstClr val="black"/>
                </a:solidFill>
                <a:effectLst/>
                <a:uLnTx/>
                <a:uFillTx/>
                <a:latin typeface="Times New Roman"/>
                <a:ea typeface="+mn-ea"/>
                <a:cs typeface="Times New Roman"/>
              </a:rPr>
              <a:t>Якщо </a:t>
            </a:r>
            <a:r>
              <a:rPr kumimoji="0" lang="uk-UA" sz="2400" b="0" i="0" u="none" strike="noStrike" kern="1200" cap="none" spc="0" normalizeH="0" baseline="0" noProof="0" dirty="0">
                <a:ln>
                  <a:noFill/>
                </a:ln>
                <a:solidFill>
                  <a:prstClr val="black"/>
                </a:solidFill>
                <a:effectLst/>
                <a:uLnTx/>
                <a:uFillTx/>
                <a:latin typeface="Times New Roman"/>
                <a:ea typeface="+mn-ea"/>
                <a:cs typeface="Times New Roman"/>
              </a:rPr>
              <a:t>ж завдання не може бути зведено до жодного з відомих типів, розробнику доводиться вирішувати складну проблему </a:t>
            </a:r>
            <a:r>
              <a:rPr kumimoji="0" lang="uk-UA" sz="2400" b="1" i="0" u="none" strike="noStrike" kern="1200" cap="none" spc="0" normalizeH="0" baseline="0" noProof="0" dirty="0">
                <a:ln>
                  <a:noFill/>
                </a:ln>
                <a:solidFill>
                  <a:srgbClr val="0070C0"/>
                </a:solidFill>
                <a:effectLst/>
                <a:uLnTx/>
                <a:uFillTx/>
                <a:latin typeface="Times New Roman"/>
                <a:ea typeface="+mn-ea"/>
                <a:cs typeface="Times New Roman"/>
              </a:rPr>
              <a:t>синтезу нової конфігурації</a:t>
            </a:r>
            <a:r>
              <a:rPr kumimoji="0" lang="uk-UA" sz="2400" b="0" i="0" u="none" strike="noStrike" kern="1200" cap="none" spc="0" normalizeH="0" baseline="0" noProof="0" dirty="0">
                <a:ln>
                  <a:noFill/>
                </a:ln>
                <a:solidFill>
                  <a:prstClr val="black"/>
                </a:solidFill>
                <a:effectLst/>
                <a:uLnTx/>
                <a:uFillTx/>
                <a:latin typeface="Times New Roman"/>
                <a:ea typeface="+mn-ea"/>
                <a:cs typeface="Times New Roman"/>
              </a:rPr>
              <a:t>. При цьому необхідно керуватись декількома основними принципами</a:t>
            </a:r>
            <a:r>
              <a:rPr kumimoji="0" lang="uk-UA" sz="2400" b="0" i="0" u="none" strike="noStrike" kern="1200" cap="none" spc="0" normalizeH="0" baseline="0" noProof="0" dirty="0" smtClean="0">
                <a:ln>
                  <a:noFill/>
                </a:ln>
                <a:solidFill>
                  <a:prstClr val="black"/>
                </a:solidFill>
                <a:effectLst/>
                <a:uLnTx/>
                <a:uFillTx/>
                <a:latin typeface="Times New Roman"/>
                <a:ea typeface="+mn-ea"/>
                <a:cs typeface="Times New Roman"/>
              </a:rPr>
              <a:t>:</a:t>
            </a:r>
          </a:p>
          <a:p>
            <a:pPr marL="0" marR="0" lvl="0" indent="444500" algn="just" defTabSz="914400" rtl="0" eaLnBrk="1" fontAlgn="auto" latinLnBrk="0" hangingPunct="1">
              <a:lnSpc>
                <a:spcPct val="100000"/>
              </a:lnSpc>
              <a:spcBef>
                <a:spcPts val="745"/>
              </a:spcBef>
              <a:spcAft>
                <a:spcPts val="0"/>
              </a:spcAft>
              <a:buClrTx/>
              <a:buSzTx/>
              <a:buFontTx/>
              <a:buNone/>
              <a:tabLst/>
              <a:defRPr/>
            </a:pPr>
            <a:endParaRPr kumimoji="0" lang="uk-UA" sz="2400" b="0" i="0" u="none" strike="noStrike" kern="1200" cap="none" spc="0" normalizeH="0" baseline="0" noProof="0" dirty="0">
              <a:ln>
                <a:noFill/>
              </a:ln>
              <a:solidFill>
                <a:prstClr val="black"/>
              </a:solidFill>
              <a:effectLst/>
              <a:uLnTx/>
              <a:uFillTx/>
              <a:latin typeface="Times New Roman"/>
              <a:ea typeface="+mn-ea"/>
              <a:cs typeface="Times New Roman"/>
            </a:endParaRPr>
          </a:p>
          <a:p>
            <a:pPr marL="0" marR="70485" lvl="0" indent="444500" algn="just" defTabSz="914400" rtl="0" eaLnBrk="1" fontAlgn="base" latinLnBrk="0" hangingPunct="1">
              <a:lnSpc>
                <a:spcPct val="100000"/>
              </a:lnSpc>
              <a:spcBef>
                <a:spcPct val="0"/>
              </a:spcBef>
              <a:spcAft>
                <a:spcPts val="0"/>
              </a:spcAft>
              <a:buClrTx/>
              <a:buSzPts val="1400"/>
              <a:buFont typeface="Times New Roman" panose="02020603050405020304" pitchFamily="18" charset="0"/>
              <a:buChar char="►"/>
              <a:tabLst>
                <a:tab pos="532130" algn="l"/>
                <a:tab pos="1591945" algn="l"/>
                <a:tab pos="2297430" algn="l"/>
                <a:tab pos="3244850" algn="l"/>
                <a:tab pos="3539490" algn="l"/>
                <a:tab pos="4691380" algn="l"/>
                <a:tab pos="5295900" algn="l"/>
              </a:tabLst>
              <a:defRPr/>
            </a:pPr>
            <a:r>
              <a:rPr kumimoji="1" lang="uk-UA" sz="2400" b="0" i="0" u="none" strike="noStrike" kern="1200" cap="none" spc="-10" normalizeH="0" baseline="0" noProof="0" dirty="0">
                <a:ln>
                  <a:noFill/>
                </a:ln>
                <a:solidFill>
                  <a:prstClr val="black"/>
                </a:solidFill>
                <a:effectLst/>
                <a:uLnTx/>
                <a:uFillTx/>
                <a:latin typeface="Times New Roman" pitchFamily="18" charset="0"/>
                <a:ea typeface="Times New Roman" panose="02020603050405020304" pitchFamily="18" charset="0"/>
                <a:cs typeface="+mn-cs"/>
              </a:rPr>
              <a:t>можливості</a:t>
            </a:r>
            <a:r>
              <a:rPr kumimoji="1" lang="uk-UA" sz="2400" b="0" i="0" u="none" strike="noStrike" kern="1200" cap="none" spc="0" normalizeH="0" baseline="0" noProof="0" dirty="0">
                <a:ln>
                  <a:noFill/>
                </a:ln>
                <a:solidFill>
                  <a:prstClr val="black"/>
                </a:solidFill>
                <a:effectLst/>
                <a:uLnTx/>
                <a:uFillTx/>
                <a:latin typeface="Times New Roman" pitchFamily="18" charset="0"/>
                <a:ea typeface="Times New Roman" panose="02020603050405020304" pitchFamily="18" charset="0"/>
                <a:cs typeface="+mn-cs"/>
              </a:rPr>
              <a:t>	</a:t>
            </a:r>
            <a:r>
              <a:rPr kumimoji="1" lang="uk-UA" sz="2400" b="0" i="0" u="none" strike="noStrike" kern="1200" cap="none" spc="-10" normalizeH="0" baseline="0" noProof="0" dirty="0">
                <a:ln>
                  <a:noFill/>
                </a:ln>
                <a:solidFill>
                  <a:prstClr val="black"/>
                </a:solidFill>
                <a:effectLst/>
                <a:uLnTx/>
                <a:uFillTx/>
                <a:latin typeface="Times New Roman" pitchFamily="18" charset="0"/>
                <a:ea typeface="Times New Roman" panose="02020603050405020304" pitchFamily="18" charset="0"/>
                <a:cs typeface="+mn-cs"/>
              </a:rPr>
              <a:t>мережі</a:t>
            </a:r>
            <a:r>
              <a:rPr kumimoji="1" lang="uk-UA" sz="2400" b="0" i="0" u="none" strike="noStrike" kern="1200" cap="none" spc="0" normalizeH="0" baseline="0" noProof="0" dirty="0">
                <a:ln>
                  <a:noFill/>
                </a:ln>
                <a:solidFill>
                  <a:prstClr val="black"/>
                </a:solidFill>
                <a:effectLst/>
                <a:uLnTx/>
                <a:uFillTx/>
                <a:latin typeface="Times New Roman" pitchFamily="18" charset="0"/>
                <a:ea typeface="Times New Roman" panose="02020603050405020304" pitchFamily="18" charset="0"/>
                <a:cs typeface="+mn-cs"/>
              </a:rPr>
              <a:t>	</a:t>
            </a:r>
            <a:r>
              <a:rPr kumimoji="1" lang="uk-UA" sz="2400" b="0" i="0" u="none" strike="noStrike" kern="1200" cap="none" spc="-10" normalizeH="0" baseline="0" noProof="0" dirty="0">
                <a:ln>
                  <a:noFill/>
                </a:ln>
                <a:solidFill>
                  <a:prstClr val="black"/>
                </a:solidFill>
                <a:effectLst/>
                <a:uLnTx/>
                <a:uFillTx/>
                <a:latin typeface="Times New Roman" pitchFamily="18" charset="0"/>
                <a:ea typeface="Times New Roman" panose="02020603050405020304" pitchFamily="18" charset="0"/>
                <a:cs typeface="+mn-cs"/>
              </a:rPr>
              <a:t>зростають</a:t>
            </a:r>
            <a:r>
              <a:rPr kumimoji="1" lang="uk-UA" sz="2400" b="0" i="0" u="none" strike="noStrike" kern="1200" cap="none" spc="0" normalizeH="0" baseline="0" noProof="0" dirty="0">
                <a:ln>
                  <a:noFill/>
                </a:ln>
                <a:solidFill>
                  <a:prstClr val="black"/>
                </a:solidFill>
                <a:effectLst/>
                <a:uLnTx/>
                <a:uFillTx/>
                <a:latin typeface="Times New Roman" pitchFamily="18" charset="0"/>
                <a:ea typeface="Times New Roman" panose="02020603050405020304" pitchFamily="18" charset="0"/>
                <a:cs typeface="+mn-cs"/>
              </a:rPr>
              <a:t>	</a:t>
            </a:r>
            <a:r>
              <a:rPr kumimoji="1" lang="uk-UA" sz="2400" b="0" i="0" u="none" strike="noStrike" kern="1200" cap="none" spc="-30" normalizeH="0" baseline="0" noProof="0" dirty="0">
                <a:ln>
                  <a:noFill/>
                </a:ln>
                <a:solidFill>
                  <a:prstClr val="black"/>
                </a:solidFill>
                <a:effectLst/>
                <a:uLnTx/>
                <a:uFillTx/>
                <a:latin typeface="Times New Roman" pitchFamily="18" charset="0"/>
                <a:ea typeface="Times New Roman" panose="02020603050405020304" pitchFamily="18" charset="0"/>
                <a:cs typeface="+mn-cs"/>
              </a:rPr>
              <a:t>зі</a:t>
            </a:r>
            <a:r>
              <a:rPr kumimoji="1" lang="uk-UA" sz="2400" b="0" i="0" u="none" strike="noStrike" kern="1200" cap="none" spc="0" normalizeH="0" baseline="0" noProof="0" dirty="0">
                <a:ln>
                  <a:noFill/>
                </a:ln>
                <a:solidFill>
                  <a:prstClr val="black"/>
                </a:solidFill>
                <a:effectLst/>
                <a:uLnTx/>
                <a:uFillTx/>
                <a:latin typeface="Times New Roman" pitchFamily="18" charset="0"/>
                <a:ea typeface="Times New Roman" panose="02020603050405020304" pitchFamily="18" charset="0"/>
                <a:cs typeface="+mn-cs"/>
              </a:rPr>
              <a:t>	</a:t>
            </a:r>
            <a:r>
              <a:rPr kumimoji="1" lang="uk-UA" sz="2400" b="0" i="0" u="none" strike="noStrike" kern="1200" cap="none" spc="-10" normalizeH="0" baseline="0" noProof="0" dirty="0">
                <a:ln>
                  <a:noFill/>
                </a:ln>
                <a:solidFill>
                  <a:prstClr val="black"/>
                </a:solidFill>
                <a:effectLst/>
                <a:uLnTx/>
                <a:uFillTx/>
                <a:latin typeface="Times New Roman" pitchFamily="18" charset="0"/>
                <a:ea typeface="Times New Roman" panose="02020603050405020304" pitchFamily="18" charset="0"/>
                <a:cs typeface="+mn-cs"/>
              </a:rPr>
              <a:t>збільшенням</a:t>
            </a:r>
            <a:r>
              <a:rPr kumimoji="1" lang="uk-UA" sz="2400" b="0" i="0" u="none" strike="noStrike" kern="1200" cap="none" spc="0" normalizeH="0" baseline="0" noProof="0" dirty="0">
                <a:ln>
                  <a:noFill/>
                </a:ln>
                <a:solidFill>
                  <a:prstClr val="black"/>
                </a:solidFill>
                <a:effectLst/>
                <a:uLnTx/>
                <a:uFillTx/>
                <a:latin typeface="Times New Roman" pitchFamily="18" charset="0"/>
                <a:ea typeface="Times New Roman" panose="02020603050405020304" pitchFamily="18" charset="0"/>
                <a:cs typeface="+mn-cs"/>
              </a:rPr>
              <a:t>	</a:t>
            </a:r>
            <a:r>
              <a:rPr kumimoji="1" lang="uk-UA" sz="2400" b="0" i="0" u="none" strike="noStrike" kern="1200" cap="none" spc="-10" normalizeH="0" baseline="0" noProof="0" dirty="0" smtClean="0">
                <a:ln>
                  <a:noFill/>
                </a:ln>
                <a:solidFill>
                  <a:prstClr val="black"/>
                </a:solidFill>
                <a:effectLst/>
                <a:uLnTx/>
                <a:uFillTx/>
                <a:latin typeface="Times New Roman" pitchFamily="18" charset="0"/>
                <a:ea typeface="Times New Roman" panose="02020603050405020304" pitchFamily="18" charset="0"/>
                <a:cs typeface="+mn-cs"/>
              </a:rPr>
              <a:t>числа нейронів</a:t>
            </a:r>
            <a:r>
              <a:rPr kumimoji="1" lang="uk-UA" sz="2400" b="0" i="0" u="none" strike="noStrike" kern="1200" cap="none" spc="-10" normalizeH="0" baseline="0" noProof="0" dirty="0">
                <a:ln>
                  <a:noFill/>
                </a:ln>
                <a:solidFill>
                  <a:prstClr val="black"/>
                </a:solidFill>
                <a:effectLst/>
                <a:uLnTx/>
                <a:uFillTx/>
                <a:latin typeface="Times New Roman" pitchFamily="18" charset="0"/>
                <a:ea typeface="Times New Roman" panose="02020603050405020304" pitchFamily="18" charset="0"/>
                <a:cs typeface="+mn-cs"/>
              </a:rPr>
              <a:t>, </a:t>
            </a:r>
            <a:r>
              <a:rPr kumimoji="1" lang="uk-UA" sz="2400" b="0" i="0" u="none" strike="noStrike" kern="1200" cap="none" spc="0" normalizeH="0" baseline="0" noProof="0" dirty="0">
                <a:ln>
                  <a:noFill/>
                </a:ln>
                <a:solidFill>
                  <a:prstClr val="black"/>
                </a:solidFill>
                <a:effectLst/>
                <a:uLnTx/>
                <a:uFillTx/>
                <a:latin typeface="Times New Roman" pitchFamily="18" charset="0"/>
                <a:ea typeface="Times New Roman" panose="02020603050405020304" pitchFamily="18" charset="0"/>
                <a:cs typeface="+mn-cs"/>
              </a:rPr>
              <a:t>щільності </a:t>
            </a:r>
            <a:r>
              <a:rPr kumimoji="1" lang="uk-UA" sz="2400" b="0" i="0" u="none" strike="noStrike" kern="1200" cap="none" spc="0" normalizeH="0" baseline="0" noProof="0" dirty="0" err="1">
                <a:ln>
                  <a:noFill/>
                </a:ln>
                <a:solidFill>
                  <a:prstClr val="black"/>
                </a:solidFill>
                <a:effectLst/>
                <a:uLnTx/>
                <a:uFillTx/>
                <a:latin typeface="Times New Roman" pitchFamily="18" charset="0"/>
                <a:ea typeface="Times New Roman" panose="02020603050405020304" pitchFamily="18" charset="0"/>
                <a:cs typeface="+mn-cs"/>
              </a:rPr>
              <a:t>зв’язків</a:t>
            </a:r>
            <a:r>
              <a:rPr kumimoji="1" lang="uk-UA" sz="2400" b="0" i="0" u="none" strike="noStrike" kern="1200" cap="none" spc="0" normalizeH="0" baseline="0" noProof="0" dirty="0">
                <a:ln>
                  <a:noFill/>
                </a:ln>
                <a:solidFill>
                  <a:prstClr val="black"/>
                </a:solidFill>
                <a:effectLst/>
                <a:uLnTx/>
                <a:uFillTx/>
                <a:latin typeface="Times New Roman" pitchFamily="18" charset="0"/>
                <a:ea typeface="Times New Roman" panose="02020603050405020304" pitchFamily="18" charset="0"/>
                <a:cs typeface="+mn-cs"/>
              </a:rPr>
              <a:t> між ними й числа її шарів;</a:t>
            </a:r>
            <a:endParaRPr kumimoji="1" lang="es-ES" sz="1800" b="0" i="0" u="none" strike="noStrike" kern="1200" cap="none" spc="0" normalizeH="0" baseline="0" noProof="0" dirty="0">
              <a:ln>
                <a:noFill/>
              </a:ln>
              <a:solidFill>
                <a:prstClr val="black"/>
              </a:solidFill>
              <a:effectLst/>
              <a:uLnTx/>
              <a:uFillTx/>
              <a:latin typeface="Times New Roman" pitchFamily="18" charset="0"/>
              <a:ea typeface="Times New Roman" panose="02020603050405020304" pitchFamily="18" charset="0"/>
              <a:cs typeface="+mn-cs"/>
            </a:endParaRPr>
          </a:p>
          <a:p>
            <a:pPr marL="0" marR="74295" lvl="0" indent="444500" algn="just" defTabSz="914400" rtl="0" eaLnBrk="1" fontAlgn="base" latinLnBrk="0" hangingPunct="1">
              <a:lnSpc>
                <a:spcPct val="100000"/>
              </a:lnSpc>
              <a:spcBef>
                <a:spcPct val="0"/>
              </a:spcBef>
              <a:spcAft>
                <a:spcPts val="0"/>
              </a:spcAft>
              <a:buClrTx/>
              <a:buSzPts val="1400"/>
              <a:buFont typeface="Times New Roman" panose="02020603050405020304" pitchFamily="18" charset="0"/>
              <a:buChar char="►"/>
              <a:tabLst>
                <a:tab pos="532130" algn="l"/>
              </a:tabLst>
              <a:defRPr/>
            </a:pPr>
            <a:r>
              <a:rPr kumimoji="1" lang="uk-UA" sz="2400" b="0" i="0" u="none" strike="noStrike" kern="1200" cap="none" spc="0" normalizeH="0" baseline="0" noProof="0" dirty="0">
                <a:ln>
                  <a:noFill/>
                </a:ln>
                <a:solidFill>
                  <a:prstClr val="black"/>
                </a:solidFill>
                <a:effectLst/>
                <a:uLnTx/>
                <a:uFillTx/>
                <a:latin typeface="Times New Roman" pitchFamily="18" charset="0"/>
                <a:ea typeface="Times New Roman" panose="02020603050405020304" pitchFamily="18" charset="0"/>
                <a:cs typeface="+mn-cs"/>
              </a:rPr>
              <a:t>введення зворотних </a:t>
            </a:r>
            <a:r>
              <a:rPr kumimoji="1" lang="uk-UA" sz="2400" b="0" i="0" u="none" strike="noStrike" kern="1200" cap="none" spc="0" normalizeH="0" baseline="0" noProof="0" dirty="0" err="1">
                <a:ln>
                  <a:noFill/>
                </a:ln>
                <a:solidFill>
                  <a:prstClr val="black"/>
                </a:solidFill>
                <a:effectLst/>
                <a:uLnTx/>
                <a:uFillTx/>
                <a:latin typeface="Times New Roman" pitchFamily="18" charset="0"/>
                <a:ea typeface="Times New Roman" panose="02020603050405020304" pitchFamily="18" charset="0"/>
                <a:cs typeface="+mn-cs"/>
              </a:rPr>
              <a:t>зв’язків</a:t>
            </a:r>
            <a:r>
              <a:rPr kumimoji="1" lang="uk-UA" sz="2400" b="0" i="0" u="none" strike="noStrike" kern="1200" cap="none" spc="0" normalizeH="0" baseline="0" noProof="0" dirty="0">
                <a:ln>
                  <a:noFill/>
                </a:ln>
                <a:solidFill>
                  <a:prstClr val="black"/>
                </a:solidFill>
                <a:effectLst/>
                <a:uLnTx/>
                <a:uFillTx/>
                <a:latin typeface="Times New Roman" pitchFamily="18" charset="0"/>
                <a:ea typeface="Times New Roman" panose="02020603050405020304" pitchFamily="18" charset="0"/>
                <a:cs typeface="+mn-cs"/>
              </a:rPr>
              <a:t> поряд зі збільшенням можливостей мережі ставить питання про динамічну стійкість мережі;</a:t>
            </a:r>
            <a:endParaRPr kumimoji="1" lang="es-ES" sz="1800" b="0" i="0" u="none" strike="noStrike" kern="1200" cap="none" spc="0" normalizeH="0" baseline="0" noProof="0" dirty="0">
              <a:ln>
                <a:noFill/>
              </a:ln>
              <a:solidFill>
                <a:prstClr val="black"/>
              </a:solidFill>
              <a:effectLst/>
              <a:uLnTx/>
              <a:uFillTx/>
              <a:latin typeface="Times New Roman" pitchFamily="18" charset="0"/>
              <a:ea typeface="Times New Roman" panose="02020603050405020304" pitchFamily="18" charset="0"/>
              <a:cs typeface="+mn-cs"/>
            </a:endParaRPr>
          </a:p>
          <a:p>
            <a:pPr marL="0" marR="73025" lvl="0" indent="444500" algn="just" defTabSz="914400" rtl="0" eaLnBrk="1" fontAlgn="base" latinLnBrk="0" hangingPunct="1">
              <a:lnSpc>
                <a:spcPct val="100000"/>
              </a:lnSpc>
              <a:spcBef>
                <a:spcPct val="0"/>
              </a:spcBef>
              <a:spcAft>
                <a:spcPts val="0"/>
              </a:spcAft>
              <a:buClrTx/>
              <a:buSzPts val="1400"/>
              <a:buFont typeface="Times New Roman" panose="02020603050405020304" pitchFamily="18" charset="0"/>
              <a:buChar char="►"/>
              <a:tabLst>
                <a:tab pos="532130" algn="l"/>
                <a:tab pos="1557655" algn="l"/>
                <a:tab pos="2614930" algn="l"/>
                <a:tab pos="4072890" algn="l"/>
                <a:tab pos="4824095" algn="l"/>
                <a:tab pos="5497195" algn="l"/>
              </a:tabLst>
              <a:defRPr/>
            </a:pPr>
            <a:r>
              <a:rPr kumimoji="1" lang="uk-UA" sz="2400" b="0" i="0" u="none" strike="noStrike" kern="1200" cap="none" spc="-10" normalizeH="0" baseline="0" noProof="0" dirty="0">
                <a:ln>
                  <a:noFill/>
                </a:ln>
                <a:solidFill>
                  <a:prstClr val="black"/>
                </a:solidFill>
                <a:effectLst/>
                <a:uLnTx/>
                <a:uFillTx/>
                <a:latin typeface="Times New Roman" pitchFamily="18" charset="0"/>
                <a:ea typeface="Times New Roman" panose="02020603050405020304" pitchFamily="18" charset="0"/>
                <a:cs typeface="+mn-cs"/>
              </a:rPr>
              <a:t>складність</a:t>
            </a:r>
            <a:r>
              <a:rPr kumimoji="1" lang="uk-UA" sz="2400" b="0" i="0" u="none" strike="noStrike" kern="1200" cap="none" spc="0" normalizeH="0" baseline="0" noProof="0" dirty="0">
                <a:ln>
                  <a:noFill/>
                </a:ln>
                <a:solidFill>
                  <a:prstClr val="black"/>
                </a:solidFill>
                <a:effectLst/>
                <a:uLnTx/>
                <a:uFillTx/>
                <a:latin typeface="Times New Roman" pitchFamily="18" charset="0"/>
                <a:ea typeface="Times New Roman" panose="02020603050405020304" pitchFamily="18" charset="0"/>
                <a:cs typeface="+mn-cs"/>
              </a:rPr>
              <a:t>	</a:t>
            </a:r>
            <a:r>
              <a:rPr kumimoji="1" lang="uk-UA" sz="2400" b="0" i="0" u="none" strike="noStrike" kern="1200" cap="none" spc="-10" normalizeH="0" baseline="0" noProof="0" dirty="0" smtClean="0">
                <a:ln>
                  <a:noFill/>
                </a:ln>
                <a:solidFill>
                  <a:prstClr val="black"/>
                </a:solidFill>
                <a:effectLst/>
                <a:uLnTx/>
                <a:uFillTx/>
                <a:latin typeface="Times New Roman" pitchFamily="18" charset="0"/>
                <a:ea typeface="Times New Roman" panose="02020603050405020304" pitchFamily="18" charset="0"/>
                <a:cs typeface="+mn-cs"/>
              </a:rPr>
              <a:t>алгоритмів функціонування</a:t>
            </a:r>
            <a:r>
              <a:rPr kumimoji="1" lang="uk-UA" sz="2400" b="0" i="0" u="none" strike="noStrike" kern="1200" cap="none" spc="0" normalizeH="0" baseline="0" noProof="0" dirty="0">
                <a:ln>
                  <a:noFill/>
                </a:ln>
                <a:solidFill>
                  <a:prstClr val="black"/>
                </a:solidFill>
                <a:effectLst/>
                <a:uLnTx/>
                <a:uFillTx/>
                <a:latin typeface="Times New Roman" pitchFamily="18" charset="0"/>
                <a:ea typeface="Times New Roman" panose="02020603050405020304" pitchFamily="18" charset="0"/>
                <a:cs typeface="+mn-cs"/>
              </a:rPr>
              <a:t>	</a:t>
            </a:r>
            <a:r>
              <a:rPr kumimoji="1" lang="uk-UA" sz="2400" b="0" i="0" u="none" strike="noStrike" kern="1200" cap="none" spc="-10" normalizeH="0" baseline="0" noProof="0" dirty="0" smtClean="0">
                <a:ln>
                  <a:noFill/>
                </a:ln>
                <a:solidFill>
                  <a:prstClr val="black"/>
                </a:solidFill>
                <a:effectLst/>
                <a:uLnTx/>
                <a:uFillTx/>
                <a:latin typeface="Times New Roman" pitchFamily="18" charset="0"/>
                <a:ea typeface="Times New Roman" panose="02020603050405020304" pitchFamily="18" charset="0"/>
                <a:cs typeface="+mn-cs"/>
              </a:rPr>
              <a:t>мережі також</a:t>
            </a:r>
            <a:r>
              <a:rPr kumimoji="1" lang="uk-UA" sz="2400" b="0" i="0" u="none" strike="noStrike" kern="1200" cap="none" spc="0" normalizeH="0" baseline="0" noProof="0" dirty="0">
                <a:ln>
                  <a:noFill/>
                </a:ln>
                <a:solidFill>
                  <a:prstClr val="black"/>
                </a:solidFill>
                <a:effectLst/>
                <a:uLnTx/>
                <a:uFillTx/>
                <a:latin typeface="Times New Roman" pitchFamily="18" charset="0"/>
                <a:ea typeface="Times New Roman" panose="02020603050405020304" pitchFamily="18" charset="0"/>
                <a:cs typeface="+mn-cs"/>
              </a:rPr>
              <a:t>	</a:t>
            </a:r>
            <a:r>
              <a:rPr kumimoji="1" lang="uk-UA" sz="2400" b="0" i="0" u="none" strike="noStrike" kern="1200" cap="none" spc="-10" normalizeH="0" baseline="0" noProof="0" dirty="0">
                <a:ln>
                  <a:noFill/>
                </a:ln>
                <a:solidFill>
                  <a:prstClr val="black"/>
                </a:solidFill>
                <a:effectLst/>
                <a:uLnTx/>
                <a:uFillTx/>
                <a:latin typeface="Times New Roman" pitchFamily="18" charset="0"/>
                <a:ea typeface="Times New Roman" panose="02020603050405020304" pitchFamily="18" charset="0"/>
                <a:cs typeface="+mn-cs"/>
              </a:rPr>
              <a:t>сприяє </a:t>
            </a:r>
            <a:r>
              <a:rPr kumimoji="1" lang="uk-UA" sz="2400" b="0" i="0" u="none" strike="noStrike" kern="1200" cap="none" spc="0" normalizeH="0" baseline="0" noProof="0" dirty="0">
                <a:ln>
                  <a:noFill/>
                </a:ln>
                <a:solidFill>
                  <a:prstClr val="black"/>
                </a:solidFill>
                <a:effectLst/>
                <a:uLnTx/>
                <a:uFillTx/>
                <a:latin typeface="Times New Roman" pitchFamily="18" charset="0"/>
                <a:ea typeface="Times New Roman" panose="02020603050405020304" pitchFamily="18" charset="0"/>
                <a:cs typeface="+mn-cs"/>
              </a:rPr>
              <a:t>посиленню можливостей штучної нейронної мережі.</a:t>
            </a:r>
            <a:endParaRPr kumimoji="1" lang="es-ES" sz="1800" b="0" i="0" u="none" strike="noStrike" kern="1200" cap="none" spc="0" normalizeH="0" baseline="0" noProof="0" dirty="0">
              <a:ln>
                <a:noFill/>
              </a:ln>
              <a:solidFill>
                <a:prstClr val="black"/>
              </a:solidFill>
              <a:effectLst/>
              <a:uLnTx/>
              <a:uFillTx/>
              <a:latin typeface="Times New Roman" pitchFamily="18" charset="0"/>
              <a:ea typeface="Times New Roman" panose="02020603050405020304" pitchFamily="18" charset="0"/>
              <a:cs typeface="+mn-cs"/>
            </a:endParaRPr>
          </a:p>
          <a:p>
            <a:pPr marL="0" marR="0" lvl="0" indent="444500" algn="just" defTabSz="914400" rtl="0" eaLnBrk="1" fontAlgn="auto" latinLnBrk="0" hangingPunct="1">
              <a:lnSpc>
                <a:spcPct val="100000"/>
              </a:lnSpc>
              <a:spcBef>
                <a:spcPts val="745"/>
              </a:spcBef>
              <a:spcAft>
                <a:spcPts val="0"/>
              </a:spcAft>
              <a:buClrTx/>
              <a:buSzTx/>
              <a:buFontTx/>
              <a:buNone/>
              <a:tabLst/>
              <a:defRPr/>
            </a:pPr>
            <a:endParaRPr kumimoji="0" lang="uk-UA" sz="2400" b="0" i="0" u="none" strike="noStrike" kern="1200" cap="none" spc="0" normalizeH="0" baseline="0" noProof="0" dirty="0">
              <a:ln>
                <a:noFill/>
              </a:ln>
              <a:solidFill>
                <a:prstClr val="black"/>
              </a:solidFill>
              <a:effectLst/>
              <a:uLnTx/>
              <a:uFillTx/>
              <a:latin typeface="Times New Roman"/>
              <a:ea typeface="+mn-ea"/>
              <a:cs typeface="Times New Roman"/>
            </a:endParaRPr>
          </a:p>
        </p:txBody>
      </p:sp>
    </p:spTree>
    <p:extLst>
      <p:ext uri="{BB962C8B-B14F-4D97-AF65-F5344CB8AC3E}">
        <p14:creationId xmlns:p14="http://schemas.microsoft.com/office/powerpoint/2010/main" val="1472610942"/>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1" lang="en-US" sz="2400" b="0" i="0" u="none" strike="noStrike" kern="1200" cap="none" spc="0" normalizeH="0" baseline="0" noProof="0">
              <a:ln>
                <a:noFill/>
              </a:ln>
              <a:solidFill>
                <a:prstClr val="black"/>
              </a:solidFill>
              <a:effectLst/>
              <a:uLnTx/>
              <a:uFillTx/>
              <a:latin typeface="Times New Roman" pitchFamily="18" charset="0"/>
              <a:ea typeface="+mn-ea"/>
              <a:cs typeface="+mn-cs"/>
            </a:endParaRPr>
          </a:p>
        </p:txBody>
      </p:sp>
      <p:sp>
        <p:nvSpPr>
          <p:cNvPr id="5" name="Прямоугольник 4"/>
          <p:cNvSpPr/>
          <p:nvPr/>
        </p:nvSpPr>
        <p:spPr>
          <a:xfrm>
            <a:off x="2552490" y="19490"/>
            <a:ext cx="3998915" cy="307777"/>
          </a:xfrm>
          <a:prstGeom prst="rect">
            <a:avLst/>
          </a:prstGeom>
        </p:spPr>
        <p:txBody>
          <a:bodyPr wrap="none">
            <a:spAutoFit/>
          </a:bodyPr>
          <a:lstStyle/>
          <a:p>
            <a:pPr marL="134620" marR="237490" lvl="0" indent="0" algn="ctr" defTabSz="914400" rtl="0" eaLnBrk="1" fontAlgn="base" latinLnBrk="0" hangingPunct="1">
              <a:lnSpc>
                <a:spcPct val="100000"/>
              </a:lnSpc>
              <a:spcBef>
                <a:spcPct val="0"/>
              </a:spcBef>
              <a:spcAft>
                <a:spcPts val="0"/>
              </a:spcAft>
              <a:buClrTx/>
              <a:buSzTx/>
              <a:buFontTx/>
              <a:buNone/>
              <a:tabLst/>
              <a:defRPr/>
            </a:pPr>
            <a:r>
              <a:rPr kumimoji="1" lang="ru-RU" sz="1400" b="1" i="0" u="none" strike="noStrike" kern="1200" cap="none" spc="0" normalizeH="0" baseline="0" noProof="0" dirty="0" smtClean="0">
                <a:ln>
                  <a:noFill/>
                </a:ln>
                <a:solidFill>
                  <a:srgbClr val="C00000"/>
                </a:solidFill>
                <a:effectLst/>
                <a:uLnTx/>
                <a:uFillTx/>
                <a:latin typeface="Times New Roman" pitchFamily="18" charset="0"/>
                <a:ea typeface="Times New Roman" panose="02020603050405020304" pitchFamily="18" charset="0"/>
                <a:cs typeface="+mn-cs"/>
              </a:rPr>
              <a:t>5. </a:t>
            </a:r>
            <a:r>
              <a:rPr kumimoji="1" lang="ru-RU" sz="1400" b="1" i="0" u="none" strike="noStrike" kern="1200" cap="none" spc="0" normalizeH="0" baseline="0" noProof="0" dirty="0" err="1">
                <a:ln>
                  <a:noFill/>
                </a:ln>
                <a:solidFill>
                  <a:srgbClr val="C00000"/>
                </a:solidFill>
                <a:effectLst/>
                <a:uLnTx/>
                <a:uFillTx/>
                <a:latin typeface="Times New Roman" pitchFamily="18" charset="0"/>
                <a:ea typeface="Times New Roman" panose="02020603050405020304" pitchFamily="18" charset="0"/>
                <a:cs typeface="+mn-cs"/>
              </a:rPr>
              <a:t>Архітектура</a:t>
            </a:r>
            <a:r>
              <a:rPr kumimoji="1" lang="ru-RU" sz="1400" b="1" i="0" u="none" strike="noStrike" kern="1200" cap="none" spc="0" normalizeH="0" baseline="0" noProof="0" dirty="0">
                <a:ln>
                  <a:noFill/>
                </a:ln>
                <a:solidFill>
                  <a:srgbClr val="C00000"/>
                </a:solidFill>
                <a:effectLst/>
                <a:uLnTx/>
                <a:uFillTx/>
                <a:latin typeface="Times New Roman" pitchFamily="18" charset="0"/>
                <a:ea typeface="Times New Roman" panose="02020603050405020304" pitchFamily="18" charset="0"/>
                <a:cs typeface="+mn-cs"/>
              </a:rPr>
              <a:t> </a:t>
            </a:r>
            <a:r>
              <a:rPr kumimoji="1" lang="ru-RU" sz="1400" b="1" i="0" u="none" strike="noStrike" kern="1200" cap="none" spc="0" normalizeH="0" baseline="0" noProof="0" dirty="0" err="1">
                <a:ln>
                  <a:noFill/>
                </a:ln>
                <a:solidFill>
                  <a:srgbClr val="C00000"/>
                </a:solidFill>
                <a:effectLst/>
                <a:uLnTx/>
                <a:uFillTx/>
                <a:latin typeface="Times New Roman" pitchFamily="18" charset="0"/>
                <a:ea typeface="Times New Roman" panose="02020603050405020304" pitchFamily="18" charset="0"/>
                <a:cs typeface="+mn-cs"/>
              </a:rPr>
              <a:t>штучних</a:t>
            </a:r>
            <a:r>
              <a:rPr kumimoji="1" lang="ru-RU" sz="1400" b="1" i="0" u="none" strike="noStrike" kern="1200" cap="none" spc="0" normalizeH="0" baseline="0" noProof="0" dirty="0">
                <a:ln>
                  <a:noFill/>
                </a:ln>
                <a:solidFill>
                  <a:srgbClr val="C00000"/>
                </a:solidFill>
                <a:effectLst/>
                <a:uLnTx/>
                <a:uFillTx/>
                <a:latin typeface="Times New Roman" pitchFamily="18" charset="0"/>
                <a:ea typeface="Times New Roman" panose="02020603050405020304" pitchFamily="18" charset="0"/>
                <a:cs typeface="+mn-cs"/>
              </a:rPr>
              <a:t> </a:t>
            </a:r>
            <a:r>
              <a:rPr kumimoji="1" lang="ru-RU" sz="1400" b="1" i="0" u="none" strike="noStrike" kern="1200" cap="none" spc="0" normalizeH="0" baseline="0" noProof="0" dirty="0" err="1">
                <a:ln>
                  <a:noFill/>
                </a:ln>
                <a:solidFill>
                  <a:srgbClr val="C00000"/>
                </a:solidFill>
                <a:effectLst/>
                <a:uLnTx/>
                <a:uFillTx/>
                <a:latin typeface="Times New Roman" pitchFamily="18" charset="0"/>
                <a:ea typeface="Times New Roman" panose="02020603050405020304" pitchFamily="18" charset="0"/>
                <a:cs typeface="+mn-cs"/>
              </a:rPr>
              <a:t>нейронних</a:t>
            </a:r>
            <a:r>
              <a:rPr kumimoji="1" lang="ru-RU" sz="1400" b="1" i="0" u="none" strike="noStrike" kern="1200" cap="none" spc="0" normalizeH="0" baseline="0" noProof="0" dirty="0">
                <a:ln>
                  <a:noFill/>
                </a:ln>
                <a:solidFill>
                  <a:srgbClr val="C00000"/>
                </a:solidFill>
                <a:effectLst/>
                <a:uLnTx/>
                <a:uFillTx/>
                <a:latin typeface="Times New Roman" pitchFamily="18" charset="0"/>
                <a:ea typeface="Times New Roman" panose="02020603050405020304" pitchFamily="18" charset="0"/>
                <a:cs typeface="+mn-cs"/>
              </a:rPr>
              <a:t> мереж</a:t>
            </a:r>
          </a:p>
        </p:txBody>
      </p:sp>
      <p:sp>
        <p:nvSpPr>
          <p:cNvPr id="4" name="Прямоугольник 3"/>
          <p:cNvSpPr/>
          <p:nvPr/>
        </p:nvSpPr>
        <p:spPr>
          <a:xfrm>
            <a:off x="152400" y="378841"/>
            <a:ext cx="8839200" cy="236603"/>
          </a:xfrm>
          <a:prstGeom prst="rect">
            <a:avLst/>
          </a:prstGeom>
        </p:spPr>
        <p:txBody>
          <a:bodyPr wrap="square">
            <a:spAutoFit/>
          </a:bodyPr>
          <a:lstStyle/>
          <a:p>
            <a:pPr marL="2962910" marR="0" lvl="0" indent="0" algn="ctr" defTabSz="914400" rtl="0" eaLnBrk="1" fontAlgn="base" latinLnBrk="0" hangingPunct="1">
              <a:lnSpc>
                <a:spcPts val="980"/>
              </a:lnSpc>
              <a:spcBef>
                <a:spcPts val="475"/>
              </a:spcBef>
              <a:spcAft>
                <a:spcPts val="0"/>
              </a:spcAft>
              <a:buClrTx/>
              <a:buSzTx/>
              <a:buFontTx/>
              <a:buNone/>
              <a:tabLst/>
              <a:defRPr/>
            </a:pPr>
            <a:r>
              <a:rPr kumimoji="1" lang="uk-UA" sz="1600" b="0" i="1" u="none" strike="noStrike" kern="1200" cap="none" spc="-50" normalizeH="0" baseline="0" noProof="0" dirty="0" smtClean="0">
                <a:ln>
                  <a:noFill/>
                </a:ln>
                <a:solidFill>
                  <a:prstClr val="black"/>
                </a:solidFill>
                <a:effectLst/>
                <a:uLnTx/>
                <a:uFillTx/>
                <a:latin typeface="Times New Roman" pitchFamily="18" charset="0"/>
                <a:ea typeface="Times New Roman" panose="02020603050405020304" pitchFamily="18" charset="0"/>
                <a:cs typeface="+mn-cs"/>
              </a:rPr>
              <a:t>                                              </a:t>
            </a:r>
            <a:r>
              <a:rPr kumimoji="1" lang="uk-UA" sz="1600" b="0" i="1" u="none" strike="noStrike" kern="1200" cap="none" spc="0" normalizeH="0" baseline="0" noProof="0" dirty="0" smtClean="0">
                <a:ln>
                  <a:noFill/>
                </a:ln>
                <a:solidFill>
                  <a:prstClr val="black"/>
                </a:solidFill>
                <a:effectLst/>
                <a:uLnTx/>
                <a:uFillTx/>
                <a:latin typeface="Times New Roman" pitchFamily="18" charset="0"/>
                <a:ea typeface="Times New Roman" panose="02020603050405020304" pitchFamily="18" charset="0"/>
                <a:cs typeface="+mn-cs"/>
              </a:rPr>
              <a:t>                                                           </a:t>
            </a:r>
            <a:endParaRPr kumimoji="1" lang="es-ES" sz="1800" b="0" i="0" u="none" strike="noStrike" kern="1200" cap="none" spc="0" normalizeH="0" baseline="0" noProof="0" dirty="0" smtClean="0">
              <a:ln>
                <a:noFill/>
              </a:ln>
              <a:solidFill>
                <a:prstClr val="black"/>
              </a:solidFill>
              <a:effectLst/>
              <a:uLnTx/>
              <a:uFillTx/>
              <a:latin typeface="Times New Roman" pitchFamily="18" charset="0"/>
              <a:ea typeface="Times New Roman" panose="02020603050405020304" pitchFamily="18" charset="0"/>
              <a:cs typeface="+mn-cs"/>
            </a:endParaRPr>
          </a:p>
        </p:txBody>
      </p:sp>
      <p:sp>
        <p:nvSpPr>
          <p:cNvPr id="6" name="Прямоугольник 5"/>
          <p:cNvSpPr/>
          <p:nvPr/>
        </p:nvSpPr>
        <p:spPr>
          <a:xfrm>
            <a:off x="228600" y="868125"/>
            <a:ext cx="8686800" cy="3783087"/>
          </a:xfrm>
          <a:prstGeom prst="rect">
            <a:avLst/>
          </a:prstGeom>
        </p:spPr>
        <p:txBody>
          <a:bodyPr wrap="square">
            <a:spAutoFit/>
          </a:bodyPr>
          <a:lstStyle/>
          <a:p>
            <a:pPr marL="12700" marR="8255" lvl="0" indent="456565" algn="just" defTabSz="914400" rtl="0" eaLnBrk="1" fontAlgn="auto" latinLnBrk="0" hangingPunct="1">
              <a:lnSpc>
                <a:spcPct val="100000"/>
              </a:lnSpc>
              <a:spcBef>
                <a:spcPts val="10"/>
              </a:spcBef>
              <a:spcAft>
                <a:spcPts val="0"/>
              </a:spcAft>
              <a:buClrTx/>
              <a:buSzTx/>
              <a:buFontTx/>
              <a:buNone/>
              <a:tabLst/>
              <a:defRPr/>
            </a:pPr>
            <a:r>
              <a:rPr kumimoji="1" lang="uk-UA" sz="2400" b="0" i="0" u="none" strike="noStrike" kern="1200" cap="none" spc="0" normalizeH="0" baseline="0" noProof="0" dirty="0">
                <a:ln>
                  <a:noFill/>
                </a:ln>
                <a:solidFill>
                  <a:prstClr val="black"/>
                </a:solidFill>
                <a:effectLst/>
                <a:uLnTx/>
                <a:uFillTx/>
                <a:latin typeface="Times New Roman" pitchFamily="18" charset="0"/>
                <a:ea typeface="Times New Roman" panose="02020603050405020304" pitchFamily="18" charset="0"/>
                <a:cs typeface="+mn-cs"/>
              </a:rPr>
              <a:t>Питання про необхідні й достатні властивості мережі для розв’язування того або іншого роду завдань являє собою цілий напрямок </a:t>
            </a:r>
            <a:r>
              <a:rPr kumimoji="1" lang="uk-UA" sz="2400" b="1" i="0" u="none" strike="noStrike" kern="1200" cap="none" spc="0" normalizeH="0" baseline="0" noProof="0" dirty="0" err="1">
                <a:ln>
                  <a:noFill/>
                </a:ln>
                <a:solidFill>
                  <a:srgbClr val="C00000"/>
                </a:solidFill>
                <a:effectLst/>
                <a:uLnTx/>
                <a:uFillTx/>
                <a:latin typeface="Times New Roman" pitchFamily="18" charset="0"/>
                <a:ea typeface="Times New Roman" panose="02020603050405020304" pitchFamily="18" charset="0"/>
                <a:cs typeface="+mn-cs"/>
              </a:rPr>
              <a:t>нейрокомп’терної</a:t>
            </a:r>
            <a:r>
              <a:rPr kumimoji="1" lang="uk-UA" sz="2400" b="1" i="0" u="none" strike="noStrike" kern="1200" cap="none" spc="0" normalizeH="0" baseline="0" noProof="0" dirty="0">
                <a:ln>
                  <a:noFill/>
                </a:ln>
                <a:solidFill>
                  <a:srgbClr val="C00000"/>
                </a:solidFill>
                <a:effectLst/>
                <a:uLnTx/>
                <a:uFillTx/>
                <a:latin typeface="Times New Roman" pitchFamily="18" charset="0"/>
                <a:ea typeface="Times New Roman" panose="02020603050405020304" pitchFamily="18" charset="0"/>
                <a:cs typeface="+mn-cs"/>
              </a:rPr>
              <a:t> науки</a:t>
            </a:r>
            <a:r>
              <a:rPr kumimoji="1" lang="uk-UA" sz="2400" b="0" i="0" u="none" strike="noStrike" kern="1200" cap="none" spc="0" normalizeH="0" baseline="0" noProof="0" dirty="0">
                <a:ln>
                  <a:noFill/>
                </a:ln>
                <a:solidFill>
                  <a:prstClr val="black"/>
                </a:solidFill>
                <a:effectLst/>
                <a:uLnTx/>
                <a:uFillTx/>
                <a:latin typeface="Times New Roman" pitchFamily="18" charset="0"/>
                <a:ea typeface="Times New Roman" panose="02020603050405020304" pitchFamily="18" charset="0"/>
                <a:cs typeface="+mn-cs"/>
              </a:rPr>
              <a:t>. Оскільки, проблема синтезу нейронної мережі сильно залежить від розв’язуваного завдання, дати загальні докладні рекомендації важко. У більшості випадків оптимальний варіант знаходиться на основі </a:t>
            </a:r>
            <a:r>
              <a:rPr kumimoji="1" lang="uk-UA" sz="2400" b="0" i="0" u="none" strike="noStrike" kern="1200" cap="none" spc="0" normalizeH="0" baseline="0" noProof="0" dirty="0">
                <a:ln>
                  <a:noFill/>
                </a:ln>
                <a:solidFill>
                  <a:srgbClr val="0070C0"/>
                </a:solidFill>
                <a:effectLst/>
                <a:uLnTx/>
                <a:uFillTx/>
                <a:latin typeface="Times New Roman" pitchFamily="18" charset="0"/>
                <a:ea typeface="Times New Roman" panose="02020603050405020304" pitchFamily="18" charset="0"/>
                <a:cs typeface="+mn-cs"/>
              </a:rPr>
              <a:t>інтуїтивного підбору</a:t>
            </a:r>
            <a:r>
              <a:rPr kumimoji="1" lang="uk-UA" sz="2400" b="0" i="0" u="none" strike="noStrike" kern="1200" cap="none" spc="0" normalizeH="0" baseline="0" noProof="0" dirty="0" smtClean="0">
                <a:ln>
                  <a:noFill/>
                </a:ln>
                <a:solidFill>
                  <a:prstClr val="black"/>
                </a:solidFill>
                <a:effectLst/>
                <a:uLnTx/>
                <a:uFillTx/>
                <a:latin typeface="Times New Roman" pitchFamily="18" charset="0"/>
                <a:ea typeface="Times New Roman" panose="02020603050405020304" pitchFamily="18" charset="0"/>
                <a:cs typeface="+mn-cs"/>
              </a:rPr>
              <a:t>.</a:t>
            </a:r>
          </a:p>
          <a:p>
            <a:pPr marL="12700" marR="8255" lvl="0" indent="456565" algn="just" defTabSz="914400" rtl="0" eaLnBrk="1" fontAlgn="auto" latinLnBrk="0" hangingPunct="1">
              <a:lnSpc>
                <a:spcPct val="100000"/>
              </a:lnSpc>
              <a:spcBef>
                <a:spcPts val="10"/>
              </a:spcBef>
              <a:spcAft>
                <a:spcPts val="0"/>
              </a:spcAft>
              <a:buClrTx/>
              <a:buSzTx/>
              <a:buFontTx/>
              <a:buNone/>
              <a:tabLst/>
              <a:defRPr/>
            </a:pPr>
            <a:endParaRPr kumimoji="1" lang="es-ES" sz="1800" b="0" i="0" u="none" strike="noStrike" kern="1200" cap="none" spc="0" normalizeH="0" baseline="0" noProof="0" dirty="0">
              <a:ln>
                <a:noFill/>
              </a:ln>
              <a:solidFill>
                <a:prstClr val="black"/>
              </a:solidFill>
              <a:effectLst/>
              <a:uLnTx/>
              <a:uFillTx/>
              <a:latin typeface="Times New Roman" pitchFamily="18" charset="0"/>
              <a:ea typeface="Times New Roman" panose="02020603050405020304" pitchFamily="18" charset="0"/>
              <a:cs typeface="+mn-cs"/>
            </a:endParaRPr>
          </a:p>
          <a:p>
            <a:pPr marL="0" marR="0" lvl="0" indent="444500" algn="just" defTabSz="914400" rtl="0" eaLnBrk="1" fontAlgn="auto" latinLnBrk="0" hangingPunct="1">
              <a:lnSpc>
                <a:spcPct val="100000"/>
              </a:lnSpc>
              <a:spcBef>
                <a:spcPts val="745"/>
              </a:spcBef>
              <a:spcAft>
                <a:spcPts val="0"/>
              </a:spcAft>
              <a:buClrTx/>
              <a:buSzTx/>
              <a:buFontTx/>
              <a:buNone/>
              <a:tabLst/>
              <a:defRPr/>
            </a:pPr>
            <a:r>
              <a:rPr kumimoji="0" lang="uk-UA" sz="2400" b="0" i="0" u="none" strike="noStrike" kern="1200" cap="none" spc="0" normalizeH="0" baseline="0" noProof="0" dirty="0" smtClean="0">
                <a:ln>
                  <a:noFill/>
                </a:ln>
                <a:solidFill>
                  <a:prstClr val="black"/>
                </a:solidFill>
                <a:effectLst/>
                <a:uLnTx/>
                <a:uFillTx/>
                <a:latin typeface="Times New Roman"/>
                <a:ea typeface="+mn-ea"/>
                <a:cs typeface="Times New Roman"/>
              </a:rPr>
              <a:t>Найпростіша одношарова мережа, що складається із групи нейронів, показана на рис. 4.</a:t>
            </a:r>
            <a:endParaRPr kumimoji="0" lang="uk-UA" sz="2400" b="0" i="0" u="none" strike="noStrike" kern="1200" cap="none" spc="0" normalizeH="0" baseline="0" noProof="0" dirty="0">
              <a:ln>
                <a:noFill/>
              </a:ln>
              <a:solidFill>
                <a:prstClr val="black"/>
              </a:solidFill>
              <a:effectLst/>
              <a:uLnTx/>
              <a:uFillTx/>
              <a:latin typeface="Times New Roman"/>
              <a:ea typeface="+mn-ea"/>
              <a:cs typeface="Times New Roman"/>
            </a:endParaRPr>
          </a:p>
        </p:txBody>
      </p:sp>
    </p:spTree>
    <p:extLst>
      <p:ext uri="{BB962C8B-B14F-4D97-AF65-F5344CB8AC3E}">
        <p14:creationId xmlns:p14="http://schemas.microsoft.com/office/powerpoint/2010/main" val="42610791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Рисунок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156304" y="3200400"/>
            <a:ext cx="4883084" cy="3657600"/>
          </a:xfrm>
          <a:prstGeom prst="rect">
            <a:avLst/>
          </a:prstGeom>
        </p:spPr>
      </p:pic>
      <p:pic>
        <p:nvPicPr>
          <p:cNvPr id="6" name="Рисунок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400" y="10885"/>
            <a:ext cx="4970284" cy="3722915"/>
          </a:xfrm>
          <a:prstGeom prst="rect">
            <a:avLst/>
          </a:prstGeom>
        </p:spPr>
      </p:pic>
    </p:spTree>
    <p:extLst>
      <p:ext uri="{BB962C8B-B14F-4D97-AF65-F5344CB8AC3E}">
        <p14:creationId xmlns:p14="http://schemas.microsoft.com/office/powerpoint/2010/main" val="884946994"/>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1" lang="en-US" sz="2400" b="0" i="0" u="none" strike="noStrike" kern="1200" cap="none" spc="0" normalizeH="0" baseline="0" noProof="0">
              <a:ln>
                <a:noFill/>
              </a:ln>
              <a:solidFill>
                <a:prstClr val="black"/>
              </a:solidFill>
              <a:effectLst/>
              <a:uLnTx/>
              <a:uFillTx/>
              <a:latin typeface="Times New Roman" pitchFamily="18" charset="0"/>
              <a:ea typeface="+mn-ea"/>
              <a:cs typeface="+mn-cs"/>
            </a:endParaRPr>
          </a:p>
        </p:txBody>
      </p:sp>
      <p:sp>
        <p:nvSpPr>
          <p:cNvPr id="5" name="Прямоугольник 4"/>
          <p:cNvSpPr/>
          <p:nvPr/>
        </p:nvSpPr>
        <p:spPr>
          <a:xfrm>
            <a:off x="2552490" y="19490"/>
            <a:ext cx="3998915" cy="307777"/>
          </a:xfrm>
          <a:prstGeom prst="rect">
            <a:avLst/>
          </a:prstGeom>
        </p:spPr>
        <p:txBody>
          <a:bodyPr wrap="none">
            <a:spAutoFit/>
          </a:bodyPr>
          <a:lstStyle/>
          <a:p>
            <a:pPr marL="134620" marR="237490" lvl="0" indent="0" algn="ctr" defTabSz="914400" rtl="0" eaLnBrk="1" fontAlgn="base" latinLnBrk="0" hangingPunct="1">
              <a:lnSpc>
                <a:spcPct val="100000"/>
              </a:lnSpc>
              <a:spcBef>
                <a:spcPct val="0"/>
              </a:spcBef>
              <a:spcAft>
                <a:spcPts val="0"/>
              </a:spcAft>
              <a:buClrTx/>
              <a:buSzTx/>
              <a:buFontTx/>
              <a:buNone/>
              <a:tabLst/>
              <a:defRPr/>
            </a:pPr>
            <a:r>
              <a:rPr kumimoji="1" lang="ru-RU" sz="1400" b="1" i="0" u="none" strike="noStrike" kern="1200" cap="none" spc="0" normalizeH="0" baseline="0" noProof="0" dirty="0" smtClean="0">
                <a:ln>
                  <a:noFill/>
                </a:ln>
                <a:solidFill>
                  <a:srgbClr val="C00000"/>
                </a:solidFill>
                <a:effectLst/>
                <a:uLnTx/>
                <a:uFillTx/>
                <a:latin typeface="Times New Roman" pitchFamily="18" charset="0"/>
                <a:ea typeface="Times New Roman" panose="02020603050405020304" pitchFamily="18" charset="0"/>
                <a:cs typeface="+mn-cs"/>
              </a:rPr>
              <a:t>5. </a:t>
            </a:r>
            <a:r>
              <a:rPr kumimoji="1" lang="ru-RU" sz="1400" b="1" i="0" u="none" strike="noStrike" kern="1200" cap="none" spc="0" normalizeH="0" baseline="0" noProof="0" dirty="0" err="1">
                <a:ln>
                  <a:noFill/>
                </a:ln>
                <a:solidFill>
                  <a:srgbClr val="C00000"/>
                </a:solidFill>
                <a:effectLst/>
                <a:uLnTx/>
                <a:uFillTx/>
                <a:latin typeface="Times New Roman" pitchFamily="18" charset="0"/>
                <a:ea typeface="Times New Roman" panose="02020603050405020304" pitchFamily="18" charset="0"/>
                <a:cs typeface="+mn-cs"/>
              </a:rPr>
              <a:t>Архітектура</a:t>
            </a:r>
            <a:r>
              <a:rPr kumimoji="1" lang="ru-RU" sz="1400" b="1" i="0" u="none" strike="noStrike" kern="1200" cap="none" spc="0" normalizeH="0" baseline="0" noProof="0" dirty="0">
                <a:ln>
                  <a:noFill/>
                </a:ln>
                <a:solidFill>
                  <a:srgbClr val="C00000"/>
                </a:solidFill>
                <a:effectLst/>
                <a:uLnTx/>
                <a:uFillTx/>
                <a:latin typeface="Times New Roman" pitchFamily="18" charset="0"/>
                <a:ea typeface="Times New Roman" panose="02020603050405020304" pitchFamily="18" charset="0"/>
                <a:cs typeface="+mn-cs"/>
              </a:rPr>
              <a:t> </a:t>
            </a:r>
            <a:r>
              <a:rPr kumimoji="1" lang="ru-RU" sz="1400" b="1" i="0" u="none" strike="noStrike" kern="1200" cap="none" spc="0" normalizeH="0" baseline="0" noProof="0" dirty="0" err="1">
                <a:ln>
                  <a:noFill/>
                </a:ln>
                <a:solidFill>
                  <a:srgbClr val="C00000"/>
                </a:solidFill>
                <a:effectLst/>
                <a:uLnTx/>
                <a:uFillTx/>
                <a:latin typeface="Times New Roman" pitchFamily="18" charset="0"/>
                <a:ea typeface="Times New Roman" panose="02020603050405020304" pitchFamily="18" charset="0"/>
                <a:cs typeface="+mn-cs"/>
              </a:rPr>
              <a:t>штучних</a:t>
            </a:r>
            <a:r>
              <a:rPr kumimoji="1" lang="ru-RU" sz="1400" b="1" i="0" u="none" strike="noStrike" kern="1200" cap="none" spc="0" normalizeH="0" baseline="0" noProof="0" dirty="0">
                <a:ln>
                  <a:noFill/>
                </a:ln>
                <a:solidFill>
                  <a:srgbClr val="C00000"/>
                </a:solidFill>
                <a:effectLst/>
                <a:uLnTx/>
                <a:uFillTx/>
                <a:latin typeface="Times New Roman" pitchFamily="18" charset="0"/>
                <a:ea typeface="Times New Roman" panose="02020603050405020304" pitchFamily="18" charset="0"/>
                <a:cs typeface="+mn-cs"/>
              </a:rPr>
              <a:t> </a:t>
            </a:r>
            <a:r>
              <a:rPr kumimoji="1" lang="ru-RU" sz="1400" b="1" i="0" u="none" strike="noStrike" kern="1200" cap="none" spc="0" normalizeH="0" baseline="0" noProof="0" dirty="0" err="1">
                <a:ln>
                  <a:noFill/>
                </a:ln>
                <a:solidFill>
                  <a:srgbClr val="C00000"/>
                </a:solidFill>
                <a:effectLst/>
                <a:uLnTx/>
                <a:uFillTx/>
                <a:latin typeface="Times New Roman" pitchFamily="18" charset="0"/>
                <a:ea typeface="Times New Roman" panose="02020603050405020304" pitchFamily="18" charset="0"/>
                <a:cs typeface="+mn-cs"/>
              </a:rPr>
              <a:t>нейронних</a:t>
            </a:r>
            <a:r>
              <a:rPr kumimoji="1" lang="ru-RU" sz="1400" b="1" i="0" u="none" strike="noStrike" kern="1200" cap="none" spc="0" normalizeH="0" baseline="0" noProof="0" dirty="0">
                <a:ln>
                  <a:noFill/>
                </a:ln>
                <a:solidFill>
                  <a:srgbClr val="C00000"/>
                </a:solidFill>
                <a:effectLst/>
                <a:uLnTx/>
                <a:uFillTx/>
                <a:latin typeface="Times New Roman" pitchFamily="18" charset="0"/>
                <a:ea typeface="Times New Roman" panose="02020603050405020304" pitchFamily="18" charset="0"/>
                <a:cs typeface="+mn-cs"/>
              </a:rPr>
              <a:t> мереж</a:t>
            </a:r>
          </a:p>
        </p:txBody>
      </p:sp>
      <p:sp>
        <p:nvSpPr>
          <p:cNvPr id="4" name="Прямоугольник 3"/>
          <p:cNvSpPr/>
          <p:nvPr/>
        </p:nvSpPr>
        <p:spPr>
          <a:xfrm>
            <a:off x="152400" y="378841"/>
            <a:ext cx="8839200" cy="236603"/>
          </a:xfrm>
          <a:prstGeom prst="rect">
            <a:avLst/>
          </a:prstGeom>
        </p:spPr>
        <p:txBody>
          <a:bodyPr wrap="square">
            <a:spAutoFit/>
          </a:bodyPr>
          <a:lstStyle/>
          <a:p>
            <a:pPr marL="2962910" marR="0" lvl="0" indent="0" algn="ctr" defTabSz="914400" rtl="0" eaLnBrk="1" fontAlgn="base" latinLnBrk="0" hangingPunct="1">
              <a:lnSpc>
                <a:spcPts val="980"/>
              </a:lnSpc>
              <a:spcBef>
                <a:spcPts val="475"/>
              </a:spcBef>
              <a:spcAft>
                <a:spcPts val="0"/>
              </a:spcAft>
              <a:buClrTx/>
              <a:buSzTx/>
              <a:buFontTx/>
              <a:buNone/>
              <a:tabLst/>
              <a:defRPr/>
            </a:pPr>
            <a:r>
              <a:rPr kumimoji="1" lang="uk-UA" sz="1600" b="0" i="1" u="none" strike="noStrike" kern="1200" cap="none" spc="-50" normalizeH="0" baseline="0" noProof="0" dirty="0" smtClean="0">
                <a:ln>
                  <a:noFill/>
                </a:ln>
                <a:solidFill>
                  <a:prstClr val="black"/>
                </a:solidFill>
                <a:effectLst/>
                <a:uLnTx/>
                <a:uFillTx/>
                <a:latin typeface="Times New Roman" pitchFamily="18" charset="0"/>
                <a:ea typeface="Times New Roman" panose="02020603050405020304" pitchFamily="18" charset="0"/>
                <a:cs typeface="+mn-cs"/>
              </a:rPr>
              <a:t>                                              </a:t>
            </a:r>
            <a:r>
              <a:rPr kumimoji="1" lang="uk-UA" sz="1600" b="0" i="1" u="none" strike="noStrike" kern="1200" cap="none" spc="0" normalizeH="0" baseline="0" noProof="0" dirty="0" smtClean="0">
                <a:ln>
                  <a:noFill/>
                </a:ln>
                <a:solidFill>
                  <a:prstClr val="black"/>
                </a:solidFill>
                <a:effectLst/>
                <a:uLnTx/>
                <a:uFillTx/>
                <a:latin typeface="Times New Roman" pitchFamily="18" charset="0"/>
                <a:ea typeface="Times New Roman" panose="02020603050405020304" pitchFamily="18" charset="0"/>
                <a:cs typeface="+mn-cs"/>
              </a:rPr>
              <a:t>                                                           </a:t>
            </a:r>
            <a:endParaRPr kumimoji="1" lang="es-ES" sz="1800" b="0" i="0" u="none" strike="noStrike" kern="1200" cap="none" spc="0" normalizeH="0" baseline="0" noProof="0" dirty="0" smtClean="0">
              <a:ln>
                <a:noFill/>
              </a:ln>
              <a:solidFill>
                <a:prstClr val="black"/>
              </a:solidFill>
              <a:effectLst/>
              <a:uLnTx/>
              <a:uFillTx/>
              <a:latin typeface="Times New Roman" pitchFamily="18" charset="0"/>
              <a:ea typeface="Times New Roman" panose="02020603050405020304" pitchFamily="18" charset="0"/>
              <a:cs typeface="+mn-cs"/>
            </a:endParaRPr>
          </a:p>
        </p:txBody>
      </p:sp>
      <p:pic>
        <p:nvPicPr>
          <p:cNvPr id="41" name="Рисунок 40"/>
          <p:cNvPicPr>
            <a:picLocks noChangeAspect="1"/>
          </p:cNvPicPr>
          <p:nvPr/>
        </p:nvPicPr>
        <p:blipFill rotWithShape="1">
          <a:blip r:embed="rId2"/>
          <a:srcRect l="25021" r="19935" b="10587"/>
          <a:stretch/>
        </p:blipFill>
        <p:spPr>
          <a:xfrm>
            <a:off x="1752600" y="477253"/>
            <a:ext cx="5348306" cy="3880355"/>
          </a:xfrm>
          <a:prstGeom prst="rect">
            <a:avLst/>
          </a:prstGeom>
        </p:spPr>
      </p:pic>
      <p:sp>
        <p:nvSpPr>
          <p:cNvPr id="42" name="Прямоугольник 41"/>
          <p:cNvSpPr/>
          <p:nvPr/>
        </p:nvSpPr>
        <p:spPr>
          <a:xfrm>
            <a:off x="152400" y="4572000"/>
            <a:ext cx="8839200" cy="461665"/>
          </a:xfrm>
          <a:prstGeom prst="rect">
            <a:avLst/>
          </a:prstGeom>
        </p:spPr>
        <p:txBody>
          <a:bodyPr wrap="square">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1" lang="ru-RU" sz="2400" b="0" i="0" u="none" strike="noStrike" kern="1200" cap="none" spc="0" normalizeH="0" baseline="0" noProof="0" dirty="0">
                <a:ln>
                  <a:noFill/>
                </a:ln>
                <a:solidFill>
                  <a:prstClr val="black"/>
                </a:solidFill>
                <a:effectLst/>
                <a:uLnTx/>
                <a:uFillTx/>
                <a:latin typeface="Times New Roman" pitchFamily="18" charset="0"/>
                <a:ea typeface="+mn-ea"/>
                <a:cs typeface="+mn-cs"/>
              </a:rPr>
              <a:t>Рис. </a:t>
            </a:r>
            <a:r>
              <a:rPr kumimoji="1" lang="ru-RU" sz="2400" b="0" i="0" u="none" strike="noStrike" kern="1200" cap="none" spc="0" normalizeH="0" baseline="0" noProof="0" dirty="0" smtClean="0">
                <a:ln>
                  <a:noFill/>
                </a:ln>
                <a:solidFill>
                  <a:prstClr val="black"/>
                </a:solidFill>
                <a:effectLst/>
                <a:uLnTx/>
                <a:uFillTx/>
                <a:latin typeface="Times New Roman" pitchFamily="18" charset="0"/>
                <a:ea typeface="+mn-ea"/>
                <a:cs typeface="+mn-cs"/>
              </a:rPr>
              <a:t>4. </a:t>
            </a:r>
            <a:r>
              <a:rPr kumimoji="1" lang="ru-RU" sz="2400" b="0" i="0" u="none" strike="noStrike" kern="1200" cap="none" spc="0" normalizeH="0" baseline="0" noProof="0" dirty="0">
                <a:ln>
                  <a:noFill/>
                </a:ln>
                <a:solidFill>
                  <a:prstClr val="black"/>
                </a:solidFill>
                <a:effectLst/>
                <a:uLnTx/>
                <a:uFillTx/>
                <a:latin typeface="Times New Roman" pitchFamily="18" charset="0"/>
                <a:ea typeface="+mn-ea"/>
                <a:cs typeface="+mn-cs"/>
              </a:rPr>
              <a:t>Схема </a:t>
            </a:r>
            <a:r>
              <a:rPr kumimoji="1" lang="ru-RU" sz="2400" b="0" i="0" u="none" strike="noStrike" kern="1200" cap="none" spc="0" normalizeH="0" baseline="0" noProof="0" dirty="0" err="1">
                <a:ln>
                  <a:noFill/>
                </a:ln>
                <a:solidFill>
                  <a:prstClr val="black"/>
                </a:solidFill>
                <a:effectLst/>
                <a:uLnTx/>
                <a:uFillTx/>
                <a:latin typeface="Times New Roman" pitchFamily="18" charset="0"/>
                <a:ea typeface="+mn-ea"/>
                <a:cs typeface="+mn-cs"/>
              </a:rPr>
              <a:t>одношарової</a:t>
            </a:r>
            <a:r>
              <a:rPr kumimoji="1" lang="ru-RU" sz="2400" b="0" i="0" u="none" strike="noStrike" kern="1200" cap="none" spc="0" normalizeH="0" baseline="0" noProof="0" dirty="0">
                <a:ln>
                  <a:noFill/>
                </a:ln>
                <a:solidFill>
                  <a:prstClr val="black"/>
                </a:solidFill>
                <a:effectLst/>
                <a:uLnTx/>
                <a:uFillTx/>
                <a:latin typeface="Times New Roman" pitchFamily="18" charset="0"/>
                <a:ea typeface="+mn-ea"/>
                <a:cs typeface="+mn-cs"/>
              </a:rPr>
              <a:t> </a:t>
            </a:r>
            <a:r>
              <a:rPr kumimoji="1" lang="ru-RU" sz="2400" b="0" i="0" u="none" strike="noStrike" kern="1200" cap="none" spc="0" normalizeH="0" baseline="0" noProof="0" dirty="0" err="1">
                <a:ln>
                  <a:noFill/>
                </a:ln>
                <a:solidFill>
                  <a:prstClr val="black"/>
                </a:solidFill>
                <a:effectLst/>
                <a:uLnTx/>
                <a:uFillTx/>
                <a:latin typeface="Times New Roman" pitchFamily="18" charset="0"/>
                <a:ea typeface="+mn-ea"/>
                <a:cs typeface="+mn-cs"/>
              </a:rPr>
              <a:t>нейронної</a:t>
            </a:r>
            <a:r>
              <a:rPr kumimoji="1" lang="ru-RU" sz="2400" b="0" i="0" u="none" strike="noStrike" kern="1200" cap="none" spc="0" normalizeH="0" baseline="0" noProof="0" dirty="0">
                <a:ln>
                  <a:noFill/>
                </a:ln>
                <a:solidFill>
                  <a:prstClr val="black"/>
                </a:solidFill>
                <a:effectLst/>
                <a:uLnTx/>
                <a:uFillTx/>
                <a:latin typeface="Times New Roman" pitchFamily="18" charset="0"/>
                <a:ea typeface="+mn-ea"/>
                <a:cs typeface="+mn-cs"/>
              </a:rPr>
              <a:t> </a:t>
            </a:r>
            <a:r>
              <a:rPr kumimoji="1" lang="ru-RU" sz="2400" b="0" i="0" u="none" strike="noStrike" kern="1200" cap="none" spc="0" normalizeH="0" baseline="0" noProof="0" dirty="0" err="1">
                <a:ln>
                  <a:noFill/>
                </a:ln>
                <a:solidFill>
                  <a:prstClr val="black"/>
                </a:solidFill>
                <a:effectLst/>
                <a:uLnTx/>
                <a:uFillTx/>
                <a:latin typeface="Times New Roman" pitchFamily="18" charset="0"/>
                <a:ea typeface="+mn-ea"/>
                <a:cs typeface="+mn-cs"/>
              </a:rPr>
              <a:t>мережі</a:t>
            </a:r>
            <a:r>
              <a:rPr kumimoji="1" lang="ru-RU" sz="2400" b="0" i="0" u="none" strike="noStrike" kern="1200" cap="none" spc="0" normalizeH="0" baseline="0" noProof="0" dirty="0">
                <a:ln>
                  <a:noFill/>
                </a:ln>
                <a:solidFill>
                  <a:prstClr val="black"/>
                </a:solidFill>
                <a:effectLst/>
                <a:uLnTx/>
                <a:uFillTx/>
                <a:latin typeface="Times New Roman" pitchFamily="18" charset="0"/>
                <a:ea typeface="+mn-ea"/>
                <a:cs typeface="+mn-cs"/>
              </a:rPr>
              <a:t> (</a:t>
            </a:r>
            <a:r>
              <a:rPr kumimoji="1" lang="ru-RU" sz="2400" b="0" i="0" u="none" strike="noStrike" kern="1200" cap="none" spc="0" normalizeH="0" baseline="0" noProof="0" dirty="0" err="1">
                <a:ln>
                  <a:noFill/>
                </a:ln>
                <a:solidFill>
                  <a:prstClr val="black"/>
                </a:solidFill>
                <a:effectLst/>
                <a:uLnTx/>
                <a:uFillTx/>
                <a:latin typeface="Times New Roman" pitchFamily="18" charset="0"/>
                <a:ea typeface="+mn-ea"/>
                <a:cs typeface="+mn-cs"/>
              </a:rPr>
              <a:t>біаси</a:t>
            </a:r>
            <a:r>
              <a:rPr kumimoji="1" lang="ru-RU" sz="2400" b="0" i="0" u="none" strike="noStrike" kern="1200" cap="none" spc="0" normalizeH="0" baseline="0" noProof="0" dirty="0">
                <a:ln>
                  <a:noFill/>
                </a:ln>
                <a:solidFill>
                  <a:prstClr val="black"/>
                </a:solidFill>
                <a:effectLst/>
                <a:uLnTx/>
                <a:uFillTx/>
                <a:latin typeface="Times New Roman" pitchFamily="18" charset="0"/>
                <a:ea typeface="+mn-ea"/>
                <a:cs typeface="+mn-cs"/>
              </a:rPr>
              <a:t> не </a:t>
            </a:r>
            <a:r>
              <a:rPr kumimoji="1" lang="ru-RU" sz="2400" b="0" i="0" u="none" strike="noStrike" kern="1200" cap="none" spc="0" normalizeH="0" baseline="0" noProof="0" dirty="0" err="1">
                <a:ln>
                  <a:noFill/>
                </a:ln>
                <a:solidFill>
                  <a:prstClr val="black"/>
                </a:solidFill>
                <a:effectLst/>
                <a:uLnTx/>
                <a:uFillTx/>
                <a:latin typeface="Times New Roman" pitchFamily="18" charset="0"/>
                <a:ea typeface="+mn-ea"/>
                <a:cs typeface="+mn-cs"/>
              </a:rPr>
              <a:t>показані</a:t>
            </a:r>
            <a:r>
              <a:rPr kumimoji="1" lang="ru-RU" sz="2400" b="0" i="0" u="none" strike="noStrike" kern="1200" cap="none" spc="0" normalizeH="0" baseline="0" noProof="0" dirty="0">
                <a:ln>
                  <a:noFill/>
                </a:ln>
                <a:solidFill>
                  <a:prstClr val="black"/>
                </a:solidFill>
                <a:effectLst/>
                <a:uLnTx/>
                <a:uFillTx/>
                <a:latin typeface="Times New Roman" pitchFamily="18" charset="0"/>
                <a:ea typeface="+mn-ea"/>
                <a:cs typeface="+mn-cs"/>
              </a:rPr>
              <a:t>)</a:t>
            </a:r>
            <a:endParaRPr kumimoji="1" lang="es-ES" sz="2400" b="0" i="0" u="none" strike="noStrike" kern="1200" cap="none" spc="0" normalizeH="0" baseline="0" noProof="0" dirty="0">
              <a:ln>
                <a:noFill/>
              </a:ln>
              <a:solidFill>
                <a:prstClr val="black"/>
              </a:solidFill>
              <a:effectLst/>
              <a:uLnTx/>
              <a:uFillTx/>
              <a:latin typeface="Times New Roman" pitchFamily="18" charset="0"/>
              <a:ea typeface="+mn-ea"/>
              <a:cs typeface="+mn-cs"/>
            </a:endParaRPr>
          </a:p>
        </p:txBody>
      </p:sp>
    </p:spTree>
    <p:extLst>
      <p:ext uri="{BB962C8B-B14F-4D97-AF65-F5344CB8AC3E}">
        <p14:creationId xmlns:p14="http://schemas.microsoft.com/office/powerpoint/2010/main" val="1725348800"/>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Прямоугольник 6"/>
          <p:cNvSpPr/>
          <p:nvPr/>
        </p:nvSpPr>
        <p:spPr>
          <a:xfrm>
            <a:off x="139700" y="304800"/>
            <a:ext cx="8991600" cy="6842899"/>
          </a:xfrm>
          <a:prstGeom prst="rect">
            <a:avLst/>
          </a:prstGeom>
        </p:spPr>
        <p:txBody>
          <a:bodyPr wrap="square">
            <a:spAutoFit/>
          </a:bodyPr>
          <a:lstStyle/>
          <a:p>
            <a:pPr marL="135255" marR="240665">
              <a:spcBef>
                <a:spcPts val="365"/>
              </a:spcBef>
              <a:spcAft>
                <a:spcPts val="0"/>
              </a:spcAft>
            </a:pPr>
            <a:r>
              <a:rPr lang="ru-RU" b="1" kern="0" dirty="0">
                <a:solidFill>
                  <a:srgbClr val="C00000"/>
                </a:solidFill>
                <a:ea typeface="Times New Roman" panose="02020603050405020304" pitchFamily="18" charset="0"/>
              </a:rPr>
              <a:t>Питання та </a:t>
            </a:r>
            <a:r>
              <a:rPr lang="ru-RU" b="1" kern="0" dirty="0" err="1">
                <a:solidFill>
                  <a:srgbClr val="C00000"/>
                </a:solidFill>
                <a:ea typeface="Times New Roman" panose="02020603050405020304" pitchFamily="18" charset="0"/>
              </a:rPr>
              <a:t>завдання</a:t>
            </a:r>
            <a:r>
              <a:rPr lang="ru-RU" b="1" kern="0" dirty="0">
                <a:solidFill>
                  <a:srgbClr val="C00000"/>
                </a:solidFill>
                <a:ea typeface="Times New Roman" panose="02020603050405020304" pitchFamily="18" charset="0"/>
              </a:rPr>
              <a:t> для </a:t>
            </a:r>
            <a:r>
              <a:rPr lang="ru-RU" b="1" kern="0" dirty="0" err="1" smtClean="0">
                <a:solidFill>
                  <a:srgbClr val="C00000"/>
                </a:solidFill>
                <a:ea typeface="Times New Roman" panose="02020603050405020304" pitchFamily="18" charset="0"/>
              </a:rPr>
              <a:t>самоперевірки</a:t>
            </a:r>
            <a:endParaRPr lang="ru-RU" b="1" kern="0" dirty="0" smtClean="0">
              <a:solidFill>
                <a:srgbClr val="C00000"/>
              </a:solidFill>
              <a:ea typeface="Times New Roman" panose="02020603050405020304" pitchFamily="18" charset="0"/>
            </a:endParaRPr>
          </a:p>
          <a:p>
            <a:pPr marL="135255" marR="240665">
              <a:spcBef>
                <a:spcPts val="365"/>
              </a:spcBef>
              <a:spcAft>
                <a:spcPts val="0"/>
              </a:spcAft>
            </a:pPr>
            <a:endParaRPr lang="ru-RU" b="1" kern="0" dirty="0">
              <a:solidFill>
                <a:srgbClr val="C00000"/>
              </a:solidFill>
              <a:ea typeface="Times New Roman" panose="02020603050405020304" pitchFamily="18" charset="0"/>
            </a:endParaRPr>
          </a:p>
          <a:p>
            <a:pPr marR="240665" indent="360363" algn="just">
              <a:spcBef>
                <a:spcPts val="365"/>
              </a:spcBef>
              <a:spcAft>
                <a:spcPts val="0"/>
              </a:spcAft>
            </a:pPr>
            <a:r>
              <a:rPr lang="ru-RU" kern="0" dirty="0" smtClean="0">
                <a:ea typeface="Times New Roman" panose="02020603050405020304" pitchFamily="18" charset="0"/>
              </a:rPr>
              <a:t>1</a:t>
            </a:r>
            <a:r>
              <a:rPr lang="ru-RU" b="1" kern="0" dirty="0" smtClean="0">
                <a:ea typeface="Times New Roman" panose="02020603050405020304" pitchFamily="18" charset="0"/>
              </a:rPr>
              <a:t>. </a:t>
            </a:r>
            <a:r>
              <a:rPr lang="uk-UA" dirty="0" smtClean="0">
                <a:ea typeface="Times New Roman" panose="02020603050405020304" pitchFamily="18" charset="0"/>
              </a:rPr>
              <a:t>В чому полягає сутність </a:t>
            </a:r>
            <a:r>
              <a:rPr lang="uk-UA" dirty="0">
                <a:solidFill>
                  <a:prstClr val="black"/>
                </a:solidFill>
                <a:ea typeface="Times New Roman" panose="02020603050405020304" pitchFamily="18" charset="0"/>
              </a:rPr>
              <a:t>штучного </a:t>
            </a:r>
            <a:r>
              <a:rPr lang="uk-UA" dirty="0" smtClean="0">
                <a:solidFill>
                  <a:prstClr val="black"/>
                </a:solidFill>
                <a:ea typeface="Times New Roman" panose="02020603050405020304" pitchFamily="18" charset="0"/>
              </a:rPr>
              <a:t>інтелекту?</a:t>
            </a:r>
          </a:p>
          <a:p>
            <a:pPr marL="0" marR="396875" lvl="2" indent="360363" algn="just">
              <a:spcAft>
                <a:spcPts val="0"/>
              </a:spcAft>
              <a:buSzPts val="1600"/>
              <a:tabLst>
                <a:tab pos="1216025" algn="l"/>
              </a:tabLst>
            </a:pPr>
            <a:r>
              <a:rPr lang="uk-UA" dirty="0" smtClean="0">
                <a:ea typeface="Times New Roman" panose="02020603050405020304" pitchFamily="18" charset="0"/>
              </a:rPr>
              <a:t>2. Яка структура штучного інтелекту?</a:t>
            </a:r>
          </a:p>
          <a:p>
            <a:pPr marL="0" marR="396875" lvl="2" indent="360363" algn="just">
              <a:spcAft>
                <a:spcPts val="0"/>
              </a:spcAft>
              <a:buSzPts val="1600"/>
              <a:tabLst>
                <a:tab pos="1216025" algn="l"/>
              </a:tabLst>
            </a:pPr>
            <a:r>
              <a:rPr lang="uk-UA" dirty="0" smtClean="0">
                <a:ea typeface="Times New Roman" panose="02020603050405020304" pitchFamily="18" charset="0"/>
              </a:rPr>
              <a:t>3. Поясніть взаємозв'язок психіки людини і функції штучного інтелекту.</a:t>
            </a:r>
          </a:p>
          <a:p>
            <a:pPr marL="0" marR="396875" lvl="2" indent="360363" algn="just">
              <a:spcAft>
                <a:spcPts val="0"/>
              </a:spcAft>
              <a:buSzPts val="1600"/>
              <a:tabLst>
                <a:tab pos="1216025" algn="l"/>
              </a:tabLst>
            </a:pPr>
            <a:r>
              <a:rPr lang="uk-UA" dirty="0" smtClean="0">
                <a:ea typeface="Times New Roman" panose="02020603050405020304" pitchFamily="18" charset="0"/>
              </a:rPr>
              <a:t>4. Наведіть </a:t>
            </a:r>
            <a:r>
              <a:rPr lang="uk-UA" dirty="0">
                <a:ea typeface="Times New Roman" panose="02020603050405020304" pitchFamily="18" charset="0"/>
              </a:rPr>
              <a:t>приклад </a:t>
            </a:r>
            <a:r>
              <a:rPr lang="uk-UA" dirty="0" smtClean="0">
                <a:ea typeface="Times New Roman" panose="02020603050405020304" pitchFamily="18" charset="0"/>
              </a:rPr>
              <a:t>автомобільних роботів</a:t>
            </a:r>
            <a:r>
              <a:rPr lang="uk-UA" dirty="0">
                <a:ea typeface="Times New Roman" panose="02020603050405020304" pitchFamily="18" charset="0"/>
              </a:rPr>
              <a:t>, які використовують штучний</a:t>
            </a:r>
            <a:r>
              <a:rPr lang="uk-UA" spc="-390" dirty="0">
                <a:ea typeface="Times New Roman" panose="02020603050405020304" pitchFamily="18" charset="0"/>
              </a:rPr>
              <a:t> </a:t>
            </a:r>
            <a:r>
              <a:rPr lang="uk-UA" dirty="0" smtClean="0">
                <a:ea typeface="Times New Roman" panose="02020603050405020304" pitchFamily="18" charset="0"/>
              </a:rPr>
              <a:t>інтелект.</a:t>
            </a:r>
          </a:p>
          <a:p>
            <a:pPr marL="0" marR="396875" lvl="2" indent="360363" algn="just">
              <a:spcAft>
                <a:spcPts val="0"/>
              </a:spcAft>
              <a:buSzPts val="1600"/>
              <a:tabLst>
                <a:tab pos="1216025" algn="l"/>
              </a:tabLst>
            </a:pPr>
            <a:r>
              <a:rPr lang="uk-UA" dirty="0" smtClean="0">
                <a:solidFill>
                  <a:prstClr val="black"/>
                </a:solidFill>
                <a:ea typeface="Times New Roman" panose="02020603050405020304" pitchFamily="18" charset="0"/>
              </a:rPr>
              <a:t>5. Які сучасні пристрої з елементами штучного інтелекту застосовують в автобудуванні?</a:t>
            </a:r>
          </a:p>
          <a:p>
            <a:pPr marL="0" marR="396875" lvl="2" indent="360363" algn="just">
              <a:spcAft>
                <a:spcPts val="0"/>
              </a:spcAft>
              <a:buSzPts val="1600"/>
              <a:tabLst>
                <a:tab pos="1216025" algn="l"/>
              </a:tabLst>
            </a:pPr>
            <a:r>
              <a:rPr lang="uk-UA" dirty="0" smtClean="0">
                <a:solidFill>
                  <a:prstClr val="black"/>
                </a:solidFill>
                <a:ea typeface="Times New Roman" panose="02020603050405020304" pitchFamily="18" charset="0"/>
              </a:rPr>
              <a:t>6. Який принцип діяльності штучного </a:t>
            </a:r>
            <a:r>
              <a:rPr lang="uk-UA" spc="-390" dirty="0" smtClean="0">
                <a:solidFill>
                  <a:prstClr val="black"/>
                </a:solidFill>
                <a:ea typeface="Times New Roman" panose="02020603050405020304" pitchFamily="18" charset="0"/>
              </a:rPr>
              <a:t> </a:t>
            </a:r>
            <a:r>
              <a:rPr lang="uk-UA" dirty="0" smtClean="0">
                <a:solidFill>
                  <a:prstClr val="black"/>
                </a:solidFill>
                <a:ea typeface="Times New Roman" panose="02020603050405020304" pitchFamily="18" charset="0"/>
              </a:rPr>
              <a:t>інтелекту і перспективи в </a:t>
            </a:r>
            <a:r>
              <a:rPr lang="uk-UA" dirty="0" err="1" smtClean="0">
                <a:solidFill>
                  <a:prstClr val="black"/>
                </a:solidFill>
                <a:ea typeface="Times New Roman" panose="02020603050405020304" pitchFamily="18" charset="0"/>
              </a:rPr>
              <a:t>соцмережах</a:t>
            </a:r>
            <a:r>
              <a:rPr lang="uk-UA" dirty="0" smtClean="0">
                <a:solidFill>
                  <a:prstClr val="black"/>
                </a:solidFill>
                <a:ea typeface="Times New Roman" panose="02020603050405020304" pitchFamily="18" charset="0"/>
              </a:rPr>
              <a:t>?</a:t>
            </a:r>
          </a:p>
          <a:p>
            <a:pPr marL="0" marR="396875" lvl="2" indent="360363" algn="just">
              <a:spcAft>
                <a:spcPts val="0"/>
              </a:spcAft>
              <a:buSzPts val="1600"/>
              <a:tabLst>
                <a:tab pos="1216025" algn="l"/>
              </a:tabLst>
            </a:pPr>
            <a:r>
              <a:rPr lang="uk-UA" dirty="0" smtClean="0">
                <a:ea typeface="Times New Roman" panose="02020603050405020304" pitchFamily="18" charset="0"/>
              </a:rPr>
              <a:t>7. Що собою являє генерації ідей у візуальну продукцію за допомогою штучного інтелекту?</a:t>
            </a:r>
          </a:p>
          <a:p>
            <a:pPr marL="0" marR="396875" lvl="2" indent="360363" algn="just">
              <a:spcAft>
                <a:spcPts val="0"/>
              </a:spcAft>
              <a:buSzPts val="1600"/>
              <a:tabLst>
                <a:tab pos="1216025" algn="l"/>
              </a:tabLst>
            </a:pPr>
            <a:r>
              <a:rPr lang="uk-UA" dirty="0" smtClean="0">
                <a:ea typeface="Times New Roman" panose="02020603050405020304" pitchFamily="18" charset="0"/>
              </a:rPr>
              <a:t>8. Наскільки швидко штучний інтелект зможе замінити людську працю і в яких сферах це буде найбільш ефективно?</a:t>
            </a:r>
          </a:p>
          <a:p>
            <a:pPr marL="0" marR="396875" lvl="2" indent="360363" algn="just">
              <a:spcAft>
                <a:spcPts val="0"/>
              </a:spcAft>
              <a:buSzPts val="1600"/>
              <a:buFont typeface="Times New Roman" panose="02020603050405020304" pitchFamily="18" charset="0"/>
              <a:buAutoNum type="arabicPeriod"/>
              <a:tabLst>
                <a:tab pos="1216025" algn="l"/>
              </a:tabLst>
            </a:pPr>
            <a:endParaRPr lang="uk-UA" dirty="0" smtClean="0">
              <a:ea typeface="Times New Roman" panose="02020603050405020304" pitchFamily="18" charset="0"/>
            </a:endParaRPr>
          </a:p>
          <a:p>
            <a:pPr marL="0" marR="396875" lvl="2" indent="360363" algn="just">
              <a:spcAft>
                <a:spcPts val="0"/>
              </a:spcAft>
              <a:buSzPts val="1600"/>
              <a:buFont typeface="Times New Roman" panose="02020603050405020304" pitchFamily="18" charset="0"/>
              <a:buAutoNum type="arabicPeriod"/>
              <a:tabLst>
                <a:tab pos="1216025" algn="l"/>
              </a:tabLst>
            </a:pPr>
            <a:endParaRPr lang="en-US" dirty="0">
              <a:ea typeface="Times New Roman" panose="02020603050405020304" pitchFamily="18" charset="0"/>
            </a:endParaRPr>
          </a:p>
        </p:txBody>
      </p:sp>
    </p:spTree>
    <p:extLst>
      <p:ext uri="{BB962C8B-B14F-4D97-AF65-F5344CB8AC3E}">
        <p14:creationId xmlns:p14="http://schemas.microsoft.com/office/powerpoint/2010/main" val="2999798923"/>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Прямоугольник 6"/>
          <p:cNvSpPr/>
          <p:nvPr/>
        </p:nvSpPr>
        <p:spPr>
          <a:xfrm>
            <a:off x="139700" y="304800"/>
            <a:ext cx="8991600" cy="7048083"/>
          </a:xfrm>
          <a:prstGeom prst="rect">
            <a:avLst/>
          </a:prstGeom>
        </p:spPr>
        <p:txBody>
          <a:bodyPr wrap="square">
            <a:spAutoFit/>
          </a:bodyPr>
          <a:lstStyle/>
          <a:p>
            <a:pPr marL="135255" marR="240665" lvl="0">
              <a:spcBef>
                <a:spcPts val="365"/>
              </a:spcBef>
              <a:spcAft>
                <a:spcPts val="0"/>
              </a:spcAft>
            </a:pPr>
            <a:r>
              <a:rPr lang="ru-RU" b="1" kern="0" dirty="0" err="1">
                <a:solidFill>
                  <a:srgbClr val="C00000"/>
                </a:solidFill>
                <a:ea typeface="Times New Roman" panose="02020603050405020304" pitchFamily="18" charset="0"/>
              </a:rPr>
              <a:t>Питання</a:t>
            </a:r>
            <a:r>
              <a:rPr lang="ru-RU" b="1" kern="0" dirty="0">
                <a:solidFill>
                  <a:srgbClr val="C00000"/>
                </a:solidFill>
                <a:ea typeface="Times New Roman" panose="02020603050405020304" pitchFamily="18" charset="0"/>
              </a:rPr>
              <a:t> </a:t>
            </a:r>
            <a:r>
              <a:rPr lang="uk-UA" b="1" kern="0" dirty="0" smtClean="0">
                <a:solidFill>
                  <a:srgbClr val="C00000"/>
                </a:solidFill>
                <a:ea typeface="Times New Roman" panose="02020603050405020304" pitchFamily="18" charset="0"/>
              </a:rPr>
              <a:t>та завдання для самоперевірки</a:t>
            </a:r>
          </a:p>
          <a:p>
            <a:pPr marL="111125" marR="3258" lvl="0" algn="just"/>
            <a:r>
              <a:rPr lang="uk-UA" spc="-3" dirty="0" smtClean="0">
                <a:solidFill>
                  <a:prstClr val="black"/>
                </a:solidFill>
                <a:latin typeface="Times New Roman"/>
                <a:cs typeface="Times New Roman"/>
              </a:rPr>
              <a:t>9. Поясність</a:t>
            </a:r>
            <a:r>
              <a:rPr lang="uk-UA" spc="115" dirty="0" smtClean="0">
                <a:solidFill>
                  <a:prstClr val="black"/>
                </a:solidFill>
                <a:latin typeface="Times New Roman"/>
                <a:cs typeface="Times New Roman"/>
              </a:rPr>
              <a:t> </a:t>
            </a:r>
            <a:r>
              <a:rPr lang="uk-UA" spc="-3" dirty="0">
                <a:solidFill>
                  <a:prstClr val="black"/>
                </a:solidFill>
                <a:latin typeface="Times New Roman"/>
                <a:cs typeface="Times New Roman"/>
              </a:rPr>
              <a:t>структуру</a:t>
            </a:r>
            <a:r>
              <a:rPr lang="uk-UA" spc="115" dirty="0">
                <a:solidFill>
                  <a:prstClr val="black"/>
                </a:solidFill>
                <a:latin typeface="Times New Roman"/>
                <a:cs typeface="Times New Roman"/>
              </a:rPr>
              <a:t> </a:t>
            </a:r>
            <a:r>
              <a:rPr lang="uk-UA" dirty="0">
                <a:solidFill>
                  <a:prstClr val="black"/>
                </a:solidFill>
                <a:latin typeface="Times New Roman"/>
                <a:cs typeface="Times New Roman"/>
              </a:rPr>
              <a:t>штучного</a:t>
            </a:r>
            <a:r>
              <a:rPr lang="uk-UA" spc="119" dirty="0">
                <a:solidFill>
                  <a:prstClr val="black"/>
                </a:solidFill>
                <a:latin typeface="Times New Roman"/>
                <a:cs typeface="Times New Roman"/>
              </a:rPr>
              <a:t> </a:t>
            </a:r>
            <a:r>
              <a:rPr lang="uk-UA" spc="-3" dirty="0">
                <a:solidFill>
                  <a:prstClr val="black"/>
                </a:solidFill>
                <a:latin typeface="Times New Roman"/>
                <a:cs typeface="Times New Roman"/>
              </a:rPr>
              <a:t>нейрона</a:t>
            </a:r>
            <a:r>
              <a:rPr lang="uk-UA" spc="138" dirty="0">
                <a:solidFill>
                  <a:prstClr val="black"/>
                </a:solidFill>
                <a:latin typeface="Times New Roman"/>
                <a:cs typeface="Times New Roman"/>
              </a:rPr>
              <a:t> </a:t>
            </a:r>
            <a:r>
              <a:rPr lang="uk-UA" dirty="0">
                <a:solidFill>
                  <a:prstClr val="black"/>
                </a:solidFill>
                <a:latin typeface="Times New Roman"/>
                <a:cs typeface="Times New Roman"/>
              </a:rPr>
              <a:t>та</a:t>
            </a:r>
            <a:r>
              <a:rPr lang="uk-UA" spc="119" dirty="0">
                <a:solidFill>
                  <a:prstClr val="black"/>
                </a:solidFill>
                <a:latin typeface="Times New Roman"/>
                <a:cs typeface="Times New Roman"/>
              </a:rPr>
              <a:t> </a:t>
            </a:r>
            <a:r>
              <a:rPr lang="uk-UA" dirty="0">
                <a:solidFill>
                  <a:prstClr val="black"/>
                </a:solidFill>
                <a:latin typeface="Times New Roman"/>
                <a:cs typeface="Times New Roman"/>
              </a:rPr>
              <a:t>опишіть</a:t>
            </a:r>
            <a:r>
              <a:rPr lang="uk-UA" spc="119" dirty="0">
                <a:solidFill>
                  <a:prstClr val="black"/>
                </a:solidFill>
                <a:latin typeface="Times New Roman"/>
                <a:cs typeface="Times New Roman"/>
              </a:rPr>
              <a:t> </a:t>
            </a:r>
            <a:r>
              <a:rPr lang="uk-UA" spc="-3" dirty="0">
                <a:solidFill>
                  <a:prstClr val="black"/>
                </a:solidFill>
                <a:latin typeface="Times New Roman"/>
                <a:cs typeface="Times New Roman"/>
              </a:rPr>
              <a:t>його</a:t>
            </a:r>
            <a:r>
              <a:rPr lang="uk-UA" spc="115" dirty="0">
                <a:solidFill>
                  <a:prstClr val="black"/>
                </a:solidFill>
                <a:latin typeface="Times New Roman"/>
                <a:cs typeface="Times New Roman"/>
              </a:rPr>
              <a:t> </a:t>
            </a:r>
            <a:r>
              <a:rPr lang="uk-UA" dirty="0">
                <a:solidFill>
                  <a:prstClr val="black"/>
                </a:solidFill>
                <a:latin typeface="Times New Roman"/>
                <a:cs typeface="Times New Roman"/>
              </a:rPr>
              <a:t>математичну </a:t>
            </a:r>
            <a:r>
              <a:rPr lang="uk-UA" spc="-215" dirty="0">
                <a:solidFill>
                  <a:prstClr val="black"/>
                </a:solidFill>
                <a:latin typeface="Times New Roman"/>
                <a:cs typeface="Times New Roman"/>
              </a:rPr>
              <a:t> </a:t>
            </a:r>
            <a:r>
              <a:rPr lang="uk-UA" spc="-3" dirty="0">
                <a:solidFill>
                  <a:prstClr val="black"/>
                </a:solidFill>
                <a:latin typeface="Times New Roman"/>
                <a:cs typeface="Times New Roman"/>
              </a:rPr>
              <a:t>модель.</a:t>
            </a:r>
            <a:endParaRPr lang="uk-UA" dirty="0">
              <a:solidFill>
                <a:prstClr val="black"/>
              </a:solidFill>
              <a:latin typeface="Times New Roman"/>
              <a:cs typeface="Times New Roman"/>
            </a:endParaRPr>
          </a:p>
          <a:p>
            <a:pPr marL="111125" lvl="0" algn="just">
              <a:spcBef>
                <a:spcPts val="471"/>
              </a:spcBef>
            </a:pPr>
            <a:r>
              <a:rPr lang="uk-UA" dirty="0" smtClean="0">
                <a:solidFill>
                  <a:prstClr val="black"/>
                </a:solidFill>
                <a:latin typeface="Times New Roman"/>
                <a:cs typeface="Times New Roman"/>
              </a:rPr>
              <a:t>10. Які</a:t>
            </a:r>
            <a:r>
              <a:rPr lang="uk-UA" spc="3" dirty="0" smtClean="0">
                <a:solidFill>
                  <a:prstClr val="black"/>
                </a:solidFill>
                <a:latin typeface="Times New Roman"/>
                <a:cs typeface="Times New Roman"/>
              </a:rPr>
              <a:t> </a:t>
            </a:r>
            <a:r>
              <a:rPr lang="uk-UA" spc="-3" dirty="0">
                <a:solidFill>
                  <a:prstClr val="black"/>
                </a:solidFill>
                <a:latin typeface="Times New Roman"/>
                <a:cs typeface="Times New Roman"/>
              </a:rPr>
              <a:t>активаційні</a:t>
            </a:r>
            <a:r>
              <a:rPr lang="uk-UA" spc="6" dirty="0">
                <a:solidFill>
                  <a:prstClr val="black"/>
                </a:solidFill>
                <a:latin typeface="Times New Roman"/>
                <a:cs typeface="Times New Roman"/>
              </a:rPr>
              <a:t> </a:t>
            </a:r>
            <a:r>
              <a:rPr lang="uk-UA" spc="-3" dirty="0">
                <a:solidFill>
                  <a:prstClr val="black"/>
                </a:solidFill>
                <a:latin typeface="Times New Roman"/>
                <a:cs typeface="Times New Roman"/>
              </a:rPr>
              <a:t>функції</a:t>
            </a:r>
            <a:r>
              <a:rPr lang="uk-UA" spc="6" dirty="0">
                <a:solidFill>
                  <a:prstClr val="black"/>
                </a:solidFill>
                <a:latin typeface="Times New Roman"/>
                <a:cs typeface="Times New Roman"/>
              </a:rPr>
              <a:t> </a:t>
            </a:r>
            <a:r>
              <a:rPr lang="uk-UA" spc="-3" dirty="0">
                <a:solidFill>
                  <a:prstClr val="black"/>
                </a:solidFill>
                <a:latin typeface="Times New Roman"/>
                <a:cs typeface="Times New Roman"/>
              </a:rPr>
              <a:t>штучних</a:t>
            </a:r>
            <a:r>
              <a:rPr lang="uk-UA" spc="6" dirty="0">
                <a:solidFill>
                  <a:prstClr val="black"/>
                </a:solidFill>
                <a:latin typeface="Times New Roman"/>
                <a:cs typeface="Times New Roman"/>
              </a:rPr>
              <a:t> </a:t>
            </a:r>
            <a:r>
              <a:rPr lang="uk-UA" spc="-3" dirty="0">
                <a:solidFill>
                  <a:prstClr val="black"/>
                </a:solidFill>
                <a:latin typeface="Times New Roman"/>
                <a:cs typeface="Times New Roman"/>
              </a:rPr>
              <a:t>нейронів</a:t>
            </a:r>
            <a:r>
              <a:rPr lang="uk-UA" spc="-6" dirty="0">
                <a:solidFill>
                  <a:prstClr val="black"/>
                </a:solidFill>
                <a:latin typeface="Times New Roman"/>
                <a:cs typeface="Times New Roman"/>
              </a:rPr>
              <a:t> </a:t>
            </a:r>
            <a:r>
              <a:rPr lang="uk-UA" spc="-3" dirty="0">
                <a:solidFill>
                  <a:prstClr val="black"/>
                </a:solidFill>
                <a:latin typeface="Times New Roman"/>
                <a:cs typeface="Times New Roman"/>
              </a:rPr>
              <a:t>вам </a:t>
            </a:r>
            <a:r>
              <a:rPr lang="uk-UA" spc="-6" dirty="0" smtClean="0">
                <a:solidFill>
                  <a:prstClr val="black"/>
                </a:solidFill>
                <a:latin typeface="Times New Roman"/>
                <a:cs typeface="Times New Roman"/>
              </a:rPr>
              <a:t>відомі?</a:t>
            </a:r>
          </a:p>
          <a:p>
            <a:pPr marL="111125" lvl="0" algn="just">
              <a:spcBef>
                <a:spcPts val="471"/>
              </a:spcBef>
            </a:pPr>
            <a:r>
              <a:rPr lang="uk-UA" dirty="0" smtClean="0">
                <a:solidFill>
                  <a:prstClr val="black"/>
                </a:solidFill>
                <a:latin typeface="Times New Roman"/>
                <a:cs typeface="Times New Roman"/>
              </a:rPr>
              <a:t>11. Які</a:t>
            </a:r>
            <a:r>
              <a:rPr lang="uk-UA" spc="3" dirty="0" smtClean="0">
                <a:solidFill>
                  <a:prstClr val="black"/>
                </a:solidFill>
                <a:latin typeface="Times New Roman"/>
                <a:cs typeface="Times New Roman"/>
              </a:rPr>
              <a:t> </a:t>
            </a:r>
            <a:r>
              <a:rPr lang="uk-UA" spc="-3" dirty="0">
                <a:solidFill>
                  <a:prstClr val="black"/>
                </a:solidFill>
                <a:latin typeface="Times New Roman"/>
                <a:cs typeface="Times New Roman"/>
              </a:rPr>
              <a:t>типи</a:t>
            </a:r>
            <a:r>
              <a:rPr lang="uk-UA" dirty="0">
                <a:solidFill>
                  <a:prstClr val="black"/>
                </a:solidFill>
                <a:latin typeface="Times New Roman"/>
                <a:cs typeface="Times New Roman"/>
              </a:rPr>
              <a:t> </a:t>
            </a:r>
            <a:r>
              <a:rPr lang="uk-UA" spc="-3" dirty="0">
                <a:solidFill>
                  <a:prstClr val="black"/>
                </a:solidFill>
                <a:latin typeface="Times New Roman"/>
                <a:cs typeface="Times New Roman"/>
              </a:rPr>
              <a:t>структур</a:t>
            </a:r>
            <a:r>
              <a:rPr lang="uk-UA" spc="6" dirty="0">
                <a:solidFill>
                  <a:prstClr val="black"/>
                </a:solidFill>
                <a:latin typeface="Times New Roman"/>
                <a:cs typeface="Times New Roman"/>
              </a:rPr>
              <a:t> </a:t>
            </a:r>
            <a:r>
              <a:rPr lang="uk-UA" spc="-3" dirty="0">
                <a:solidFill>
                  <a:prstClr val="black"/>
                </a:solidFill>
                <a:latin typeface="Times New Roman"/>
                <a:cs typeface="Times New Roman"/>
              </a:rPr>
              <a:t>штучних</a:t>
            </a:r>
            <a:r>
              <a:rPr lang="uk-UA" spc="3" dirty="0">
                <a:solidFill>
                  <a:prstClr val="black"/>
                </a:solidFill>
                <a:latin typeface="Times New Roman"/>
                <a:cs typeface="Times New Roman"/>
              </a:rPr>
              <a:t> </a:t>
            </a:r>
            <a:r>
              <a:rPr lang="uk-UA" spc="-3" dirty="0">
                <a:solidFill>
                  <a:prstClr val="black"/>
                </a:solidFill>
                <a:latin typeface="Times New Roman"/>
                <a:cs typeface="Times New Roman"/>
              </a:rPr>
              <a:t>нейронних </a:t>
            </a:r>
            <a:r>
              <a:rPr lang="uk-UA" dirty="0">
                <a:solidFill>
                  <a:prstClr val="black"/>
                </a:solidFill>
                <a:latin typeface="Times New Roman"/>
                <a:cs typeface="Times New Roman"/>
              </a:rPr>
              <a:t>мереж</a:t>
            </a:r>
            <a:r>
              <a:rPr lang="uk-UA" spc="3" dirty="0">
                <a:solidFill>
                  <a:prstClr val="black"/>
                </a:solidFill>
                <a:latin typeface="Times New Roman"/>
                <a:cs typeface="Times New Roman"/>
              </a:rPr>
              <a:t> </a:t>
            </a:r>
            <a:r>
              <a:rPr lang="uk-UA" spc="-6" dirty="0">
                <a:solidFill>
                  <a:prstClr val="black"/>
                </a:solidFill>
                <a:latin typeface="Times New Roman"/>
                <a:cs typeface="Times New Roman"/>
              </a:rPr>
              <a:t>ви</a:t>
            </a:r>
            <a:r>
              <a:rPr lang="uk-UA" dirty="0">
                <a:solidFill>
                  <a:prstClr val="black"/>
                </a:solidFill>
                <a:latin typeface="Times New Roman"/>
                <a:cs typeface="Times New Roman"/>
              </a:rPr>
              <a:t> </a:t>
            </a:r>
            <a:r>
              <a:rPr lang="uk-UA" spc="-3" dirty="0">
                <a:solidFill>
                  <a:prstClr val="black"/>
                </a:solidFill>
                <a:latin typeface="Times New Roman"/>
                <a:cs typeface="Times New Roman"/>
              </a:rPr>
              <a:t>знаєте?</a:t>
            </a:r>
            <a:endParaRPr lang="uk-UA" dirty="0">
              <a:solidFill>
                <a:prstClr val="black"/>
              </a:solidFill>
              <a:latin typeface="Times New Roman"/>
              <a:cs typeface="Times New Roman"/>
            </a:endParaRPr>
          </a:p>
          <a:p>
            <a:pPr marL="111125" marR="3258" lvl="0" algn="just">
              <a:spcBef>
                <a:spcPts val="125"/>
              </a:spcBef>
            </a:pPr>
            <a:r>
              <a:rPr lang="uk-UA" dirty="0" smtClean="0">
                <a:solidFill>
                  <a:prstClr val="black"/>
                </a:solidFill>
                <a:latin typeface="Times New Roman"/>
                <a:cs typeface="Times New Roman"/>
              </a:rPr>
              <a:t>12. Які</a:t>
            </a:r>
            <a:r>
              <a:rPr lang="uk-UA" spc="3" dirty="0" smtClean="0">
                <a:solidFill>
                  <a:prstClr val="black"/>
                </a:solidFill>
                <a:latin typeface="Times New Roman"/>
                <a:cs typeface="Times New Roman"/>
              </a:rPr>
              <a:t> </a:t>
            </a:r>
            <a:r>
              <a:rPr lang="uk-UA" spc="-3" dirty="0">
                <a:solidFill>
                  <a:prstClr val="black"/>
                </a:solidFill>
                <a:latin typeface="Times New Roman"/>
                <a:cs typeface="Times New Roman"/>
              </a:rPr>
              <a:t>парадигми</a:t>
            </a:r>
            <a:r>
              <a:rPr lang="uk-UA" dirty="0">
                <a:solidFill>
                  <a:prstClr val="black"/>
                </a:solidFill>
                <a:latin typeface="Times New Roman"/>
                <a:cs typeface="Times New Roman"/>
              </a:rPr>
              <a:t> </a:t>
            </a:r>
            <a:r>
              <a:rPr lang="uk-UA" spc="-3" dirty="0">
                <a:solidFill>
                  <a:prstClr val="black"/>
                </a:solidFill>
                <a:latin typeface="Times New Roman"/>
                <a:cs typeface="Times New Roman"/>
              </a:rPr>
              <a:t>навчання</a:t>
            </a:r>
            <a:r>
              <a:rPr lang="uk-UA" dirty="0">
                <a:solidFill>
                  <a:prstClr val="black"/>
                </a:solidFill>
                <a:latin typeface="Times New Roman"/>
                <a:cs typeface="Times New Roman"/>
              </a:rPr>
              <a:t> </a:t>
            </a:r>
            <a:r>
              <a:rPr lang="uk-UA" spc="-3" dirty="0">
                <a:solidFill>
                  <a:prstClr val="black"/>
                </a:solidFill>
                <a:latin typeface="Times New Roman"/>
                <a:cs typeface="Times New Roman"/>
              </a:rPr>
              <a:t>штучних</a:t>
            </a:r>
            <a:r>
              <a:rPr lang="uk-UA" dirty="0">
                <a:solidFill>
                  <a:prstClr val="black"/>
                </a:solidFill>
                <a:latin typeface="Times New Roman"/>
                <a:cs typeface="Times New Roman"/>
              </a:rPr>
              <a:t> </a:t>
            </a:r>
            <a:r>
              <a:rPr lang="uk-UA" spc="-3" dirty="0">
                <a:solidFill>
                  <a:prstClr val="black"/>
                </a:solidFill>
                <a:latin typeface="Times New Roman"/>
                <a:cs typeface="Times New Roman"/>
              </a:rPr>
              <a:t>нейронних</a:t>
            </a:r>
            <a:r>
              <a:rPr lang="uk-UA" dirty="0">
                <a:solidFill>
                  <a:prstClr val="black"/>
                </a:solidFill>
                <a:latin typeface="Times New Roman"/>
                <a:cs typeface="Times New Roman"/>
              </a:rPr>
              <a:t> мереж</a:t>
            </a:r>
            <a:r>
              <a:rPr lang="uk-UA" spc="3" dirty="0">
                <a:solidFill>
                  <a:prstClr val="black"/>
                </a:solidFill>
                <a:latin typeface="Times New Roman"/>
                <a:cs typeface="Times New Roman"/>
              </a:rPr>
              <a:t> </a:t>
            </a:r>
            <a:r>
              <a:rPr lang="uk-UA" spc="-3" dirty="0">
                <a:solidFill>
                  <a:prstClr val="black"/>
                </a:solidFill>
                <a:latin typeface="Times New Roman"/>
                <a:cs typeface="Times New Roman"/>
              </a:rPr>
              <a:t>існують?</a:t>
            </a:r>
            <a:r>
              <a:rPr lang="uk-UA" dirty="0">
                <a:solidFill>
                  <a:prstClr val="black"/>
                </a:solidFill>
                <a:latin typeface="Times New Roman"/>
                <a:cs typeface="Times New Roman"/>
              </a:rPr>
              <a:t> </a:t>
            </a:r>
            <a:r>
              <a:rPr lang="uk-UA" spc="-3" dirty="0">
                <a:solidFill>
                  <a:prstClr val="black"/>
                </a:solidFill>
                <a:latin typeface="Times New Roman"/>
                <a:cs typeface="Times New Roman"/>
              </a:rPr>
              <a:t>Дайте </a:t>
            </a:r>
            <a:r>
              <a:rPr lang="uk-UA" spc="-215" dirty="0">
                <a:solidFill>
                  <a:prstClr val="black"/>
                </a:solidFill>
                <a:latin typeface="Times New Roman"/>
                <a:cs typeface="Times New Roman"/>
              </a:rPr>
              <a:t> </a:t>
            </a:r>
            <a:r>
              <a:rPr lang="uk-UA" spc="-3" dirty="0">
                <a:solidFill>
                  <a:prstClr val="black"/>
                </a:solidFill>
                <a:latin typeface="Times New Roman"/>
                <a:cs typeface="Times New Roman"/>
              </a:rPr>
              <a:t>пояснення суті</a:t>
            </a:r>
            <a:r>
              <a:rPr lang="uk-UA" spc="3" dirty="0">
                <a:solidFill>
                  <a:prstClr val="black"/>
                </a:solidFill>
                <a:latin typeface="Times New Roman"/>
                <a:cs typeface="Times New Roman"/>
              </a:rPr>
              <a:t> </a:t>
            </a:r>
            <a:r>
              <a:rPr lang="uk-UA" spc="-3" dirty="0">
                <a:solidFill>
                  <a:prstClr val="black"/>
                </a:solidFill>
                <a:latin typeface="Times New Roman"/>
                <a:cs typeface="Times New Roman"/>
              </a:rPr>
              <a:t>кожної</a:t>
            </a:r>
            <a:r>
              <a:rPr lang="uk-UA" spc="3" dirty="0">
                <a:solidFill>
                  <a:prstClr val="black"/>
                </a:solidFill>
                <a:latin typeface="Times New Roman"/>
                <a:cs typeface="Times New Roman"/>
              </a:rPr>
              <a:t> </a:t>
            </a:r>
            <a:r>
              <a:rPr lang="uk-UA" dirty="0">
                <a:solidFill>
                  <a:prstClr val="black"/>
                </a:solidFill>
                <a:latin typeface="Times New Roman"/>
                <a:cs typeface="Times New Roman"/>
              </a:rPr>
              <a:t>з</a:t>
            </a:r>
            <a:r>
              <a:rPr lang="uk-UA" spc="-3" dirty="0">
                <a:solidFill>
                  <a:prstClr val="black"/>
                </a:solidFill>
                <a:latin typeface="Times New Roman"/>
                <a:cs typeface="Times New Roman"/>
              </a:rPr>
              <a:t> них.</a:t>
            </a:r>
            <a:endParaRPr lang="uk-UA" dirty="0">
              <a:solidFill>
                <a:prstClr val="black"/>
              </a:solidFill>
              <a:latin typeface="Times New Roman"/>
              <a:cs typeface="Times New Roman"/>
            </a:endParaRPr>
          </a:p>
          <a:p>
            <a:pPr marL="111125" lvl="0" algn="just">
              <a:spcBef>
                <a:spcPts val="333"/>
              </a:spcBef>
            </a:pPr>
            <a:r>
              <a:rPr lang="uk-UA" dirty="0" smtClean="0">
                <a:solidFill>
                  <a:prstClr val="black"/>
                </a:solidFill>
                <a:latin typeface="Times New Roman"/>
                <a:cs typeface="Times New Roman"/>
              </a:rPr>
              <a:t>13. Які</a:t>
            </a:r>
            <a:r>
              <a:rPr lang="uk-UA" spc="55" dirty="0" smtClean="0">
                <a:solidFill>
                  <a:prstClr val="black"/>
                </a:solidFill>
                <a:latin typeface="Times New Roman"/>
                <a:cs typeface="Times New Roman"/>
              </a:rPr>
              <a:t> </a:t>
            </a:r>
            <a:r>
              <a:rPr lang="uk-UA" spc="-3" dirty="0">
                <a:solidFill>
                  <a:prstClr val="black"/>
                </a:solidFill>
                <a:latin typeface="Times New Roman"/>
                <a:cs typeface="Times New Roman"/>
              </a:rPr>
              <a:t>парадигми</a:t>
            </a:r>
            <a:r>
              <a:rPr lang="uk-UA" spc="55" dirty="0">
                <a:solidFill>
                  <a:prstClr val="black"/>
                </a:solidFill>
                <a:latin typeface="Times New Roman"/>
                <a:cs typeface="Times New Roman"/>
              </a:rPr>
              <a:t> </a:t>
            </a:r>
            <a:r>
              <a:rPr lang="uk-UA" spc="-3" dirty="0">
                <a:solidFill>
                  <a:prstClr val="black"/>
                </a:solidFill>
                <a:latin typeface="Times New Roman"/>
                <a:cs typeface="Times New Roman"/>
              </a:rPr>
              <a:t>навчання</a:t>
            </a:r>
            <a:r>
              <a:rPr lang="uk-UA" spc="64" dirty="0">
                <a:solidFill>
                  <a:prstClr val="black"/>
                </a:solidFill>
                <a:latin typeface="Times New Roman"/>
                <a:cs typeface="Times New Roman"/>
              </a:rPr>
              <a:t> </a:t>
            </a:r>
            <a:r>
              <a:rPr lang="uk-UA" spc="-3" dirty="0">
                <a:solidFill>
                  <a:prstClr val="black"/>
                </a:solidFill>
                <a:latin typeface="Times New Roman"/>
                <a:cs typeface="Times New Roman"/>
              </a:rPr>
              <a:t>штучних</a:t>
            </a:r>
            <a:r>
              <a:rPr lang="uk-UA" spc="64" dirty="0">
                <a:solidFill>
                  <a:prstClr val="black"/>
                </a:solidFill>
                <a:latin typeface="Times New Roman"/>
                <a:cs typeface="Times New Roman"/>
              </a:rPr>
              <a:t> </a:t>
            </a:r>
            <a:r>
              <a:rPr lang="uk-UA" spc="-3" dirty="0">
                <a:solidFill>
                  <a:prstClr val="black"/>
                </a:solidFill>
                <a:latin typeface="Times New Roman"/>
                <a:cs typeface="Times New Roman"/>
              </a:rPr>
              <a:t>нейронних</a:t>
            </a:r>
            <a:r>
              <a:rPr lang="uk-UA" spc="61" dirty="0">
                <a:solidFill>
                  <a:prstClr val="black"/>
                </a:solidFill>
                <a:latin typeface="Times New Roman"/>
                <a:cs typeface="Times New Roman"/>
              </a:rPr>
              <a:t> </a:t>
            </a:r>
            <a:r>
              <a:rPr lang="uk-UA" spc="-3" dirty="0">
                <a:solidFill>
                  <a:prstClr val="black"/>
                </a:solidFill>
                <a:latin typeface="Times New Roman"/>
                <a:cs typeface="Times New Roman"/>
              </a:rPr>
              <a:t>мереж</a:t>
            </a:r>
            <a:r>
              <a:rPr lang="uk-UA" spc="64" dirty="0">
                <a:solidFill>
                  <a:prstClr val="black"/>
                </a:solidFill>
                <a:latin typeface="Times New Roman"/>
                <a:cs typeface="Times New Roman"/>
              </a:rPr>
              <a:t> </a:t>
            </a:r>
            <a:r>
              <a:rPr lang="uk-UA" spc="-3" dirty="0" smtClean="0">
                <a:solidFill>
                  <a:prstClr val="black"/>
                </a:solidFill>
                <a:latin typeface="Times New Roman"/>
                <a:cs typeface="Times New Roman"/>
              </a:rPr>
              <a:t>використовуються </a:t>
            </a:r>
            <a:r>
              <a:rPr lang="uk-UA" dirty="0" smtClean="0">
                <a:solidFill>
                  <a:prstClr val="black"/>
                </a:solidFill>
                <a:latin typeface="Times New Roman"/>
                <a:cs typeface="Times New Roman"/>
              </a:rPr>
              <a:t>для</a:t>
            </a:r>
            <a:r>
              <a:rPr lang="uk-UA" spc="3" dirty="0" smtClean="0">
                <a:solidFill>
                  <a:prstClr val="black"/>
                </a:solidFill>
                <a:latin typeface="Times New Roman"/>
                <a:cs typeface="Times New Roman"/>
              </a:rPr>
              <a:t> </a:t>
            </a:r>
            <a:r>
              <a:rPr lang="uk-UA" spc="-3" dirty="0">
                <a:solidFill>
                  <a:prstClr val="black"/>
                </a:solidFill>
                <a:latin typeface="Times New Roman"/>
                <a:cs typeface="Times New Roman"/>
              </a:rPr>
              <a:t>задач</a:t>
            </a:r>
            <a:r>
              <a:rPr lang="uk-UA" spc="6" dirty="0">
                <a:solidFill>
                  <a:prstClr val="black"/>
                </a:solidFill>
                <a:latin typeface="Times New Roman"/>
                <a:cs typeface="Times New Roman"/>
              </a:rPr>
              <a:t> </a:t>
            </a:r>
            <a:r>
              <a:rPr lang="uk-UA" spc="-3" dirty="0">
                <a:solidFill>
                  <a:prstClr val="black"/>
                </a:solidFill>
                <a:latin typeface="Times New Roman"/>
                <a:cs typeface="Times New Roman"/>
              </a:rPr>
              <a:t>керування</a:t>
            </a:r>
            <a:r>
              <a:rPr lang="uk-UA" dirty="0">
                <a:solidFill>
                  <a:prstClr val="black"/>
                </a:solidFill>
                <a:latin typeface="Times New Roman"/>
                <a:cs typeface="Times New Roman"/>
              </a:rPr>
              <a:t> </a:t>
            </a:r>
            <a:r>
              <a:rPr lang="uk-UA" spc="-3" dirty="0">
                <a:solidFill>
                  <a:prstClr val="black"/>
                </a:solidFill>
                <a:latin typeface="Times New Roman"/>
                <a:cs typeface="Times New Roman"/>
              </a:rPr>
              <a:t>та</a:t>
            </a:r>
            <a:r>
              <a:rPr lang="uk-UA" spc="3" dirty="0">
                <a:solidFill>
                  <a:prstClr val="black"/>
                </a:solidFill>
                <a:latin typeface="Times New Roman"/>
                <a:cs typeface="Times New Roman"/>
              </a:rPr>
              <a:t> </a:t>
            </a:r>
            <a:r>
              <a:rPr lang="uk-UA" spc="-3" dirty="0">
                <a:solidFill>
                  <a:prstClr val="black"/>
                </a:solidFill>
                <a:latin typeface="Times New Roman"/>
                <a:cs typeface="Times New Roman"/>
              </a:rPr>
              <a:t>регулювання</a:t>
            </a:r>
            <a:r>
              <a:rPr lang="uk-UA" spc="6" dirty="0">
                <a:solidFill>
                  <a:prstClr val="black"/>
                </a:solidFill>
                <a:latin typeface="Times New Roman"/>
                <a:cs typeface="Times New Roman"/>
              </a:rPr>
              <a:t> </a:t>
            </a:r>
            <a:r>
              <a:rPr lang="uk-UA" spc="-3" dirty="0" err="1">
                <a:solidFill>
                  <a:prstClr val="black"/>
                </a:solidFill>
                <a:latin typeface="Times New Roman"/>
                <a:cs typeface="Times New Roman"/>
              </a:rPr>
              <a:t>мехатронними</a:t>
            </a:r>
            <a:r>
              <a:rPr lang="uk-UA" spc="6" dirty="0">
                <a:solidFill>
                  <a:prstClr val="black"/>
                </a:solidFill>
                <a:latin typeface="Times New Roman"/>
                <a:cs typeface="Times New Roman"/>
              </a:rPr>
              <a:t> </a:t>
            </a:r>
            <a:r>
              <a:rPr lang="uk-UA" spc="-6" dirty="0">
                <a:solidFill>
                  <a:prstClr val="black"/>
                </a:solidFill>
                <a:latin typeface="Times New Roman"/>
                <a:cs typeface="Times New Roman"/>
              </a:rPr>
              <a:t>об’єктами?</a:t>
            </a:r>
            <a:endParaRPr lang="uk-UA" dirty="0">
              <a:solidFill>
                <a:prstClr val="black"/>
              </a:solidFill>
              <a:latin typeface="Times New Roman"/>
              <a:cs typeface="Times New Roman"/>
            </a:endParaRPr>
          </a:p>
          <a:p>
            <a:pPr marL="111125" marR="5701" lvl="0" algn="just"/>
            <a:r>
              <a:rPr lang="uk-UA" dirty="0" smtClean="0">
                <a:solidFill>
                  <a:prstClr val="black"/>
                </a:solidFill>
                <a:latin typeface="Times New Roman"/>
                <a:cs typeface="Times New Roman"/>
              </a:rPr>
              <a:t>14. У</a:t>
            </a:r>
            <a:r>
              <a:rPr lang="uk-UA" spc="157" dirty="0" smtClean="0">
                <a:solidFill>
                  <a:prstClr val="black"/>
                </a:solidFill>
                <a:latin typeface="Times New Roman"/>
                <a:cs typeface="Times New Roman"/>
              </a:rPr>
              <a:t> </a:t>
            </a:r>
            <a:r>
              <a:rPr lang="uk-UA" dirty="0">
                <a:solidFill>
                  <a:prstClr val="black"/>
                </a:solidFill>
                <a:latin typeface="Times New Roman"/>
                <a:cs typeface="Times New Roman"/>
              </a:rPr>
              <a:t>чому</a:t>
            </a:r>
            <a:r>
              <a:rPr lang="uk-UA" spc="144" dirty="0">
                <a:solidFill>
                  <a:prstClr val="black"/>
                </a:solidFill>
                <a:latin typeface="Times New Roman"/>
                <a:cs typeface="Times New Roman"/>
              </a:rPr>
              <a:t> </a:t>
            </a:r>
            <a:r>
              <a:rPr lang="uk-UA" spc="-3" dirty="0">
                <a:solidFill>
                  <a:prstClr val="black"/>
                </a:solidFill>
                <a:latin typeface="Times New Roman"/>
                <a:cs typeface="Times New Roman"/>
              </a:rPr>
              <a:t>полягає</a:t>
            </a:r>
            <a:r>
              <a:rPr lang="uk-UA" spc="157" dirty="0">
                <a:solidFill>
                  <a:prstClr val="black"/>
                </a:solidFill>
                <a:latin typeface="Times New Roman"/>
                <a:cs typeface="Times New Roman"/>
              </a:rPr>
              <a:t> </a:t>
            </a:r>
            <a:r>
              <a:rPr lang="uk-UA" spc="-3" dirty="0">
                <a:solidFill>
                  <a:prstClr val="black"/>
                </a:solidFill>
                <a:latin typeface="Times New Roman"/>
                <a:cs typeface="Times New Roman"/>
              </a:rPr>
              <a:t>особливість</a:t>
            </a:r>
            <a:r>
              <a:rPr lang="uk-UA" spc="154" dirty="0">
                <a:solidFill>
                  <a:prstClr val="black"/>
                </a:solidFill>
                <a:latin typeface="Times New Roman"/>
                <a:cs typeface="Times New Roman"/>
              </a:rPr>
              <a:t> </a:t>
            </a:r>
            <a:r>
              <a:rPr lang="uk-UA" dirty="0">
                <a:solidFill>
                  <a:prstClr val="black"/>
                </a:solidFill>
                <a:latin typeface="Times New Roman"/>
                <a:cs typeface="Times New Roman"/>
              </a:rPr>
              <a:t>методу</a:t>
            </a:r>
            <a:r>
              <a:rPr lang="uk-UA" spc="144" dirty="0">
                <a:solidFill>
                  <a:prstClr val="black"/>
                </a:solidFill>
                <a:latin typeface="Times New Roman"/>
                <a:cs typeface="Times New Roman"/>
              </a:rPr>
              <a:t> </a:t>
            </a:r>
            <a:r>
              <a:rPr lang="uk-UA" spc="-3" dirty="0">
                <a:solidFill>
                  <a:prstClr val="black"/>
                </a:solidFill>
                <a:latin typeface="Times New Roman"/>
                <a:cs typeface="Times New Roman"/>
              </a:rPr>
              <a:t>навчання</a:t>
            </a:r>
            <a:r>
              <a:rPr lang="uk-UA" spc="160" dirty="0">
                <a:solidFill>
                  <a:prstClr val="black"/>
                </a:solidFill>
                <a:latin typeface="Times New Roman"/>
                <a:cs typeface="Times New Roman"/>
              </a:rPr>
              <a:t> </a:t>
            </a:r>
            <a:r>
              <a:rPr lang="uk-UA" spc="-3" dirty="0">
                <a:solidFill>
                  <a:prstClr val="black"/>
                </a:solidFill>
                <a:latin typeface="Times New Roman"/>
                <a:cs typeface="Times New Roman"/>
              </a:rPr>
              <a:t>штучних</a:t>
            </a:r>
            <a:r>
              <a:rPr lang="uk-UA" spc="160" dirty="0">
                <a:solidFill>
                  <a:prstClr val="black"/>
                </a:solidFill>
                <a:latin typeface="Times New Roman"/>
                <a:cs typeface="Times New Roman"/>
              </a:rPr>
              <a:t> </a:t>
            </a:r>
            <a:r>
              <a:rPr lang="uk-UA" spc="-3" dirty="0">
                <a:solidFill>
                  <a:prstClr val="black"/>
                </a:solidFill>
                <a:latin typeface="Times New Roman"/>
                <a:cs typeface="Times New Roman"/>
              </a:rPr>
              <a:t>мереж</a:t>
            </a:r>
            <a:r>
              <a:rPr lang="uk-UA" spc="160" dirty="0">
                <a:solidFill>
                  <a:prstClr val="black"/>
                </a:solidFill>
                <a:latin typeface="Times New Roman"/>
                <a:cs typeface="Times New Roman"/>
              </a:rPr>
              <a:t> </a:t>
            </a:r>
            <a:r>
              <a:rPr lang="uk-UA" dirty="0">
                <a:solidFill>
                  <a:prstClr val="black"/>
                </a:solidFill>
                <a:latin typeface="Times New Roman"/>
                <a:cs typeface="Times New Roman"/>
              </a:rPr>
              <a:t>за </a:t>
            </a:r>
            <a:r>
              <a:rPr lang="uk-UA" spc="-215" dirty="0">
                <a:solidFill>
                  <a:prstClr val="black"/>
                </a:solidFill>
                <a:latin typeface="Times New Roman"/>
                <a:cs typeface="Times New Roman"/>
              </a:rPr>
              <a:t> </a:t>
            </a:r>
            <a:r>
              <a:rPr lang="uk-UA" spc="-3" dirty="0">
                <a:solidFill>
                  <a:prstClr val="black"/>
                </a:solidFill>
                <a:latin typeface="Times New Roman"/>
                <a:cs typeface="Times New Roman"/>
              </a:rPr>
              <a:t>парадигмою</a:t>
            </a:r>
            <a:r>
              <a:rPr lang="uk-UA" spc="-6" dirty="0">
                <a:solidFill>
                  <a:prstClr val="black"/>
                </a:solidFill>
                <a:latin typeface="Times New Roman"/>
                <a:cs typeface="Times New Roman"/>
              </a:rPr>
              <a:t> </a:t>
            </a:r>
            <a:r>
              <a:rPr lang="uk-UA" spc="-3" dirty="0">
                <a:solidFill>
                  <a:prstClr val="black"/>
                </a:solidFill>
                <a:latin typeface="Times New Roman"/>
                <a:cs typeface="Times New Roman"/>
              </a:rPr>
              <a:t>«із підкріпленням»?</a:t>
            </a:r>
            <a:endParaRPr lang="uk-UA" dirty="0">
              <a:solidFill>
                <a:prstClr val="black"/>
              </a:solidFill>
              <a:latin typeface="Times New Roman"/>
              <a:cs typeface="Times New Roman"/>
            </a:endParaRPr>
          </a:p>
          <a:p>
            <a:pPr marL="111125" lvl="0" algn="just">
              <a:spcBef>
                <a:spcPts val="468"/>
              </a:spcBef>
            </a:pPr>
            <a:r>
              <a:rPr lang="uk-UA" spc="-3" dirty="0" smtClean="0">
                <a:solidFill>
                  <a:prstClr val="black"/>
                </a:solidFill>
                <a:latin typeface="Times New Roman"/>
                <a:cs typeface="Times New Roman"/>
              </a:rPr>
              <a:t>15. Поясність</a:t>
            </a:r>
            <a:r>
              <a:rPr lang="uk-UA" dirty="0" smtClean="0">
                <a:solidFill>
                  <a:prstClr val="black"/>
                </a:solidFill>
                <a:latin typeface="Times New Roman"/>
                <a:cs typeface="Times New Roman"/>
              </a:rPr>
              <a:t> </a:t>
            </a:r>
            <a:r>
              <a:rPr lang="uk-UA" spc="-3" dirty="0">
                <a:solidFill>
                  <a:prstClr val="black"/>
                </a:solidFill>
                <a:latin typeface="Times New Roman"/>
                <a:cs typeface="Times New Roman"/>
              </a:rPr>
              <a:t>сутність</a:t>
            </a:r>
            <a:r>
              <a:rPr lang="uk-UA" spc="-6" dirty="0">
                <a:solidFill>
                  <a:prstClr val="black"/>
                </a:solidFill>
                <a:latin typeface="Times New Roman"/>
                <a:cs typeface="Times New Roman"/>
              </a:rPr>
              <a:t> </a:t>
            </a:r>
            <a:r>
              <a:rPr lang="uk-UA" dirty="0">
                <a:solidFill>
                  <a:prstClr val="black"/>
                </a:solidFill>
                <a:latin typeface="Times New Roman"/>
                <a:cs typeface="Times New Roman"/>
              </a:rPr>
              <a:t>методу</a:t>
            </a:r>
            <a:r>
              <a:rPr lang="uk-UA" spc="-6" dirty="0">
                <a:solidFill>
                  <a:prstClr val="black"/>
                </a:solidFill>
                <a:latin typeface="Times New Roman"/>
                <a:cs typeface="Times New Roman"/>
              </a:rPr>
              <a:t> </a:t>
            </a:r>
            <a:r>
              <a:rPr lang="uk-UA" spc="-3" dirty="0">
                <a:solidFill>
                  <a:prstClr val="black"/>
                </a:solidFill>
                <a:latin typeface="Times New Roman"/>
                <a:cs typeface="Times New Roman"/>
              </a:rPr>
              <a:t>зворотного поширення помилки.</a:t>
            </a:r>
            <a:endParaRPr lang="uk-UA" dirty="0">
              <a:solidFill>
                <a:prstClr val="black"/>
              </a:solidFill>
              <a:latin typeface="Times New Roman"/>
              <a:cs typeface="Times New Roman"/>
            </a:endParaRPr>
          </a:p>
          <a:p>
            <a:pPr marL="111125" marR="6923" lvl="0" algn="just">
              <a:spcBef>
                <a:spcPts val="6"/>
              </a:spcBef>
            </a:pPr>
            <a:r>
              <a:rPr lang="uk-UA" dirty="0" smtClean="0">
                <a:solidFill>
                  <a:prstClr val="black"/>
                </a:solidFill>
                <a:latin typeface="Times New Roman"/>
                <a:cs typeface="Times New Roman"/>
              </a:rPr>
              <a:t>16. Які</a:t>
            </a:r>
            <a:r>
              <a:rPr lang="uk-UA" spc="122" dirty="0" smtClean="0">
                <a:solidFill>
                  <a:prstClr val="black"/>
                </a:solidFill>
                <a:latin typeface="Times New Roman"/>
                <a:cs typeface="Times New Roman"/>
              </a:rPr>
              <a:t> </a:t>
            </a:r>
            <a:r>
              <a:rPr lang="uk-UA" spc="-6" dirty="0">
                <a:solidFill>
                  <a:prstClr val="black"/>
                </a:solidFill>
                <a:latin typeface="Times New Roman"/>
                <a:cs typeface="Times New Roman"/>
              </a:rPr>
              <a:t>ви</a:t>
            </a:r>
            <a:r>
              <a:rPr lang="uk-UA" spc="125" dirty="0">
                <a:solidFill>
                  <a:prstClr val="black"/>
                </a:solidFill>
                <a:latin typeface="Times New Roman"/>
                <a:cs typeface="Times New Roman"/>
              </a:rPr>
              <a:t> </a:t>
            </a:r>
            <a:r>
              <a:rPr lang="uk-UA" dirty="0">
                <a:solidFill>
                  <a:prstClr val="black"/>
                </a:solidFill>
                <a:latin typeface="Times New Roman"/>
                <a:cs typeface="Times New Roman"/>
              </a:rPr>
              <a:t>знаєте</a:t>
            </a:r>
            <a:r>
              <a:rPr lang="uk-UA" spc="115" dirty="0">
                <a:solidFill>
                  <a:prstClr val="black"/>
                </a:solidFill>
                <a:latin typeface="Times New Roman"/>
                <a:cs typeface="Times New Roman"/>
              </a:rPr>
              <a:t> </a:t>
            </a:r>
            <a:r>
              <a:rPr lang="uk-UA" spc="-3" dirty="0">
                <a:solidFill>
                  <a:prstClr val="black"/>
                </a:solidFill>
                <a:latin typeface="Times New Roman"/>
                <a:cs typeface="Times New Roman"/>
              </a:rPr>
              <a:t>методи</a:t>
            </a:r>
            <a:r>
              <a:rPr lang="uk-UA" spc="122" dirty="0">
                <a:solidFill>
                  <a:prstClr val="black"/>
                </a:solidFill>
                <a:latin typeface="Times New Roman"/>
                <a:cs typeface="Times New Roman"/>
              </a:rPr>
              <a:t> </a:t>
            </a:r>
            <a:r>
              <a:rPr lang="uk-UA" spc="-3" dirty="0">
                <a:solidFill>
                  <a:prstClr val="black"/>
                </a:solidFill>
                <a:latin typeface="Times New Roman"/>
                <a:cs typeface="Times New Roman"/>
              </a:rPr>
              <a:t>використання</a:t>
            </a:r>
            <a:r>
              <a:rPr lang="uk-UA" spc="115" dirty="0">
                <a:solidFill>
                  <a:prstClr val="black"/>
                </a:solidFill>
                <a:latin typeface="Times New Roman"/>
                <a:cs typeface="Times New Roman"/>
              </a:rPr>
              <a:t> </a:t>
            </a:r>
            <a:r>
              <a:rPr lang="uk-UA" spc="-3" dirty="0">
                <a:solidFill>
                  <a:prstClr val="black"/>
                </a:solidFill>
                <a:latin typeface="Times New Roman"/>
                <a:cs typeface="Times New Roman"/>
              </a:rPr>
              <a:t>нейронних</a:t>
            </a:r>
            <a:r>
              <a:rPr lang="uk-UA" spc="125" dirty="0">
                <a:solidFill>
                  <a:prstClr val="black"/>
                </a:solidFill>
                <a:latin typeface="Times New Roman"/>
                <a:cs typeface="Times New Roman"/>
              </a:rPr>
              <a:t> </a:t>
            </a:r>
            <a:r>
              <a:rPr lang="uk-UA" spc="-3" dirty="0">
                <a:solidFill>
                  <a:prstClr val="black"/>
                </a:solidFill>
                <a:latin typeface="Times New Roman"/>
                <a:cs typeface="Times New Roman"/>
              </a:rPr>
              <a:t>мереж</a:t>
            </a:r>
            <a:r>
              <a:rPr lang="uk-UA" spc="115" dirty="0">
                <a:solidFill>
                  <a:prstClr val="black"/>
                </a:solidFill>
                <a:latin typeface="Times New Roman"/>
                <a:cs typeface="Times New Roman"/>
              </a:rPr>
              <a:t> </a:t>
            </a:r>
            <a:r>
              <a:rPr lang="uk-UA" dirty="0">
                <a:solidFill>
                  <a:prstClr val="black"/>
                </a:solidFill>
                <a:latin typeface="Times New Roman"/>
                <a:cs typeface="Times New Roman"/>
              </a:rPr>
              <a:t>у</a:t>
            </a:r>
            <a:r>
              <a:rPr lang="uk-UA" spc="106" dirty="0">
                <a:solidFill>
                  <a:prstClr val="black"/>
                </a:solidFill>
                <a:latin typeface="Times New Roman"/>
                <a:cs typeface="Times New Roman"/>
              </a:rPr>
              <a:t> </a:t>
            </a:r>
            <a:r>
              <a:rPr lang="uk-UA" dirty="0">
                <a:solidFill>
                  <a:prstClr val="black"/>
                </a:solidFill>
                <a:latin typeface="Times New Roman"/>
                <a:cs typeface="Times New Roman"/>
              </a:rPr>
              <a:t>системах </a:t>
            </a:r>
            <a:r>
              <a:rPr lang="uk-UA" spc="-215" dirty="0">
                <a:solidFill>
                  <a:prstClr val="black"/>
                </a:solidFill>
                <a:latin typeface="Times New Roman"/>
                <a:cs typeface="Times New Roman"/>
              </a:rPr>
              <a:t> </a:t>
            </a:r>
            <a:r>
              <a:rPr lang="uk-UA" spc="-3" dirty="0">
                <a:solidFill>
                  <a:prstClr val="black"/>
                </a:solidFill>
                <a:latin typeface="Times New Roman"/>
                <a:cs typeface="Times New Roman"/>
              </a:rPr>
              <a:t>керування?</a:t>
            </a:r>
            <a:endParaRPr lang="uk-UA" dirty="0">
              <a:solidFill>
                <a:prstClr val="black"/>
              </a:solidFill>
              <a:latin typeface="Times New Roman"/>
              <a:cs typeface="Times New Roman"/>
            </a:endParaRPr>
          </a:p>
          <a:p>
            <a:pPr marL="111125" marR="7737" lvl="0" algn="just"/>
            <a:r>
              <a:rPr lang="uk-UA" dirty="0" smtClean="0">
                <a:solidFill>
                  <a:prstClr val="black"/>
                </a:solidFill>
                <a:latin typeface="Times New Roman"/>
                <a:cs typeface="Times New Roman"/>
              </a:rPr>
              <a:t>17. Які</a:t>
            </a:r>
            <a:r>
              <a:rPr lang="uk-UA" spc="144" dirty="0" smtClean="0">
                <a:solidFill>
                  <a:prstClr val="black"/>
                </a:solidFill>
                <a:latin typeface="Times New Roman"/>
                <a:cs typeface="Times New Roman"/>
              </a:rPr>
              <a:t> </a:t>
            </a:r>
            <a:r>
              <a:rPr lang="uk-UA" spc="-3" dirty="0">
                <a:solidFill>
                  <a:prstClr val="black"/>
                </a:solidFill>
                <a:latin typeface="Times New Roman"/>
                <a:cs typeface="Times New Roman"/>
              </a:rPr>
              <a:t>переваги</a:t>
            </a:r>
            <a:r>
              <a:rPr lang="uk-UA" spc="147" dirty="0">
                <a:solidFill>
                  <a:prstClr val="black"/>
                </a:solidFill>
                <a:latin typeface="Times New Roman"/>
                <a:cs typeface="Times New Roman"/>
              </a:rPr>
              <a:t> </a:t>
            </a:r>
            <a:r>
              <a:rPr lang="uk-UA" spc="-3" dirty="0">
                <a:solidFill>
                  <a:prstClr val="black"/>
                </a:solidFill>
                <a:latin typeface="Times New Roman"/>
                <a:cs typeface="Times New Roman"/>
              </a:rPr>
              <a:t>використання</a:t>
            </a:r>
            <a:r>
              <a:rPr lang="uk-UA" spc="144" dirty="0">
                <a:solidFill>
                  <a:prstClr val="black"/>
                </a:solidFill>
                <a:latin typeface="Times New Roman"/>
                <a:cs typeface="Times New Roman"/>
              </a:rPr>
              <a:t> </a:t>
            </a:r>
            <a:r>
              <a:rPr lang="uk-UA" spc="-3" dirty="0">
                <a:solidFill>
                  <a:prstClr val="black"/>
                </a:solidFill>
                <a:latin typeface="Times New Roman"/>
                <a:cs typeface="Times New Roman"/>
              </a:rPr>
              <a:t>штучних</a:t>
            </a:r>
            <a:r>
              <a:rPr lang="uk-UA" spc="147" dirty="0">
                <a:solidFill>
                  <a:prstClr val="black"/>
                </a:solidFill>
                <a:latin typeface="Times New Roman"/>
                <a:cs typeface="Times New Roman"/>
              </a:rPr>
              <a:t> </a:t>
            </a:r>
            <a:r>
              <a:rPr lang="uk-UA" spc="-3" dirty="0">
                <a:solidFill>
                  <a:prstClr val="black"/>
                </a:solidFill>
                <a:latin typeface="Times New Roman"/>
                <a:cs typeface="Times New Roman"/>
              </a:rPr>
              <a:t>нейронних</a:t>
            </a:r>
            <a:r>
              <a:rPr lang="uk-UA" spc="147" dirty="0">
                <a:solidFill>
                  <a:prstClr val="black"/>
                </a:solidFill>
                <a:latin typeface="Times New Roman"/>
                <a:cs typeface="Times New Roman"/>
              </a:rPr>
              <a:t> </a:t>
            </a:r>
            <a:r>
              <a:rPr lang="uk-UA" spc="-3" dirty="0">
                <a:solidFill>
                  <a:prstClr val="black"/>
                </a:solidFill>
                <a:latin typeface="Times New Roman"/>
                <a:cs typeface="Times New Roman"/>
              </a:rPr>
              <a:t>мереж</a:t>
            </a:r>
            <a:r>
              <a:rPr lang="uk-UA" spc="144" dirty="0">
                <a:solidFill>
                  <a:prstClr val="black"/>
                </a:solidFill>
                <a:latin typeface="Times New Roman"/>
                <a:cs typeface="Times New Roman"/>
              </a:rPr>
              <a:t> </a:t>
            </a:r>
            <a:r>
              <a:rPr lang="uk-UA" spc="-3" dirty="0">
                <a:solidFill>
                  <a:prstClr val="black"/>
                </a:solidFill>
                <a:latin typeface="Times New Roman"/>
                <a:cs typeface="Times New Roman"/>
              </a:rPr>
              <a:t>перед</a:t>
            </a:r>
            <a:r>
              <a:rPr lang="uk-UA" spc="147" dirty="0">
                <a:solidFill>
                  <a:prstClr val="black"/>
                </a:solidFill>
                <a:latin typeface="Times New Roman"/>
                <a:cs typeface="Times New Roman"/>
              </a:rPr>
              <a:t> </a:t>
            </a:r>
            <a:r>
              <a:rPr lang="uk-UA" spc="-3" dirty="0">
                <a:solidFill>
                  <a:prstClr val="black"/>
                </a:solidFill>
                <a:latin typeface="Times New Roman"/>
                <a:cs typeface="Times New Roman"/>
              </a:rPr>
              <a:t>іншими </a:t>
            </a:r>
            <a:r>
              <a:rPr lang="uk-UA" spc="-215" dirty="0">
                <a:solidFill>
                  <a:prstClr val="black"/>
                </a:solidFill>
                <a:latin typeface="Times New Roman"/>
                <a:cs typeface="Times New Roman"/>
              </a:rPr>
              <a:t> </a:t>
            </a:r>
            <a:r>
              <a:rPr lang="uk-UA" spc="-3" dirty="0">
                <a:solidFill>
                  <a:prstClr val="black"/>
                </a:solidFill>
                <a:latin typeface="Times New Roman"/>
                <a:cs typeface="Times New Roman"/>
              </a:rPr>
              <a:t>видами систем</a:t>
            </a:r>
            <a:r>
              <a:rPr lang="uk-UA" dirty="0">
                <a:solidFill>
                  <a:prstClr val="black"/>
                </a:solidFill>
                <a:latin typeface="Times New Roman"/>
                <a:cs typeface="Times New Roman"/>
              </a:rPr>
              <a:t> </a:t>
            </a:r>
            <a:r>
              <a:rPr lang="uk-UA" spc="-3" dirty="0">
                <a:solidFill>
                  <a:prstClr val="black"/>
                </a:solidFill>
                <a:latin typeface="Times New Roman"/>
                <a:cs typeface="Times New Roman"/>
              </a:rPr>
              <a:t>керування</a:t>
            </a:r>
            <a:r>
              <a:rPr lang="uk-UA" dirty="0">
                <a:solidFill>
                  <a:prstClr val="black"/>
                </a:solidFill>
                <a:latin typeface="Times New Roman"/>
                <a:cs typeface="Times New Roman"/>
              </a:rPr>
              <a:t> </a:t>
            </a:r>
            <a:r>
              <a:rPr lang="uk-UA" spc="-3" dirty="0">
                <a:solidFill>
                  <a:prstClr val="black"/>
                </a:solidFill>
                <a:latin typeface="Times New Roman"/>
                <a:cs typeface="Times New Roman"/>
              </a:rPr>
              <a:t>вам</a:t>
            </a:r>
            <a:r>
              <a:rPr lang="uk-UA" spc="-6" dirty="0">
                <a:solidFill>
                  <a:prstClr val="black"/>
                </a:solidFill>
                <a:latin typeface="Times New Roman"/>
                <a:cs typeface="Times New Roman"/>
              </a:rPr>
              <a:t> </a:t>
            </a:r>
            <a:r>
              <a:rPr lang="uk-UA" spc="-3" dirty="0">
                <a:solidFill>
                  <a:prstClr val="black"/>
                </a:solidFill>
                <a:latin typeface="Times New Roman"/>
                <a:cs typeface="Times New Roman"/>
              </a:rPr>
              <a:t>відомі?</a:t>
            </a:r>
            <a:endParaRPr lang="uk-UA" dirty="0">
              <a:solidFill>
                <a:prstClr val="black"/>
              </a:solidFill>
              <a:latin typeface="Times New Roman"/>
              <a:cs typeface="Times New Roman"/>
            </a:endParaRPr>
          </a:p>
          <a:p>
            <a:pPr marL="0" marR="396875" lvl="2" indent="449263" algn="just">
              <a:spcAft>
                <a:spcPts val="0"/>
              </a:spcAft>
              <a:buSzPts val="1600"/>
              <a:buFont typeface="Times New Roman" panose="02020603050405020304" pitchFamily="18" charset="0"/>
              <a:buAutoNum type="arabicPeriod"/>
              <a:tabLst>
                <a:tab pos="1216025" algn="l"/>
              </a:tabLst>
            </a:pPr>
            <a:endParaRPr lang="en-US" dirty="0">
              <a:ea typeface="Times New Roman" panose="02020603050405020304" pitchFamily="18" charset="0"/>
            </a:endParaRPr>
          </a:p>
        </p:txBody>
      </p:sp>
    </p:spTree>
    <p:extLst>
      <p:ext uri="{BB962C8B-B14F-4D97-AF65-F5344CB8AC3E}">
        <p14:creationId xmlns:p14="http://schemas.microsoft.com/office/powerpoint/2010/main" val="1418114964"/>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7" name="Rectangle 2"/>
          <p:cNvSpPr>
            <a:spLocks noGrp="1" noChangeArrowheads="1"/>
          </p:cNvSpPr>
          <p:nvPr>
            <p:ph type="title"/>
          </p:nvPr>
        </p:nvSpPr>
        <p:spPr>
          <a:xfrm>
            <a:off x="228600" y="826765"/>
            <a:ext cx="8686800" cy="602343"/>
          </a:xfrm>
        </p:spPr>
        <p:txBody>
          <a:bodyPr>
            <a:noAutofit/>
          </a:bodyPr>
          <a:lstStyle/>
          <a:p>
            <a:pPr algn="ctr"/>
            <a:r>
              <a:rPr lang="uk-UA" altLang="en-US" sz="3200" b="1" dirty="0" smtClean="0">
                <a:solidFill>
                  <a:srgbClr val="0070C0"/>
                </a:solidFill>
                <a:latin typeface="Times New Roman" panose="02020603050405020304" pitchFamily="18" charset="0"/>
                <a:cs typeface="Times New Roman" panose="02020603050405020304" pitchFamily="18" charset="0"/>
              </a:rPr>
              <a:t>Дякую за увагу!</a:t>
            </a:r>
          </a:p>
        </p:txBody>
      </p:sp>
      <p:sp>
        <p:nvSpPr>
          <p:cNvPr id="2" name="Rectangle 2"/>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pic>
        <p:nvPicPr>
          <p:cNvPr id="4" name="Рисунок 3"/>
          <p:cNvPicPr>
            <a:picLocks noChangeAspect="1"/>
          </p:cNvPicPr>
          <p:nvPr/>
        </p:nvPicPr>
        <p:blipFill>
          <a:blip r:embed="rId2"/>
          <a:stretch>
            <a:fillRect/>
          </a:stretch>
        </p:blipFill>
        <p:spPr>
          <a:xfrm>
            <a:off x="1295400" y="2286000"/>
            <a:ext cx="6337110" cy="3873848"/>
          </a:xfrm>
          <a:prstGeom prst="rect">
            <a:avLst/>
          </a:prstGeom>
        </p:spPr>
      </p:pic>
    </p:spTree>
    <p:extLst>
      <p:ext uri="{BB962C8B-B14F-4D97-AF65-F5344CB8AC3E}">
        <p14:creationId xmlns:p14="http://schemas.microsoft.com/office/powerpoint/2010/main" val="23714570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a:stretch>
            <a:fillRect/>
          </a:stretch>
        </p:blipFill>
        <p:spPr>
          <a:xfrm>
            <a:off x="1768253" y="3092410"/>
            <a:ext cx="7010400" cy="3781711"/>
          </a:xfrm>
          <a:prstGeom prst="rect">
            <a:avLst/>
          </a:prstGeom>
        </p:spPr>
      </p:pic>
      <p:sp>
        <p:nvSpPr>
          <p:cNvPr id="4" name="Прямоугольник 3"/>
          <p:cNvSpPr/>
          <p:nvPr/>
        </p:nvSpPr>
        <p:spPr>
          <a:xfrm>
            <a:off x="144370" y="76200"/>
            <a:ext cx="8646983" cy="461665"/>
          </a:xfrm>
          <a:prstGeom prst="rect">
            <a:avLst/>
          </a:prstGeom>
        </p:spPr>
        <p:txBody>
          <a:bodyPr wrap="none">
            <a:spAutoFit/>
          </a:bodyPr>
          <a:lstStyle/>
          <a:p>
            <a:r>
              <a:rPr lang="uk-UA" b="1" dirty="0" smtClean="0">
                <a:solidFill>
                  <a:srgbClr val="C00000"/>
                </a:solidFill>
                <a:ea typeface="Times New Roman" panose="02020603050405020304" pitchFamily="18" charset="0"/>
              </a:rPr>
              <a:t>Структура психіки людини  як прототип штучного</a:t>
            </a:r>
            <a:r>
              <a:rPr lang="uk-UA" b="1" spc="-5" dirty="0" smtClean="0">
                <a:solidFill>
                  <a:srgbClr val="C00000"/>
                </a:solidFill>
                <a:ea typeface="Times New Roman" panose="02020603050405020304" pitchFamily="18" charset="0"/>
              </a:rPr>
              <a:t> </a:t>
            </a:r>
            <a:r>
              <a:rPr lang="uk-UA" b="1" dirty="0" smtClean="0">
                <a:solidFill>
                  <a:srgbClr val="C00000"/>
                </a:solidFill>
                <a:ea typeface="Times New Roman" panose="02020603050405020304" pitchFamily="18" charset="0"/>
              </a:rPr>
              <a:t>інтелекту</a:t>
            </a:r>
            <a:endParaRPr lang="es-ES" dirty="0"/>
          </a:p>
        </p:txBody>
      </p:sp>
      <p:sp>
        <p:nvSpPr>
          <p:cNvPr id="7" name="Прямоугольник 6"/>
          <p:cNvSpPr/>
          <p:nvPr/>
        </p:nvSpPr>
        <p:spPr>
          <a:xfrm>
            <a:off x="144370" y="537865"/>
            <a:ext cx="8999630" cy="2554545"/>
          </a:xfrm>
          <a:prstGeom prst="rect">
            <a:avLst/>
          </a:prstGeom>
        </p:spPr>
        <p:txBody>
          <a:bodyPr wrap="square">
            <a:spAutoFit/>
          </a:bodyPr>
          <a:lstStyle/>
          <a:p>
            <a:pPr lvl="0" indent="449263" algn="just"/>
            <a:r>
              <a:rPr lang="uk-UA" sz="2000" b="1" dirty="0">
                <a:solidFill>
                  <a:prstClr val="black"/>
                </a:solidFill>
                <a:latin typeface="Arial" panose="020B0604020202020204" pitchFamily="34" charset="0"/>
                <a:cs typeface="Arial" panose="020B0604020202020204" pitchFamily="34" charset="0"/>
              </a:rPr>
              <a:t>Психіка</a:t>
            </a:r>
            <a:r>
              <a:rPr lang="uk-UA" sz="2000" dirty="0">
                <a:solidFill>
                  <a:prstClr val="black"/>
                </a:solidFill>
                <a:latin typeface="Arial" panose="020B0604020202020204" pitchFamily="34" charset="0"/>
                <a:cs typeface="Arial" panose="020B0604020202020204" pitchFamily="34" charset="0"/>
              </a:rPr>
              <a:t> — це здатність мозку відображати об'єктивну дійсність у формі </a:t>
            </a:r>
            <a:r>
              <a:rPr lang="uk-UA" sz="2000" dirty="0" err="1">
                <a:solidFill>
                  <a:prstClr val="black"/>
                </a:solidFill>
                <a:latin typeface="Arial" panose="020B0604020202020204" pitchFamily="34" charset="0"/>
                <a:cs typeface="Arial" panose="020B0604020202020204" pitchFamily="34" charset="0"/>
              </a:rPr>
              <a:t>відчуттів</a:t>
            </a:r>
            <a:r>
              <a:rPr lang="uk-UA" sz="2000" dirty="0">
                <a:solidFill>
                  <a:prstClr val="black"/>
                </a:solidFill>
                <a:latin typeface="Arial" panose="020B0604020202020204" pitchFamily="34" charset="0"/>
                <a:cs typeface="Arial" panose="020B0604020202020204" pitchFamily="34" charset="0"/>
              </a:rPr>
              <a:t>, уявлень, думок та інших суб'єктивних образів об'єктивного світу.</a:t>
            </a:r>
          </a:p>
          <a:p>
            <a:pPr lvl="0" indent="449263" algn="just"/>
            <a:r>
              <a:rPr lang="uk-UA" sz="2000" dirty="0">
                <a:solidFill>
                  <a:prstClr val="black"/>
                </a:solidFill>
                <a:latin typeface="Arial" panose="020B0604020202020204" pitchFamily="34" charset="0"/>
                <a:cs typeface="Arial" panose="020B0604020202020204" pitchFamily="34" charset="0"/>
              </a:rPr>
              <a:t> </a:t>
            </a:r>
          </a:p>
          <a:p>
            <a:pPr lvl="0" indent="449263" algn="just"/>
            <a:r>
              <a:rPr lang="uk-UA" sz="2000" dirty="0">
                <a:solidFill>
                  <a:prstClr val="black"/>
                </a:solidFill>
                <a:latin typeface="Arial" panose="020B0604020202020204" pitchFamily="34" charset="0"/>
                <a:cs typeface="Arial" panose="020B0604020202020204" pitchFamily="34" charset="0"/>
              </a:rPr>
              <a:t>Психіка людини проявляється </a:t>
            </a:r>
            <a:r>
              <a:rPr lang="uk-UA" sz="2000" b="1" dirty="0">
                <a:solidFill>
                  <a:prstClr val="black"/>
                </a:solidFill>
                <a:latin typeface="Arial" panose="020B0604020202020204" pitchFamily="34" charset="0"/>
                <a:cs typeface="Arial" panose="020B0604020202020204" pitchFamily="34" charset="0"/>
              </a:rPr>
              <a:t>у трьох психічних явищах</a:t>
            </a:r>
            <a:r>
              <a:rPr lang="uk-UA" sz="2000" dirty="0">
                <a:solidFill>
                  <a:prstClr val="black"/>
                </a:solidFill>
                <a:latin typeface="Arial" panose="020B0604020202020204" pitchFamily="34" charset="0"/>
                <a:cs typeface="Arial" panose="020B0604020202020204" pitchFamily="34" charset="0"/>
              </a:rPr>
              <a:t>: </a:t>
            </a:r>
          </a:p>
          <a:p>
            <a:pPr marL="342900" lvl="0" indent="106363" algn="just">
              <a:buFontTx/>
              <a:buChar char="-"/>
            </a:pPr>
            <a:r>
              <a:rPr lang="uk-UA" sz="2000" dirty="0">
                <a:solidFill>
                  <a:prstClr val="black"/>
                </a:solidFill>
                <a:latin typeface="Arial" panose="020B0604020202020204" pitchFamily="34" charset="0"/>
                <a:cs typeface="Arial" panose="020B0604020202020204" pitchFamily="34" charset="0"/>
              </a:rPr>
              <a:t>психічні процеси, </a:t>
            </a:r>
          </a:p>
          <a:p>
            <a:pPr marL="342900" lvl="0" indent="106363" algn="just">
              <a:buFontTx/>
              <a:buChar char="-"/>
            </a:pPr>
            <a:r>
              <a:rPr lang="uk-UA" sz="2000" dirty="0">
                <a:solidFill>
                  <a:prstClr val="black"/>
                </a:solidFill>
                <a:latin typeface="Arial" panose="020B0604020202020204" pitchFamily="34" charset="0"/>
                <a:cs typeface="Arial" panose="020B0604020202020204" pitchFamily="34" charset="0"/>
              </a:rPr>
              <a:t>психічні стани, </a:t>
            </a:r>
          </a:p>
          <a:p>
            <a:pPr marL="342900" lvl="0" indent="106363" algn="just">
              <a:buFontTx/>
              <a:buChar char="-"/>
            </a:pPr>
            <a:r>
              <a:rPr lang="uk-UA" sz="2000" dirty="0">
                <a:solidFill>
                  <a:prstClr val="black"/>
                </a:solidFill>
                <a:latin typeface="Arial" panose="020B0604020202020204" pitchFamily="34" charset="0"/>
                <a:cs typeface="Arial" panose="020B0604020202020204" pitchFamily="34" charset="0"/>
              </a:rPr>
              <a:t>психічні властивості.</a:t>
            </a:r>
          </a:p>
        </p:txBody>
      </p:sp>
    </p:spTree>
    <p:extLst>
      <p:ext uri="{BB962C8B-B14F-4D97-AF65-F5344CB8AC3E}">
        <p14:creationId xmlns:p14="http://schemas.microsoft.com/office/powerpoint/2010/main" val="382243051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Прямоугольник 9"/>
          <p:cNvSpPr/>
          <p:nvPr/>
        </p:nvSpPr>
        <p:spPr>
          <a:xfrm>
            <a:off x="0" y="0"/>
            <a:ext cx="9144000" cy="461665"/>
          </a:xfrm>
          <a:prstGeom prst="rect">
            <a:avLst/>
          </a:prstGeom>
        </p:spPr>
        <p:txBody>
          <a:bodyPr wrap="square">
            <a:spAutoFit/>
          </a:bodyPr>
          <a:lstStyle/>
          <a:p>
            <a:pPr marL="0" marR="0" lvl="0" indent="536575" algn="just" defTabSz="914400" rtl="0" eaLnBrk="1" fontAlgn="base" latinLnBrk="0" hangingPunct="1">
              <a:lnSpc>
                <a:spcPct val="100000"/>
              </a:lnSpc>
              <a:spcBef>
                <a:spcPct val="0"/>
              </a:spcBef>
              <a:spcAft>
                <a:spcPct val="0"/>
              </a:spcAft>
              <a:buClrTx/>
              <a:buSzTx/>
              <a:buFontTx/>
              <a:buNone/>
              <a:tabLst/>
              <a:defRPr/>
            </a:pPr>
            <a:endParaRPr kumimoji="1" lang="ru-RU" sz="2400" b="0" i="0" u="none" strike="noStrike" kern="1200" cap="none" spc="0" normalizeH="0" baseline="0" noProof="0" dirty="0">
              <a:ln>
                <a:noFill/>
              </a:ln>
              <a:solidFill>
                <a:prstClr val="black"/>
              </a:solidFill>
              <a:effectLst/>
              <a:uLnTx/>
              <a:uFillTx/>
              <a:latin typeface="Times New Roman" pitchFamily="18" charset="0"/>
              <a:ea typeface="+mn-ea"/>
              <a:cs typeface="+mn-cs"/>
            </a:endParaRPr>
          </a:p>
        </p:txBody>
      </p:sp>
      <p:pic>
        <p:nvPicPr>
          <p:cNvPr id="13" name="Рисунок 12"/>
          <p:cNvPicPr>
            <a:picLocks noChangeAspect="1"/>
          </p:cNvPicPr>
          <p:nvPr/>
        </p:nvPicPr>
        <p:blipFill rotWithShape="1">
          <a:blip r:embed="rId2">
            <a:extLst>
              <a:ext uri="{28A0092B-C50C-407E-A947-70E740481C1C}">
                <a14:useLocalDpi xmlns:a14="http://schemas.microsoft.com/office/drawing/2010/main" val="0"/>
              </a:ext>
            </a:extLst>
          </a:blip>
          <a:srcRect b="12925"/>
          <a:stretch/>
        </p:blipFill>
        <p:spPr>
          <a:xfrm>
            <a:off x="-25400" y="705197"/>
            <a:ext cx="9042843" cy="3429000"/>
          </a:xfrm>
          <a:prstGeom prst="rect">
            <a:avLst/>
          </a:prstGeom>
        </p:spPr>
      </p:pic>
      <p:sp>
        <p:nvSpPr>
          <p:cNvPr id="14" name="Прямоугольник 13"/>
          <p:cNvSpPr/>
          <p:nvPr/>
        </p:nvSpPr>
        <p:spPr>
          <a:xfrm>
            <a:off x="0" y="230832"/>
            <a:ext cx="8991600" cy="461665"/>
          </a:xfrm>
          <a:prstGeom prst="rect">
            <a:avLst/>
          </a:prstGeom>
        </p:spPr>
        <p:txBody>
          <a:bodyPr wrap="square">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1" lang="uk-UA" sz="2400" b="1" i="0" u="none" strike="noStrike" kern="1200" cap="none" spc="0" normalizeH="0" baseline="0" noProof="0" dirty="0" smtClean="0">
                <a:ln>
                  <a:noFill/>
                </a:ln>
                <a:solidFill>
                  <a:srgbClr val="ED7D31">
                    <a:lumMod val="50000"/>
                  </a:srgbClr>
                </a:solidFill>
                <a:effectLst/>
                <a:uLnTx/>
                <a:uFillTx/>
                <a:latin typeface="Arial" panose="020B0604020202020204" pitchFamily="34" charset="0"/>
                <a:ea typeface="+mn-ea"/>
                <a:cs typeface="Arial" panose="020B0604020202020204" pitchFamily="34" charset="0"/>
              </a:rPr>
              <a:t>Класифікація аналізаторів людини</a:t>
            </a:r>
            <a:endParaRPr kumimoji="1" lang="ru-RU" sz="2400" b="0" i="0" u="none" strike="noStrike" kern="1200" cap="none" spc="0" normalizeH="0" baseline="0" noProof="0" dirty="0">
              <a:ln>
                <a:noFill/>
              </a:ln>
              <a:solidFill>
                <a:srgbClr val="ED7D31">
                  <a:lumMod val="50000"/>
                </a:srgbClr>
              </a:solidFill>
              <a:effectLst/>
              <a:uLnTx/>
              <a:uFillTx/>
              <a:latin typeface="Times New Roman" pitchFamily="18" charset="0"/>
              <a:ea typeface="+mn-ea"/>
              <a:cs typeface="+mn-cs"/>
            </a:endParaRPr>
          </a:p>
        </p:txBody>
      </p:sp>
      <p:sp>
        <p:nvSpPr>
          <p:cNvPr id="2" name="Прямоугольник 1"/>
          <p:cNvSpPr/>
          <p:nvPr/>
        </p:nvSpPr>
        <p:spPr>
          <a:xfrm>
            <a:off x="-25400" y="4051994"/>
            <a:ext cx="9144000" cy="2677656"/>
          </a:xfrm>
          <a:prstGeom prst="rect">
            <a:avLst/>
          </a:prstGeom>
        </p:spPr>
        <p:txBody>
          <a:bodyPr wrap="square">
            <a:spAutoFit/>
          </a:bodyPr>
          <a:lstStyle/>
          <a:p>
            <a:pPr lvl="0" indent="363538" algn="just">
              <a:defRPr/>
            </a:pPr>
            <a:r>
              <a:rPr lang="uk-UA" b="1" dirty="0">
                <a:solidFill>
                  <a:prstClr val="black"/>
                </a:solidFill>
                <a:latin typeface="Arial" panose="020B0604020202020204" pitchFamily="34" charset="0"/>
                <a:cs typeface="Arial" panose="020B0604020202020204" pitchFamily="34" charset="0"/>
              </a:rPr>
              <a:t>Аналізатори </a:t>
            </a:r>
            <a:r>
              <a:rPr lang="uk-UA" dirty="0">
                <a:solidFill>
                  <a:prstClr val="black"/>
                </a:solidFill>
                <a:latin typeface="Arial" panose="020B0604020202020204" pitchFamily="34" charset="0"/>
                <a:cs typeface="Arial" panose="020B0604020202020204" pitchFamily="34" charset="0"/>
              </a:rPr>
              <a:t>(органи чуття) – сукупність взаємодіючих утворень периферичної і центральної нервової системи, які здійснюють сприймання та аналіз інформації про явища в навколишньому середовищі та в середині організму людини.</a:t>
            </a:r>
          </a:p>
          <a:p>
            <a:pPr lvl="0" indent="363538" algn="just">
              <a:defRPr/>
            </a:pPr>
            <a:endParaRPr lang="uk-UA" dirty="0">
              <a:solidFill>
                <a:prstClr val="black"/>
              </a:solidFill>
              <a:latin typeface="Arial" panose="020B0604020202020204" pitchFamily="34" charset="0"/>
              <a:cs typeface="Arial" panose="020B0604020202020204" pitchFamily="34" charset="0"/>
            </a:endParaRPr>
          </a:p>
          <a:p>
            <a:pPr lvl="0" indent="363538" algn="just">
              <a:defRPr/>
            </a:pPr>
            <a:r>
              <a:rPr lang="uk-UA" dirty="0">
                <a:solidFill>
                  <a:prstClr val="black"/>
                </a:solidFill>
                <a:latin typeface="Arial" panose="020B0604020202020204" pitchFamily="34" charset="0"/>
                <a:cs typeface="Arial" panose="020B0604020202020204" pitchFamily="34" charset="0"/>
              </a:rPr>
              <a:t>Розрізняють </a:t>
            </a:r>
            <a:r>
              <a:rPr lang="uk-UA" b="1" dirty="0">
                <a:solidFill>
                  <a:prstClr val="black"/>
                </a:solidFill>
                <a:latin typeface="Arial" panose="020B0604020202020204" pitchFamily="34" charset="0"/>
                <a:cs typeface="Arial" panose="020B0604020202020204" pitchFamily="34" charset="0"/>
              </a:rPr>
              <a:t>вісім</a:t>
            </a:r>
            <a:r>
              <a:rPr lang="uk-UA" dirty="0">
                <a:solidFill>
                  <a:prstClr val="black"/>
                </a:solidFill>
                <a:latin typeface="Arial" panose="020B0604020202020204" pitchFamily="34" charset="0"/>
                <a:cs typeface="Arial" panose="020B0604020202020204" pitchFamily="34" charset="0"/>
              </a:rPr>
              <a:t> аналізаторів, наприклад, </a:t>
            </a:r>
            <a:r>
              <a:rPr lang="uk-UA" b="1" dirty="0">
                <a:solidFill>
                  <a:prstClr val="black"/>
                </a:solidFill>
                <a:latin typeface="Arial" panose="020B0604020202020204" pitchFamily="34" charset="0"/>
                <a:cs typeface="Arial" panose="020B0604020202020204" pitchFamily="34" charset="0"/>
              </a:rPr>
              <a:t>зоровий, слуховий, шкіряний</a:t>
            </a:r>
            <a:r>
              <a:rPr lang="uk-UA" dirty="0">
                <a:solidFill>
                  <a:prstClr val="black"/>
                </a:solidFill>
                <a:latin typeface="Arial" panose="020B0604020202020204" pitchFamily="34" charset="0"/>
                <a:cs typeface="Arial" panose="020B0604020202020204" pitchFamily="34" charset="0"/>
              </a:rPr>
              <a:t> тощо.</a:t>
            </a:r>
          </a:p>
        </p:txBody>
      </p:sp>
    </p:spTree>
    <p:extLst>
      <p:ext uri="{BB962C8B-B14F-4D97-AF65-F5344CB8AC3E}">
        <p14:creationId xmlns:p14="http://schemas.microsoft.com/office/powerpoint/2010/main" val="311330205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Рисунок 4"/>
          <p:cNvPicPr>
            <a:picLocks noChangeAspect="1"/>
          </p:cNvPicPr>
          <p:nvPr/>
        </p:nvPicPr>
        <p:blipFill>
          <a:blip r:embed="rId2"/>
          <a:stretch>
            <a:fillRect/>
          </a:stretch>
        </p:blipFill>
        <p:spPr>
          <a:xfrm>
            <a:off x="1700612" y="0"/>
            <a:ext cx="6172200" cy="1946189"/>
          </a:xfrm>
          <a:prstGeom prst="rect">
            <a:avLst/>
          </a:prstGeom>
        </p:spPr>
      </p:pic>
      <p:pic>
        <p:nvPicPr>
          <p:cNvPr id="2" name="Рисунок 1"/>
          <p:cNvPicPr>
            <a:picLocks noChangeAspect="1"/>
          </p:cNvPicPr>
          <p:nvPr/>
        </p:nvPicPr>
        <p:blipFill>
          <a:blip r:embed="rId3"/>
          <a:stretch>
            <a:fillRect/>
          </a:stretch>
        </p:blipFill>
        <p:spPr>
          <a:xfrm>
            <a:off x="1905000" y="1995252"/>
            <a:ext cx="5458625" cy="4862750"/>
          </a:xfrm>
          <a:prstGeom prst="rect">
            <a:avLst/>
          </a:prstGeom>
        </p:spPr>
      </p:pic>
    </p:spTree>
    <p:extLst>
      <p:ext uri="{BB962C8B-B14F-4D97-AF65-F5344CB8AC3E}">
        <p14:creationId xmlns:p14="http://schemas.microsoft.com/office/powerpoint/2010/main" val="248127750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Прямоугольник 6"/>
          <p:cNvSpPr/>
          <p:nvPr/>
        </p:nvSpPr>
        <p:spPr>
          <a:xfrm>
            <a:off x="152400" y="152400"/>
            <a:ext cx="8991600" cy="6740307"/>
          </a:xfrm>
          <a:prstGeom prst="rect">
            <a:avLst/>
          </a:prstGeom>
        </p:spPr>
        <p:txBody>
          <a:bodyPr wrap="square">
            <a:spAutoFit/>
          </a:bodyPr>
          <a:lstStyle/>
          <a:p>
            <a:pPr marL="134620" marR="233680" lvl="0" indent="449580" algn="just">
              <a:spcAft>
                <a:spcPts val="0"/>
              </a:spcAft>
              <a:defRPr/>
            </a:pPr>
            <a:r>
              <a:rPr lang="uk-UA" dirty="0">
                <a:solidFill>
                  <a:prstClr val="black"/>
                </a:solidFill>
                <a:ea typeface="Times New Roman" panose="02020603050405020304" pitchFamily="18" charset="0"/>
              </a:rPr>
              <a:t>Останнім часом розвиток робототехніки йде в основному за рахунок все</a:t>
            </a:r>
            <a:r>
              <a:rPr lang="uk-UA" spc="-385" dirty="0">
                <a:solidFill>
                  <a:prstClr val="black"/>
                </a:solidFill>
                <a:ea typeface="Times New Roman" panose="02020603050405020304" pitchFamily="18" charset="0"/>
              </a:rPr>
              <a:t> </a:t>
            </a:r>
            <a:r>
              <a:rPr lang="uk-UA" dirty="0">
                <a:solidFill>
                  <a:prstClr val="black"/>
                </a:solidFill>
                <a:ea typeface="Times New Roman" panose="02020603050405020304" pitchFamily="18" charset="0"/>
              </a:rPr>
              <a:t>більшого застосування </a:t>
            </a:r>
            <a:r>
              <a:rPr lang="uk-UA" b="1" dirty="0">
                <a:solidFill>
                  <a:srgbClr val="0070C0"/>
                </a:solidFill>
                <a:ea typeface="Times New Roman" panose="02020603050405020304" pitchFamily="18" charset="0"/>
              </a:rPr>
              <a:t>штучного інтелекту </a:t>
            </a:r>
            <a:r>
              <a:rPr lang="uk-UA" b="1" dirty="0" smtClean="0">
                <a:solidFill>
                  <a:srgbClr val="0070C0"/>
                </a:solidFill>
                <a:ea typeface="Times New Roman" panose="02020603050405020304" pitchFamily="18" charset="0"/>
              </a:rPr>
              <a:t>(</a:t>
            </a:r>
            <a:r>
              <a:rPr lang="uk-UA" b="1" dirty="0" smtClean="0">
                <a:solidFill>
                  <a:srgbClr val="C00000"/>
                </a:solidFill>
                <a:ea typeface="Times New Roman" panose="02020603050405020304" pitchFamily="18" charset="0"/>
              </a:rPr>
              <a:t>АІ</a:t>
            </a:r>
            <a:r>
              <a:rPr lang="uk-UA" b="1" dirty="0" smtClean="0">
                <a:solidFill>
                  <a:srgbClr val="0070C0"/>
                </a:solidFill>
                <a:ea typeface="Times New Roman" panose="02020603050405020304" pitchFamily="18" charset="0"/>
              </a:rPr>
              <a:t>), </a:t>
            </a:r>
            <a:r>
              <a:rPr lang="uk-UA" dirty="0">
                <a:solidFill>
                  <a:prstClr val="black"/>
                </a:solidFill>
                <a:ea typeface="Times New Roman" panose="02020603050405020304" pitchFamily="18" charset="0"/>
              </a:rPr>
              <a:t>а не тільки за рахунок</a:t>
            </a:r>
            <a:r>
              <a:rPr lang="uk-UA" spc="-10" dirty="0">
                <a:solidFill>
                  <a:prstClr val="black"/>
                </a:solidFill>
                <a:ea typeface="Times New Roman" panose="02020603050405020304" pitchFamily="18" charset="0"/>
              </a:rPr>
              <a:t> </a:t>
            </a:r>
            <a:r>
              <a:rPr lang="uk-UA" dirty="0">
                <a:solidFill>
                  <a:prstClr val="black"/>
                </a:solidFill>
                <a:ea typeface="Times New Roman" panose="02020603050405020304" pitchFamily="18" charset="0"/>
              </a:rPr>
              <a:t>застосування</a:t>
            </a:r>
            <a:r>
              <a:rPr lang="uk-UA" spc="-25" dirty="0">
                <a:solidFill>
                  <a:prstClr val="black"/>
                </a:solidFill>
                <a:ea typeface="Times New Roman" panose="02020603050405020304" pitchFamily="18" charset="0"/>
              </a:rPr>
              <a:t> </a:t>
            </a:r>
            <a:r>
              <a:rPr lang="uk-UA" dirty="0">
                <a:solidFill>
                  <a:prstClr val="black"/>
                </a:solidFill>
                <a:ea typeface="Times New Roman" panose="02020603050405020304" pitchFamily="18" charset="0"/>
              </a:rPr>
              <a:t>нових</a:t>
            </a:r>
            <a:r>
              <a:rPr lang="uk-UA" spc="-10" dirty="0">
                <a:solidFill>
                  <a:prstClr val="black"/>
                </a:solidFill>
                <a:ea typeface="Times New Roman" panose="02020603050405020304" pitchFamily="18" charset="0"/>
              </a:rPr>
              <a:t> </a:t>
            </a:r>
            <a:r>
              <a:rPr lang="uk-UA" dirty="0">
                <a:solidFill>
                  <a:prstClr val="black"/>
                </a:solidFill>
                <a:ea typeface="Times New Roman" panose="02020603050405020304" pitchFamily="18" charset="0"/>
              </a:rPr>
              <a:t>матеріалів</a:t>
            </a:r>
            <a:r>
              <a:rPr lang="uk-UA" spc="-15" dirty="0">
                <a:solidFill>
                  <a:prstClr val="black"/>
                </a:solidFill>
                <a:ea typeface="Times New Roman" panose="02020603050405020304" pitchFamily="18" charset="0"/>
              </a:rPr>
              <a:t> </a:t>
            </a:r>
            <a:r>
              <a:rPr lang="uk-UA" dirty="0">
                <a:solidFill>
                  <a:prstClr val="black"/>
                </a:solidFill>
                <a:ea typeface="Times New Roman" panose="02020603050405020304" pitchFamily="18" charset="0"/>
              </a:rPr>
              <a:t>та</a:t>
            </a:r>
            <a:r>
              <a:rPr lang="uk-UA" spc="-10" dirty="0">
                <a:solidFill>
                  <a:prstClr val="black"/>
                </a:solidFill>
                <a:ea typeface="Times New Roman" panose="02020603050405020304" pitchFamily="18" charset="0"/>
              </a:rPr>
              <a:t> </a:t>
            </a:r>
            <a:r>
              <a:rPr lang="uk-UA" dirty="0">
                <a:solidFill>
                  <a:prstClr val="black"/>
                </a:solidFill>
                <a:ea typeface="Times New Roman" panose="02020603050405020304" pitchFamily="18" charset="0"/>
              </a:rPr>
              <a:t>удосконалення</a:t>
            </a:r>
            <a:r>
              <a:rPr lang="uk-UA" spc="-15" dirty="0">
                <a:solidFill>
                  <a:prstClr val="black"/>
                </a:solidFill>
                <a:ea typeface="Times New Roman" panose="02020603050405020304" pitchFamily="18" charset="0"/>
              </a:rPr>
              <a:t> </a:t>
            </a:r>
            <a:r>
              <a:rPr lang="uk-UA" dirty="0">
                <a:solidFill>
                  <a:prstClr val="black"/>
                </a:solidFill>
                <a:ea typeface="Times New Roman" panose="02020603050405020304" pitchFamily="18" charset="0"/>
              </a:rPr>
              <a:t>механізмів</a:t>
            </a:r>
            <a:r>
              <a:rPr lang="uk-UA" dirty="0" smtClean="0">
                <a:solidFill>
                  <a:prstClr val="black"/>
                </a:solidFill>
                <a:ea typeface="Times New Roman" panose="02020603050405020304" pitchFamily="18" charset="0"/>
              </a:rPr>
              <a:t>.</a:t>
            </a:r>
            <a:endParaRPr kumimoji="1" lang="uk-UA" sz="2400" b="0" i="0" u="none" strike="noStrike" kern="1200" cap="none" spc="0" normalizeH="0" baseline="0" noProof="0" dirty="0" smtClean="0">
              <a:ln>
                <a:noFill/>
              </a:ln>
              <a:solidFill>
                <a:prstClr val="black"/>
              </a:solidFill>
              <a:effectLst/>
              <a:uLnTx/>
              <a:uFillTx/>
              <a:latin typeface="Times New Roman" pitchFamily="18" charset="0"/>
              <a:ea typeface="Times New Roman" panose="02020603050405020304" pitchFamily="18" charset="0"/>
              <a:cs typeface="+mn-cs"/>
            </a:endParaRPr>
          </a:p>
          <a:p>
            <a:pPr marL="134620" marR="232410" lvl="0" indent="449580" algn="just" defTabSz="914400" rtl="0" eaLnBrk="1" fontAlgn="base" latinLnBrk="0" hangingPunct="1">
              <a:lnSpc>
                <a:spcPct val="100000"/>
              </a:lnSpc>
              <a:spcBef>
                <a:spcPct val="0"/>
              </a:spcBef>
              <a:spcAft>
                <a:spcPts val="0"/>
              </a:spcAft>
              <a:buClrTx/>
              <a:buSzTx/>
              <a:buFontTx/>
              <a:buNone/>
              <a:tabLst/>
              <a:defRPr/>
            </a:pPr>
            <a:r>
              <a:rPr kumimoji="1" lang="uk-UA" sz="2400" b="0" i="0" u="none" strike="noStrike" kern="1200" cap="none" spc="0" normalizeH="0" baseline="0" noProof="0" dirty="0" smtClean="0">
                <a:ln>
                  <a:noFill/>
                </a:ln>
                <a:solidFill>
                  <a:prstClr val="black"/>
                </a:solidFill>
                <a:effectLst/>
                <a:uLnTx/>
                <a:uFillTx/>
                <a:latin typeface="Times New Roman" pitchFamily="18" charset="0"/>
                <a:ea typeface="Times New Roman" panose="02020603050405020304" pitchFamily="18" charset="0"/>
                <a:cs typeface="+mn-cs"/>
              </a:rPr>
              <a:t>На</a:t>
            </a:r>
            <a:r>
              <a:rPr kumimoji="1" lang="uk-UA" sz="2400" b="0" i="0" u="none" strike="noStrike" kern="1200" cap="none" spc="5" normalizeH="0" baseline="0" noProof="0" dirty="0" smtClean="0">
                <a:ln>
                  <a:noFill/>
                </a:ln>
                <a:solidFill>
                  <a:prstClr val="black"/>
                </a:solidFill>
                <a:effectLst/>
                <a:uLnTx/>
                <a:uFillTx/>
                <a:latin typeface="Times New Roman" pitchFamily="18" charset="0"/>
                <a:ea typeface="Times New Roman" panose="02020603050405020304" pitchFamily="18" charset="0"/>
                <a:cs typeface="+mn-cs"/>
              </a:rPr>
              <a:t> </a:t>
            </a:r>
            <a:r>
              <a:rPr kumimoji="1" lang="uk-UA" sz="2400" b="0" i="0" u="none" strike="noStrike" kern="1200" cap="none" spc="0" normalizeH="0" baseline="0" noProof="0" dirty="0">
                <a:ln>
                  <a:noFill/>
                </a:ln>
                <a:solidFill>
                  <a:prstClr val="black"/>
                </a:solidFill>
                <a:effectLst/>
                <a:uLnTx/>
                <a:uFillTx/>
                <a:latin typeface="Times New Roman" pitchFamily="18" charset="0"/>
                <a:ea typeface="Times New Roman" panose="02020603050405020304" pitchFamily="18" charset="0"/>
                <a:cs typeface="+mn-cs"/>
              </a:rPr>
              <a:t>сьогоднішній</a:t>
            </a:r>
            <a:r>
              <a:rPr kumimoji="1" lang="uk-UA" sz="2400" b="0" i="0" u="none" strike="noStrike" kern="1200" cap="none" spc="5" normalizeH="0" baseline="0" noProof="0" dirty="0">
                <a:ln>
                  <a:noFill/>
                </a:ln>
                <a:solidFill>
                  <a:prstClr val="black"/>
                </a:solidFill>
                <a:effectLst/>
                <a:uLnTx/>
                <a:uFillTx/>
                <a:latin typeface="Times New Roman" pitchFamily="18" charset="0"/>
                <a:ea typeface="Times New Roman" panose="02020603050405020304" pitchFamily="18" charset="0"/>
                <a:cs typeface="+mn-cs"/>
              </a:rPr>
              <a:t> </a:t>
            </a:r>
            <a:r>
              <a:rPr kumimoji="1" lang="uk-UA" sz="2400" b="0" i="0" u="none" strike="noStrike" kern="1200" cap="none" spc="0" normalizeH="0" baseline="0" noProof="0" dirty="0">
                <a:ln>
                  <a:noFill/>
                </a:ln>
                <a:solidFill>
                  <a:prstClr val="black"/>
                </a:solidFill>
                <a:effectLst/>
                <a:uLnTx/>
                <a:uFillTx/>
                <a:latin typeface="Times New Roman" pitchFamily="18" charset="0"/>
                <a:ea typeface="Times New Roman" panose="02020603050405020304" pitchFamily="18" charset="0"/>
                <a:cs typeface="+mn-cs"/>
              </a:rPr>
              <a:t>день</a:t>
            </a:r>
            <a:r>
              <a:rPr kumimoji="1" lang="uk-UA" sz="2400" b="0" i="0" u="none" strike="noStrike" kern="1200" cap="none" spc="5" normalizeH="0" baseline="0" noProof="0" dirty="0">
                <a:ln>
                  <a:noFill/>
                </a:ln>
                <a:solidFill>
                  <a:prstClr val="black"/>
                </a:solidFill>
                <a:effectLst/>
                <a:uLnTx/>
                <a:uFillTx/>
                <a:latin typeface="Times New Roman" pitchFamily="18" charset="0"/>
                <a:ea typeface="Times New Roman" panose="02020603050405020304" pitchFamily="18" charset="0"/>
                <a:cs typeface="+mn-cs"/>
              </a:rPr>
              <a:t> </a:t>
            </a:r>
            <a:r>
              <a:rPr kumimoji="1" lang="uk-UA" sz="2400" b="1" i="0" u="none" strike="noStrike" kern="1200" cap="none" spc="0" normalizeH="0" baseline="0" noProof="0" dirty="0">
                <a:ln>
                  <a:noFill/>
                </a:ln>
                <a:solidFill>
                  <a:srgbClr val="0070C0"/>
                </a:solidFill>
                <a:effectLst/>
                <a:uLnTx/>
                <a:uFillTx/>
                <a:latin typeface="Times New Roman" pitchFamily="18" charset="0"/>
                <a:ea typeface="Times New Roman" panose="02020603050405020304" pitchFamily="18" charset="0"/>
                <a:cs typeface="+mn-cs"/>
              </a:rPr>
              <a:t>конкуренція</a:t>
            </a:r>
            <a:r>
              <a:rPr kumimoji="1" lang="uk-UA" sz="2400" b="1" i="0" u="none" strike="noStrike" kern="1200" cap="none" spc="5" normalizeH="0" baseline="0" noProof="0" dirty="0">
                <a:ln>
                  <a:noFill/>
                </a:ln>
                <a:solidFill>
                  <a:srgbClr val="0070C0"/>
                </a:solidFill>
                <a:effectLst/>
                <a:uLnTx/>
                <a:uFillTx/>
                <a:latin typeface="Times New Roman" pitchFamily="18" charset="0"/>
                <a:ea typeface="Times New Roman" panose="02020603050405020304" pitchFamily="18" charset="0"/>
                <a:cs typeface="+mn-cs"/>
              </a:rPr>
              <a:t> </a:t>
            </a:r>
            <a:r>
              <a:rPr kumimoji="1" lang="uk-UA" sz="2400" b="0" i="0" u="none" strike="noStrike" kern="1200" cap="none" spc="0" normalizeH="0" baseline="0" noProof="0" dirty="0">
                <a:ln>
                  <a:noFill/>
                </a:ln>
                <a:solidFill>
                  <a:prstClr val="black"/>
                </a:solidFill>
                <a:effectLst/>
                <a:uLnTx/>
                <a:uFillTx/>
                <a:latin typeface="Times New Roman" pitchFamily="18" charset="0"/>
                <a:ea typeface="Times New Roman" panose="02020603050405020304" pitchFamily="18" charset="0"/>
                <a:cs typeface="+mn-cs"/>
              </a:rPr>
              <a:t>на</a:t>
            </a:r>
            <a:r>
              <a:rPr kumimoji="1" lang="uk-UA" sz="2400" b="0" i="0" u="none" strike="noStrike" kern="1200" cap="none" spc="5" normalizeH="0" baseline="0" noProof="0" dirty="0">
                <a:ln>
                  <a:noFill/>
                </a:ln>
                <a:solidFill>
                  <a:prstClr val="black"/>
                </a:solidFill>
                <a:effectLst/>
                <a:uLnTx/>
                <a:uFillTx/>
                <a:latin typeface="Times New Roman" pitchFamily="18" charset="0"/>
                <a:ea typeface="Times New Roman" panose="02020603050405020304" pitchFamily="18" charset="0"/>
                <a:cs typeface="+mn-cs"/>
              </a:rPr>
              <a:t> </a:t>
            </a:r>
            <a:r>
              <a:rPr kumimoji="1" lang="uk-UA" sz="2400" b="0" i="0" u="none" strike="noStrike" kern="1200" cap="none" spc="0" normalizeH="0" baseline="0" noProof="0" dirty="0">
                <a:ln>
                  <a:noFill/>
                </a:ln>
                <a:solidFill>
                  <a:prstClr val="black"/>
                </a:solidFill>
                <a:effectLst/>
                <a:uLnTx/>
                <a:uFillTx/>
                <a:latin typeface="Times New Roman" pitchFamily="18" charset="0"/>
                <a:ea typeface="Times New Roman" panose="02020603050405020304" pitchFamily="18" charset="0"/>
                <a:cs typeface="+mn-cs"/>
              </a:rPr>
              <a:t>ринку</a:t>
            </a:r>
            <a:r>
              <a:rPr kumimoji="1" lang="uk-UA" sz="2400" b="0" i="0" u="none" strike="noStrike" kern="1200" cap="none" spc="5" normalizeH="0" baseline="0" noProof="0" dirty="0">
                <a:ln>
                  <a:noFill/>
                </a:ln>
                <a:solidFill>
                  <a:prstClr val="black"/>
                </a:solidFill>
                <a:effectLst/>
                <a:uLnTx/>
                <a:uFillTx/>
                <a:latin typeface="Times New Roman" pitchFamily="18" charset="0"/>
                <a:ea typeface="Times New Roman" panose="02020603050405020304" pitchFamily="18" charset="0"/>
                <a:cs typeface="+mn-cs"/>
              </a:rPr>
              <a:t> </a:t>
            </a:r>
            <a:r>
              <a:rPr kumimoji="1" lang="uk-UA" sz="2400" b="0" i="0" u="none" strike="noStrike" kern="1200" cap="none" spc="0" normalizeH="0" baseline="0" noProof="0" dirty="0">
                <a:ln>
                  <a:noFill/>
                </a:ln>
                <a:solidFill>
                  <a:prstClr val="black"/>
                </a:solidFill>
                <a:effectLst/>
                <a:uLnTx/>
                <a:uFillTx/>
                <a:latin typeface="Times New Roman" pitchFamily="18" charset="0"/>
                <a:ea typeface="Times New Roman" panose="02020603050405020304" pitchFamily="18" charset="0"/>
                <a:cs typeface="+mn-cs"/>
              </a:rPr>
              <a:t>робототехніки</a:t>
            </a:r>
            <a:r>
              <a:rPr kumimoji="1" lang="uk-UA" sz="2400" b="0" i="0" u="none" strike="noStrike" kern="1200" cap="none" spc="5" normalizeH="0" baseline="0" noProof="0" dirty="0">
                <a:ln>
                  <a:noFill/>
                </a:ln>
                <a:solidFill>
                  <a:prstClr val="black"/>
                </a:solidFill>
                <a:effectLst/>
                <a:uLnTx/>
                <a:uFillTx/>
                <a:latin typeface="Times New Roman" pitchFamily="18" charset="0"/>
                <a:ea typeface="Times New Roman" panose="02020603050405020304" pitchFamily="18" charset="0"/>
                <a:cs typeface="+mn-cs"/>
              </a:rPr>
              <a:t> </a:t>
            </a:r>
            <a:r>
              <a:rPr kumimoji="1" lang="uk-UA" sz="2400" b="0" i="0" u="none" strike="noStrike" kern="1200" cap="none" spc="0" normalizeH="0" baseline="0" noProof="0" dirty="0">
                <a:ln>
                  <a:noFill/>
                </a:ln>
                <a:solidFill>
                  <a:prstClr val="black"/>
                </a:solidFill>
                <a:effectLst/>
                <a:uLnTx/>
                <a:uFillTx/>
                <a:latin typeface="Times New Roman" pitchFamily="18" charset="0"/>
                <a:ea typeface="Times New Roman" panose="02020603050405020304" pitchFamily="18" charset="0"/>
                <a:cs typeface="+mn-cs"/>
              </a:rPr>
              <a:t>і</a:t>
            </a:r>
            <a:r>
              <a:rPr kumimoji="1" lang="uk-UA" sz="2400" b="0" i="0" u="none" strike="noStrike" kern="1200" cap="none" spc="5" normalizeH="0" baseline="0" noProof="0" dirty="0">
                <a:ln>
                  <a:noFill/>
                </a:ln>
                <a:solidFill>
                  <a:prstClr val="black"/>
                </a:solidFill>
                <a:effectLst/>
                <a:uLnTx/>
                <a:uFillTx/>
                <a:latin typeface="Times New Roman" pitchFamily="18" charset="0"/>
                <a:ea typeface="Times New Roman" panose="02020603050405020304" pitchFamily="18" charset="0"/>
                <a:cs typeface="+mn-cs"/>
              </a:rPr>
              <a:t> </a:t>
            </a:r>
            <a:r>
              <a:rPr kumimoji="1" lang="uk-UA" sz="2400" b="0" i="0" u="none" strike="noStrike" kern="1200" cap="none" spc="0" normalizeH="0" baseline="0" noProof="0" dirty="0">
                <a:ln>
                  <a:noFill/>
                </a:ln>
                <a:solidFill>
                  <a:prstClr val="black"/>
                </a:solidFill>
                <a:effectLst/>
                <a:uLnTx/>
                <a:uFillTx/>
                <a:latin typeface="Times New Roman" pitchFamily="18" charset="0"/>
                <a:ea typeface="Times New Roman" panose="02020603050405020304" pitchFamily="18" charset="0"/>
                <a:cs typeface="+mn-cs"/>
              </a:rPr>
              <a:t>штучного інтелекту, як ніколи, висока. Все більша кількість великих</a:t>
            </a:r>
            <a:r>
              <a:rPr kumimoji="1" lang="uk-UA" sz="2400" b="0" i="0" u="none" strike="noStrike" kern="1200" cap="none" spc="5" normalizeH="0" baseline="0" noProof="0" dirty="0">
                <a:ln>
                  <a:noFill/>
                </a:ln>
                <a:solidFill>
                  <a:prstClr val="black"/>
                </a:solidFill>
                <a:effectLst/>
                <a:uLnTx/>
                <a:uFillTx/>
                <a:latin typeface="Times New Roman" pitchFamily="18" charset="0"/>
                <a:ea typeface="Times New Roman" panose="02020603050405020304" pitchFamily="18" charset="0"/>
                <a:cs typeface="+mn-cs"/>
              </a:rPr>
              <a:t> </a:t>
            </a:r>
            <a:r>
              <a:rPr kumimoji="1" lang="uk-UA" sz="2400" b="0" i="0" u="none" strike="noStrike" kern="1200" cap="none" spc="0" normalizeH="0" baseline="0" noProof="0" dirty="0">
                <a:ln>
                  <a:noFill/>
                </a:ln>
                <a:solidFill>
                  <a:prstClr val="black"/>
                </a:solidFill>
                <a:effectLst/>
                <a:uLnTx/>
                <a:uFillTx/>
                <a:latin typeface="Times New Roman" pitchFamily="18" charset="0"/>
                <a:ea typeface="Times New Roman" panose="02020603050405020304" pitchFamily="18" charset="0"/>
                <a:cs typeface="+mn-cs"/>
              </a:rPr>
              <a:t>технологічних </a:t>
            </a:r>
            <a:r>
              <a:rPr kumimoji="1" lang="uk-UA" sz="2400" b="0" i="0" u="none" strike="noStrike" kern="1200" cap="none" spc="0" normalizeH="0" baseline="0" noProof="0" dirty="0" smtClean="0">
                <a:ln>
                  <a:noFill/>
                </a:ln>
                <a:solidFill>
                  <a:prstClr val="black"/>
                </a:solidFill>
                <a:effectLst/>
                <a:uLnTx/>
                <a:uFillTx/>
                <a:latin typeface="Times New Roman" pitchFamily="18" charset="0"/>
                <a:ea typeface="Times New Roman" panose="02020603050405020304" pitchFamily="18" charset="0"/>
                <a:cs typeface="+mn-cs"/>
              </a:rPr>
              <a:t>компаній </a:t>
            </a:r>
            <a:r>
              <a:rPr kumimoji="1" lang="uk-UA" sz="2400" b="0" i="0" u="none" strike="noStrike" kern="1200" cap="none" spc="0" normalizeH="0" baseline="0" noProof="0" dirty="0">
                <a:ln>
                  <a:noFill/>
                </a:ln>
                <a:solidFill>
                  <a:prstClr val="black"/>
                </a:solidFill>
                <a:effectLst/>
                <a:uLnTx/>
                <a:uFillTx/>
                <a:latin typeface="Times New Roman" pitchFamily="18" charset="0"/>
                <a:ea typeface="Times New Roman" panose="02020603050405020304" pitchFamily="18" charset="0"/>
                <a:cs typeface="+mn-cs"/>
              </a:rPr>
              <a:t>ставить пріоритетом розвиток</a:t>
            </a:r>
            <a:r>
              <a:rPr kumimoji="1" lang="uk-UA" sz="2400" b="0" i="0" u="none" strike="noStrike" kern="1200" cap="none" spc="5" normalizeH="0" baseline="0" noProof="0" dirty="0">
                <a:ln>
                  <a:noFill/>
                </a:ln>
                <a:solidFill>
                  <a:prstClr val="black"/>
                </a:solidFill>
                <a:effectLst/>
                <a:uLnTx/>
                <a:uFillTx/>
                <a:latin typeface="Times New Roman" pitchFamily="18" charset="0"/>
                <a:ea typeface="Times New Roman" panose="02020603050405020304" pitchFamily="18" charset="0"/>
                <a:cs typeface="+mn-cs"/>
              </a:rPr>
              <a:t> </a:t>
            </a:r>
            <a:r>
              <a:rPr kumimoji="1" lang="uk-UA" sz="2400" b="0" i="0" u="none" strike="noStrike" kern="1200" cap="none" spc="0" normalizeH="0" baseline="0" noProof="0" dirty="0">
                <a:ln>
                  <a:noFill/>
                </a:ln>
                <a:solidFill>
                  <a:prstClr val="black"/>
                </a:solidFill>
                <a:effectLst/>
                <a:uLnTx/>
                <a:uFillTx/>
                <a:latin typeface="Times New Roman" pitchFamily="18" charset="0"/>
                <a:ea typeface="Times New Roman" panose="02020603050405020304" pitchFamily="18" charset="0"/>
                <a:cs typeface="+mn-cs"/>
              </a:rPr>
              <a:t>даних галузей всередині організації, крім цього, виникає безліч </a:t>
            </a:r>
            <a:r>
              <a:rPr kumimoji="1" lang="uk-UA" sz="2400" b="0" i="0" u="none" strike="noStrike" kern="1200" cap="none" spc="0" normalizeH="0" baseline="0" noProof="0" dirty="0" err="1" smtClean="0">
                <a:ln>
                  <a:noFill/>
                </a:ln>
                <a:solidFill>
                  <a:prstClr val="black"/>
                </a:solidFill>
                <a:effectLst/>
                <a:uLnTx/>
                <a:uFillTx/>
                <a:latin typeface="Times New Roman" pitchFamily="18" charset="0"/>
                <a:ea typeface="Times New Roman" panose="02020603050405020304" pitchFamily="18" charset="0"/>
                <a:cs typeface="+mn-cs"/>
              </a:rPr>
              <a:t>стартапів</a:t>
            </a:r>
            <a:r>
              <a:rPr kumimoji="1" lang="uk-UA" sz="2400" b="0" i="0" u="none" strike="noStrike" kern="1200" cap="none" spc="0" normalizeH="0" baseline="0" noProof="0" dirty="0">
                <a:ln>
                  <a:noFill/>
                </a:ln>
                <a:solidFill>
                  <a:prstClr val="black"/>
                </a:solidFill>
                <a:effectLst/>
                <a:uLnTx/>
                <a:uFillTx/>
                <a:latin typeface="Times New Roman" pitchFamily="18" charset="0"/>
                <a:ea typeface="Times New Roman" panose="02020603050405020304" pitchFamily="18" charset="0"/>
                <a:cs typeface="+mn-cs"/>
              </a:rPr>
              <a:t>, метою яких є </a:t>
            </a:r>
            <a:r>
              <a:rPr kumimoji="1" lang="uk-UA" sz="2400" b="1" u="none" strike="noStrike" kern="1200" cap="none" spc="0" normalizeH="0" baseline="0" noProof="0" dirty="0">
                <a:ln>
                  <a:noFill/>
                </a:ln>
                <a:solidFill>
                  <a:srgbClr val="0070C0"/>
                </a:solidFill>
                <a:effectLst/>
                <a:uLnTx/>
                <a:uFillTx/>
                <a:latin typeface="Times New Roman" pitchFamily="18" charset="0"/>
                <a:ea typeface="Times New Roman" panose="02020603050405020304" pitchFamily="18" charset="0"/>
                <a:cs typeface="+mn-cs"/>
              </a:rPr>
              <a:t>створення інтелектуальних роботів</a:t>
            </a:r>
            <a:r>
              <a:rPr kumimoji="1" lang="uk-UA" sz="2400" b="0" i="0" u="none" strike="noStrike" kern="1200" cap="none" spc="0" normalizeH="0" baseline="0" noProof="0" dirty="0">
                <a:ln>
                  <a:noFill/>
                </a:ln>
                <a:solidFill>
                  <a:prstClr val="black"/>
                </a:solidFill>
                <a:effectLst/>
                <a:uLnTx/>
                <a:uFillTx/>
                <a:latin typeface="Times New Roman" pitchFamily="18" charset="0"/>
                <a:ea typeface="Times New Roman" panose="02020603050405020304" pitchFamily="18" charset="0"/>
                <a:cs typeface="+mn-cs"/>
              </a:rPr>
              <a:t>, які можуть</a:t>
            </a:r>
            <a:r>
              <a:rPr kumimoji="1" lang="uk-UA" sz="2400" b="0" i="0" u="none" strike="noStrike" kern="1200" cap="none" spc="5" normalizeH="0" baseline="0" noProof="0" dirty="0">
                <a:ln>
                  <a:noFill/>
                </a:ln>
                <a:solidFill>
                  <a:prstClr val="black"/>
                </a:solidFill>
                <a:effectLst/>
                <a:uLnTx/>
                <a:uFillTx/>
                <a:latin typeface="Times New Roman" pitchFamily="18" charset="0"/>
                <a:ea typeface="Times New Roman" panose="02020603050405020304" pitchFamily="18" charset="0"/>
                <a:cs typeface="+mn-cs"/>
              </a:rPr>
              <a:t> </a:t>
            </a:r>
            <a:r>
              <a:rPr kumimoji="1" lang="uk-UA" sz="2400" b="0" i="0" u="none" strike="noStrike" kern="1200" cap="none" spc="0" normalizeH="0" baseline="0" noProof="0" dirty="0">
                <a:ln>
                  <a:noFill/>
                </a:ln>
                <a:solidFill>
                  <a:prstClr val="black"/>
                </a:solidFill>
                <a:effectLst/>
                <a:uLnTx/>
                <a:uFillTx/>
                <a:latin typeface="Times New Roman" pitchFamily="18" charset="0"/>
                <a:ea typeface="Times New Roman" panose="02020603050405020304" pitchFamily="18" charset="0"/>
                <a:cs typeface="+mn-cs"/>
              </a:rPr>
              <a:t>знайти застосування</a:t>
            </a:r>
            <a:r>
              <a:rPr kumimoji="1" lang="uk-UA" sz="2400" b="0" i="0" u="none" strike="noStrike" kern="1200" cap="none" spc="-15" normalizeH="0" baseline="0" noProof="0" dirty="0">
                <a:ln>
                  <a:noFill/>
                </a:ln>
                <a:solidFill>
                  <a:prstClr val="black"/>
                </a:solidFill>
                <a:effectLst/>
                <a:uLnTx/>
                <a:uFillTx/>
                <a:latin typeface="Times New Roman" pitchFamily="18" charset="0"/>
                <a:ea typeface="Times New Roman" panose="02020603050405020304" pitchFamily="18" charset="0"/>
                <a:cs typeface="+mn-cs"/>
              </a:rPr>
              <a:t> </a:t>
            </a:r>
            <a:r>
              <a:rPr kumimoji="1" lang="uk-UA" sz="2400" b="0" i="0" u="none" strike="noStrike" kern="1200" cap="none" spc="0" normalizeH="0" baseline="0" noProof="0" dirty="0">
                <a:ln>
                  <a:noFill/>
                </a:ln>
                <a:solidFill>
                  <a:prstClr val="black"/>
                </a:solidFill>
                <a:effectLst/>
                <a:uLnTx/>
                <a:uFillTx/>
                <a:latin typeface="Times New Roman" pitchFamily="18" charset="0"/>
                <a:ea typeface="Times New Roman" panose="02020603050405020304" pitchFamily="18" charset="0"/>
                <a:cs typeface="+mn-cs"/>
              </a:rPr>
              <a:t>в великому</a:t>
            </a:r>
            <a:r>
              <a:rPr kumimoji="1" lang="uk-UA" sz="2400" b="0" i="0" u="none" strike="noStrike" kern="1200" cap="none" spc="-10" normalizeH="0" baseline="0" noProof="0" dirty="0">
                <a:ln>
                  <a:noFill/>
                </a:ln>
                <a:solidFill>
                  <a:prstClr val="black"/>
                </a:solidFill>
                <a:effectLst/>
                <a:uLnTx/>
                <a:uFillTx/>
                <a:latin typeface="Times New Roman" pitchFamily="18" charset="0"/>
                <a:ea typeface="Times New Roman" panose="02020603050405020304" pitchFamily="18" charset="0"/>
                <a:cs typeface="+mn-cs"/>
              </a:rPr>
              <a:t> </a:t>
            </a:r>
            <a:r>
              <a:rPr kumimoji="1" lang="uk-UA" sz="2400" b="0" i="0" u="none" strike="noStrike" kern="1200" cap="none" spc="0" normalizeH="0" baseline="0" noProof="0" dirty="0">
                <a:ln>
                  <a:noFill/>
                </a:ln>
                <a:solidFill>
                  <a:prstClr val="black"/>
                </a:solidFill>
                <a:effectLst/>
                <a:uLnTx/>
                <a:uFillTx/>
                <a:latin typeface="Times New Roman" pitchFamily="18" charset="0"/>
                <a:ea typeface="Times New Roman" panose="02020603050405020304" pitchFamily="18" charset="0"/>
                <a:cs typeface="+mn-cs"/>
              </a:rPr>
              <a:t>спектрі</a:t>
            </a:r>
            <a:r>
              <a:rPr kumimoji="1" lang="uk-UA" sz="2400" b="0" i="0" u="none" strike="noStrike" kern="1200" cap="none" spc="-10" normalizeH="0" baseline="0" noProof="0" dirty="0">
                <a:ln>
                  <a:noFill/>
                </a:ln>
                <a:solidFill>
                  <a:prstClr val="black"/>
                </a:solidFill>
                <a:effectLst/>
                <a:uLnTx/>
                <a:uFillTx/>
                <a:latin typeface="Times New Roman" pitchFamily="18" charset="0"/>
                <a:ea typeface="Times New Roman" panose="02020603050405020304" pitchFamily="18" charset="0"/>
                <a:cs typeface="+mn-cs"/>
              </a:rPr>
              <a:t> </a:t>
            </a:r>
            <a:r>
              <a:rPr kumimoji="1" lang="uk-UA" sz="2400" b="0" i="0" u="none" strike="noStrike" kern="1200" cap="none" spc="0" normalizeH="0" baseline="0" noProof="0" dirty="0">
                <a:ln>
                  <a:noFill/>
                </a:ln>
                <a:solidFill>
                  <a:prstClr val="black"/>
                </a:solidFill>
                <a:effectLst/>
                <a:uLnTx/>
                <a:uFillTx/>
                <a:latin typeface="Times New Roman" pitchFamily="18" charset="0"/>
                <a:ea typeface="Times New Roman" panose="02020603050405020304" pitchFamily="18" charset="0"/>
                <a:cs typeface="+mn-cs"/>
              </a:rPr>
              <a:t>напрямків.</a:t>
            </a:r>
            <a:endParaRPr kumimoji="1" lang="en-US" sz="2400" b="0" i="0" u="none" strike="noStrike" kern="1200" cap="none" spc="0" normalizeH="0" baseline="0" noProof="0" dirty="0">
              <a:ln>
                <a:noFill/>
              </a:ln>
              <a:solidFill>
                <a:prstClr val="black"/>
              </a:solidFill>
              <a:effectLst/>
              <a:uLnTx/>
              <a:uFillTx/>
              <a:latin typeface="Times New Roman" pitchFamily="18" charset="0"/>
              <a:ea typeface="Times New Roman" panose="02020603050405020304" pitchFamily="18" charset="0"/>
              <a:cs typeface="+mn-cs"/>
            </a:endParaRPr>
          </a:p>
          <a:p>
            <a:pPr marL="134620" marR="235585" lvl="0" indent="449580" algn="just">
              <a:spcAft>
                <a:spcPts val="0"/>
              </a:spcAft>
              <a:defRPr/>
            </a:pPr>
            <a:r>
              <a:rPr lang="uk-UA" dirty="0">
                <a:solidFill>
                  <a:prstClr val="black"/>
                </a:solidFill>
                <a:ea typeface="Times New Roman" panose="02020603050405020304" pitchFamily="18" charset="0"/>
              </a:rPr>
              <a:t>Роботи з </a:t>
            </a:r>
            <a:r>
              <a:rPr lang="uk-UA" b="1" dirty="0">
                <a:solidFill>
                  <a:srgbClr val="C00000"/>
                </a:solidFill>
                <a:ea typeface="Times New Roman" panose="02020603050405020304" pitchFamily="18" charset="0"/>
              </a:rPr>
              <a:t>АІ</a:t>
            </a:r>
            <a:r>
              <a:rPr lang="uk-UA" dirty="0" smtClean="0">
                <a:solidFill>
                  <a:prstClr val="black"/>
                </a:solidFill>
                <a:ea typeface="Times New Roman" panose="02020603050405020304" pitchFamily="18" charset="0"/>
              </a:rPr>
              <a:t> ставатимуть </a:t>
            </a:r>
            <a:r>
              <a:rPr lang="uk-UA" dirty="0">
                <a:solidFill>
                  <a:prstClr val="black"/>
                </a:solidFill>
                <a:ea typeface="Times New Roman" panose="02020603050405020304" pitchFamily="18" charset="0"/>
              </a:rPr>
              <a:t>такими, як ми їх уявляємо по різним</a:t>
            </a:r>
            <a:r>
              <a:rPr lang="uk-UA" spc="5" dirty="0">
                <a:solidFill>
                  <a:prstClr val="black"/>
                </a:solidFill>
                <a:ea typeface="Times New Roman" panose="02020603050405020304" pitchFamily="18" charset="0"/>
              </a:rPr>
              <a:t> </a:t>
            </a:r>
            <a:r>
              <a:rPr lang="uk-UA" dirty="0">
                <a:solidFill>
                  <a:prstClr val="black"/>
                </a:solidFill>
                <a:ea typeface="Times New Roman" panose="02020603050405020304" pitchFamily="18" charset="0"/>
              </a:rPr>
              <a:t>науково-фантастичним</a:t>
            </a:r>
            <a:r>
              <a:rPr lang="uk-UA" spc="-20" dirty="0">
                <a:solidFill>
                  <a:prstClr val="black"/>
                </a:solidFill>
                <a:ea typeface="Times New Roman" panose="02020603050405020304" pitchFamily="18" charset="0"/>
              </a:rPr>
              <a:t> </a:t>
            </a:r>
            <a:r>
              <a:rPr lang="uk-UA" dirty="0">
                <a:solidFill>
                  <a:prstClr val="black"/>
                </a:solidFill>
                <a:ea typeface="Times New Roman" panose="02020603050405020304" pitchFamily="18" charset="0"/>
              </a:rPr>
              <a:t>фільмам,</a:t>
            </a:r>
            <a:r>
              <a:rPr lang="uk-UA" spc="-15" dirty="0">
                <a:solidFill>
                  <a:prstClr val="black"/>
                </a:solidFill>
                <a:ea typeface="Times New Roman" panose="02020603050405020304" pitchFamily="18" charset="0"/>
              </a:rPr>
              <a:t> </a:t>
            </a:r>
            <a:r>
              <a:rPr lang="uk-UA" dirty="0">
                <a:solidFill>
                  <a:prstClr val="black"/>
                </a:solidFill>
                <a:ea typeface="Times New Roman" panose="02020603050405020304" pitchFamily="18" charset="0"/>
              </a:rPr>
              <a:t>книгам</a:t>
            </a:r>
            <a:r>
              <a:rPr lang="uk-UA" spc="-15" dirty="0">
                <a:solidFill>
                  <a:prstClr val="black"/>
                </a:solidFill>
                <a:ea typeface="Times New Roman" panose="02020603050405020304" pitchFamily="18" charset="0"/>
              </a:rPr>
              <a:t> </a:t>
            </a:r>
            <a:r>
              <a:rPr lang="uk-UA" dirty="0">
                <a:solidFill>
                  <a:prstClr val="black"/>
                </a:solidFill>
                <a:ea typeface="Times New Roman" panose="02020603050405020304" pitchFamily="18" charset="0"/>
              </a:rPr>
              <a:t>і комп'ютерним</a:t>
            </a:r>
            <a:r>
              <a:rPr lang="uk-UA" spc="-20" dirty="0">
                <a:solidFill>
                  <a:prstClr val="black"/>
                </a:solidFill>
                <a:ea typeface="Times New Roman" panose="02020603050405020304" pitchFamily="18" charset="0"/>
              </a:rPr>
              <a:t> </a:t>
            </a:r>
            <a:r>
              <a:rPr lang="uk-UA" dirty="0">
                <a:solidFill>
                  <a:prstClr val="black"/>
                </a:solidFill>
                <a:ea typeface="Times New Roman" panose="02020603050405020304" pitchFamily="18" charset="0"/>
              </a:rPr>
              <a:t>іграм.</a:t>
            </a:r>
            <a:endParaRPr lang="en-US" dirty="0">
              <a:solidFill>
                <a:prstClr val="black"/>
              </a:solidFill>
              <a:ea typeface="Times New Roman" panose="02020603050405020304" pitchFamily="18" charset="0"/>
            </a:endParaRPr>
          </a:p>
          <a:p>
            <a:pPr marL="134620" marR="235585" lvl="0" indent="449580" algn="just">
              <a:spcAft>
                <a:spcPts val="0"/>
              </a:spcAft>
              <a:defRPr/>
            </a:pPr>
            <a:r>
              <a:rPr lang="uk-UA" dirty="0">
                <a:solidFill>
                  <a:prstClr val="black"/>
                </a:solidFill>
                <a:ea typeface="Times New Roman" panose="02020603050405020304" pitchFamily="18" charset="0"/>
              </a:rPr>
              <a:t>Роботами зі штучним інтелектом, про які можна найчастіше </a:t>
            </a:r>
            <a:r>
              <a:rPr lang="uk-UA" dirty="0" smtClean="0">
                <a:solidFill>
                  <a:prstClr val="black"/>
                </a:solidFill>
                <a:ea typeface="Times New Roman" panose="02020603050405020304" pitchFamily="18" charset="0"/>
              </a:rPr>
              <a:t>почути</a:t>
            </a:r>
            <a:r>
              <a:rPr lang="uk-UA" spc="390" dirty="0" smtClean="0">
                <a:solidFill>
                  <a:prstClr val="black"/>
                </a:solidFill>
                <a:ea typeface="Times New Roman" panose="02020603050405020304" pitchFamily="18" charset="0"/>
              </a:rPr>
              <a:t> </a:t>
            </a:r>
            <a:r>
              <a:rPr lang="uk-UA" dirty="0">
                <a:solidFill>
                  <a:prstClr val="black"/>
                </a:solidFill>
                <a:ea typeface="Times New Roman" panose="02020603050405020304" pitchFamily="18" charset="0"/>
              </a:rPr>
              <a:t>є</a:t>
            </a:r>
            <a:r>
              <a:rPr lang="uk-UA" spc="5" dirty="0">
                <a:solidFill>
                  <a:prstClr val="black"/>
                </a:solidFill>
                <a:ea typeface="Times New Roman" panose="02020603050405020304" pitchFamily="18" charset="0"/>
              </a:rPr>
              <a:t> </a:t>
            </a:r>
            <a:r>
              <a:rPr lang="uk-UA" b="1" dirty="0">
                <a:solidFill>
                  <a:srgbClr val="0070C0"/>
                </a:solidFill>
                <a:ea typeface="Times New Roman" panose="02020603050405020304" pitchFamily="18" charset="0"/>
              </a:rPr>
              <a:t>автономні</a:t>
            </a:r>
            <a:r>
              <a:rPr lang="uk-UA" b="1" dirty="0">
                <a:solidFill>
                  <a:srgbClr val="00B0F0"/>
                </a:solidFill>
                <a:ea typeface="Times New Roman" panose="02020603050405020304" pitchFamily="18" charset="0"/>
              </a:rPr>
              <a:t> </a:t>
            </a:r>
            <a:r>
              <a:rPr lang="uk-UA" dirty="0">
                <a:solidFill>
                  <a:srgbClr val="00B0F0"/>
                </a:solidFill>
                <a:ea typeface="Times New Roman" panose="02020603050405020304" pitchFamily="18" charset="0"/>
              </a:rPr>
              <a:t>(або</a:t>
            </a:r>
            <a:r>
              <a:rPr lang="uk-UA" spc="-5" dirty="0">
                <a:solidFill>
                  <a:srgbClr val="00B0F0"/>
                </a:solidFill>
                <a:ea typeface="Times New Roman" panose="02020603050405020304" pitchFamily="18" charset="0"/>
              </a:rPr>
              <a:t> </a:t>
            </a:r>
            <a:r>
              <a:rPr lang="uk-UA" dirty="0">
                <a:solidFill>
                  <a:srgbClr val="00B0F0"/>
                </a:solidFill>
                <a:ea typeface="Times New Roman" panose="02020603050405020304" pitchFamily="18" charset="0"/>
              </a:rPr>
              <a:t>самоврядні)</a:t>
            </a:r>
            <a:r>
              <a:rPr lang="uk-UA" spc="10" dirty="0">
                <a:solidFill>
                  <a:srgbClr val="00B0F0"/>
                </a:solidFill>
                <a:ea typeface="Times New Roman" panose="02020603050405020304" pitchFamily="18" charset="0"/>
              </a:rPr>
              <a:t> </a:t>
            </a:r>
            <a:r>
              <a:rPr lang="uk-UA" b="1" dirty="0">
                <a:solidFill>
                  <a:srgbClr val="0070C0"/>
                </a:solidFill>
                <a:ea typeface="Times New Roman" panose="02020603050405020304" pitchFamily="18" charset="0"/>
              </a:rPr>
              <a:t>автомобілі</a:t>
            </a:r>
            <a:r>
              <a:rPr lang="uk-UA" i="1" dirty="0">
                <a:solidFill>
                  <a:srgbClr val="0070C0"/>
                </a:solidFill>
                <a:ea typeface="Times New Roman" panose="02020603050405020304" pitchFamily="18" charset="0"/>
              </a:rPr>
              <a:t>.</a:t>
            </a:r>
            <a:endParaRPr lang="en-US" dirty="0">
              <a:solidFill>
                <a:srgbClr val="0070C0"/>
              </a:solidFill>
              <a:ea typeface="Times New Roman" panose="02020603050405020304" pitchFamily="18" charset="0"/>
            </a:endParaRPr>
          </a:p>
          <a:p>
            <a:pPr marL="134620" marR="236855" lvl="0" indent="449580" algn="just">
              <a:spcAft>
                <a:spcPts val="0"/>
              </a:spcAft>
              <a:defRPr/>
            </a:pPr>
            <a:r>
              <a:rPr lang="uk-UA" dirty="0">
                <a:solidFill>
                  <a:prstClr val="black"/>
                </a:solidFill>
                <a:ea typeface="Times New Roman" panose="02020603050405020304" pitchFamily="18" charset="0"/>
              </a:rPr>
              <a:t>Технології</a:t>
            </a:r>
            <a:r>
              <a:rPr lang="uk-UA" spc="5" dirty="0">
                <a:solidFill>
                  <a:prstClr val="black"/>
                </a:solidFill>
                <a:ea typeface="Times New Roman" panose="02020603050405020304" pitchFamily="18" charset="0"/>
              </a:rPr>
              <a:t> </a:t>
            </a:r>
            <a:r>
              <a:rPr lang="uk-UA" b="1" dirty="0">
                <a:solidFill>
                  <a:srgbClr val="C00000"/>
                </a:solidFill>
                <a:ea typeface="Times New Roman" panose="02020603050405020304" pitchFamily="18" charset="0"/>
              </a:rPr>
              <a:t>АІ</a:t>
            </a:r>
            <a:r>
              <a:rPr lang="uk-UA" b="1" dirty="0" smtClean="0">
                <a:solidFill>
                  <a:srgbClr val="C00000"/>
                </a:solidFill>
                <a:ea typeface="Times New Roman" panose="02020603050405020304" pitchFamily="18" charset="0"/>
              </a:rPr>
              <a:t> </a:t>
            </a:r>
            <a:r>
              <a:rPr lang="uk-UA" dirty="0" smtClean="0">
                <a:solidFill>
                  <a:prstClr val="black"/>
                </a:solidFill>
                <a:ea typeface="Times New Roman" panose="02020603050405020304" pitchFamily="18" charset="0"/>
              </a:rPr>
              <a:t>використовуються</a:t>
            </a:r>
            <a:r>
              <a:rPr lang="uk-UA" spc="5" dirty="0" smtClean="0">
                <a:solidFill>
                  <a:prstClr val="black"/>
                </a:solidFill>
                <a:ea typeface="Times New Roman" panose="02020603050405020304" pitchFamily="18" charset="0"/>
              </a:rPr>
              <a:t> </a:t>
            </a:r>
            <a:r>
              <a:rPr lang="uk-UA" dirty="0">
                <a:solidFill>
                  <a:prstClr val="black"/>
                </a:solidFill>
                <a:ea typeface="Times New Roman" panose="02020603050405020304" pitchFamily="18" charset="0"/>
              </a:rPr>
              <a:t>в</a:t>
            </a:r>
            <a:r>
              <a:rPr lang="uk-UA" spc="5" dirty="0">
                <a:solidFill>
                  <a:prstClr val="black"/>
                </a:solidFill>
                <a:ea typeface="Times New Roman" panose="02020603050405020304" pitchFamily="18" charset="0"/>
              </a:rPr>
              <a:t> </a:t>
            </a:r>
            <a:r>
              <a:rPr lang="uk-UA" dirty="0">
                <a:solidFill>
                  <a:prstClr val="black"/>
                </a:solidFill>
                <a:ea typeface="Times New Roman" panose="02020603050405020304" pitchFamily="18" charset="0"/>
              </a:rPr>
              <a:t>самоврядних</a:t>
            </a:r>
            <a:r>
              <a:rPr lang="uk-UA" spc="400" dirty="0">
                <a:solidFill>
                  <a:prstClr val="black"/>
                </a:solidFill>
                <a:ea typeface="Times New Roman" panose="02020603050405020304" pitchFamily="18" charset="0"/>
              </a:rPr>
              <a:t> </a:t>
            </a:r>
            <a:r>
              <a:rPr lang="uk-UA" dirty="0">
                <a:solidFill>
                  <a:prstClr val="black"/>
                </a:solidFill>
                <a:ea typeface="Times New Roman" panose="02020603050405020304" pitchFamily="18" charset="0"/>
              </a:rPr>
              <a:t>автомобілях</a:t>
            </a:r>
            <a:r>
              <a:rPr lang="uk-UA" spc="5" dirty="0">
                <a:solidFill>
                  <a:prstClr val="black"/>
                </a:solidFill>
                <a:ea typeface="Times New Roman" panose="02020603050405020304" pitchFamily="18" charset="0"/>
              </a:rPr>
              <a:t> </a:t>
            </a:r>
            <a:r>
              <a:rPr lang="uk-UA" dirty="0">
                <a:solidFill>
                  <a:prstClr val="black"/>
                </a:solidFill>
                <a:ea typeface="Times New Roman" panose="02020603050405020304" pitchFamily="18" charset="0"/>
              </a:rPr>
              <a:t>для вирішення безлічі завдань - від забезпечення безпосередньо руху</a:t>
            </a:r>
            <a:r>
              <a:rPr lang="uk-UA" spc="5" dirty="0">
                <a:solidFill>
                  <a:prstClr val="black"/>
                </a:solidFill>
                <a:ea typeface="Times New Roman" panose="02020603050405020304" pitchFamily="18" charset="0"/>
              </a:rPr>
              <a:t> </a:t>
            </a:r>
            <a:r>
              <a:rPr lang="uk-UA" dirty="0">
                <a:solidFill>
                  <a:prstClr val="black"/>
                </a:solidFill>
                <a:ea typeface="Times New Roman" panose="02020603050405020304" pitchFamily="18" charset="0"/>
              </a:rPr>
              <a:t>до взаємодії</a:t>
            </a:r>
            <a:r>
              <a:rPr lang="uk-UA" spc="-5" dirty="0">
                <a:solidFill>
                  <a:prstClr val="black"/>
                </a:solidFill>
                <a:ea typeface="Times New Roman" panose="02020603050405020304" pitchFamily="18" charset="0"/>
              </a:rPr>
              <a:t> </a:t>
            </a:r>
            <a:r>
              <a:rPr lang="uk-UA" dirty="0">
                <a:solidFill>
                  <a:prstClr val="black"/>
                </a:solidFill>
                <a:ea typeface="Times New Roman" panose="02020603050405020304" pitchFamily="18" charset="0"/>
              </a:rPr>
              <a:t>з</a:t>
            </a:r>
            <a:r>
              <a:rPr lang="uk-UA" spc="-5" dirty="0">
                <a:solidFill>
                  <a:prstClr val="black"/>
                </a:solidFill>
                <a:ea typeface="Times New Roman" panose="02020603050405020304" pitchFamily="18" charset="0"/>
              </a:rPr>
              <a:t> </a:t>
            </a:r>
            <a:r>
              <a:rPr lang="uk-UA" dirty="0">
                <a:solidFill>
                  <a:prstClr val="black"/>
                </a:solidFill>
                <a:ea typeface="Times New Roman" panose="02020603050405020304" pitchFamily="18" charset="0"/>
              </a:rPr>
              <a:t>водієм</a:t>
            </a:r>
            <a:r>
              <a:rPr lang="uk-UA" dirty="0" smtClean="0">
                <a:solidFill>
                  <a:prstClr val="black"/>
                </a:solidFill>
                <a:ea typeface="Times New Roman" panose="02020603050405020304" pitchFamily="18" charset="0"/>
              </a:rPr>
              <a:t>.</a:t>
            </a:r>
            <a:r>
              <a:rPr kumimoji="1" lang="uk-UA" sz="2400" b="0" i="0" u="none" strike="noStrike" kern="1200" cap="none" spc="0" normalizeH="0" baseline="0" noProof="0" dirty="0" smtClean="0">
                <a:ln>
                  <a:noFill/>
                </a:ln>
                <a:solidFill>
                  <a:prstClr val="black"/>
                </a:solidFill>
                <a:effectLst/>
                <a:uLnTx/>
                <a:uFillTx/>
                <a:latin typeface="Times New Roman" pitchFamily="18" charset="0"/>
                <a:ea typeface="Times New Roman" panose="02020603050405020304" pitchFamily="18" charset="0"/>
                <a:cs typeface="+mn-cs"/>
              </a:rPr>
              <a:t>.</a:t>
            </a:r>
            <a:endParaRPr kumimoji="1" lang="en-US" sz="2400" b="0" i="0" u="none" strike="noStrike" kern="1200" cap="none" spc="0" normalizeH="0" baseline="0" noProof="0" dirty="0">
              <a:ln>
                <a:noFill/>
              </a:ln>
              <a:solidFill>
                <a:prstClr val="black"/>
              </a:solidFill>
              <a:effectLst/>
              <a:uLnTx/>
              <a:uFillTx/>
              <a:latin typeface="Times New Roman" pitchFamily="18" charset="0"/>
              <a:ea typeface="Times New Roman" panose="02020603050405020304" pitchFamily="18" charset="0"/>
              <a:cs typeface="+mn-cs"/>
            </a:endParaRPr>
          </a:p>
        </p:txBody>
      </p:sp>
    </p:spTree>
    <p:extLst>
      <p:ext uri="{BB962C8B-B14F-4D97-AF65-F5344CB8AC3E}">
        <p14:creationId xmlns:p14="http://schemas.microsoft.com/office/powerpoint/2010/main" val="96011384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Прямоугольник 6"/>
          <p:cNvSpPr/>
          <p:nvPr/>
        </p:nvSpPr>
        <p:spPr>
          <a:xfrm>
            <a:off x="152400" y="914400"/>
            <a:ext cx="8991600" cy="4524315"/>
          </a:xfrm>
          <a:prstGeom prst="rect">
            <a:avLst/>
          </a:prstGeom>
        </p:spPr>
        <p:txBody>
          <a:bodyPr wrap="square">
            <a:spAutoFit/>
          </a:bodyPr>
          <a:lstStyle/>
          <a:p>
            <a:pPr marL="134620" marR="232410" lvl="0" indent="449580" algn="just" defTabSz="914400" rtl="0" eaLnBrk="1" fontAlgn="base" latinLnBrk="0" hangingPunct="1">
              <a:lnSpc>
                <a:spcPct val="100000"/>
              </a:lnSpc>
              <a:spcBef>
                <a:spcPct val="0"/>
              </a:spcBef>
              <a:spcAft>
                <a:spcPts val="0"/>
              </a:spcAft>
              <a:buClrTx/>
              <a:buSzTx/>
              <a:buFontTx/>
              <a:buNone/>
              <a:tabLst/>
              <a:defRPr/>
            </a:pPr>
            <a:r>
              <a:rPr kumimoji="1" lang="uk-UA" sz="2400" b="0" i="0" u="none" strike="noStrike" kern="1200" cap="none" spc="0" normalizeH="0" baseline="0" noProof="0" dirty="0" smtClean="0">
                <a:ln>
                  <a:noFill/>
                </a:ln>
                <a:solidFill>
                  <a:prstClr val="black"/>
                </a:solidFill>
                <a:effectLst/>
                <a:uLnTx/>
                <a:uFillTx/>
                <a:latin typeface="Times New Roman" pitchFamily="18" charset="0"/>
                <a:ea typeface="Times New Roman" panose="02020603050405020304" pitchFamily="18" charset="0"/>
                <a:cs typeface="+mn-cs"/>
              </a:rPr>
              <a:t>Самоврядний </a:t>
            </a:r>
            <a:r>
              <a:rPr kumimoji="1" lang="uk-UA" sz="2400" b="0" i="0" u="none" strike="noStrike" kern="1200" cap="none" spc="0" normalizeH="0" baseline="0" noProof="0" dirty="0">
                <a:ln>
                  <a:noFill/>
                </a:ln>
                <a:solidFill>
                  <a:prstClr val="black"/>
                </a:solidFill>
                <a:effectLst/>
                <a:uLnTx/>
                <a:uFillTx/>
                <a:latin typeface="Times New Roman" pitchFamily="18" charset="0"/>
                <a:ea typeface="Times New Roman" panose="02020603050405020304" pitchFamily="18" charset="0"/>
                <a:cs typeface="+mn-cs"/>
              </a:rPr>
              <a:t>автомобіль складається з п'яти основних </a:t>
            </a:r>
            <a:r>
              <a:rPr kumimoji="1" lang="uk-UA" sz="2400" b="0" i="0" u="none" strike="noStrike" kern="1200" cap="none" spc="0" normalizeH="0" baseline="0" noProof="0" dirty="0" smtClean="0">
                <a:ln>
                  <a:noFill/>
                </a:ln>
                <a:solidFill>
                  <a:prstClr val="black"/>
                </a:solidFill>
                <a:effectLst/>
                <a:uLnTx/>
                <a:uFillTx/>
                <a:latin typeface="Times New Roman" pitchFamily="18" charset="0"/>
                <a:ea typeface="Times New Roman" panose="02020603050405020304" pitchFamily="18" charset="0"/>
                <a:cs typeface="+mn-cs"/>
              </a:rPr>
              <a:t>елементів</a:t>
            </a:r>
            <a:r>
              <a:rPr kumimoji="1" lang="uk-UA" sz="2400" b="0" i="0" u="none" strike="noStrike" kern="1200" cap="none" spc="0" normalizeH="0" baseline="0" noProof="0" dirty="0">
                <a:ln>
                  <a:noFill/>
                </a:ln>
                <a:solidFill>
                  <a:prstClr val="black"/>
                </a:solidFill>
                <a:effectLst/>
                <a:uLnTx/>
                <a:uFillTx/>
                <a:latin typeface="Times New Roman" pitchFamily="18" charset="0"/>
                <a:ea typeface="Times New Roman" panose="02020603050405020304" pitchFamily="18" charset="0"/>
                <a:cs typeface="+mn-cs"/>
              </a:rPr>
              <a:t>, що забезпечують його автономність: </a:t>
            </a:r>
            <a:endParaRPr kumimoji="1" lang="uk-UA" sz="2400" b="0" i="0" u="none" strike="noStrike" kern="1200" cap="none" spc="0" normalizeH="0" baseline="0" noProof="0" dirty="0" smtClean="0">
              <a:ln>
                <a:noFill/>
              </a:ln>
              <a:solidFill>
                <a:prstClr val="black"/>
              </a:solidFill>
              <a:effectLst/>
              <a:uLnTx/>
              <a:uFillTx/>
              <a:latin typeface="Times New Roman" pitchFamily="18" charset="0"/>
              <a:ea typeface="Times New Roman" panose="02020603050405020304" pitchFamily="18" charset="0"/>
              <a:cs typeface="+mn-cs"/>
            </a:endParaRPr>
          </a:p>
          <a:p>
            <a:pPr marL="134620" marR="232410" lvl="0" indent="449580" algn="just" defTabSz="914400" rtl="0" eaLnBrk="1" fontAlgn="base" latinLnBrk="0" hangingPunct="1">
              <a:lnSpc>
                <a:spcPct val="100000"/>
              </a:lnSpc>
              <a:spcBef>
                <a:spcPct val="0"/>
              </a:spcBef>
              <a:spcAft>
                <a:spcPts val="0"/>
              </a:spcAft>
              <a:buClrTx/>
              <a:buSzTx/>
              <a:buFontTx/>
              <a:buNone/>
              <a:tabLst/>
              <a:defRPr/>
            </a:pPr>
            <a:r>
              <a:rPr kumimoji="1" lang="uk-UA" sz="2400" b="1" u="none" strike="noStrike" kern="1200" cap="none" spc="0" normalizeH="0" baseline="0" noProof="0" dirty="0" smtClean="0">
                <a:ln>
                  <a:noFill/>
                </a:ln>
                <a:solidFill>
                  <a:srgbClr val="0070C0"/>
                </a:solidFill>
                <a:effectLst/>
                <a:uLnTx/>
                <a:uFillTx/>
                <a:latin typeface="Times New Roman" pitchFamily="18" charset="0"/>
                <a:ea typeface="Times New Roman" panose="02020603050405020304" pitchFamily="18" charset="0"/>
                <a:cs typeface="+mn-cs"/>
              </a:rPr>
              <a:t>комп'ютерного </a:t>
            </a:r>
            <a:r>
              <a:rPr kumimoji="1" lang="uk-UA" sz="2400" b="1" u="none" strike="noStrike" kern="1200" cap="none" spc="0" normalizeH="0" baseline="0" noProof="0" dirty="0">
                <a:ln>
                  <a:noFill/>
                </a:ln>
                <a:solidFill>
                  <a:srgbClr val="0070C0"/>
                </a:solidFill>
                <a:effectLst/>
                <a:uLnTx/>
                <a:uFillTx/>
                <a:latin typeface="Times New Roman" pitchFamily="18" charset="0"/>
                <a:ea typeface="Times New Roman" panose="02020603050405020304" pitchFamily="18" charset="0"/>
                <a:cs typeface="+mn-cs"/>
              </a:rPr>
              <a:t>зору, </a:t>
            </a:r>
            <a:endParaRPr kumimoji="1" lang="uk-UA" sz="2400" b="1" u="none" strike="noStrike" kern="1200" cap="none" spc="0" normalizeH="0" baseline="0" noProof="0" dirty="0" smtClean="0">
              <a:ln>
                <a:noFill/>
              </a:ln>
              <a:solidFill>
                <a:srgbClr val="0070C0"/>
              </a:solidFill>
              <a:effectLst/>
              <a:uLnTx/>
              <a:uFillTx/>
              <a:latin typeface="Times New Roman" pitchFamily="18" charset="0"/>
              <a:ea typeface="Times New Roman" panose="02020603050405020304" pitchFamily="18" charset="0"/>
              <a:cs typeface="+mn-cs"/>
            </a:endParaRPr>
          </a:p>
          <a:p>
            <a:pPr marL="134620" marR="232410" lvl="0" indent="449580" algn="just" defTabSz="914400" rtl="0" eaLnBrk="1" fontAlgn="base" latinLnBrk="0" hangingPunct="1">
              <a:lnSpc>
                <a:spcPct val="100000"/>
              </a:lnSpc>
              <a:spcBef>
                <a:spcPct val="0"/>
              </a:spcBef>
              <a:spcAft>
                <a:spcPts val="0"/>
              </a:spcAft>
              <a:buClrTx/>
              <a:buSzTx/>
              <a:buFontTx/>
              <a:buNone/>
              <a:tabLst/>
              <a:defRPr/>
            </a:pPr>
            <a:r>
              <a:rPr kumimoji="1" lang="uk-UA" sz="2400" b="1" u="none" strike="noStrike" kern="1200" cap="none" spc="0" normalizeH="0" baseline="0" noProof="0" dirty="0" smtClean="0">
                <a:ln>
                  <a:noFill/>
                </a:ln>
                <a:solidFill>
                  <a:srgbClr val="0070C0"/>
                </a:solidFill>
                <a:effectLst/>
                <a:uLnTx/>
                <a:uFillTx/>
                <a:latin typeface="Times New Roman" pitchFamily="18" charset="0"/>
                <a:ea typeface="Times New Roman" panose="02020603050405020304" pitchFamily="18" charset="0"/>
                <a:cs typeface="+mn-cs"/>
              </a:rPr>
              <a:t>обробки </a:t>
            </a:r>
            <a:r>
              <a:rPr kumimoji="1" lang="uk-UA" sz="2400" b="1" u="none" strike="noStrike" kern="1200" cap="none" spc="0" normalizeH="0" baseline="0" noProof="0" dirty="0">
                <a:ln>
                  <a:noFill/>
                </a:ln>
                <a:solidFill>
                  <a:srgbClr val="0070C0"/>
                </a:solidFill>
                <a:effectLst/>
                <a:uLnTx/>
                <a:uFillTx/>
                <a:latin typeface="Times New Roman" pitchFamily="18" charset="0"/>
                <a:ea typeface="Times New Roman" panose="02020603050405020304" pitchFamily="18" charset="0"/>
                <a:cs typeface="+mn-cs"/>
              </a:rPr>
              <a:t>даних датчиків, </a:t>
            </a:r>
            <a:endParaRPr kumimoji="1" lang="uk-UA" sz="2400" b="1" u="none" strike="noStrike" kern="1200" cap="none" spc="0" normalizeH="0" baseline="0" noProof="0" dirty="0" smtClean="0">
              <a:ln>
                <a:noFill/>
              </a:ln>
              <a:solidFill>
                <a:srgbClr val="0070C0"/>
              </a:solidFill>
              <a:effectLst/>
              <a:uLnTx/>
              <a:uFillTx/>
              <a:latin typeface="Times New Roman" pitchFamily="18" charset="0"/>
              <a:ea typeface="Times New Roman" panose="02020603050405020304" pitchFamily="18" charset="0"/>
              <a:cs typeface="+mn-cs"/>
            </a:endParaRPr>
          </a:p>
          <a:p>
            <a:pPr marL="134620" marR="232410" lvl="0" indent="449580" algn="just" defTabSz="914400" rtl="0" eaLnBrk="1" fontAlgn="base" latinLnBrk="0" hangingPunct="1">
              <a:lnSpc>
                <a:spcPct val="100000"/>
              </a:lnSpc>
              <a:spcBef>
                <a:spcPct val="0"/>
              </a:spcBef>
              <a:spcAft>
                <a:spcPts val="0"/>
              </a:spcAft>
              <a:buClrTx/>
              <a:buSzTx/>
              <a:buFontTx/>
              <a:buNone/>
              <a:tabLst/>
              <a:defRPr/>
            </a:pPr>
            <a:r>
              <a:rPr kumimoji="1" lang="uk-UA" sz="2400" b="1" u="none" strike="noStrike" kern="1200" cap="none" spc="0" normalizeH="0" baseline="0" noProof="0" dirty="0" smtClean="0">
                <a:ln>
                  <a:noFill/>
                </a:ln>
                <a:solidFill>
                  <a:srgbClr val="0070C0"/>
                </a:solidFill>
                <a:effectLst/>
                <a:uLnTx/>
                <a:uFillTx/>
                <a:latin typeface="Times New Roman" pitchFamily="18" charset="0"/>
                <a:ea typeface="Times New Roman" panose="02020603050405020304" pitchFamily="18" charset="0"/>
                <a:cs typeface="+mn-cs"/>
              </a:rPr>
              <a:t>визначення </a:t>
            </a:r>
            <a:r>
              <a:rPr kumimoji="1" lang="uk-UA" sz="2400" b="1" u="none" strike="noStrike" kern="1200" cap="none" spc="0" normalizeH="0" baseline="0" noProof="0" dirty="0">
                <a:ln>
                  <a:noFill/>
                </a:ln>
                <a:solidFill>
                  <a:srgbClr val="0070C0"/>
                </a:solidFill>
                <a:effectLst/>
                <a:uLnTx/>
                <a:uFillTx/>
                <a:latin typeface="Times New Roman" pitchFamily="18" charset="0"/>
                <a:ea typeface="Times New Roman" panose="02020603050405020304" pitchFamily="18" charset="0"/>
                <a:cs typeface="+mn-cs"/>
              </a:rPr>
              <a:t>свого місця розташування (</a:t>
            </a:r>
            <a:r>
              <a:rPr kumimoji="1" lang="uk-UA" sz="2400" b="1" u="none" strike="noStrike" kern="1200" cap="none" spc="0" normalizeH="0" baseline="0" noProof="0" dirty="0" smtClean="0">
                <a:ln>
                  <a:noFill/>
                </a:ln>
                <a:solidFill>
                  <a:srgbClr val="0070C0"/>
                </a:solidFill>
                <a:effectLst/>
                <a:uLnTx/>
                <a:uFillTx/>
                <a:latin typeface="Times New Roman" pitchFamily="18" charset="0"/>
                <a:ea typeface="Times New Roman" panose="02020603050405020304" pitchFamily="18" charset="0"/>
                <a:cs typeface="+mn-cs"/>
              </a:rPr>
              <a:t>локалізація</a:t>
            </a:r>
            <a:r>
              <a:rPr kumimoji="1" lang="uk-UA" sz="2400" b="1" u="none" strike="noStrike" kern="1200" cap="none" spc="0" normalizeH="0" baseline="0" noProof="0" dirty="0">
                <a:ln>
                  <a:noFill/>
                </a:ln>
                <a:solidFill>
                  <a:srgbClr val="0070C0"/>
                </a:solidFill>
                <a:effectLst/>
                <a:uLnTx/>
                <a:uFillTx/>
                <a:latin typeface="Times New Roman" pitchFamily="18" charset="0"/>
                <a:ea typeface="Times New Roman" panose="02020603050405020304" pitchFamily="18" charset="0"/>
                <a:cs typeface="+mn-cs"/>
              </a:rPr>
              <a:t>),</a:t>
            </a:r>
            <a:r>
              <a:rPr kumimoji="1" lang="uk-UA" sz="2400" b="1" u="none" strike="noStrike" kern="1200" cap="none" spc="-20" normalizeH="0" baseline="0" noProof="0" dirty="0">
                <a:ln>
                  <a:noFill/>
                </a:ln>
                <a:solidFill>
                  <a:srgbClr val="0070C0"/>
                </a:solidFill>
                <a:effectLst/>
                <a:uLnTx/>
                <a:uFillTx/>
                <a:latin typeface="Times New Roman" pitchFamily="18" charset="0"/>
                <a:ea typeface="Times New Roman" panose="02020603050405020304" pitchFamily="18" charset="0"/>
                <a:cs typeface="+mn-cs"/>
              </a:rPr>
              <a:t> </a:t>
            </a:r>
            <a:endParaRPr kumimoji="1" lang="uk-UA" sz="2400" b="1" u="none" strike="noStrike" kern="1200" cap="none" spc="-20" normalizeH="0" baseline="0" noProof="0" dirty="0" smtClean="0">
              <a:ln>
                <a:noFill/>
              </a:ln>
              <a:solidFill>
                <a:srgbClr val="0070C0"/>
              </a:solidFill>
              <a:effectLst/>
              <a:uLnTx/>
              <a:uFillTx/>
              <a:latin typeface="Times New Roman" pitchFamily="18" charset="0"/>
              <a:ea typeface="Times New Roman" panose="02020603050405020304" pitchFamily="18" charset="0"/>
              <a:cs typeface="+mn-cs"/>
            </a:endParaRPr>
          </a:p>
          <a:p>
            <a:pPr marL="134620" marR="232410" lvl="0" indent="449580" algn="just" defTabSz="914400" rtl="0" eaLnBrk="1" fontAlgn="base" latinLnBrk="0" hangingPunct="1">
              <a:lnSpc>
                <a:spcPct val="100000"/>
              </a:lnSpc>
              <a:spcBef>
                <a:spcPct val="0"/>
              </a:spcBef>
              <a:spcAft>
                <a:spcPts val="0"/>
              </a:spcAft>
              <a:buClrTx/>
              <a:buSzTx/>
              <a:buFontTx/>
              <a:buNone/>
              <a:tabLst/>
              <a:defRPr/>
            </a:pPr>
            <a:r>
              <a:rPr kumimoji="1" lang="uk-UA" sz="2400" b="1" u="none" strike="noStrike" kern="1200" cap="none" spc="0" normalizeH="0" baseline="0" noProof="0" dirty="0" smtClean="0">
                <a:ln>
                  <a:noFill/>
                </a:ln>
                <a:solidFill>
                  <a:srgbClr val="0070C0"/>
                </a:solidFill>
                <a:effectLst/>
                <a:uLnTx/>
                <a:uFillTx/>
                <a:latin typeface="Times New Roman" pitchFamily="18" charset="0"/>
                <a:ea typeface="Times New Roman" panose="02020603050405020304" pitchFamily="18" charset="0"/>
                <a:cs typeface="+mn-cs"/>
              </a:rPr>
              <a:t>планування шляху</a:t>
            </a:r>
          </a:p>
          <a:p>
            <a:pPr marL="134620" marR="232410" lvl="0" indent="449580" algn="just" defTabSz="914400" rtl="0" eaLnBrk="1" fontAlgn="base" latinLnBrk="0" hangingPunct="1">
              <a:lnSpc>
                <a:spcPct val="100000"/>
              </a:lnSpc>
              <a:spcBef>
                <a:spcPct val="0"/>
              </a:spcBef>
              <a:spcAft>
                <a:spcPts val="0"/>
              </a:spcAft>
              <a:buClrTx/>
              <a:buSzTx/>
              <a:buFontTx/>
              <a:buNone/>
              <a:tabLst/>
              <a:defRPr/>
            </a:pPr>
            <a:r>
              <a:rPr kumimoji="1" lang="uk-UA" sz="2400" b="1" u="none" strike="noStrike" kern="1200" cap="none" spc="0" normalizeH="0" baseline="0" noProof="0" dirty="0" smtClean="0">
                <a:ln>
                  <a:noFill/>
                </a:ln>
                <a:solidFill>
                  <a:srgbClr val="0070C0"/>
                </a:solidFill>
                <a:effectLst/>
                <a:uLnTx/>
                <a:uFillTx/>
                <a:latin typeface="Times New Roman" pitchFamily="18" charset="0"/>
                <a:ea typeface="Times New Roman" panose="02020603050405020304" pitchFamily="18" charset="0"/>
                <a:cs typeface="+mn-cs"/>
              </a:rPr>
              <a:t>безпосередньо</a:t>
            </a:r>
            <a:r>
              <a:rPr kumimoji="1" lang="uk-UA" sz="2400" b="1" u="none" strike="noStrike" kern="1200" cap="none" spc="-5" normalizeH="0" baseline="0" noProof="0" dirty="0" smtClean="0">
                <a:ln>
                  <a:noFill/>
                </a:ln>
                <a:solidFill>
                  <a:srgbClr val="0070C0"/>
                </a:solidFill>
                <a:effectLst/>
                <a:uLnTx/>
                <a:uFillTx/>
                <a:latin typeface="Times New Roman" pitchFamily="18" charset="0"/>
                <a:ea typeface="Times New Roman" panose="02020603050405020304" pitchFamily="18" charset="0"/>
                <a:cs typeface="+mn-cs"/>
              </a:rPr>
              <a:t> </a:t>
            </a:r>
            <a:r>
              <a:rPr kumimoji="1" lang="uk-UA" sz="2400" b="1" u="none" strike="noStrike" kern="1200" cap="none" spc="0" normalizeH="0" baseline="0" noProof="0" dirty="0">
                <a:ln>
                  <a:noFill/>
                </a:ln>
                <a:solidFill>
                  <a:srgbClr val="0070C0"/>
                </a:solidFill>
                <a:effectLst/>
                <a:uLnTx/>
                <a:uFillTx/>
                <a:latin typeface="Times New Roman" pitchFamily="18" charset="0"/>
                <a:ea typeface="Times New Roman" panose="02020603050405020304" pitchFamily="18" charset="0"/>
                <a:cs typeface="+mn-cs"/>
              </a:rPr>
              <a:t>керування</a:t>
            </a:r>
            <a:r>
              <a:rPr kumimoji="1" lang="uk-UA" sz="2400" b="1" u="none" strike="noStrike" kern="1200" cap="none" spc="-5" normalizeH="0" baseline="0" noProof="0" dirty="0">
                <a:ln>
                  <a:noFill/>
                </a:ln>
                <a:solidFill>
                  <a:srgbClr val="0070C0"/>
                </a:solidFill>
                <a:effectLst/>
                <a:uLnTx/>
                <a:uFillTx/>
                <a:latin typeface="Times New Roman" pitchFamily="18" charset="0"/>
                <a:ea typeface="Times New Roman" panose="02020603050405020304" pitchFamily="18" charset="0"/>
                <a:cs typeface="+mn-cs"/>
              </a:rPr>
              <a:t> </a:t>
            </a:r>
            <a:r>
              <a:rPr kumimoji="1" lang="uk-UA" sz="2400" b="1" u="none" strike="noStrike" kern="1200" cap="none" spc="0" normalizeH="0" baseline="0" noProof="0" dirty="0">
                <a:ln>
                  <a:noFill/>
                </a:ln>
                <a:solidFill>
                  <a:srgbClr val="0070C0"/>
                </a:solidFill>
                <a:effectLst/>
                <a:uLnTx/>
                <a:uFillTx/>
                <a:latin typeface="Times New Roman" pitchFamily="18" charset="0"/>
                <a:ea typeface="Times New Roman" panose="02020603050405020304" pitchFamily="18" charset="0"/>
                <a:cs typeface="+mn-cs"/>
              </a:rPr>
              <a:t>автомобілем.</a:t>
            </a:r>
            <a:endParaRPr kumimoji="1" lang="en-US" sz="1600" b="1" u="none" strike="noStrike" kern="1200" cap="none" spc="0" normalizeH="0" baseline="0" noProof="0" dirty="0">
              <a:ln>
                <a:noFill/>
              </a:ln>
              <a:solidFill>
                <a:srgbClr val="0070C0"/>
              </a:solidFill>
              <a:effectLst/>
              <a:uLnTx/>
              <a:uFillTx/>
              <a:latin typeface="Times New Roman" pitchFamily="18" charset="0"/>
              <a:ea typeface="Times New Roman" panose="02020603050405020304" pitchFamily="18" charset="0"/>
              <a:cs typeface="+mn-cs"/>
            </a:endParaRPr>
          </a:p>
          <a:p>
            <a:pPr marL="134620" marR="238760" lvl="0" indent="449580" algn="just">
              <a:spcAft>
                <a:spcPts val="0"/>
              </a:spcAft>
              <a:defRPr/>
            </a:pPr>
            <a:r>
              <a:rPr kumimoji="1" lang="uk-UA" sz="2400" b="0" i="0" u="none" strike="noStrike" kern="1200" cap="none" spc="0" normalizeH="0" baseline="0" noProof="0" dirty="0">
                <a:ln>
                  <a:noFill/>
                </a:ln>
                <a:solidFill>
                  <a:prstClr val="black"/>
                </a:solidFill>
                <a:effectLst/>
                <a:uLnTx/>
                <a:uFillTx/>
                <a:latin typeface="Times New Roman" pitchFamily="18" charset="0"/>
                <a:ea typeface="Times New Roman" panose="02020603050405020304" pitchFamily="18" charset="0"/>
                <a:cs typeface="+mn-cs"/>
              </a:rPr>
              <a:t>У</a:t>
            </a:r>
            <a:r>
              <a:rPr kumimoji="1" lang="uk-UA" sz="2400" b="0" i="0" u="none" strike="noStrike" kern="1200" cap="none" spc="5" normalizeH="0" baseline="0" noProof="0" dirty="0">
                <a:ln>
                  <a:noFill/>
                </a:ln>
                <a:solidFill>
                  <a:prstClr val="black"/>
                </a:solidFill>
                <a:effectLst/>
                <a:uLnTx/>
                <a:uFillTx/>
                <a:latin typeface="Times New Roman" pitchFamily="18" charset="0"/>
                <a:ea typeface="Times New Roman" panose="02020603050405020304" pitchFamily="18" charset="0"/>
                <a:cs typeface="+mn-cs"/>
              </a:rPr>
              <a:t> </a:t>
            </a:r>
            <a:r>
              <a:rPr kumimoji="1" lang="uk-UA" sz="2400" b="0" i="0" u="none" strike="noStrike" kern="1200" cap="none" spc="0" normalizeH="0" baseline="0" noProof="0" dirty="0">
                <a:ln>
                  <a:noFill/>
                </a:ln>
                <a:solidFill>
                  <a:prstClr val="black"/>
                </a:solidFill>
                <a:effectLst/>
                <a:uLnTx/>
                <a:uFillTx/>
                <a:latin typeface="Times New Roman" pitchFamily="18" charset="0"/>
                <a:ea typeface="Times New Roman" panose="02020603050405020304" pitchFamily="18" charset="0"/>
                <a:cs typeface="+mn-cs"/>
              </a:rPr>
              <a:t>кожній</a:t>
            </a:r>
            <a:r>
              <a:rPr kumimoji="1" lang="uk-UA" sz="2400" b="0" i="0" u="none" strike="noStrike" kern="1200" cap="none" spc="5" normalizeH="0" baseline="0" noProof="0" dirty="0">
                <a:ln>
                  <a:noFill/>
                </a:ln>
                <a:solidFill>
                  <a:prstClr val="black"/>
                </a:solidFill>
                <a:effectLst/>
                <a:uLnTx/>
                <a:uFillTx/>
                <a:latin typeface="Times New Roman" pitchFamily="18" charset="0"/>
                <a:ea typeface="Times New Roman" panose="02020603050405020304" pitchFamily="18" charset="0"/>
                <a:cs typeface="+mn-cs"/>
              </a:rPr>
              <a:t> </a:t>
            </a:r>
            <a:r>
              <a:rPr kumimoji="1" lang="uk-UA" sz="2400" b="0" i="0" u="none" strike="noStrike" kern="1200" cap="none" spc="0" normalizeH="0" baseline="0" noProof="0" dirty="0">
                <a:ln>
                  <a:noFill/>
                </a:ln>
                <a:solidFill>
                  <a:prstClr val="black"/>
                </a:solidFill>
                <a:effectLst/>
                <a:uLnTx/>
                <a:uFillTx/>
                <a:latin typeface="Times New Roman" pitchFamily="18" charset="0"/>
                <a:ea typeface="Times New Roman" panose="02020603050405020304" pitchFamily="18" charset="0"/>
                <a:cs typeface="+mn-cs"/>
              </a:rPr>
              <a:t>компоненті</a:t>
            </a:r>
            <a:r>
              <a:rPr kumimoji="1" lang="uk-UA" sz="2400" b="0" i="0" u="none" strike="noStrike" kern="1200" cap="none" spc="5" normalizeH="0" baseline="0" noProof="0" dirty="0">
                <a:ln>
                  <a:noFill/>
                </a:ln>
                <a:solidFill>
                  <a:prstClr val="black"/>
                </a:solidFill>
                <a:effectLst/>
                <a:uLnTx/>
                <a:uFillTx/>
                <a:latin typeface="Times New Roman" pitchFamily="18" charset="0"/>
                <a:ea typeface="Times New Roman" panose="02020603050405020304" pitchFamily="18" charset="0"/>
                <a:cs typeface="+mn-cs"/>
              </a:rPr>
              <a:t> </a:t>
            </a:r>
            <a:r>
              <a:rPr kumimoji="1" lang="uk-UA" sz="2400" b="0" i="0" u="none" strike="noStrike" kern="1200" cap="none" spc="0" normalizeH="0" baseline="0" noProof="0" dirty="0">
                <a:ln>
                  <a:noFill/>
                </a:ln>
                <a:solidFill>
                  <a:prstClr val="black"/>
                </a:solidFill>
                <a:effectLst/>
                <a:uLnTx/>
                <a:uFillTx/>
                <a:latin typeface="Times New Roman" pitchFamily="18" charset="0"/>
                <a:ea typeface="Times New Roman" panose="02020603050405020304" pitchFamily="18" charset="0"/>
                <a:cs typeface="+mn-cs"/>
              </a:rPr>
              <a:t>знаходять</a:t>
            </a:r>
            <a:r>
              <a:rPr kumimoji="1" lang="uk-UA" sz="2400" b="0" i="0" u="none" strike="noStrike" kern="1200" cap="none" spc="5" normalizeH="0" baseline="0" noProof="0" dirty="0">
                <a:ln>
                  <a:noFill/>
                </a:ln>
                <a:solidFill>
                  <a:prstClr val="black"/>
                </a:solidFill>
                <a:effectLst/>
                <a:uLnTx/>
                <a:uFillTx/>
                <a:latin typeface="Times New Roman" pitchFamily="18" charset="0"/>
                <a:ea typeface="Times New Roman" panose="02020603050405020304" pitchFamily="18" charset="0"/>
                <a:cs typeface="+mn-cs"/>
              </a:rPr>
              <a:t> </a:t>
            </a:r>
            <a:r>
              <a:rPr kumimoji="1" lang="uk-UA" sz="2400" b="0" i="0" u="none" strike="noStrike" kern="1200" cap="none" spc="0" normalizeH="0" baseline="0" noProof="0" dirty="0">
                <a:ln>
                  <a:noFill/>
                </a:ln>
                <a:solidFill>
                  <a:prstClr val="black"/>
                </a:solidFill>
                <a:effectLst/>
                <a:uLnTx/>
                <a:uFillTx/>
                <a:latin typeface="Times New Roman" pitchFamily="18" charset="0"/>
                <a:ea typeface="Times New Roman" panose="02020603050405020304" pitchFamily="18" charset="0"/>
                <a:cs typeface="+mn-cs"/>
              </a:rPr>
              <a:t>своє</a:t>
            </a:r>
            <a:r>
              <a:rPr kumimoji="1" lang="uk-UA" sz="2400" b="0" i="0" u="none" strike="noStrike" kern="1200" cap="none" spc="5" normalizeH="0" baseline="0" noProof="0" dirty="0">
                <a:ln>
                  <a:noFill/>
                </a:ln>
                <a:solidFill>
                  <a:prstClr val="black"/>
                </a:solidFill>
                <a:effectLst/>
                <a:uLnTx/>
                <a:uFillTx/>
                <a:latin typeface="Times New Roman" pitchFamily="18" charset="0"/>
                <a:ea typeface="Times New Roman" panose="02020603050405020304" pitchFamily="18" charset="0"/>
                <a:cs typeface="+mn-cs"/>
              </a:rPr>
              <a:t> </a:t>
            </a:r>
            <a:r>
              <a:rPr kumimoji="1" lang="uk-UA" sz="2400" b="0" i="0" u="none" strike="noStrike" kern="1200" cap="none" spc="0" normalizeH="0" baseline="0" noProof="0" dirty="0">
                <a:ln>
                  <a:noFill/>
                </a:ln>
                <a:solidFill>
                  <a:prstClr val="black"/>
                </a:solidFill>
                <a:effectLst/>
                <a:uLnTx/>
                <a:uFillTx/>
                <a:latin typeface="Times New Roman" pitchFamily="18" charset="0"/>
                <a:ea typeface="Times New Roman" panose="02020603050405020304" pitchFamily="18" charset="0"/>
                <a:cs typeface="+mn-cs"/>
              </a:rPr>
              <a:t>застосування</a:t>
            </a:r>
            <a:r>
              <a:rPr kumimoji="1" lang="uk-UA" sz="2400" b="0" i="0" u="none" strike="noStrike" kern="1200" cap="none" spc="400" normalizeH="0" baseline="0" noProof="0" dirty="0">
                <a:ln>
                  <a:noFill/>
                </a:ln>
                <a:solidFill>
                  <a:prstClr val="black"/>
                </a:solidFill>
                <a:effectLst/>
                <a:uLnTx/>
                <a:uFillTx/>
                <a:latin typeface="Times New Roman" pitchFamily="18" charset="0"/>
                <a:ea typeface="Times New Roman" panose="02020603050405020304" pitchFamily="18" charset="0"/>
                <a:cs typeface="+mn-cs"/>
              </a:rPr>
              <a:t> </a:t>
            </a:r>
            <a:r>
              <a:rPr kumimoji="1" lang="uk-UA" sz="2400" b="0" i="0" u="none" strike="noStrike" kern="1200" cap="none" spc="0" normalizeH="0" baseline="0" noProof="0" dirty="0">
                <a:ln>
                  <a:noFill/>
                </a:ln>
                <a:solidFill>
                  <a:prstClr val="black"/>
                </a:solidFill>
                <a:effectLst/>
                <a:uLnTx/>
                <a:uFillTx/>
                <a:latin typeface="Times New Roman" pitchFamily="18" charset="0"/>
                <a:ea typeface="Times New Roman" panose="02020603050405020304" pitchFamily="18" charset="0"/>
                <a:cs typeface="+mn-cs"/>
              </a:rPr>
              <a:t>технології</a:t>
            </a:r>
            <a:r>
              <a:rPr kumimoji="1" lang="uk-UA" sz="2400" b="0" i="0" u="none" strike="noStrike" kern="1200" cap="none" spc="-385" normalizeH="0" baseline="0" noProof="0" dirty="0">
                <a:ln>
                  <a:noFill/>
                </a:ln>
                <a:solidFill>
                  <a:prstClr val="black"/>
                </a:solidFill>
                <a:effectLst/>
                <a:uLnTx/>
                <a:uFillTx/>
                <a:latin typeface="Times New Roman" pitchFamily="18" charset="0"/>
                <a:ea typeface="Times New Roman" panose="02020603050405020304" pitchFamily="18" charset="0"/>
                <a:cs typeface="+mn-cs"/>
              </a:rPr>
              <a:t> </a:t>
            </a:r>
            <a:r>
              <a:rPr lang="uk-UA" b="1" dirty="0">
                <a:solidFill>
                  <a:srgbClr val="C00000"/>
                </a:solidFill>
                <a:ea typeface="Times New Roman" panose="02020603050405020304" pitchFamily="18" charset="0"/>
              </a:rPr>
              <a:t>АІ</a:t>
            </a:r>
            <a:r>
              <a:rPr kumimoji="1" lang="uk-UA" sz="2400" b="0" i="0" u="none" strike="noStrike" kern="1200" cap="none" spc="0" normalizeH="0" baseline="0" noProof="0" dirty="0" smtClean="0">
                <a:ln>
                  <a:noFill/>
                </a:ln>
                <a:solidFill>
                  <a:prstClr val="black"/>
                </a:solidFill>
                <a:effectLst/>
                <a:uLnTx/>
                <a:uFillTx/>
                <a:latin typeface="Times New Roman" pitchFamily="18" charset="0"/>
                <a:ea typeface="Times New Roman" panose="02020603050405020304" pitchFamily="18" charset="0"/>
                <a:cs typeface="+mn-cs"/>
              </a:rPr>
              <a:t>. </a:t>
            </a:r>
            <a:r>
              <a:rPr kumimoji="1" lang="uk-UA" sz="2400" b="1" i="0" u="none" strike="noStrike" kern="1200" cap="none" spc="0" normalizeH="0" baseline="0" noProof="0" dirty="0">
                <a:ln>
                  <a:noFill/>
                </a:ln>
                <a:solidFill>
                  <a:prstClr val="black"/>
                </a:solidFill>
                <a:effectLst/>
                <a:uLnTx/>
                <a:uFillTx/>
                <a:latin typeface="Times New Roman" pitchFamily="18" charset="0"/>
                <a:ea typeface="Times New Roman" panose="02020603050405020304" pitchFamily="18" charset="0"/>
                <a:cs typeface="+mn-cs"/>
              </a:rPr>
              <a:t>Автономному</a:t>
            </a:r>
            <a:r>
              <a:rPr kumimoji="1" lang="uk-UA" sz="2400" b="0" i="0" u="none" strike="noStrike" kern="1200" cap="none" spc="0" normalizeH="0" baseline="0" noProof="0" dirty="0">
                <a:ln>
                  <a:noFill/>
                </a:ln>
                <a:solidFill>
                  <a:prstClr val="black"/>
                </a:solidFill>
                <a:effectLst/>
                <a:uLnTx/>
                <a:uFillTx/>
                <a:latin typeface="Times New Roman" pitchFamily="18" charset="0"/>
                <a:ea typeface="Times New Roman" panose="02020603050405020304" pitchFamily="18" charset="0"/>
                <a:cs typeface="+mn-cs"/>
              </a:rPr>
              <a:t> автомобілю необхідно розуміти, що його оточує і</a:t>
            </a:r>
            <a:r>
              <a:rPr kumimoji="1" lang="uk-UA" sz="2400" b="0" i="0" u="none" strike="noStrike" kern="1200" cap="none" spc="5" normalizeH="0" baseline="0" noProof="0" dirty="0">
                <a:ln>
                  <a:noFill/>
                </a:ln>
                <a:solidFill>
                  <a:prstClr val="black"/>
                </a:solidFill>
                <a:effectLst/>
                <a:uLnTx/>
                <a:uFillTx/>
                <a:latin typeface="Times New Roman" pitchFamily="18" charset="0"/>
                <a:ea typeface="Times New Roman" panose="02020603050405020304" pitchFamily="18" charset="0"/>
                <a:cs typeface="+mn-cs"/>
              </a:rPr>
              <a:t> </a:t>
            </a:r>
            <a:r>
              <a:rPr kumimoji="1" lang="uk-UA" sz="2400" b="0" i="0" u="none" strike="noStrike" kern="1200" cap="none" spc="0" normalizeH="0" baseline="0" noProof="0" dirty="0">
                <a:ln>
                  <a:noFill/>
                </a:ln>
                <a:solidFill>
                  <a:prstClr val="black"/>
                </a:solidFill>
                <a:effectLst/>
                <a:uLnTx/>
                <a:uFillTx/>
                <a:latin typeface="Times New Roman" pitchFamily="18" charset="0"/>
                <a:ea typeface="Times New Roman" panose="02020603050405020304" pitchFamily="18" charset="0"/>
                <a:cs typeface="+mn-cs"/>
              </a:rPr>
              <a:t>де він знаходиться по відношенню до цього оточення. На підставі</a:t>
            </a:r>
            <a:r>
              <a:rPr kumimoji="1" lang="uk-UA" sz="2400" b="0" i="0" u="none" strike="noStrike" kern="1200" cap="none" spc="5" normalizeH="0" baseline="0" noProof="0" dirty="0">
                <a:ln>
                  <a:noFill/>
                </a:ln>
                <a:solidFill>
                  <a:prstClr val="black"/>
                </a:solidFill>
                <a:effectLst/>
                <a:uLnTx/>
                <a:uFillTx/>
                <a:latin typeface="Times New Roman" pitchFamily="18" charset="0"/>
                <a:ea typeface="Times New Roman" panose="02020603050405020304" pitchFamily="18" charset="0"/>
                <a:cs typeface="+mn-cs"/>
              </a:rPr>
              <a:t> </a:t>
            </a:r>
            <a:r>
              <a:rPr kumimoji="1" lang="uk-UA" sz="2400" b="0" i="0" u="none" strike="noStrike" kern="1200" cap="none" spc="0" normalizeH="0" baseline="0" noProof="0" dirty="0">
                <a:ln>
                  <a:noFill/>
                </a:ln>
                <a:solidFill>
                  <a:prstClr val="black"/>
                </a:solidFill>
                <a:effectLst/>
                <a:uLnTx/>
                <a:uFillTx/>
                <a:latin typeface="Times New Roman" pitchFamily="18" charset="0"/>
                <a:ea typeface="Times New Roman" panose="02020603050405020304" pitchFamily="18" charset="0"/>
                <a:cs typeface="+mn-cs"/>
              </a:rPr>
              <a:t>інформації про оточення автомобіля, будується траєкторія, по якій він</a:t>
            </a:r>
            <a:r>
              <a:rPr kumimoji="1" lang="uk-UA" sz="2400" b="0" i="0" u="none" strike="noStrike" kern="1200" cap="none" spc="-385" normalizeH="0" baseline="0" noProof="0" dirty="0">
                <a:ln>
                  <a:noFill/>
                </a:ln>
                <a:solidFill>
                  <a:prstClr val="black"/>
                </a:solidFill>
                <a:effectLst/>
                <a:uLnTx/>
                <a:uFillTx/>
                <a:latin typeface="Times New Roman" pitchFamily="18" charset="0"/>
                <a:ea typeface="Times New Roman" panose="02020603050405020304" pitchFamily="18" charset="0"/>
                <a:cs typeface="+mn-cs"/>
              </a:rPr>
              <a:t> </a:t>
            </a:r>
            <a:r>
              <a:rPr kumimoji="1" lang="uk-UA" sz="2400" b="0" i="0" u="none" strike="noStrike" kern="1200" cap="none" spc="0" normalizeH="0" baseline="0" noProof="0" dirty="0">
                <a:ln>
                  <a:noFill/>
                </a:ln>
                <a:solidFill>
                  <a:prstClr val="black"/>
                </a:solidFill>
                <a:effectLst/>
                <a:uLnTx/>
                <a:uFillTx/>
                <a:latin typeface="Times New Roman" pitchFamily="18" charset="0"/>
                <a:ea typeface="Times New Roman" panose="02020603050405020304" pitchFamily="18" charset="0"/>
                <a:cs typeface="+mn-cs"/>
              </a:rPr>
              <a:t>зможе</a:t>
            </a:r>
            <a:r>
              <a:rPr kumimoji="1" lang="uk-UA" sz="2400" b="0" i="0" u="none" strike="noStrike" kern="1200" cap="none" spc="-10" normalizeH="0" baseline="0" noProof="0" dirty="0">
                <a:ln>
                  <a:noFill/>
                </a:ln>
                <a:solidFill>
                  <a:prstClr val="black"/>
                </a:solidFill>
                <a:effectLst/>
                <a:uLnTx/>
                <a:uFillTx/>
                <a:latin typeface="Times New Roman" pitchFamily="18" charset="0"/>
                <a:ea typeface="Times New Roman" panose="02020603050405020304" pitchFamily="18" charset="0"/>
                <a:cs typeface="+mn-cs"/>
              </a:rPr>
              <a:t> </a:t>
            </a:r>
            <a:r>
              <a:rPr kumimoji="1" lang="uk-UA" sz="2400" b="0" i="0" u="none" strike="noStrike" kern="1200" cap="none" spc="0" normalizeH="0" baseline="0" noProof="0" dirty="0">
                <a:ln>
                  <a:noFill/>
                </a:ln>
                <a:solidFill>
                  <a:prstClr val="black"/>
                </a:solidFill>
                <a:effectLst/>
                <a:uLnTx/>
                <a:uFillTx/>
                <a:latin typeface="Times New Roman" pitchFamily="18" charset="0"/>
                <a:ea typeface="Times New Roman" panose="02020603050405020304" pitchFamily="18" charset="0"/>
                <a:cs typeface="+mn-cs"/>
              </a:rPr>
              <a:t>безпечно</a:t>
            </a:r>
            <a:r>
              <a:rPr kumimoji="1" lang="uk-UA" sz="2400" b="0" i="0" u="none" strike="noStrike" kern="1200" cap="none" spc="-5" normalizeH="0" baseline="0" noProof="0" dirty="0">
                <a:ln>
                  <a:noFill/>
                </a:ln>
                <a:solidFill>
                  <a:prstClr val="black"/>
                </a:solidFill>
                <a:effectLst/>
                <a:uLnTx/>
                <a:uFillTx/>
                <a:latin typeface="Times New Roman" pitchFamily="18" charset="0"/>
                <a:ea typeface="Times New Roman" panose="02020603050405020304" pitchFamily="18" charset="0"/>
                <a:cs typeface="+mn-cs"/>
              </a:rPr>
              <a:t> </a:t>
            </a:r>
            <a:r>
              <a:rPr kumimoji="1" lang="uk-UA" sz="2400" b="0" i="0" u="none" strike="noStrike" kern="1200" cap="none" spc="0" normalizeH="0" baseline="0" noProof="0" dirty="0">
                <a:ln>
                  <a:noFill/>
                </a:ln>
                <a:solidFill>
                  <a:prstClr val="black"/>
                </a:solidFill>
                <a:effectLst/>
                <a:uLnTx/>
                <a:uFillTx/>
                <a:latin typeface="Times New Roman" pitchFamily="18" charset="0"/>
                <a:ea typeface="Times New Roman" panose="02020603050405020304" pitchFamily="18" charset="0"/>
                <a:cs typeface="+mn-cs"/>
              </a:rPr>
              <a:t>рухатися</a:t>
            </a:r>
            <a:r>
              <a:rPr kumimoji="1" lang="uk-UA" sz="2400" b="0" i="0" u="none" strike="noStrike" kern="1200" cap="none" spc="0" normalizeH="0" baseline="0" noProof="0" dirty="0" smtClean="0">
                <a:ln>
                  <a:noFill/>
                </a:ln>
                <a:solidFill>
                  <a:prstClr val="black"/>
                </a:solidFill>
                <a:effectLst/>
                <a:uLnTx/>
                <a:uFillTx/>
                <a:latin typeface="Times New Roman" pitchFamily="18" charset="0"/>
                <a:ea typeface="Times New Roman" panose="02020603050405020304" pitchFamily="18" charset="0"/>
                <a:cs typeface="+mn-cs"/>
              </a:rPr>
              <a:t>.</a:t>
            </a:r>
            <a:endParaRPr kumimoji="1" lang="en-US" sz="2400" b="0" i="0" u="none" strike="noStrike" kern="1200" cap="none" spc="0" normalizeH="0" baseline="0" noProof="0" dirty="0">
              <a:ln>
                <a:noFill/>
              </a:ln>
              <a:solidFill>
                <a:prstClr val="black"/>
              </a:solidFill>
              <a:effectLst/>
              <a:uLnTx/>
              <a:uFillTx/>
              <a:latin typeface="Times New Roman" pitchFamily="18" charset="0"/>
              <a:ea typeface="Times New Roman" panose="02020603050405020304" pitchFamily="18" charset="0"/>
              <a:cs typeface="+mn-cs"/>
            </a:endParaRPr>
          </a:p>
        </p:txBody>
      </p:sp>
    </p:spTree>
    <p:extLst>
      <p:ext uri="{BB962C8B-B14F-4D97-AF65-F5344CB8AC3E}">
        <p14:creationId xmlns:p14="http://schemas.microsoft.com/office/powerpoint/2010/main" val="2217614193"/>
      </p:ext>
    </p:extLst>
  </p:cSld>
  <p:clrMapOvr>
    <a:masterClrMapping/>
  </p:clrMapOvr>
  <p:timing>
    <p:tnLst>
      <p:par>
        <p:cTn id="1" dur="indefinite" restart="never" nodeType="tmRoot"/>
      </p:par>
    </p:tnLst>
  </p:timing>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Стандартная">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Тема Office">
  <a:themeElements>
    <a:clrScheme name="Стандартная">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Стандартная">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Стандартная">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13793</TotalTime>
  <Words>3031</Words>
  <Application>Microsoft Office PowerPoint</Application>
  <PresentationFormat>Экран (4:3)</PresentationFormat>
  <Paragraphs>256</Paragraphs>
  <Slides>43</Slides>
  <Notes>0</Notes>
  <HiddenSlides>0</HiddenSlides>
  <MMClips>0</MMClips>
  <ScaleCrop>false</ScaleCrop>
  <HeadingPairs>
    <vt:vector size="6" baseType="variant">
      <vt:variant>
        <vt:lpstr>Использованные шрифты</vt:lpstr>
      </vt:variant>
      <vt:variant>
        <vt:i4>8</vt:i4>
      </vt:variant>
      <vt:variant>
        <vt:lpstr>Тема</vt:lpstr>
      </vt:variant>
      <vt:variant>
        <vt:i4>2</vt:i4>
      </vt:variant>
      <vt:variant>
        <vt:lpstr>Заголовки слайдов</vt:lpstr>
      </vt:variant>
      <vt:variant>
        <vt:i4>43</vt:i4>
      </vt:variant>
    </vt:vector>
  </HeadingPairs>
  <TitlesOfParts>
    <vt:vector size="53" baseType="lpstr">
      <vt:lpstr>Arial</vt:lpstr>
      <vt:lpstr>Calibri</vt:lpstr>
      <vt:lpstr>Calibri Light</vt:lpstr>
      <vt:lpstr>Georgia</vt:lpstr>
      <vt:lpstr>Microsoft Sans Serif</vt:lpstr>
      <vt:lpstr>Segoe UI Symbol</vt:lpstr>
      <vt:lpstr>Times New Roman</vt:lpstr>
      <vt:lpstr>Wingdings</vt:lpstr>
      <vt:lpstr>Тема Office</vt:lpstr>
      <vt:lpstr>1_Тема Office</vt:lpstr>
      <vt:lpstr>Васильківський фаховий коледж ВНЗ «Відкритий міжнародний університет розвитку людини «Україна»  Навчальна дисципліна   Інформаційні технології Єременко О.І. 097 3554165</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СУЧАСНІ ВДОСКОНАЛЕННЯ СИСТЕМ АКТИВНОЇ БЕЗПЕКИ КТЗ</vt:lpstr>
      <vt:lpstr>Принцип роботи системи LKA</vt:lpstr>
      <vt:lpstr>Принцип роботи системи LCP</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Дякую за увагу!</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Проблемы снижения стрессового состояния работников для обеспечения охраны труда в сельскохозяйственном  производстве</dc:title>
  <dc:creator>User</dc:creator>
  <cp:lastModifiedBy>8</cp:lastModifiedBy>
  <cp:revision>1094</cp:revision>
  <dcterms:created xsi:type="dcterms:W3CDTF">2007-10-17T13:38:43Z</dcterms:created>
  <dcterms:modified xsi:type="dcterms:W3CDTF">2024-05-01T06:52:50Z</dcterms:modified>
</cp:coreProperties>
</file>