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D82B3-53E9-4CF0-9122-B43401915E4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322437-B863-4707-B5FD-C922303547EC}">
      <dgm:prSet phldrT="[Текст]"/>
      <dgm:spPr/>
      <dgm:t>
        <a:bodyPr/>
        <a:lstStyle/>
        <a:p>
          <a:r>
            <a:rPr lang="uk-UA" dirty="0" smtClean="0"/>
            <a:t>Види сегментації аудиторії ЗМІ</a:t>
          </a:r>
          <a:endParaRPr lang="ru-RU" dirty="0"/>
        </a:p>
      </dgm:t>
    </dgm:pt>
    <dgm:pt modelId="{5C47126E-347C-4F07-A68E-A1AFBCE2CBAA}" type="parTrans" cxnId="{FF1A0B59-043A-48A2-A501-5CDB24B32E6C}">
      <dgm:prSet/>
      <dgm:spPr/>
      <dgm:t>
        <a:bodyPr/>
        <a:lstStyle/>
        <a:p>
          <a:endParaRPr lang="ru-RU"/>
        </a:p>
      </dgm:t>
    </dgm:pt>
    <dgm:pt modelId="{3E17805C-F5DE-4260-AFEF-E2B8B1F249DC}" type="sibTrans" cxnId="{FF1A0B59-043A-48A2-A501-5CDB24B32E6C}">
      <dgm:prSet/>
      <dgm:spPr/>
      <dgm:t>
        <a:bodyPr/>
        <a:lstStyle/>
        <a:p>
          <a:endParaRPr lang="ru-RU"/>
        </a:p>
      </dgm:t>
    </dgm:pt>
    <dgm:pt modelId="{8940DACB-99B4-4410-BDD2-391A8A1DDF39}">
      <dgm:prSet phldrT="[Текст]"/>
      <dgm:spPr/>
      <dgm:t>
        <a:bodyPr/>
        <a:lstStyle/>
        <a:p>
          <a:r>
            <a:rPr lang="uk-UA" dirty="0" smtClean="0"/>
            <a:t>Географічна</a:t>
          </a:r>
          <a:endParaRPr lang="ru-RU" dirty="0"/>
        </a:p>
      </dgm:t>
    </dgm:pt>
    <dgm:pt modelId="{89F75CB1-F569-44D1-932D-5268988E6CFE}" type="parTrans" cxnId="{9F8C7A08-3448-404A-9246-F0C137DF2D1A}">
      <dgm:prSet/>
      <dgm:spPr/>
      <dgm:t>
        <a:bodyPr/>
        <a:lstStyle/>
        <a:p>
          <a:endParaRPr lang="ru-RU"/>
        </a:p>
      </dgm:t>
    </dgm:pt>
    <dgm:pt modelId="{EC281ACF-5A98-4B36-B111-FC6D787E0A51}" type="sibTrans" cxnId="{9F8C7A08-3448-404A-9246-F0C137DF2D1A}">
      <dgm:prSet/>
      <dgm:spPr/>
      <dgm:t>
        <a:bodyPr/>
        <a:lstStyle/>
        <a:p>
          <a:endParaRPr lang="ru-RU"/>
        </a:p>
      </dgm:t>
    </dgm:pt>
    <dgm:pt modelId="{8408E2E2-C83B-46ED-9DFD-4FBD9183C0CC}">
      <dgm:prSet phldrT="[Текст]"/>
      <dgm:spPr/>
      <dgm:t>
        <a:bodyPr/>
        <a:lstStyle/>
        <a:p>
          <a:r>
            <a:rPr lang="uk-UA" dirty="0" smtClean="0"/>
            <a:t>Демографічна</a:t>
          </a:r>
          <a:endParaRPr lang="ru-RU" dirty="0"/>
        </a:p>
      </dgm:t>
    </dgm:pt>
    <dgm:pt modelId="{EFC8A398-72B2-4FE4-B6AE-F0036FBD8FCD}" type="parTrans" cxnId="{71025EDC-5937-400C-B448-19BD328BF171}">
      <dgm:prSet/>
      <dgm:spPr/>
      <dgm:t>
        <a:bodyPr/>
        <a:lstStyle/>
        <a:p>
          <a:endParaRPr lang="ru-RU"/>
        </a:p>
      </dgm:t>
    </dgm:pt>
    <dgm:pt modelId="{B4EF1F36-85D3-4999-944A-C4580E0FA19B}" type="sibTrans" cxnId="{71025EDC-5937-400C-B448-19BD328BF171}">
      <dgm:prSet/>
      <dgm:spPr/>
      <dgm:t>
        <a:bodyPr/>
        <a:lstStyle/>
        <a:p>
          <a:endParaRPr lang="ru-RU"/>
        </a:p>
      </dgm:t>
    </dgm:pt>
    <dgm:pt modelId="{2B2D9AEB-83E9-4E74-A1C7-9B3CB66FC955}">
      <dgm:prSet phldrT="[Текст]"/>
      <dgm:spPr/>
      <dgm:t>
        <a:bodyPr/>
        <a:lstStyle/>
        <a:p>
          <a:r>
            <a:rPr lang="uk-UA" dirty="0" smtClean="0"/>
            <a:t>Психографічна</a:t>
          </a:r>
          <a:endParaRPr lang="ru-RU" dirty="0"/>
        </a:p>
      </dgm:t>
    </dgm:pt>
    <dgm:pt modelId="{4DE2AAD7-8011-4F45-B5CC-A4EF5079F527}" type="parTrans" cxnId="{B9218FED-35BA-49FE-B41A-5F4A385FB5B8}">
      <dgm:prSet/>
      <dgm:spPr/>
      <dgm:t>
        <a:bodyPr/>
        <a:lstStyle/>
        <a:p>
          <a:endParaRPr lang="ru-RU"/>
        </a:p>
      </dgm:t>
    </dgm:pt>
    <dgm:pt modelId="{217880E8-D8C4-42F7-8D93-7D38C8A38E7D}" type="sibTrans" cxnId="{B9218FED-35BA-49FE-B41A-5F4A385FB5B8}">
      <dgm:prSet/>
      <dgm:spPr/>
      <dgm:t>
        <a:bodyPr/>
        <a:lstStyle/>
        <a:p>
          <a:endParaRPr lang="ru-RU"/>
        </a:p>
      </dgm:t>
    </dgm:pt>
    <dgm:pt modelId="{6AF82017-1C1D-4DF5-B5A8-409985D56F3B}">
      <dgm:prSet/>
      <dgm:spPr/>
      <dgm:t>
        <a:bodyPr/>
        <a:lstStyle/>
        <a:p>
          <a:r>
            <a:rPr lang="uk-UA" dirty="0" smtClean="0"/>
            <a:t>Поведінкова</a:t>
          </a:r>
          <a:endParaRPr lang="ru-RU" dirty="0"/>
        </a:p>
      </dgm:t>
    </dgm:pt>
    <dgm:pt modelId="{2CD080D2-2806-4D33-99A4-12D5BB1859B7}" type="parTrans" cxnId="{7B04BC4A-445C-418A-9DB4-23FFF2308131}">
      <dgm:prSet/>
      <dgm:spPr/>
      <dgm:t>
        <a:bodyPr/>
        <a:lstStyle/>
        <a:p>
          <a:endParaRPr lang="ru-RU"/>
        </a:p>
      </dgm:t>
    </dgm:pt>
    <dgm:pt modelId="{DC6D11A3-7E35-4003-9AF3-C81006EB0AAC}" type="sibTrans" cxnId="{7B04BC4A-445C-418A-9DB4-23FFF2308131}">
      <dgm:prSet/>
      <dgm:spPr/>
      <dgm:t>
        <a:bodyPr/>
        <a:lstStyle/>
        <a:p>
          <a:endParaRPr lang="ru-RU"/>
        </a:p>
      </dgm:t>
    </dgm:pt>
    <dgm:pt modelId="{45C65644-2F37-43B9-9D2E-86D2E301FB7C}" type="pres">
      <dgm:prSet presAssocID="{6E2D82B3-53E9-4CF0-9122-B43401915E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76D5C2-3CF0-4ABF-B6A8-817A37E63AB3}" type="pres">
      <dgm:prSet presAssocID="{2D322437-B863-4707-B5FD-C922303547EC}" presName="hierRoot1" presStyleCnt="0">
        <dgm:presLayoutVars>
          <dgm:hierBranch val="init"/>
        </dgm:presLayoutVars>
      </dgm:prSet>
      <dgm:spPr/>
    </dgm:pt>
    <dgm:pt modelId="{22D8AC6D-C57B-4EEE-9C30-73667DCAC79B}" type="pres">
      <dgm:prSet presAssocID="{2D322437-B863-4707-B5FD-C922303547EC}" presName="rootComposite1" presStyleCnt="0"/>
      <dgm:spPr/>
    </dgm:pt>
    <dgm:pt modelId="{8AB20EEE-B440-4584-A38D-7AD3C974525F}" type="pres">
      <dgm:prSet presAssocID="{2D322437-B863-4707-B5FD-C922303547E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E695F4-4D4A-45C3-B955-2B88CF0641C8}" type="pres">
      <dgm:prSet presAssocID="{2D322437-B863-4707-B5FD-C922303547E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EF940B2-F7F9-47F3-9699-F1FD3FC500C1}" type="pres">
      <dgm:prSet presAssocID="{2D322437-B863-4707-B5FD-C922303547EC}" presName="hierChild2" presStyleCnt="0"/>
      <dgm:spPr/>
    </dgm:pt>
    <dgm:pt modelId="{065CB263-195C-4F2E-93B7-37AE61754982}" type="pres">
      <dgm:prSet presAssocID="{89F75CB1-F569-44D1-932D-5268988E6CF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351E7282-D4C6-4FE7-8001-C67573ED3B41}" type="pres">
      <dgm:prSet presAssocID="{8940DACB-99B4-4410-BDD2-391A8A1DDF39}" presName="hierRoot2" presStyleCnt="0">
        <dgm:presLayoutVars>
          <dgm:hierBranch val="init"/>
        </dgm:presLayoutVars>
      </dgm:prSet>
      <dgm:spPr/>
    </dgm:pt>
    <dgm:pt modelId="{44995A37-976D-4F57-834B-7ED682D63BE2}" type="pres">
      <dgm:prSet presAssocID="{8940DACB-99B4-4410-BDD2-391A8A1DDF39}" presName="rootComposite" presStyleCnt="0"/>
      <dgm:spPr/>
    </dgm:pt>
    <dgm:pt modelId="{0E72AFCA-332C-4BAF-BE20-C3D2B59E73D7}" type="pres">
      <dgm:prSet presAssocID="{8940DACB-99B4-4410-BDD2-391A8A1DDF3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03F4DE-C662-43C8-B6E0-DE6FC4CFDC10}" type="pres">
      <dgm:prSet presAssocID="{8940DACB-99B4-4410-BDD2-391A8A1DDF39}" presName="rootConnector" presStyleLbl="node2" presStyleIdx="0" presStyleCnt="4"/>
      <dgm:spPr/>
      <dgm:t>
        <a:bodyPr/>
        <a:lstStyle/>
        <a:p>
          <a:endParaRPr lang="ru-RU"/>
        </a:p>
      </dgm:t>
    </dgm:pt>
    <dgm:pt modelId="{55A6C47E-AC28-4703-817D-696FB58088E0}" type="pres">
      <dgm:prSet presAssocID="{8940DACB-99B4-4410-BDD2-391A8A1DDF39}" presName="hierChild4" presStyleCnt="0"/>
      <dgm:spPr/>
    </dgm:pt>
    <dgm:pt modelId="{D242E5F7-C248-4BCA-87EB-CB02A419CD35}" type="pres">
      <dgm:prSet presAssocID="{8940DACB-99B4-4410-BDD2-391A8A1DDF39}" presName="hierChild5" presStyleCnt="0"/>
      <dgm:spPr/>
    </dgm:pt>
    <dgm:pt modelId="{E2285754-0368-4AE3-B465-BEA62A7A4F9F}" type="pres">
      <dgm:prSet presAssocID="{EFC8A398-72B2-4FE4-B6AE-F0036FBD8FC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652802F-95AC-417C-BB64-A974BB253ADA}" type="pres">
      <dgm:prSet presAssocID="{8408E2E2-C83B-46ED-9DFD-4FBD9183C0CC}" presName="hierRoot2" presStyleCnt="0">
        <dgm:presLayoutVars>
          <dgm:hierBranch val="init"/>
        </dgm:presLayoutVars>
      </dgm:prSet>
      <dgm:spPr/>
    </dgm:pt>
    <dgm:pt modelId="{4E0EF4E7-5727-4914-A678-C5629DC1BE1E}" type="pres">
      <dgm:prSet presAssocID="{8408E2E2-C83B-46ED-9DFD-4FBD9183C0CC}" presName="rootComposite" presStyleCnt="0"/>
      <dgm:spPr/>
    </dgm:pt>
    <dgm:pt modelId="{55D53932-DEB9-4D16-A844-B8EA7A2CE202}" type="pres">
      <dgm:prSet presAssocID="{8408E2E2-C83B-46ED-9DFD-4FBD9183C0C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296843-E317-41DE-8BE5-2477506C6DAF}" type="pres">
      <dgm:prSet presAssocID="{8408E2E2-C83B-46ED-9DFD-4FBD9183C0CC}" presName="rootConnector" presStyleLbl="node2" presStyleIdx="1" presStyleCnt="4"/>
      <dgm:spPr/>
      <dgm:t>
        <a:bodyPr/>
        <a:lstStyle/>
        <a:p>
          <a:endParaRPr lang="ru-RU"/>
        </a:p>
      </dgm:t>
    </dgm:pt>
    <dgm:pt modelId="{AE1271D0-4A15-48BA-912A-D57FFE02568F}" type="pres">
      <dgm:prSet presAssocID="{8408E2E2-C83B-46ED-9DFD-4FBD9183C0CC}" presName="hierChild4" presStyleCnt="0"/>
      <dgm:spPr/>
    </dgm:pt>
    <dgm:pt modelId="{91072606-4F31-4296-A174-8AAEB393EA64}" type="pres">
      <dgm:prSet presAssocID="{8408E2E2-C83B-46ED-9DFD-4FBD9183C0CC}" presName="hierChild5" presStyleCnt="0"/>
      <dgm:spPr/>
    </dgm:pt>
    <dgm:pt modelId="{485DB589-8E76-47A2-8C59-D9D5DEA5AA53}" type="pres">
      <dgm:prSet presAssocID="{4DE2AAD7-8011-4F45-B5CC-A4EF5079F52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A7655C5-2575-49A1-A6DE-12238246E0E8}" type="pres">
      <dgm:prSet presAssocID="{2B2D9AEB-83E9-4E74-A1C7-9B3CB66FC955}" presName="hierRoot2" presStyleCnt="0">
        <dgm:presLayoutVars>
          <dgm:hierBranch val="init"/>
        </dgm:presLayoutVars>
      </dgm:prSet>
      <dgm:spPr/>
    </dgm:pt>
    <dgm:pt modelId="{249D6132-D41C-494E-8466-CDD939B55FE0}" type="pres">
      <dgm:prSet presAssocID="{2B2D9AEB-83E9-4E74-A1C7-9B3CB66FC955}" presName="rootComposite" presStyleCnt="0"/>
      <dgm:spPr/>
    </dgm:pt>
    <dgm:pt modelId="{EA88B50D-AF3F-4025-B660-6A5237F776DB}" type="pres">
      <dgm:prSet presAssocID="{2B2D9AEB-83E9-4E74-A1C7-9B3CB66FC95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E7242F-996E-4FFE-A47B-4F9D128543AE}" type="pres">
      <dgm:prSet presAssocID="{2B2D9AEB-83E9-4E74-A1C7-9B3CB66FC955}" presName="rootConnector" presStyleLbl="node2" presStyleIdx="2" presStyleCnt="4"/>
      <dgm:spPr/>
      <dgm:t>
        <a:bodyPr/>
        <a:lstStyle/>
        <a:p>
          <a:endParaRPr lang="ru-RU"/>
        </a:p>
      </dgm:t>
    </dgm:pt>
    <dgm:pt modelId="{309D25A0-C4BC-425F-BD4F-A806E8D8DC35}" type="pres">
      <dgm:prSet presAssocID="{2B2D9AEB-83E9-4E74-A1C7-9B3CB66FC955}" presName="hierChild4" presStyleCnt="0"/>
      <dgm:spPr/>
    </dgm:pt>
    <dgm:pt modelId="{50D9F350-78EB-478D-B19E-031517A54119}" type="pres">
      <dgm:prSet presAssocID="{2B2D9AEB-83E9-4E74-A1C7-9B3CB66FC955}" presName="hierChild5" presStyleCnt="0"/>
      <dgm:spPr/>
    </dgm:pt>
    <dgm:pt modelId="{E65E8B6E-2532-4C5B-81DB-019E128CCF34}" type="pres">
      <dgm:prSet presAssocID="{2CD080D2-2806-4D33-99A4-12D5BB1859B7}" presName="Name37" presStyleLbl="parChTrans1D2" presStyleIdx="3" presStyleCnt="4"/>
      <dgm:spPr/>
      <dgm:t>
        <a:bodyPr/>
        <a:lstStyle/>
        <a:p>
          <a:endParaRPr lang="ru-RU"/>
        </a:p>
      </dgm:t>
    </dgm:pt>
    <dgm:pt modelId="{C847EF50-DE90-468C-8222-378E45C11001}" type="pres">
      <dgm:prSet presAssocID="{6AF82017-1C1D-4DF5-B5A8-409985D56F3B}" presName="hierRoot2" presStyleCnt="0">
        <dgm:presLayoutVars>
          <dgm:hierBranch val="init"/>
        </dgm:presLayoutVars>
      </dgm:prSet>
      <dgm:spPr/>
    </dgm:pt>
    <dgm:pt modelId="{A7FF2A52-7214-4026-AC10-BD1F09603AA4}" type="pres">
      <dgm:prSet presAssocID="{6AF82017-1C1D-4DF5-B5A8-409985D56F3B}" presName="rootComposite" presStyleCnt="0"/>
      <dgm:spPr/>
    </dgm:pt>
    <dgm:pt modelId="{74301CFA-E837-4A57-9CF1-6A2192082837}" type="pres">
      <dgm:prSet presAssocID="{6AF82017-1C1D-4DF5-B5A8-409985D56F3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5D375D-C4FE-4FFC-A870-B9AAFFA75CC9}" type="pres">
      <dgm:prSet presAssocID="{6AF82017-1C1D-4DF5-B5A8-409985D56F3B}" presName="rootConnector" presStyleLbl="node2" presStyleIdx="3" presStyleCnt="4"/>
      <dgm:spPr/>
      <dgm:t>
        <a:bodyPr/>
        <a:lstStyle/>
        <a:p>
          <a:endParaRPr lang="ru-RU"/>
        </a:p>
      </dgm:t>
    </dgm:pt>
    <dgm:pt modelId="{69294D47-A64A-4476-88C4-D074221B3A63}" type="pres">
      <dgm:prSet presAssocID="{6AF82017-1C1D-4DF5-B5A8-409985D56F3B}" presName="hierChild4" presStyleCnt="0"/>
      <dgm:spPr/>
    </dgm:pt>
    <dgm:pt modelId="{D85D414A-7A28-44A7-9E0F-FC1D24022897}" type="pres">
      <dgm:prSet presAssocID="{6AF82017-1C1D-4DF5-B5A8-409985D56F3B}" presName="hierChild5" presStyleCnt="0"/>
      <dgm:spPr/>
    </dgm:pt>
    <dgm:pt modelId="{E7CA38C5-2C7D-4D25-895C-C62EBC0D84B2}" type="pres">
      <dgm:prSet presAssocID="{2D322437-B863-4707-B5FD-C922303547EC}" presName="hierChild3" presStyleCnt="0"/>
      <dgm:spPr/>
    </dgm:pt>
  </dgm:ptLst>
  <dgm:cxnLst>
    <dgm:cxn modelId="{B2AA912A-393B-4CA3-ADA6-A8561C45F8AC}" type="presOf" srcId="{89F75CB1-F569-44D1-932D-5268988E6CFE}" destId="{065CB263-195C-4F2E-93B7-37AE61754982}" srcOrd="0" destOrd="0" presId="urn:microsoft.com/office/officeart/2005/8/layout/orgChart1"/>
    <dgm:cxn modelId="{9F708F45-D591-4D26-B419-6B19B54A96B5}" type="presOf" srcId="{8940DACB-99B4-4410-BDD2-391A8A1DDF39}" destId="{8203F4DE-C662-43C8-B6E0-DE6FC4CFDC10}" srcOrd="1" destOrd="0" presId="urn:microsoft.com/office/officeart/2005/8/layout/orgChart1"/>
    <dgm:cxn modelId="{F39E4369-AA4E-47AB-8CBB-37C36881E87A}" type="presOf" srcId="{8408E2E2-C83B-46ED-9DFD-4FBD9183C0CC}" destId="{55D53932-DEB9-4D16-A844-B8EA7A2CE202}" srcOrd="0" destOrd="0" presId="urn:microsoft.com/office/officeart/2005/8/layout/orgChart1"/>
    <dgm:cxn modelId="{9031F59B-31D9-4E22-B451-B3FAC8A5A921}" type="presOf" srcId="{2D322437-B863-4707-B5FD-C922303547EC}" destId="{D9E695F4-4D4A-45C3-B955-2B88CF0641C8}" srcOrd="1" destOrd="0" presId="urn:microsoft.com/office/officeart/2005/8/layout/orgChart1"/>
    <dgm:cxn modelId="{FF1A0B59-043A-48A2-A501-5CDB24B32E6C}" srcId="{6E2D82B3-53E9-4CF0-9122-B43401915E44}" destId="{2D322437-B863-4707-B5FD-C922303547EC}" srcOrd="0" destOrd="0" parTransId="{5C47126E-347C-4F07-A68E-A1AFBCE2CBAA}" sibTransId="{3E17805C-F5DE-4260-AFEF-E2B8B1F249DC}"/>
    <dgm:cxn modelId="{F7396CC4-F7D6-4E0C-A9C1-DE1A2CFEF69E}" type="presOf" srcId="{2D322437-B863-4707-B5FD-C922303547EC}" destId="{8AB20EEE-B440-4584-A38D-7AD3C974525F}" srcOrd="0" destOrd="0" presId="urn:microsoft.com/office/officeart/2005/8/layout/orgChart1"/>
    <dgm:cxn modelId="{BE27749F-5E8B-4207-B97F-FE004151EF37}" type="presOf" srcId="{6E2D82B3-53E9-4CF0-9122-B43401915E44}" destId="{45C65644-2F37-43B9-9D2E-86D2E301FB7C}" srcOrd="0" destOrd="0" presId="urn:microsoft.com/office/officeart/2005/8/layout/orgChart1"/>
    <dgm:cxn modelId="{2CC9A165-FC3F-4A25-8786-BC8312929F90}" type="presOf" srcId="{6AF82017-1C1D-4DF5-B5A8-409985D56F3B}" destId="{74301CFA-E837-4A57-9CF1-6A2192082837}" srcOrd="0" destOrd="0" presId="urn:microsoft.com/office/officeart/2005/8/layout/orgChart1"/>
    <dgm:cxn modelId="{A1F7CBB0-AC28-4ED1-9639-D8DA3FC0D0F1}" type="presOf" srcId="{EFC8A398-72B2-4FE4-B6AE-F0036FBD8FCD}" destId="{E2285754-0368-4AE3-B465-BEA62A7A4F9F}" srcOrd="0" destOrd="0" presId="urn:microsoft.com/office/officeart/2005/8/layout/orgChart1"/>
    <dgm:cxn modelId="{71025EDC-5937-400C-B448-19BD328BF171}" srcId="{2D322437-B863-4707-B5FD-C922303547EC}" destId="{8408E2E2-C83B-46ED-9DFD-4FBD9183C0CC}" srcOrd="1" destOrd="0" parTransId="{EFC8A398-72B2-4FE4-B6AE-F0036FBD8FCD}" sibTransId="{B4EF1F36-85D3-4999-944A-C4580E0FA19B}"/>
    <dgm:cxn modelId="{E3FE9A8E-9992-43E5-9D03-9A6D7F300682}" type="presOf" srcId="{6AF82017-1C1D-4DF5-B5A8-409985D56F3B}" destId="{E85D375D-C4FE-4FFC-A870-B9AAFFA75CC9}" srcOrd="1" destOrd="0" presId="urn:microsoft.com/office/officeart/2005/8/layout/orgChart1"/>
    <dgm:cxn modelId="{B9218FED-35BA-49FE-B41A-5F4A385FB5B8}" srcId="{2D322437-B863-4707-B5FD-C922303547EC}" destId="{2B2D9AEB-83E9-4E74-A1C7-9B3CB66FC955}" srcOrd="2" destOrd="0" parTransId="{4DE2AAD7-8011-4F45-B5CC-A4EF5079F527}" sibTransId="{217880E8-D8C4-42F7-8D93-7D38C8A38E7D}"/>
    <dgm:cxn modelId="{7B04BC4A-445C-418A-9DB4-23FFF2308131}" srcId="{2D322437-B863-4707-B5FD-C922303547EC}" destId="{6AF82017-1C1D-4DF5-B5A8-409985D56F3B}" srcOrd="3" destOrd="0" parTransId="{2CD080D2-2806-4D33-99A4-12D5BB1859B7}" sibTransId="{DC6D11A3-7E35-4003-9AF3-C81006EB0AAC}"/>
    <dgm:cxn modelId="{0FDC5BCE-B259-4751-9AC2-78DA26E8CC45}" type="presOf" srcId="{2B2D9AEB-83E9-4E74-A1C7-9B3CB66FC955}" destId="{44E7242F-996E-4FFE-A47B-4F9D128543AE}" srcOrd="1" destOrd="0" presId="urn:microsoft.com/office/officeart/2005/8/layout/orgChart1"/>
    <dgm:cxn modelId="{D32FD7D9-71D0-41A8-867D-E0B2221C7C1F}" type="presOf" srcId="{2B2D9AEB-83E9-4E74-A1C7-9B3CB66FC955}" destId="{EA88B50D-AF3F-4025-B660-6A5237F776DB}" srcOrd="0" destOrd="0" presId="urn:microsoft.com/office/officeart/2005/8/layout/orgChart1"/>
    <dgm:cxn modelId="{42809FD6-E23D-4745-A65D-6577AF71B34B}" type="presOf" srcId="{2CD080D2-2806-4D33-99A4-12D5BB1859B7}" destId="{E65E8B6E-2532-4C5B-81DB-019E128CCF34}" srcOrd="0" destOrd="0" presId="urn:microsoft.com/office/officeart/2005/8/layout/orgChart1"/>
    <dgm:cxn modelId="{622F7EA9-BE6C-4611-830C-F361DF2D6397}" type="presOf" srcId="{4DE2AAD7-8011-4F45-B5CC-A4EF5079F527}" destId="{485DB589-8E76-47A2-8C59-D9D5DEA5AA53}" srcOrd="0" destOrd="0" presId="urn:microsoft.com/office/officeart/2005/8/layout/orgChart1"/>
    <dgm:cxn modelId="{285A647D-E092-43B5-AF22-F9948938E516}" type="presOf" srcId="{8408E2E2-C83B-46ED-9DFD-4FBD9183C0CC}" destId="{57296843-E317-41DE-8BE5-2477506C6DAF}" srcOrd="1" destOrd="0" presId="urn:microsoft.com/office/officeart/2005/8/layout/orgChart1"/>
    <dgm:cxn modelId="{9F8C7A08-3448-404A-9246-F0C137DF2D1A}" srcId="{2D322437-B863-4707-B5FD-C922303547EC}" destId="{8940DACB-99B4-4410-BDD2-391A8A1DDF39}" srcOrd="0" destOrd="0" parTransId="{89F75CB1-F569-44D1-932D-5268988E6CFE}" sibTransId="{EC281ACF-5A98-4B36-B111-FC6D787E0A51}"/>
    <dgm:cxn modelId="{DECD56CA-CE6D-47E3-8844-CB8A7BBB272C}" type="presOf" srcId="{8940DACB-99B4-4410-BDD2-391A8A1DDF39}" destId="{0E72AFCA-332C-4BAF-BE20-C3D2B59E73D7}" srcOrd="0" destOrd="0" presId="urn:microsoft.com/office/officeart/2005/8/layout/orgChart1"/>
    <dgm:cxn modelId="{FBABD6CF-DE2D-46C6-B073-73E096DAE1DF}" type="presParOf" srcId="{45C65644-2F37-43B9-9D2E-86D2E301FB7C}" destId="{A976D5C2-3CF0-4ABF-B6A8-817A37E63AB3}" srcOrd="0" destOrd="0" presId="urn:microsoft.com/office/officeart/2005/8/layout/orgChart1"/>
    <dgm:cxn modelId="{8E2C62FB-A2F3-4F6D-87CD-294FFFB5AEDF}" type="presParOf" srcId="{A976D5C2-3CF0-4ABF-B6A8-817A37E63AB3}" destId="{22D8AC6D-C57B-4EEE-9C30-73667DCAC79B}" srcOrd="0" destOrd="0" presId="urn:microsoft.com/office/officeart/2005/8/layout/orgChart1"/>
    <dgm:cxn modelId="{D0EFCCAC-0719-44CB-ABAC-B52F4651541A}" type="presParOf" srcId="{22D8AC6D-C57B-4EEE-9C30-73667DCAC79B}" destId="{8AB20EEE-B440-4584-A38D-7AD3C974525F}" srcOrd="0" destOrd="0" presId="urn:microsoft.com/office/officeart/2005/8/layout/orgChart1"/>
    <dgm:cxn modelId="{64F6CEFD-956A-4483-BF97-EF54E9339411}" type="presParOf" srcId="{22D8AC6D-C57B-4EEE-9C30-73667DCAC79B}" destId="{D9E695F4-4D4A-45C3-B955-2B88CF0641C8}" srcOrd="1" destOrd="0" presId="urn:microsoft.com/office/officeart/2005/8/layout/orgChart1"/>
    <dgm:cxn modelId="{B1320D71-AAC8-42F8-BF57-59517089EAB2}" type="presParOf" srcId="{A976D5C2-3CF0-4ABF-B6A8-817A37E63AB3}" destId="{4EF940B2-F7F9-47F3-9699-F1FD3FC500C1}" srcOrd="1" destOrd="0" presId="urn:microsoft.com/office/officeart/2005/8/layout/orgChart1"/>
    <dgm:cxn modelId="{7445E804-31A1-4B56-8E92-663BAAE22DA7}" type="presParOf" srcId="{4EF940B2-F7F9-47F3-9699-F1FD3FC500C1}" destId="{065CB263-195C-4F2E-93B7-37AE61754982}" srcOrd="0" destOrd="0" presId="urn:microsoft.com/office/officeart/2005/8/layout/orgChart1"/>
    <dgm:cxn modelId="{DE9A0921-39F4-41F4-AF51-491520B91667}" type="presParOf" srcId="{4EF940B2-F7F9-47F3-9699-F1FD3FC500C1}" destId="{351E7282-D4C6-4FE7-8001-C67573ED3B41}" srcOrd="1" destOrd="0" presId="urn:microsoft.com/office/officeart/2005/8/layout/orgChart1"/>
    <dgm:cxn modelId="{552ADB19-5A95-41B5-88FB-A0E14DBFCD5F}" type="presParOf" srcId="{351E7282-D4C6-4FE7-8001-C67573ED3B41}" destId="{44995A37-976D-4F57-834B-7ED682D63BE2}" srcOrd="0" destOrd="0" presId="urn:microsoft.com/office/officeart/2005/8/layout/orgChart1"/>
    <dgm:cxn modelId="{3E72F2F9-5108-482D-839F-44C4E08153A6}" type="presParOf" srcId="{44995A37-976D-4F57-834B-7ED682D63BE2}" destId="{0E72AFCA-332C-4BAF-BE20-C3D2B59E73D7}" srcOrd="0" destOrd="0" presId="urn:microsoft.com/office/officeart/2005/8/layout/orgChart1"/>
    <dgm:cxn modelId="{13F1EF39-66C4-4EA2-A85F-08D0F596EE60}" type="presParOf" srcId="{44995A37-976D-4F57-834B-7ED682D63BE2}" destId="{8203F4DE-C662-43C8-B6E0-DE6FC4CFDC10}" srcOrd="1" destOrd="0" presId="urn:microsoft.com/office/officeart/2005/8/layout/orgChart1"/>
    <dgm:cxn modelId="{32030943-6452-40DA-89C8-4951A48F2EF0}" type="presParOf" srcId="{351E7282-D4C6-4FE7-8001-C67573ED3B41}" destId="{55A6C47E-AC28-4703-817D-696FB58088E0}" srcOrd="1" destOrd="0" presId="urn:microsoft.com/office/officeart/2005/8/layout/orgChart1"/>
    <dgm:cxn modelId="{27C07172-A49E-4686-8271-005D53DE7CF1}" type="presParOf" srcId="{351E7282-D4C6-4FE7-8001-C67573ED3B41}" destId="{D242E5F7-C248-4BCA-87EB-CB02A419CD35}" srcOrd="2" destOrd="0" presId="urn:microsoft.com/office/officeart/2005/8/layout/orgChart1"/>
    <dgm:cxn modelId="{CD52D15E-4859-4193-8D62-C2916E37D841}" type="presParOf" srcId="{4EF940B2-F7F9-47F3-9699-F1FD3FC500C1}" destId="{E2285754-0368-4AE3-B465-BEA62A7A4F9F}" srcOrd="2" destOrd="0" presId="urn:microsoft.com/office/officeart/2005/8/layout/orgChart1"/>
    <dgm:cxn modelId="{A23BFB10-6F14-44D9-A6DA-423050F18900}" type="presParOf" srcId="{4EF940B2-F7F9-47F3-9699-F1FD3FC500C1}" destId="{F652802F-95AC-417C-BB64-A974BB253ADA}" srcOrd="3" destOrd="0" presId="urn:microsoft.com/office/officeart/2005/8/layout/orgChart1"/>
    <dgm:cxn modelId="{5F972170-EEE6-4BE6-A9DB-AA70E955AD29}" type="presParOf" srcId="{F652802F-95AC-417C-BB64-A974BB253ADA}" destId="{4E0EF4E7-5727-4914-A678-C5629DC1BE1E}" srcOrd="0" destOrd="0" presId="urn:microsoft.com/office/officeart/2005/8/layout/orgChart1"/>
    <dgm:cxn modelId="{82E6E140-E334-46CC-B3E0-34237747D8AD}" type="presParOf" srcId="{4E0EF4E7-5727-4914-A678-C5629DC1BE1E}" destId="{55D53932-DEB9-4D16-A844-B8EA7A2CE202}" srcOrd="0" destOrd="0" presId="urn:microsoft.com/office/officeart/2005/8/layout/orgChart1"/>
    <dgm:cxn modelId="{426DADB7-B519-4FFC-BD99-E2DA568E5588}" type="presParOf" srcId="{4E0EF4E7-5727-4914-A678-C5629DC1BE1E}" destId="{57296843-E317-41DE-8BE5-2477506C6DAF}" srcOrd="1" destOrd="0" presId="urn:microsoft.com/office/officeart/2005/8/layout/orgChart1"/>
    <dgm:cxn modelId="{866B2E4E-9DB0-4205-B507-D69002768028}" type="presParOf" srcId="{F652802F-95AC-417C-BB64-A974BB253ADA}" destId="{AE1271D0-4A15-48BA-912A-D57FFE02568F}" srcOrd="1" destOrd="0" presId="urn:microsoft.com/office/officeart/2005/8/layout/orgChart1"/>
    <dgm:cxn modelId="{97DBF1B3-4A1C-426F-B7B5-D1339F556188}" type="presParOf" srcId="{F652802F-95AC-417C-BB64-A974BB253ADA}" destId="{91072606-4F31-4296-A174-8AAEB393EA64}" srcOrd="2" destOrd="0" presId="urn:microsoft.com/office/officeart/2005/8/layout/orgChart1"/>
    <dgm:cxn modelId="{DC1A04D4-70AF-4406-9BA9-42C6E67FAB27}" type="presParOf" srcId="{4EF940B2-F7F9-47F3-9699-F1FD3FC500C1}" destId="{485DB589-8E76-47A2-8C59-D9D5DEA5AA53}" srcOrd="4" destOrd="0" presId="urn:microsoft.com/office/officeart/2005/8/layout/orgChart1"/>
    <dgm:cxn modelId="{CB6F0FFF-D08E-42FE-99FC-FF79BC228BC4}" type="presParOf" srcId="{4EF940B2-F7F9-47F3-9699-F1FD3FC500C1}" destId="{5A7655C5-2575-49A1-A6DE-12238246E0E8}" srcOrd="5" destOrd="0" presId="urn:microsoft.com/office/officeart/2005/8/layout/orgChart1"/>
    <dgm:cxn modelId="{AF8EE34C-6CE4-4A2E-B411-812EEAFE6476}" type="presParOf" srcId="{5A7655C5-2575-49A1-A6DE-12238246E0E8}" destId="{249D6132-D41C-494E-8466-CDD939B55FE0}" srcOrd="0" destOrd="0" presId="urn:microsoft.com/office/officeart/2005/8/layout/orgChart1"/>
    <dgm:cxn modelId="{548D80AE-83E3-45BE-8C74-BD645EC11BB3}" type="presParOf" srcId="{249D6132-D41C-494E-8466-CDD939B55FE0}" destId="{EA88B50D-AF3F-4025-B660-6A5237F776DB}" srcOrd="0" destOrd="0" presId="urn:microsoft.com/office/officeart/2005/8/layout/orgChart1"/>
    <dgm:cxn modelId="{6CFEFB68-B305-414D-97D4-0581F249D6BE}" type="presParOf" srcId="{249D6132-D41C-494E-8466-CDD939B55FE0}" destId="{44E7242F-996E-4FFE-A47B-4F9D128543AE}" srcOrd="1" destOrd="0" presId="urn:microsoft.com/office/officeart/2005/8/layout/orgChart1"/>
    <dgm:cxn modelId="{56E01541-5813-4227-8270-9602199F12D9}" type="presParOf" srcId="{5A7655C5-2575-49A1-A6DE-12238246E0E8}" destId="{309D25A0-C4BC-425F-BD4F-A806E8D8DC35}" srcOrd="1" destOrd="0" presId="urn:microsoft.com/office/officeart/2005/8/layout/orgChart1"/>
    <dgm:cxn modelId="{D381BDAD-DF8A-422D-B143-274E93851443}" type="presParOf" srcId="{5A7655C5-2575-49A1-A6DE-12238246E0E8}" destId="{50D9F350-78EB-478D-B19E-031517A54119}" srcOrd="2" destOrd="0" presId="urn:microsoft.com/office/officeart/2005/8/layout/orgChart1"/>
    <dgm:cxn modelId="{51976184-C199-444F-9401-01239C1A1B0D}" type="presParOf" srcId="{4EF940B2-F7F9-47F3-9699-F1FD3FC500C1}" destId="{E65E8B6E-2532-4C5B-81DB-019E128CCF34}" srcOrd="6" destOrd="0" presId="urn:microsoft.com/office/officeart/2005/8/layout/orgChart1"/>
    <dgm:cxn modelId="{502FDD0E-4815-44E8-8D3F-6B66F6484E25}" type="presParOf" srcId="{4EF940B2-F7F9-47F3-9699-F1FD3FC500C1}" destId="{C847EF50-DE90-468C-8222-378E45C11001}" srcOrd="7" destOrd="0" presId="urn:microsoft.com/office/officeart/2005/8/layout/orgChart1"/>
    <dgm:cxn modelId="{B46BE8CD-B635-4D5F-A244-86191EAC5DA9}" type="presParOf" srcId="{C847EF50-DE90-468C-8222-378E45C11001}" destId="{A7FF2A52-7214-4026-AC10-BD1F09603AA4}" srcOrd="0" destOrd="0" presId="urn:microsoft.com/office/officeart/2005/8/layout/orgChart1"/>
    <dgm:cxn modelId="{2E814C10-FA26-4241-AE57-E032E8E01BAE}" type="presParOf" srcId="{A7FF2A52-7214-4026-AC10-BD1F09603AA4}" destId="{74301CFA-E837-4A57-9CF1-6A2192082837}" srcOrd="0" destOrd="0" presId="urn:microsoft.com/office/officeart/2005/8/layout/orgChart1"/>
    <dgm:cxn modelId="{EBCE8DDC-5042-48BB-95DF-BFF5C31B884B}" type="presParOf" srcId="{A7FF2A52-7214-4026-AC10-BD1F09603AA4}" destId="{E85D375D-C4FE-4FFC-A870-B9AAFFA75CC9}" srcOrd="1" destOrd="0" presId="urn:microsoft.com/office/officeart/2005/8/layout/orgChart1"/>
    <dgm:cxn modelId="{0CEAA65B-698F-4F73-AAF0-5465E8179B27}" type="presParOf" srcId="{C847EF50-DE90-468C-8222-378E45C11001}" destId="{69294D47-A64A-4476-88C4-D074221B3A63}" srcOrd="1" destOrd="0" presId="urn:microsoft.com/office/officeart/2005/8/layout/orgChart1"/>
    <dgm:cxn modelId="{F8C44775-E073-4C65-987C-402DDFA48814}" type="presParOf" srcId="{C847EF50-DE90-468C-8222-378E45C11001}" destId="{D85D414A-7A28-44A7-9E0F-FC1D24022897}" srcOrd="2" destOrd="0" presId="urn:microsoft.com/office/officeart/2005/8/layout/orgChart1"/>
    <dgm:cxn modelId="{028B9B0A-E389-479B-9F8C-4EA0FEEDC017}" type="presParOf" srcId="{A976D5C2-3CF0-4ABF-B6A8-817A37E63AB3}" destId="{E7CA38C5-2C7D-4D25-895C-C62EBC0D84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D8DD1D-A4AC-4968-92A5-2F5EAED8B8B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11DDCC-DB6A-417E-9E3A-AA8F42D6CFDC}">
      <dgm:prSet phldrT="[Текст]"/>
      <dgm:spPr/>
      <dgm:t>
        <a:bodyPr/>
        <a:lstStyle/>
        <a:p>
          <a:r>
            <a:rPr lang="uk-UA" dirty="0" smtClean="0"/>
            <a:t>стратегічна</a:t>
          </a:r>
          <a:endParaRPr lang="ru-RU" dirty="0"/>
        </a:p>
      </dgm:t>
    </dgm:pt>
    <dgm:pt modelId="{4B950B0E-9039-4F38-AE55-29FBB30B0880}" type="parTrans" cxnId="{89902350-C931-4D18-852F-4962CE1A19F8}">
      <dgm:prSet/>
      <dgm:spPr/>
      <dgm:t>
        <a:bodyPr/>
        <a:lstStyle/>
        <a:p>
          <a:endParaRPr lang="ru-RU"/>
        </a:p>
      </dgm:t>
    </dgm:pt>
    <dgm:pt modelId="{4E121488-31CB-44D1-ABB6-BF336D1D38C2}" type="sibTrans" cxnId="{89902350-C931-4D18-852F-4962CE1A19F8}">
      <dgm:prSet/>
      <dgm:spPr/>
      <dgm:t>
        <a:bodyPr/>
        <a:lstStyle/>
        <a:p>
          <a:endParaRPr lang="ru-RU"/>
        </a:p>
      </dgm:t>
    </dgm:pt>
    <dgm:pt modelId="{D36AE5D3-26E1-4966-A2DD-AD9FC89E0416}">
      <dgm:prSet phldrT="[Текст]"/>
      <dgm:spPr/>
      <dgm:t>
        <a:bodyPr/>
        <a:lstStyle/>
        <a:p>
          <a:r>
            <a:rPr lang="uk-UA" dirty="0" smtClean="0"/>
            <a:t>норморегулююча</a:t>
          </a:r>
          <a:endParaRPr lang="ru-RU" dirty="0"/>
        </a:p>
      </dgm:t>
    </dgm:pt>
    <dgm:pt modelId="{E7439616-0F5D-450A-811D-3DC9911660A8}" type="parTrans" cxnId="{C11B3A71-C221-455A-9FA3-BDB937097038}">
      <dgm:prSet/>
      <dgm:spPr/>
      <dgm:t>
        <a:bodyPr/>
        <a:lstStyle/>
        <a:p>
          <a:endParaRPr lang="ru-RU"/>
        </a:p>
      </dgm:t>
    </dgm:pt>
    <dgm:pt modelId="{70C46C88-19C1-497D-B452-14F3C73AFA8E}" type="sibTrans" cxnId="{C11B3A71-C221-455A-9FA3-BDB937097038}">
      <dgm:prSet/>
      <dgm:spPr/>
      <dgm:t>
        <a:bodyPr/>
        <a:lstStyle/>
        <a:p>
          <a:endParaRPr lang="ru-RU"/>
        </a:p>
      </dgm:t>
    </dgm:pt>
    <dgm:pt modelId="{668DBCC3-CA96-4EB4-83FE-96BC684C7263}">
      <dgm:prSet phldrT="[Текст]"/>
      <dgm:spPr/>
      <dgm:t>
        <a:bodyPr/>
        <a:lstStyle/>
        <a:p>
          <a:r>
            <a:rPr lang="uk-UA" dirty="0" smtClean="0"/>
            <a:t>комунікативна</a:t>
          </a:r>
          <a:endParaRPr lang="ru-RU" dirty="0"/>
        </a:p>
      </dgm:t>
    </dgm:pt>
    <dgm:pt modelId="{AA690973-CEEC-48E8-9ACD-BDFEC83E6D31}" type="parTrans" cxnId="{FA7E18C3-2926-47A5-9524-F428CE564CA2}">
      <dgm:prSet/>
      <dgm:spPr/>
      <dgm:t>
        <a:bodyPr/>
        <a:lstStyle/>
        <a:p>
          <a:endParaRPr lang="ru-RU"/>
        </a:p>
      </dgm:t>
    </dgm:pt>
    <dgm:pt modelId="{A5B2D275-66BF-46B8-86F5-D68644DC9D51}" type="sibTrans" cxnId="{FA7E18C3-2926-47A5-9524-F428CE564CA2}">
      <dgm:prSet/>
      <dgm:spPr/>
      <dgm:t>
        <a:bodyPr/>
        <a:lstStyle/>
        <a:p>
          <a:endParaRPr lang="ru-RU"/>
        </a:p>
      </dgm:t>
    </dgm:pt>
    <dgm:pt modelId="{46E43A57-A5C6-4CA9-A081-85E87BEBE1FD}">
      <dgm:prSet/>
      <dgm:spPr/>
      <dgm:t>
        <a:bodyPr/>
        <a:lstStyle/>
        <a:p>
          <a:r>
            <a:rPr lang="uk-UA" dirty="0" smtClean="0"/>
            <a:t>експресивна</a:t>
          </a:r>
          <a:endParaRPr lang="ru-RU" dirty="0"/>
        </a:p>
      </dgm:t>
    </dgm:pt>
    <dgm:pt modelId="{4916903B-89CB-47FB-A21D-30F3EF04A3F9}" type="parTrans" cxnId="{1F3DBA47-AC67-405C-9AAB-9C71ED26FEB4}">
      <dgm:prSet/>
      <dgm:spPr/>
    </dgm:pt>
    <dgm:pt modelId="{5F747BEE-AFA2-4F39-82D0-C61A82249085}" type="sibTrans" cxnId="{1F3DBA47-AC67-405C-9AAB-9C71ED26FEB4}">
      <dgm:prSet/>
      <dgm:spPr/>
    </dgm:pt>
    <dgm:pt modelId="{D7C49B37-5AF4-4DC5-B02A-B3C7D5394D4A}" type="pres">
      <dgm:prSet presAssocID="{EBD8DD1D-A4AC-4968-92A5-2F5EAED8B8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C2363-5E2A-46D8-84B0-D340DD52E9D7}" type="pres">
      <dgm:prSet presAssocID="{AA11DDCC-DB6A-417E-9E3A-AA8F42D6CFDC}" presName="parentLin" presStyleCnt="0"/>
      <dgm:spPr/>
    </dgm:pt>
    <dgm:pt modelId="{D1CAF690-4159-43C9-B8F0-563E95F45C4A}" type="pres">
      <dgm:prSet presAssocID="{AA11DDCC-DB6A-417E-9E3A-AA8F42D6CFD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B1ED92C-DEAB-4723-A1D4-49DC477F462B}" type="pres">
      <dgm:prSet presAssocID="{AA11DDCC-DB6A-417E-9E3A-AA8F42D6CF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D47FB-03CA-4EBC-B225-B2A46D1CD015}" type="pres">
      <dgm:prSet presAssocID="{AA11DDCC-DB6A-417E-9E3A-AA8F42D6CFDC}" presName="negativeSpace" presStyleCnt="0"/>
      <dgm:spPr/>
    </dgm:pt>
    <dgm:pt modelId="{98E00B04-8E3C-409B-AF37-2F8E1FA0463D}" type="pres">
      <dgm:prSet presAssocID="{AA11DDCC-DB6A-417E-9E3A-AA8F42D6CFDC}" presName="childText" presStyleLbl="conFgAcc1" presStyleIdx="0" presStyleCnt="4">
        <dgm:presLayoutVars>
          <dgm:bulletEnabled val="1"/>
        </dgm:presLayoutVars>
      </dgm:prSet>
      <dgm:spPr/>
    </dgm:pt>
    <dgm:pt modelId="{F7081EFC-2D9B-4939-B56A-E56EB7B530B0}" type="pres">
      <dgm:prSet presAssocID="{4E121488-31CB-44D1-ABB6-BF336D1D38C2}" presName="spaceBetweenRectangles" presStyleCnt="0"/>
      <dgm:spPr/>
    </dgm:pt>
    <dgm:pt modelId="{DFBB3030-0853-4EA3-A889-58EDD0134D2C}" type="pres">
      <dgm:prSet presAssocID="{D36AE5D3-26E1-4966-A2DD-AD9FC89E0416}" presName="parentLin" presStyleCnt="0"/>
      <dgm:spPr/>
    </dgm:pt>
    <dgm:pt modelId="{7266B2BF-3D5F-494B-9A06-5A8F2F4A10B3}" type="pres">
      <dgm:prSet presAssocID="{D36AE5D3-26E1-4966-A2DD-AD9FC89E041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ECCDCBD-702A-4797-B8F7-66FB3C65F873}" type="pres">
      <dgm:prSet presAssocID="{D36AE5D3-26E1-4966-A2DD-AD9FC89E041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2E516-4BC3-460A-8F0E-078397116610}" type="pres">
      <dgm:prSet presAssocID="{D36AE5D3-26E1-4966-A2DD-AD9FC89E0416}" presName="negativeSpace" presStyleCnt="0"/>
      <dgm:spPr/>
    </dgm:pt>
    <dgm:pt modelId="{6876C5AC-C8EA-4A19-9790-61B60931E821}" type="pres">
      <dgm:prSet presAssocID="{D36AE5D3-26E1-4966-A2DD-AD9FC89E0416}" presName="childText" presStyleLbl="conFgAcc1" presStyleIdx="1" presStyleCnt="4">
        <dgm:presLayoutVars>
          <dgm:bulletEnabled val="1"/>
        </dgm:presLayoutVars>
      </dgm:prSet>
      <dgm:spPr/>
    </dgm:pt>
    <dgm:pt modelId="{45A80CB7-FF13-413B-A6C6-E32B80DB659E}" type="pres">
      <dgm:prSet presAssocID="{70C46C88-19C1-497D-B452-14F3C73AFA8E}" presName="spaceBetweenRectangles" presStyleCnt="0"/>
      <dgm:spPr/>
    </dgm:pt>
    <dgm:pt modelId="{5C4D3A15-6EB9-4028-BC8E-EED7C51ABA62}" type="pres">
      <dgm:prSet presAssocID="{46E43A57-A5C6-4CA9-A081-85E87BEBE1FD}" presName="parentLin" presStyleCnt="0"/>
      <dgm:spPr/>
    </dgm:pt>
    <dgm:pt modelId="{552559E7-D4F3-4E6A-B62D-0CDA8962FE36}" type="pres">
      <dgm:prSet presAssocID="{46E43A57-A5C6-4CA9-A081-85E87BEBE1F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FA5A311-31CC-4464-A352-BD1AB1164C5D}" type="pres">
      <dgm:prSet presAssocID="{46E43A57-A5C6-4CA9-A081-85E87BEBE1F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14F2C-124F-410A-BF43-B8C7160A114D}" type="pres">
      <dgm:prSet presAssocID="{46E43A57-A5C6-4CA9-A081-85E87BEBE1FD}" presName="negativeSpace" presStyleCnt="0"/>
      <dgm:spPr/>
    </dgm:pt>
    <dgm:pt modelId="{FEC8ADF3-AD75-46F9-8838-782B451A6583}" type="pres">
      <dgm:prSet presAssocID="{46E43A57-A5C6-4CA9-A081-85E87BEBE1FD}" presName="childText" presStyleLbl="conFgAcc1" presStyleIdx="2" presStyleCnt="4">
        <dgm:presLayoutVars>
          <dgm:bulletEnabled val="1"/>
        </dgm:presLayoutVars>
      </dgm:prSet>
      <dgm:spPr/>
    </dgm:pt>
    <dgm:pt modelId="{4D3BE4DA-2EE2-4EEF-B7F0-3B664C1305AA}" type="pres">
      <dgm:prSet presAssocID="{5F747BEE-AFA2-4F39-82D0-C61A82249085}" presName="spaceBetweenRectangles" presStyleCnt="0"/>
      <dgm:spPr/>
    </dgm:pt>
    <dgm:pt modelId="{CA1810B9-DFA6-4424-9026-1849E028F5E2}" type="pres">
      <dgm:prSet presAssocID="{668DBCC3-CA96-4EB4-83FE-96BC684C7263}" presName="parentLin" presStyleCnt="0"/>
      <dgm:spPr/>
    </dgm:pt>
    <dgm:pt modelId="{B9C502E1-8337-450E-BE42-F0B1203C1AE3}" type="pres">
      <dgm:prSet presAssocID="{668DBCC3-CA96-4EB4-83FE-96BC684C726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D66C0B9-3A2D-4989-8BD9-9AEA55AD929B}" type="pres">
      <dgm:prSet presAssocID="{668DBCC3-CA96-4EB4-83FE-96BC684C726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DCA63-81F0-4779-B783-40C3FBB753F3}" type="pres">
      <dgm:prSet presAssocID="{668DBCC3-CA96-4EB4-83FE-96BC684C7263}" presName="negativeSpace" presStyleCnt="0"/>
      <dgm:spPr/>
    </dgm:pt>
    <dgm:pt modelId="{22ECB025-F152-49AD-A0C8-55AB3D86A1AB}" type="pres">
      <dgm:prSet presAssocID="{668DBCC3-CA96-4EB4-83FE-96BC684C726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6D58D41-DB1A-4725-92BF-EFBE698E8902}" type="presOf" srcId="{668DBCC3-CA96-4EB4-83FE-96BC684C7263}" destId="{9D66C0B9-3A2D-4989-8BD9-9AEA55AD929B}" srcOrd="1" destOrd="0" presId="urn:microsoft.com/office/officeart/2005/8/layout/list1"/>
    <dgm:cxn modelId="{B7116DFD-67B7-456D-9C63-D07024B305BA}" type="presOf" srcId="{AA11DDCC-DB6A-417E-9E3A-AA8F42D6CFDC}" destId="{D1CAF690-4159-43C9-B8F0-563E95F45C4A}" srcOrd="0" destOrd="0" presId="urn:microsoft.com/office/officeart/2005/8/layout/list1"/>
    <dgm:cxn modelId="{89902350-C931-4D18-852F-4962CE1A19F8}" srcId="{EBD8DD1D-A4AC-4968-92A5-2F5EAED8B8B1}" destId="{AA11DDCC-DB6A-417E-9E3A-AA8F42D6CFDC}" srcOrd="0" destOrd="0" parTransId="{4B950B0E-9039-4F38-AE55-29FBB30B0880}" sibTransId="{4E121488-31CB-44D1-ABB6-BF336D1D38C2}"/>
    <dgm:cxn modelId="{86A687FE-2D15-453B-9A35-4EA4846CEF7E}" type="presOf" srcId="{46E43A57-A5C6-4CA9-A081-85E87BEBE1FD}" destId="{552559E7-D4F3-4E6A-B62D-0CDA8962FE36}" srcOrd="0" destOrd="0" presId="urn:microsoft.com/office/officeart/2005/8/layout/list1"/>
    <dgm:cxn modelId="{FA7E18C3-2926-47A5-9524-F428CE564CA2}" srcId="{EBD8DD1D-A4AC-4968-92A5-2F5EAED8B8B1}" destId="{668DBCC3-CA96-4EB4-83FE-96BC684C7263}" srcOrd="3" destOrd="0" parTransId="{AA690973-CEEC-48E8-9ACD-BDFEC83E6D31}" sibTransId="{A5B2D275-66BF-46B8-86F5-D68644DC9D51}"/>
    <dgm:cxn modelId="{8A2D77DB-D425-4816-AA41-729A684974B4}" type="presOf" srcId="{D36AE5D3-26E1-4966-A2DD-AD9FC89E0416}" destId="{7266B2BF-3D5F-494B-9A06-5A8F2F4A10B3}" srcOrd="0" destOrd="0" presId="urn:microsoft.com/office/officeart/2005/8/layout/list1"/>
    <dgm:cxn modelId="{1F3DBA47-AC67-405C-9AAB-9C71ED26FEB4}" srcId="{EBD8DD1D-A4AC-4968-92A5-2F5EAED8B8B1}" destId="{46E43A57-A5C6-4CA9-A081-85E87BEBE1FD}" srcOrd="2" destOrd="0" parTransId="{4916903B-89CB-47FB-A21D-30F3EF04A3F9}" sibTransId="{5F747BEE-AFA2-4F39-82D0-C61A82249085}"/>
    <dgm:cxn modelId="{CA3ED0CA-8DA5-4294-B449-09EE61D830D8}" type="presOf" srcId="{668DBCC3-CA96-4EB4-83FE-96BC684C7263}" destId="{B9C502E1-8337-450E-BE42-F0B1203C1AE3}" srcOrd="0" destOrd="0" presId="urn:microsoft.com/office/officeart/2005/8/layout/list1"/>
    <dgm:cxn modelId="{F1CD3338-F840-4C10-874D-7637ED6693EB}" type="presOf" srcId="{D36AE5D3-26E1-4966-A2DD-AD9FC89E0416}" destId="{8ECCDCBD-702A-4797-B8F7-66FB3C65F873}" srcOrd="1" destOrd="0" presId="urn:microsoft.com/office/officeart/2005/8/layout/list1"/>
    <dgm:cxn modelId="{1A2895C0-E9D9-47A5-AEA5-9AEB75460E58}" type="presOf" srcId="{EBD8DD1D-A4AC-4968-92A5-2F5EAED8B8B1}" destId="{D7C49B37-5AF4-4DC5-B02A-B3C7D5394D4A}" srcOrd="0" destOrd="0" presId="urn:microsoft.com/office/officeart/2005/8/layout/list1"/>
    <dgm:cxn modelId="{2FF18026-1273-4CA0-AB46-1A59246E5857}" type="presOf" srcId="{46E43A57-A5C6-4CA9-A081-85E87BEBE1FD}" destId="{6FA5A311-31CC-4464-A352-BD1AB1164C5D}" srcOrd="1" destOrd="0" presId="urn:microsoft.com/office/officeart/2005/8/layout/list1"/>
    <dgm:cxn modelId="{C11B3A71-C221-455A-9FA3-BDB937097038}" srcId="{EBD8DD1D-A4AC-4968-92A5-2F5EAED8B8B1}" destId="{D36AE5D3-26E1-4966-A2DD-AD9FC89E0416}" srcOrd="1" destOrd="0" parTransId="{E7439616-0F5D-450A-811D-3DC9911660A8}" sibTransId="{70C46C88-19C1-497D-B452-14F3C73AFA8E}"/>
    <dgm:cxn modelId="{F73AF43E-065C-4BD1-9651-E8C0BF0C7D36}" type="presOf" srcId="{AA11DDCC-DB6A-417E-9E3A-AA8F42D6CFDC}" destId="{1B1ED92C-DEAB-4723-A1D4-49DC477F462B}" srcOrd="1" destOrd="0" presId="urn:microsoft.com/office/officeart/2005/8/layout/list1"/>
    <dgm:cxn modelId="{6743BB2E-7C2A-4238-8701-B227D5055E6C}" type="presParOf" srcId="{D7C49B37-5AF4-4DC5-B02A-B3C7D5394D4A}" destId="{7DBC2363-5E2A-46D8-84B0-D340DD52E9D7}" srcOrd="0" destOrd="0" presId="urn:microsoft.com/office/officeart/2005/8/layout/list1"/>
    <dgm:cxn modelId="{107B4614-E1AF-4056-8B2E-3DCE4E50E6E0}" type="presParOf" srcId="{7DBC2363-5E2A-46D8-84B0-D340DD52E9D7}" destId="{D1CAF690-4159-43C9-B8F0-563E95F45C4A}" srcOrd="0" destOrd="0" presId="urn:microsoft.com/office/officeart/2005/8/layout/list1"/>
    <dgm:cxn modelId="{A56D1A10-17F8-486A-8EF2-105E8B42CA90}" type="presParOf" srcId="{7DBC2363-5E2A-46D8-84B0-D340DD52E9D7}" destId="{1B1ED92C-DEAB-4723-A1D4-49DC477F462B}" srcOrd="1" destOrd="0" presId="urn:microsoft.com/office/officeart/2005/8/layout/list1"/>
    <dgm:cxn modelId="{71A29B03-7DCE-4971-B80B-D9D295ACC597}" type="presParOf" srcId="{D7C49B37-5AF4-4DC5-B02A-B3C7D5394D4A}" destId="{FC6D47FB-03CA-4EBC-B225-B2A46D1CD015}" srcOrd="1" destOrd="0" presId="urn:microsoft.com/office/officeart/2005/8/layout/list1"/>
    <dgm:cxn modelId="{3C1FCEB6-FCA9-4A3C-865D-6CC5B555AB31}" type="presParOf" srcId="{D7C49B37-5AF4-4DC5-B02A-B3C7D5394D4A}" destId="{98E00B04-8E3C-409B-AF37-2F8E1FA0463D}" srcOrd="2" destOrd="0" presId="urn:microsoft.com/office/officeart/2005/8/layout/list1"/>
    <dgm:cxn modelId="{C0DEAFAC-7638-47E6-98C5-3EB0E07BB360}" type="presParOf" srcId="{D7C49B37-5AF4-4DC5-B02A-B3C7D5394D4A}" destId="{F7081EFC-2D9B-4939-B56A-E56EB7B530B0}" srcOrd="3" destOrd="0" presId="urn:microsoft.com/office/officeart/2005/8/layout/list1"/>
    <dgm:cxn modelId="{AA3724E2-CB7B-474E-87F4-5738CB57160C}" type="presParOf" srcId="{D7C49B37-5AF4-4DC5-B02A-B3C7D5394D4A}" destId="{DFBB3030-0853-4EA3-A889-58EDD0134D2C}" srcOrd="4" destOrd="0" presId="urn:microsoft.com/office/officeart/2005/8/layout/list1"/>
    <dgm:cxn modelId="{D4F3E7FC-8651-406A-A1B0-A51AF8AC4D5E}" type="presParOf" srcId="{DFBB3030-0853-4EA3-A889-58EDD0134D2C}" destId="{7266B2BF-3D5F-494B-9A06-5A8F2F4A10B3}" srcOrd="0" destOrd="0" presId="urn:microsoft.com/office/officeart/2005/8/layout/list1"/>
    <dgm:cxn modelId="{08D96246-7CEC-4BCF-9D66-D13E519AB1F8}" type="presParOf" srcId="{DFBB3030-0853-4EA3-A889-58EDD0134D2C}" destId="{8ECCDCBD-702A-4797-B8F7-66FB3C65F873}" srcOrd="1" destOrd="0" presId="urn:microsoft.com/office/officeart/2005/8/layout/list1"/>
    <dgm:cxn modelId="{CC88391E-E601-4512-9C6A-07731974E122}" type="presParOf" srcId="{D7C49B37-5AF4-4DC5-B02A-B3C7D5394D4A}" destId="{4E42E516-4BC3-460A-8F0E-078397116610}" srcOrd="5" destOrd="0" presId="urn:microsoft.com/office/officeart/2005/8/layout/list1"/>
    <dgm:cxn modelId="{A56D2996-4241-4765-8D8E-2453E03E92DF}" type="presParOf" srcId="{D7C49B37-5AF4-4DC5-B02A-B3C7D5394D4A}" destId="{6876C5AC-C8EA-4A19-9790-61B60931E821}" srcOrd="6" destOrd="0" presId="urn:microsoft.com/office/officeart/2005/8/layout/list1"/>
    <dgm:cxn modelId="{10C87B19-BB41-4A29-804C-DD7F50B4843B}" type="presParOf" srcId="{D7C49B37-5AF4-4DC5-B02A-B3C7D5394D4A}" destId="{45A80CB7-FF13-413B-A6C6-E32B80DB659E}" srcOrd="7" destOrd="0" presId="urn:microsoft.com/office/officeart/2005/8/layout/list1"/>
    <dgm:cxn modelId="{A886D113-0642-48AD-89B7-0EC8F4F3E8A9}" type="presParOf" srcId="{D7C49B37-5AF4-4DC5-B02A-B3C7D5394D4A}" destId="{5C4D3A15-6EB9-4028-BC8E-EED7C51ABA62}" srcOrd="8" destOrd="0" presId="urn:microsoft.com/office/officeart/2005/8/layout/list1"/>
    <dgm:cxn modelId="{77689F5C-41DD-4297-8A7D-8797FE3E008C}" type="presParOf" srcId="{5C4D3A15-6EB9-4028-BC8E-EED7C51ABA62}" destId="{552559E7-D4F3-4E6A-B62D-0CDA8962FE36}" srcOrd="0" destOrd="0" presId="urn:microsoft.com/office/officeart/2005/8/layout/list1"/>
    <dgm:cxn modelId="{0B380A56-E3EA-4D01-9636-AF90FFD7A66C}" type="presParOf" srcId="{5C4D3A15-6EB9-4028-BC8E-EED7C51ABA62}" destId="{6FA5A311-31CC-4464-A352-BD1AB1164C5D}" srcOrd="1" destOrd="0" presId="urn:microsoft.com/office/officeart/2005/8/layout/list1"/>
    <dgm:cxn modelId="{BF56E218-0781-4ABA-A101-EC88A01EC5B2}" type="presParOf" srcId="{D7C49B37-5AF4-4DC5-B02A-B3C7D5394D4A}" destId="{BBD14F2C-124F-410A-BF43-B8C7160A114D}" srcOrd="9" destOrd="0" presId="urn:microsoft.com/office/officeart/2005/8/layout/list1"/>
    <dgm:cxn modelId="{077A4803-E6F8-461E-A88C-387EEE7476B7}" type="presParOf" srcId="{D7C49B37-5AF4-4DC5-B02A-B3C7D5394D4A}" destId="{FEC8ADF3-AD75-46F9-8838-782B451A6583}" srcOrd="10" destOrd="0" presId="urn:microsoft.com/office/officeart/2005/8/layout/list1"/>
    <dgm:cxn modelId="{960D9CBC-C955-49FB-8BAD-026F1AC08EBA}" type="presParOf" srcId="{D7C49B37-5AF4-4DC5-B02A-B3C7D5394D4A}" destId="{4D3BE4DA-2EE2-4EEF-B7F0-3B664C1305AA}" srcOrd="11" destOrd="0" presId="urn:microsoft.com/office/officeart/2005/8/layout/list1"/>
    <dgm:cxn modelId="{3A7D16AC-C24A-477D-9522-DB23EE4AD3A7}" type="presParOf" srcId="{D7C49B37-5AF4-4DC5-B02A-B3C7D5394D4A}" destId="{CA1810B9-DFA6-4424-9026-1849E028F5E2}" srcOrd="12" destOrd="0" presId="urn:microsoft.com/office/officeart/2005/8/layout/list1"/>
    <dgm:cxn modelId="{2D4FD749-C4D8-4290-81E5-6B44477EB7E9}" type="presParOf" srcId="{CA1810B9-DFA6-4424-9026-1849E028F5E2}" destId="{B9C502E1-8337-450E-BE42-F0B1203C1AE3}" srcOrd="0" destOrd="0" presId="urn:microsoft.com/office/officeart/2005/8/layout/list1"/>
    <dgm:cxn modelId="{4EB14D42-DB98-418F-B7CD-604E20F0434C}" type="presParOf" srcId="{CA1810B9-DFA6-4424-9026-1849E028F5E2}" destId="{9D66C0B9-3A2D-4989-8BD9-9AEA55AD929B}" srcOrd="1" destOrd="0" presId="urn:microsoft.com/office/officeart/2005/8/layout/list1"/>
    <dgm:cxn modelId="{2E0780CF-CC71-44D7-BA23-14970F39B538}" type="presParOf" srcId="{D7C49B37-5AF4-4DC5-B02A-B3C7D5394D4A}" destId="{324DCA63-81F0-4779-B783-40C3FBB753F3}" srcOrd="13" destOrd="0" presId="urn:microsoft.com/office/officeart/2005/8/layout/list1"/>
    <dgm:cxn modelId="{A959B105-5B60-47B3-A946-390B95656749}" type="presParOf" srcId="{D7C49B37-5AF4-4DC5-B02A-B3C7D5394D4A}" destId="{22ECB025-F152-49AD-A0C8-55AB3D86A1A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E8B6E-2532-4C5B-81DB-019E128CCF34}">
      <dsp:nvSpPr>
        <dsp:cNvPr id="0" name=""/>
        <dsp:cNvSpPr/>
      </dsp:nvSpPr>
      <dsp:spPr>
        <a:xfrm>
          <a:off x="4572000" y="3105213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3580818" y="207154"/>
              </a:lnTo>
              <a:lnTo>
                <a:pt x="3580818" y="41430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DB589-8E76-47A2-8C59-D9D5DEA5AA53}">
      <dsp:nvSpPr>
        <dsp:cNvPr id="0" name=""/>
        <dsp:cNvSpPr/>
      </dsp:nvSpPr>
      <dsp:spPr>
        <a:xfrm>
          <a:off x="4572000" y="3105213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1193606" y="207154"/>
              </a:lnTo>
              <a:lnTo>
                <a:pt x="1193606" y="41430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85754-0368-4AE3-B465-BEA62A7A4F9F}">
      <dsp:nvSpPr>
        <dsp:cNvPr id="0" name=""/>
        <dsp:cNvSpPr/>
      </dsp:nvSpPr>
      <dsp:spPr>
        <a:xfrm>
          <a:off x="3378393" y="3105213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1193606" y="0"/>
              </a:moveTo>
              <a:lnTo>
                <a:pt x="1193606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CB263-195C-4F2E-93B7-37AE61754982}">
      <dsp:nvSpPr>
        <dsp:cNvPr id="0" name=""/>
        <dsp:cNvSpPr/>
      </dsp:nvSpPr>
      <dsp:spPr>
        <a:xfrm>
          <a:off x="991181" y="3105213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3580818" y="0"/>
              </a:moveTo>
              <a:lnTo>
                <a:pt x="3580818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20EEE-B440-4584-A38D-7AD3C974525F}">
      <dsp:nvSpPr>
        <dsp:cNvPr id="0" name=""/>
        <dsp:cNvSpPr/>
      </dsp:nvSpPr>
      <dsp:spPr>
        <a:xfrm>
          <a:off x="3585548" y="2118761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Види сегментації аудиторії ЗМІ</a:t>
          </a:r>
          <a:endParaRPr lang="ru-RU" sz="2000" kern="1200" dirty="0"/>
        </a:p>
      </dsp:txBody>
      <dsp:txXfrm>
        <a:off x="3585548" y="2118761"/>
        <a:ext cx="1972902" cy="986451"/>
      </dsp:txXfrm>
    </dsp:sp>
    <dsp:sp modelId="{0E72AFCA-332C-4BAF-BE20-C3D2B59E73D7}">
      <dsp:nvSpPr>
        <dsp:cNvPr id="0" name=""/>
        <dsp:cNvSpPr/>
      </dsp:nvSpPr>
      <dsp:spPr>
        <a:xfrm>
          <a:off x="4729" y="3519522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Географічна</a:t>
          </a:r>
          <a:endParaRPr lang="ru-RU" sz="2000" kern="1200" dirty="0"/>
        </a:p>
      </dsp:txBody>
      <dsp:txXfrm>
        <a:off x="4729" y="3519522"/>
        <a:ext cx="1972902" cy="986451"/>
      </dsp:txXfrm>
    </dsp:sp>
    <dsp:sp modelId="{55D53932-DEB9-4D16-A844-B8EA7A2CE202}">
      <dsp:nvSpPr>
        <dsp:cNvPr id="0" name=""/>
        <dsp:cNvSpPr/>
      </dsp:nvSpPr>
      <dsp:spPr>
        <a:xfrm>
          <a:off x="2391942" y="3519522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Демографічна</a:t>
          </a:r>
          <a:endParaRPr lang="ru-RU" sz="2000" kern="1200" dirty="0"/>
        </a:p>
      </dsp:txBody>
      <dsp:txXfrm>
        <a:off x="2391942" y="3519522"/>
        <a:ext cx="1972902" cy="986451"/>
      </dsp:txXfrm>
    </dsp:sp>
    <dsp:sp modelId="{EA88B50D-AF3F-4025-B660-6A5237F776DB}">
      <dsp:nvSpPr>
        <dsp:cNvPr id="0" name=""/>
        <dsp:cNvSpPr/>
      </dsp:nvSpPr>
      <dsp:spPr>
        <a:xfrm>
          <a:off x="4779154" y="3519522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Психографічна</a:t>
          </a:r>
          <a:endParaRPr lang="ru-RU" sz="2000" kern="1200" dirty="0"/>
        </a:p>
      </dsp:txBody>
      <dsp:txXfrm>
        <a:off x="4779154" y="3519522"/>
        <a:ext cx="1972902" cy="986451"/>
      </dsp:txXfrm>
    </dsp:sp>
    <dsp:sp modelId="{74301CFA-E837-4A57-9CF1-6A2192082837}">
      <dsp:nvSpPr>
        <dsp:cNvPr id="0" name=""/>
        <dsp:cNvSpPr/>
      </dsp:nvSpPr>
      <dsp:spPr>
        <a:xfrm>
          <a:off x="7166367" y="3519522"/>
          <a:ext cx="1972902" cy="9864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Поведінкова</a:t>
          </a:r>
          <a:endParaRPr lang="ru-RU" sz="2000" kern="1200" dirty="0"/>
        </a:p>
      </dsp:txBody>
      <dsp:txXfrm>
        <a:off x="7166367" y="3519522"/>
        <a:ext cx="1972902" cy="9864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00B04-8E3C-409B-AF37-2F8E1FA0463D}">
      <dsp:nvSpPr>
        <dsp:cNvPr id="0" name=""/>
        <dsp:cNvSpPr/>
      </dsp:nvSpPr>
      <dsp:spPr>
        <a:xfrm>
          <a:off x="0" y="363599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ED92C-DEAB-4723-A1D4-49DC477F462B}">
      <dsp:nvSpPr>
        <dsp:cNvPr id="0" name=""/>
        <dsp:cNvSpPr/>
      </dsp:nvSpPr>
      <dsp:spPr>
        <a:xfrm>
          <a:off x="304800" y="68399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стратегічна</a:t>
          </a:r>
          <a:endParaRPr lang="ru-RU" sz="2000" kern="1200" dirty="0"/>
        </a:p>
      </dsp:txBody>
      <dsp:txXfrm>
        <a:off x="333621" y="97220"/>
        <a:ext cx="4209558" cy="532758"/>
      </dsp:txXfrm>
    </dsp:sp>
    <dsp:sp modelId="{6876C5AC-C8EA-4A19-9790-61B60931E821}">
      <dsp:nvSpPr>
        <dsp:cNvPr id="0" name=""/>
        <dsp:cNvSpPr/>
      </dsp:nvSpPr>
      <dsp:spPr>
        <a:xfrm>
          <a:off x="0" y="1270799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CDCBD-702A-4797-B8F7-66FB3C65F873}">
      <dsp:nvSpPr>
        <dsp:cNvPr id="0" name=""/>
        <dsp:cNvSpPr/>
      </dsp:nvSpPr>
      <dsp:spPr>
        <a:xfrm>
          <a:off x="304800" y="975599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норморегулююча</a:t>
          </a:r>
          <a:endParaRPr lang="ru-RU" sz="2000" kern="1200" dirty="0"/>
        </a:p>
      </dsp:txBody>
      <dsp:txXfrm>
        <a:off x="333621" y="1004420"/>
        <a:ext cx="4209558" cy="532758"/>
      </dsp:txXfrm>
    </dsp:sp>
    <dsp:sp modelId="{FEC8ADF3-AD75-46F9-8838-782B451A6583}">
      <dsp:nvSpPr>
        <dsp:cNvPr id="0" name=""/>
        <dsp:cNvSpPr/>
      </dsp:nvSpPr>
      <dsp:spPr>
        <a:xfrm>
          <a:off x="0" y="2178000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5A311-31CC-4464-A352-BD1AB1164C5D}">
      <dsp:nvSpPr>
        <dsp:cNvPr id="0" name=""/>
        <dsp:cNvSpPr/>
      </dsp:nvSpPr>
      <dsp:spPr>
        <a:xfrm>
          <a:off x="304800" y="1882800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експресивна</a:t>
          </a:r>
          <a:endParaRPr lang="ru-RU" sz="2000" kern="1200" dirty="0"/>
        </a:p>
      </dsp:txBody>
      <dsp:txXfrm>
        <a:off x="333621" y="1911621"/>
        <a:ext cx="4209558" cy="532758"/>
      </dsp:txXfrm>
    </dsp:sp>
    <dsp:sp modelId="{22ECB025-F152-49AD-A0C8-55AB3D86A1AB}">
      <dsp:nvSpPr>
        <dsp:cNvPr id="0" name=""/>
        <dsp:cNvSpPr/>
      </dsp:nvSpPr>
      <dsp:spPr>
        <a:xfrm>
          <a:off x="0" y="3085200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6C0B9-3A2D-4989-8BD9-9AEA55AD929B}">
      <dsp:nvSpPr>
        <dsp:cNvPr id="0" name=""/>
        <dsp:cNvSpPr/>
      </dsp:nvSpPr>
      <dsp:spPr>
        <a:xfrm>
          <a:off x="304800" y="2790000"/>
          <a:ext cx="426720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  <a:gs pos="48000">
              <a:schemeClr val="accent1">
                <a:hueOff val="0"/>
                <a:satOff val="0"/>
                <a:lumOff val="0"/>
                <a:alphaOff val="0"/>
                <a:tint val="54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4000"/>
                <a:satMod val="260000"/>
              </a:schemeClr>
            </a:gs>
          </a:gsLst>
          <a:lin ang="16200000" scaled="1"/>
        </a:gra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комунікативна</a:t>
          </a:r>
          <a:endParaRPr lang="ru-RU" sz="2000" kern="1200" dirty="0"/>
        </a:p>
      </dsp:txBody>
      <dsp:txXfrm>
        <a:off x="333621" y="2818821"/>
        <a:ext cx="420955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err="1"/>
              <a:t>Моделі</a:t>
            </a:r>
            <a:r>
              <a:rPr lang="ru-RU" sz="4000" dirty="0"/>
              <a:t> </a:t>
            </a:r>
            <a:r>
              <a:rPr lang="ru-RU" sz="4000" dirty="0" err="1"/>
              <a:t>журналістики</a:t>
            </a:r>
            <a:r>
              <a:rPr lang="ru-RU" sz="4000" dirty="0"/>
              <a:t> за гендерною </a:t>
            </a:r>
            <a:r>
              <a:rPr lang="ru-RU" sz="4000" dirty="0" err="1"/>
              <a:t>ознакою</a:t>
            </a:r>
            <a:r>
              <a:rPr lang="ru-RU" sz="4000" dirty="0"/>
              <a:t> та </a:t>
            </a:r>
            <a:r>
              <a:rPr lang="ru-RU" sz="4000" dirty="0" err="1"/>
              <a:t>закордонні</a:t>
            </a:r>
            <a:r>
              <a:rPr lang="ru-RU" sz="4000" dirty="0"/>
              <a:t> </a:t>
            </a:r>
            <a:r>
              <a:rPr lang="ru-RU" sz="4000" dirty="0" err="1"/>
              <a:t>теорії</a:t>
            </a:r>
            <a:r>
              <a:rPr lang="ru-RU" sz="4000" dirty="0"/>
              <a:t> </a:t>
            </a:r>
            <a:r>
              <a:rPr lang="ru-RU" sz="4000" dirty="0" err="1"/>
              <a:t>масових</a:t>
            </a:r>
            <a:r>
              <a:rPr lang="ru-RU" sz="4000" dirty="0"/>
              <a:t> </a:t>
            </a:r>
            <a:r>
              <a:rPr lang="ru-RU" sz="4000" dirty="0" err="1"/>
              <a:t>комунікацій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863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520"/>
          </a:xfrm>
        </p:spPr>
        <p:txBody>
          <a:bodyPr/>
          <a:lstStyle/>
          <a:p>
            <a:r>
              <a:rPr lang="uk-UA" b="1" dirty="0">
                <a:effectLst/>
              </a:rPr>
              <a:t>Теорія модернізації </a:t>
            </a:r>
            <a:r>
              <a:rPr lang="uk-UA" b="1" dirty="0" smtClean="0">
                <a:effectLst/>
              </a:rPr>
              <a:t>Лернера: </a:t>
            </a:r>
            <a:r>
              <a:rPr lang="uk-UA" dirty="0" smtClean="0">
                <a:effectLst/>
              </a:rPr>
              <a:t> </a:t>
            </a:r>
            <a:r>
              <a:rPr lang="ru-RU" dirty="0" err="1">
                <a:effectLst/>
              </a:rPr>
              <a:t>с</a:t>
            </a:r>
            <a:r>
              <a:rPr lang="ru-RU" dirty="0" err="1" smtClean="0">
                <a:effectLst/>
              </a:rPr>
              <a:t>оціальні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зміни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розглядалися</a:t>
            </a:r>
            <a:r>
              <a:rPr lang="ru-RU" dirty="0">
                <a:effectLst/>
              </a:rPr>
              <a:t> як </a:t>
            </a:r>
            <a:r>
              <a:rPr lang="ru-RU" dirty="0" err="1">
                <a:effectLst/>
              </a:rPr>
              <a:t>односпрямований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процес</a:t>
            </a:r>
            <a:r>
              <a:rPr lang="ru-RU" dirty="0">
                <a:effectLst/>
              </a:rPr>
              <a:t> — </a:t>
            </a:r>
            <a:r>
              <a:rPr lang="ru-RU" dirty="0" err="1">
                <a:effectLst/>
              </a:rPr>
              <a:t>згори</a:t>
            </a:r>
            <a:r>
              <a:rPr lang="ru-RU" dirty="0">
                <a:effectLst/>
              </a:rPr>
              <a:t> донизу</a:t>
            </a:r>
            <a:r>
              <a:rPr lang="ru-RU" dirty="0" smtClean="0">
                <a:effectLst/>
              </a:rPr>
              <a:t>.</a:t>
            </a:r>
          </a:p>
          <a:p>
            <a:endParaRPr lang="uk-UA" dirty="0">
              <a:effectLst/>
            </a:endParaRPr>
          </a:p>
          <a:p>
            <a:r>
              <a:rPr lang="uk-UA" b="1" dirty="0">
                <a:effectLst/>
              </a:rPr>
              <a:t>Теорія використання і задоволення</a:t>
            </a:r>
            <a:r>
              <a:rPr lang="uk-UA" dirty="0">
                <a:effectLst/>
              </a:rPr>
              <a:t>. Ця теорія стверджує, що споживачі медіа самостійно вибирають інформацію, необхідну їм для використання чи принесення задоволення. </a:t>
            </a:r>
            <a:endParaRPr lang="uk-UA" dirty="0" smtClean="0">
              <a:effectLst/>
            </a:endParaRPr>
          </a:p>
          <a:p>
            <a:endParaRPr lang="uk-UA" dirty="0">
              <a:effectLst/>
            </a:endParaRPr>
          </a:p>
          <a:p>
            <a:r>
              <a:rPr lang="uk-UA" b="1" dirty="0">
                <a:effectLst/>
              </a:rPr>
              <a:t>Теорія розширення відчуття </a:t>
            </a:r>
            <a:r>
              <a:rPr lang="uk-UA" b="1" dirty="0" smtClean="0">
                <a:effectLst/>
              </a:rPr>
              <a:t>Маклюена</a:t>
            </a:r>
            <a:r>
              <a:rPr lang="uk-UA" dirty="0" smtClean="0">
                <a:effectLst/>
              </a:rPr>
              <a:t>. Медіа розширюють </a:t>
            </a:r>
            <a:r>
              <a:rPr lang="uk-UA" dirty="0">
                <a:effectLst/>
              </a:rPr>
              <a:t>людські відчуття. Одні з них, так звані “гарячі” медіа, самі є повідомленнями. </a:t>
            </a:r>
            <a:r>
              <a:rPr lang="ru-RU" dirty="0" err="1">
                <a:effectLst/>
              </a:rPr>
              <a:t>Це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телебачення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радіо</a:t>
            </a:r>
            <a:r>
              <a:rPr lang="ru-RU" dirty="0">
                <a:effectLst/>
              </a:rPr>
              <a:t>, книги, </a:t>
            </a:r>
            <a:r>
              <a:rPr lang="ru-RU" dirty="0" err="1">
                <a:effectLst/>
              </a:rPr>
              <a:t>газети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журнали</a:t>
            </a:r>
            <a:r>
              <a:rPr lang="ru-RU" dirty="0">
                <a:effectLst/>
              </a:rPr>
              <a:t>. Вони </a:t>
            </a:r>
            <a:r>
              <a:rPr lang="ru-RU" dirty="0" err="1">
                <a:effectLst/>
              </a:rPr>
              <a:t>розширюють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відчуття</a:t>
            </a:r>
            <a:r>
              <a:rPr lang="ru-RU" dirty="0">
                <a:effectLst/>
              </a:rPr>
              <a:t> людей, </a:t>
            </a:r>
            <a:r>
              <a:rPr lang="ru-RU" dirty="0" err="1">
                <a:effectLst/>
              </a:rPr>
              <a:t>наповнюють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даними</a:t>
            </a:r>
            <a:r>
              <a:rPr lang="ru-RU" dirty="0">
                <a:effectLst/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908720"/>
            <a:ext cx="7543800" cy="914400"/>
          </a:xfrm>
        </p:spPr>
        <p:txBody>
          <a:bodyPr/>
          <a:lstStyle/>
          <a:p>
            <a:pPr algn="ctr"/>
            <a:r>
              <a:rPr lang="uk-UA" sz="2800" dirty="0">
                <a:effectLst/>
              </a:rPr>
              <a:t>5. Сучасні теоретичні концепції європейських і північноамериканських вчених щодо засобів масових/соціальних комунікацій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82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5"/>
            <a:ext cx="8208912" cy="6120680"/>
          </a:xfrm>
        </p:spPr>
        <p:txBody>
          <a:bodyPr>
            <a:normAutofit/>
          </a:bodyPr>
          <a:lstStyle/>
          <a:p>
            <a:r>
              <a:rPr lang="ru-RU" b="1" dirty="0" err="1">
                <a:effectLst/>
              </a:rPr>
              <a:t>Теорія</a:t>
            </a:r>
            <a:r>
              <a:rPr lang="ru-RU" b="1" dirty="0">
                <a:effectLst/>
              </a:rPr>
              <a:t> “</a:t>
            </a:r>
            <a:r>
              <a:rPr lang="ru-RU" b="1" dirty="0" err="1">
                <a:effectLst/>
              </a:rPr>
              <a:t>спіраль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мовчання</a:t>
            </a:r>
            <a:r>
              <a:rPr lang="ru-RU" b="1" dirty="0">
                <a:effectLst/>
              </a:rPr>
              <a:t>”.</a:t>
            </a:r>
            <a:r>
              <a:rPr lang="ru-RU" dirty="0">
                <a:effectLst/>
              </a:rPr>
              <a:t> Е. </a:t>
            </a:r>
            <a:r>
              <a:rPr lang="ru-RU" dirty="0" err="1">
                <a:effectLst/>
              </a:rPr>
              <a:t>Ноель-Нойман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зауважила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хто</a:t>
            </a:r>
            <a:r>
              <a:rPr lang="ru-RU" dirty="0">
                <a:effectLst/>
              </a:rPr>
              <a:t> не </a:t>
            </a:r>
            <a:r>
              <a:rPr lang="ru-RU" dirty="0" err="1">
                <a:effectLst/>
              </a:rPr>
              <a:t>знаходить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масовій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комунікації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своєї</a:t>
            </a:r>
            <a:r>
              <a:rPr lang="ru-RU" dirty="0">
                <a:effectLst/>
              </a:rPr>
              <a:t> думки,— </a:t>
            </a:r>
            <a:r>
              <a:rPr lang="ru-RU" dirty="0" err="1">
                <a:effectLst/>
              </a:rPr>
              <a:t>мовчить</a:t>
            </a:r>
            <a:r>
              <a:rPr lang="ru-RU" dirty="0" smtClean="0">
                <a:effectLst/>
              </a:rPr>
              <a:t>.</a:t>
            </a:r>
          </a:p>
          <a:p>
            <a:endParaRPr lang="uk-UA" dirty="0">
              <a:effectLst/>
            </a:endParaRPr>
          </a:p>
          <a:p>
            <a:r>
              <a:rPr lang="uk-UA" b="1" dirty="0">
                <a:effectLst/>
              </a:rPr>
              <a:t>Теорія фреймінгу.</a:t>
            </a:r>
            <a:r>
              <a:rPr lang="uk-UA" dirty="0">
                <a:effectLst/>
              </a:rPr>
              <a:t> Концептуальні засади теорії розроблено Е. Гофманом: контекст (фрейм) зумовлює наші дії, поведінку, сприймання й розуміння. </a:t>
            </a:r>
            <a:endParaRPr lang="uk-UA" dirty="0" smtClean="0">
              <a:effectLst/>
            </a:endParaRPr>
          </a:p>
          <a:p>
            <a:endParaRPr lang="uk-UA" dirty="0">
              <a:effectLst/>
            </a:endParaRPr>
          </a:p>
          <a:p>
            <a:r>
              <a:rPr lang="uk-UA" b="1" dirty="0">
                <a:effectLst/>
              </a:rPr>
              <a:t>Теорія медійної </a:t>
            </a:r>
            <a:r>
              <a:rPr lang="uk-UA" b="1" dirty="0" smtClean="0">
                <a:effectLst/>
              </a:rPr>
              <a:t>залежності</a:t>
            </a:r>
            <a:r>
              <a:rPr lang="uk-UA" dirty="0" smtClean="0">
                <a:effectLst/>
              </a:rPr>
              <a:t>: </a:t>
            </a:r>
            <a:r>
              <a:rPr lang="uk-UA" dirty="0">
                <a:effectLst/>
              </a:rPr>
              <a:t>чим більше людина або люди покладаються на медіа, тим більш вони стають залежними від </a:t>
            </a:r>
            <a:r>
              <a:rPr lang="uk-UA" dirty="0" smtClean="0">
                <a:effectLst/>
              </a:rPr>
              <a:t>них.</a:t>
            </a:r>
          </a:p>
          <a:p>
            <a:endParaRPr lang="uk-UA" dirty="0">
              <a:effectLst/>
            </a:endParaRPr>
          </a:p>
          <a:p>
            <a:r>
              <a:rPr lang="ru-RU" b="1" dirty="0" err="1">
                <a:effectLst/>
              </a:rPr>
              <a:t>Теорія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ефекту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третьої</a:t>
            </a:r>
            <a:r>
              <a:rPr lang="ru-RU" b="1" dirty="0">
                <a:effectLst/>
              </a:rPr>
              <a:t> особи</a:t>
            </a:r>
            <a:r>
              <a:rPr lang="ru-RU">
                <a:effectLst/>
              </a:rPr>
              <a:t>. </a:t>
            </a:r>
            <a:r>
              <a:rPr lang="ru-RU" smtClean="0">
                <a:effectLst/>
              </a:rPr>
              <a:t>Згідно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з </a:t>
            </a:r>
            <a:r>
              <a:rPr lang="ru-RU" dirty="0" err="1">
                <a:effectLst/>
              </a:rPr>
              <a:t>цією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теорією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вплив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третіх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осіб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інтуїтивно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провокує</a:t>
            </a:r>
            <a:r>
              <a:rPr lang="ru-RU" dirty="0">
                <a:effectLst/>
              </a:rPr>
              <a:t> першу особу на </a:t>
            </a:r>
            <a:r>
              <a:rPr lang="ru-RU" dirty="0" err="1">
                <a:effectLst/>
              </a:rPr>
              <a:t>можливий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захист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третіх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осіб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небажаного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медіавпливу</a:t>
            </a:r>
            <a:r>
              <a:rPr lang="ru-RU" dirty="0">
                <a:effectLst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040560"/>
          </a:xfrm>
        </p:spPr>
        <p:txBody>
          <a:bodyPr/>
          <a:lstStyle/>
          <a:p>
            <a:r>
              <a:rPr lang="uk-UA" b="1" dirty="0">
                <a:effectLst/>
              </a:rPr>
              <a:t>Соціальна </a:t>
            </a:r>
            <a:r>
              <a:rPr lang="uk-UA" b="1" dirty="0" smtClean="0">
                <a:effectLst/>
              </a:rPr>
              <a:t>стратифікація</a:t>
            </a:r>
            <a:r>
              <a:rPr lang="uk-UA" dirty="0">
                <a:effectLst/>
              </a:rPr>
              <a:t>(від лат. </a:t>
            </a:r>
            <a:r>
              <a:rPr lang="ru-RU" dirty="0" err="1">
                <a:effectLst/>
              </a:rPr>
              <a:t>stratum</a:t>
            </a:r>
            <a:r>
              <a:rPr lang="uk-UA" dirty="0">
                <a:effectLst/>
              </a:rPr>
              <a:t> — пласт, прошарок)</a:t>
            </a:r>
            <a:r>
              <a:rPr lang="uk-UA" dirty="0" smtClean="0">
                <a:effectLst/>
              </a:rPr>
              <a:t> </a:t>
            </a:r>
            <a:r>
              <a:rPr lang="uk-UA" dirty="0">
                <a:effectLst/>
              </a:rPr>
              <a:t>— це ієрархічно організована структура соціальної нерівності, яка існує в певному суспільстві в даний історичний проміжок часу. Таку ієрархічно побудовану структуру соціальної нерівності можна уявити як розподіл суспільства на </a:t>
            </a:r>
            <a:r>
              <a:rPr lang="uk-UA" dirty="0" smtClean="0">
                <a:effectLst/>
              </a:rPr>
              <a:t>страти.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ru-RU" i="1" dirty="0" err="1">
                <a:effectLst/>
              </a:rPr>
              <a:t>Суспільство</a:t>
            </a:r>
            <a:r>
              <a:rPr lang="ru-RU" i="1" dirty="0">
                <a:effectLst/>
              </a:rPr>
              <a:t> не </a:t>
            </a:r>
            <a:r>
              <a:rPr lang="ru-RU" i="1" dirty="0" err="1">
                <a:effectLst/>
              </a:rPr>
              <a:t>тільки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допускає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ієрархію</a:t>
            </a:r>
            <a:r>
              <a:rPr lang="ru-RU" i="1" dirty="0">
                <a:effectLst/>
              </a:rPr>
              <a:t> статусного становища </a:t>
            </a:r>
            <a:r>
              <a:rPr lang="ru-RU" i="1" dirty="0" err="1">
                <a:effectLst/>
              </a:rPr>
              <a:t>груп</a:t>
            </a:r>
            <a:r>
              <a:rPr lang="ru-RU" i="1" dirty="0">
                <a:effectLst/>
              </a:rPr>
              <a:t>, </a:t>
            </a:r>
            <a:r>
              <a:rPr lang="ru-RU" i="1" dirty="0" err="1">
                <a:effectLst/>
              </a:rPr>
              <a:t>окремих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індивідів</a:t>
            </a:r>
            <a:r>
              <a:rPr lang="ru-RU" i="1" dirty="0">
                <a:effectLst/>
              </a:rPr>
              <a:t>, </a:t>
            </a:r>
            <a:r>
              <a:rPr lang="ru-RU" i="1" dirty="0" err="1">
                <a:effectLst/>
              </a:rPr>
              <a:t>що</a:t>
            </a:r>
            <a:r>
              <a:rPr lang="ru-RU" i="1" dirty="0">
                <a:effectLst/>
              </a:rPr>
              <a:t> до них належать, але й </a:t>
            </a:r>
            <a:r>
              <a:rPr lang="ru-RU" i="1" dirty="0" err="1">
                <a:effectLst/>
              </a:rPr>
              <a:t>сприймає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її</a:t>
            </a:r>
            <a:r>
              <a:rPr lang="ru-RU" i="1" dirty="0">
                <a:effectLst/>
              </a:rPr>
              <a:t> як </a:t>
            </a:r>
            <a:r>
              <a:rPr lang="ru-RU" i="1" dirty="0" err="1">
                <a:effectLst/>
              </a:rPr>
              <a:t>джерело</a:t>
            </a:r>
            <a:r>
              <a:rPr lang="ru-RU" i="1" dirty="0">
                <a:effectLst/>
              </a:rPr>
              <a:t>, </a:t>
            </a:r>
            <a:r>
              <a:rPr lang="ru-RU" i="1" dirty="0" err="1">
                <a:effectLst/>
              </a:rPr>
              <a:t>імпульс</a:t>
            </a:r>
            <a:r>
              <a:rPr lang="ru-RU" i="1" dirty="0">
                <a:effectLst/>
              </a:rPr>
              <a:t> для </a:t>
            </a:r>
            <a:r>
              <a:rPr lang="ru-RU" i="1" dirty="0" err="1">
                <a:effectLst/>
              </a:rPr>
              <a:t>свого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розвитку</a:t>
            </a:r>
            <a:r>
              <a:rPr lang="ru-RU" i="1" dirty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76672"/>
            <a:ext cx="7543800" cy="914400"/>
          </a:xfrm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1.</a:t>
            </a:r>
            <a:r>
              <a:rPr lang="uk-UA" sz="3200" dirty="0" smtClean="0">
                <a:effectLst/>
              </a:rPr>
              <a:t>Соціальна </a:t>
            </a:r>
            <a:r>
              <a:rPr lang="uk-UA" sz="3200" dirty="0">
                <a:effectLst/>
              </a:rPr>
              <a:t>стратифікація як принцип класифікації ЗМІ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1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725132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7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/>
          <a:lstStyle/>
          <a:p>
            <a:r>
              <a:rPr lang="ru-RU" b="1" dirty="0" err="1">
                <a:effectLst/>
              </a:rPr>
              <a:t>Четве́рта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вла́да</a:t>
            </a:r>
            <a:r>
              <a:rPr lang="ru-RU" dirty="0">
                <a:effectLst/>
              </a:rPr>
              <a:t> (англ. </a:t>
            </a:r>
            <a:r>
              <a:rPr lang="ru-RU" dirty="0" err="1">
                <a:effectLst/>
              </a:rPr>
              <a:t>Fourth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Estate</a:t>
            </a:r>
            <a:r>
              <a:rPr lang="ru-RU" dirty="0">
                <a:effectLst/>
              </a:rPr>
              <a:t>) — </a:t>
            </a:r>
            <a:r>
              <a:rPr lang="ru-RU" dirty="0" err="1">
                <a:effectLst/>
              </a:rPr>
              <a:t>словосполучення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визначають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пресу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її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вплив</a:t>
            </a:r>
            <a:r>
              <a:rPr lang="ru-RU" dirty="0">
                <a:effectLst/>
              </a:rPr>
              <a:t> у </a:t>
            </a:r>
            <a:r>
              <a:rPr lang="ru-RU" dirty="0" err="1" smtClean="0">
                <a:effectLst/>
              </a:rPr>
              <a:t>соціумі</a:t>
            </a:r>
            <a:r>
              <a:rPr lang="ru-RU" dirty="0" smtClean="0">
                <a:effectLst/>
              </a:rPr>
              <a:t>.</a:t>
            </a:r>
          </a:p>
          <a:p>
            <a:endParaRPr lang="uk-UA" dirty="0">
              <a:effectLst/>
            </a:endParaRPr>
          </a:p>
          <a:p>
            <a:r>
              <a:rPr lang="uk-UA" dirty="0">
                <a:effectLst/>
              </a:rPr>
              <a:t>Термін вперше вжив </a:t>
            </a:r>
            <a:r>
              <a:rPr lang="uk-UA" i="1" dirty="0">
                <a:effectLst/>
              </a:rPr>
              <a:t>Томас Карлайл</a:t>
            </a:r>
            <a:r>
              <a:rPr lang="uk-UA" dirty="0">
                <a:effectLst/>
              </a:rPr>
              <a:t>. Іноді авторство приписують </a:t>
            </a:r>
            <a:r>
              <a:rPr lang="uk-UA" i="1" dirty="0">
                <a:effectLst/>
              </a:rPr>
              <a:t>Жан-Жаку Руссо</a:t>
            </a:r>
            <a:r>
              <a:rPr lang="uk-UA" dirty="0">
                <a:effectLst/>
              </a:rPr>
              <a:t>. Перша друкована згадка в сучасному сенсі — </a:t>
            </a:r>
            <a:r>
              <a:rPr lang="uk-UA" i="1" dirty="0">
                <a:effectLst/>
              </a:rPr>
              <a:t>Томас Маколей</a:t>
            </a:r>
            <a:r>
              <a:rPr lang="uk-UA" dirty="0" smtClean="0">
                <a:effectLst/>
              </a:rPr>
              <a:t>.</a:t>
            </a:r>
          </a:p>
          <a:p>
            <a:endParaRPr lang="uk-UA" dirty="0">
              <a:effectLst/>
            </a:endParaRPr>
          </a:p>
          <a:p>
            <a:r>
              <a:rPr lang="ru-RU" dirty="0">
                <a:effectLst/>
              </a:rPr>
              <a:t>В </a:t>
            </a:r>
            <a:r>
              <a:rPr lang="ru-RU" dirty="0" err="1">
                <a:effectLst/>
              </a:rPr>
              <a:t>контексті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глобалізації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деякі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експерти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називають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владу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преси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першою</a:t>
            </a:r>
            <a:r>
              <a:rPr lang="ru-RU" dirty="0">
                <a:effectLst/>
              </a:rPr>
              <a:t>, а не </a:t>
            </a:r>
            <a:r>
              <a:rPr lang="ru-RU" dirty="0" smtClean="0">
                <a:effectLst/>
              </a:rPr>
              <a:t>четвертою.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43800" cy="770384"/>
          </a:xfrm>
        </p:spPr>
        <p:txBody>
          <a:bodyPr/>
          <a:lstStyle/>
          <a:p>
            <a:r>
              <a:rPr lang="uk-UA" sz="3600" dirty="0" smtClean="0"/>
              <a:t>2. Концепція «четвертої» влади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15816" y="1556792"/>
            <a:ext cx="6228184" cy="5097759"/>
          </a:xfrm>
        </p:spPr>
        <p:txBody>
          <a:bodyPr/>
          <a:lstStyle/>
          <a:p>
            <a:r>
              <a:rPr lang="ru-RU" dirty="0" smtClean="0">
                <a:effectLst/>
              </a:rPr>
              <a:t>Юрген </a:t>
            </a:r>
            <a:r>
              <a:rPr lang="ru-RU" dirty="0" err="1" smtClean="0">
                <a:effectLst/>
              </a:rPr>
              <a:t>Габермас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розглядав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к</a:t>
            </a:r>
            <a:r>
              <a:rPr lang="ru-RU" dirty="0" err="1" smtClean="0">
                <a:effectLst/>
              </a:rPr>
              <a:t>омунікативну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дію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у </a:t>
            </a:r>
            <a:r>
              <a:rPr lang="ru-RU" dirty="0" err="1">
                <a:effectLst/>
              </a:rPr>
              <a:t>взаємозв’язку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раціональністю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діяльність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пов’язана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розумом</a:t>
            </a:r>
            <a:r>
              <a:rPr lang="ru-RU" dirty="0">
                <a:effectLst/>
              </a:rPr>
              <a:t>).</a:t>
            </a:r>
          </a:p>
          <a:p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Ю</a:t>
            </a:r>
            <a:r>
              <a:rPr lang="ru-RU" dirty="0">
                <a:effectLst/>
              </a:rPr>
              <a:t>. </a:t>
            </a:r>
            <a:r>
              <a:rPr lang="ru-RU" dirty="0" err="1">
                <a:effectLst/>
              </a:rPr>
              <a:t>Габермас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диференціював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раціональність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інструментальну</a:t>
            </a:r>
            <a:r>
              <a:rPr lang="ru-RU" dirty="0">
                <a:effectLst/>
              </a:rPr>
              <a:t> й </a:t>
            </a:r>
            <a:r>
              <a:rPr lang="ru-RU" dirty="0" err="1">
                <a:effectLst/>
              </a:rPr>
              <a:t>комунікативну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543800" cy="914400"/>
          </a:xfrm>
        </p:spPr>
        <p:txBody>
          <a:bodyPr/>
          <a:lstStyle/>
          <a:p>
            <a:pPr algn="ctr"/>
            <a:r>
              <a:rPr lang="uk-UA" sz="2800" dirty="0">
                <a:effectLst/>
              </a:rPr>
              <a:t>3. Роботи Ю. Габермаса: роль концепції в становленні демократичних ЗМІ в постсоціалістичних країнах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5" y="1916832"/>
            <a:ext cx="2649894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4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606085"/>
              </p:ext>
            </p:extLst>
          </p:nvPr>
        </p:nvGraphicFramePr>
        <p:xfrm>
          <a:off x="1259632" y="1628800"/>
          <a:ext cx="6096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43800" cy="914400"/>
          </a:xfrm>
        </p:spPr>
        <p:txBody>
          <a:bodyPr/>
          <a:lstStyle/>
          <a:p>
            <a:pPr algn="ctr"/>
            <a:r>
              <a:rPr lang="uk-UA" sz="3600" dirty="0" smtClean="0"/>
              <a:t>Комунікативні типи за Ю.Габермасом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965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1"/>
            <a:ext cx="8964488" cy="6480720"/>
          </a:xfrm>
        </p:spPr>
        <p:txBody>
          <a:bodyPr>
            <a:normAutofit/>
          </a:bodyPr>
          <a:lstStyle/>
          <a:p>
            <a:r>
              <a:rPr lang="uk-UA" sz="2400" b="1" i="1" dirty="0">
                <a:effectLst/>
              </a:rPr>
              <a:t>Основні підходи теорії комунікативної раціональності</a:t>
            </a:r>
            <a:r>
              <a:rPr lang="uk-UA" sz="2400" dirty="0">
                <a:effectLst/>
              </a:rPr>
              <a:t>: </a:t>
            </a:r>
            <a:endParaRPr lang="ru-RU" sz="2400" dirty="0">
              <a:effectLst/>
            </a:endParaRPr>
          </a:p>
          <a:p>
            <a:endParaRPr lang="uk-UA" sz="2400" dirty="0" smtClean="0">
              <a:effectLst/>
            </a:endParaRPr>
          </a:p>
          <a:p>
            <a:r>
              <a:rPr lang="uk-UA" sz="2400" dirty="0" smtClean="0">
                <a:effectLst/>
              </a:rPr>
              <a:t>1</a:t>
            </a:r>
            <a:r>
              <a:rPr lang="uk-UA" sz="2400" dirty="0">
                <a:effectLst/>
              </a:rPr>
              <a:t>. Розум слід деміфологізувати з метою протиставлення ідеалістичним теоріям. </a:t>
            </a:r>
            <a:endParaRPr lang="ru-RU" sz="2400" dirty="0">
              <a:effectLst/>
            </a:endParaRPr>
          </a:p>
          <a:p>
            <a:r>
              <a:rPr lang="ru-RU" sz="2400" dirty="0">
                <a:effectLst/>
              </a:rPr>
              <a:t>2. </a:t>
            </a:r>
            <a:r>
              <a:rPr lang="ru-RU" sz="2400" dirty="0" err="1">
                <a:effectLst/>
              </a:rPr>
              <a:t>Філософію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свідомості</a:t>
            </a:r>
            <a:r>
              <a:rPr lang="ru-RU" sz="2400" dirty="0">
                <a:effectLst/>
              </a:rPr>
              <a:t> треба </a:t>
            </a:r>
            <a:r>
              <a:rPr lang="ru-RU" sz="2400" dirty="0" err="1">
                <a:effectLst/>
              </a:rPr>
              <a:t>критикувати</a:t>
            </a:r>
            <a:r>
              <a:rPr lang="ru-RU" sz="2400" dirty="0">
                <a:effectLst/>
              </a:rPr>
              <a:t> для того, </a:t>
            </a:r>
            <a:r>
              <a:rPr lang="ru-RU" sz="2400" dirty="0" err="1">
                <a:effectLst/>
              </a:rPr>
              <a:t>щоб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повернути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філософію</a:t>
            </a:r>
            <a:r>
              <a:rPr lang="ru-RU" sz="2400" dirty="0">
                <a:effectLst/>
              </a:rPr>
              <a:t> до </a:t>
            </a:r>
            <a:r>
              <a:rPr lang="ru-RU" sz="2400" dirty="0" err="1">
                <a:effectLst/>
              </a:rPr>
              <a:t>вчення</a:t>
            </a:r>
            <a:r>
              <a:rPr lang="ru-RU" sz="2400" dirty="0">
                <a:effectLst/>
              </a:rPr>
              <a:t> про </a:t>
            </a:r>
            <a:r>
              <a:rPr lang="ru-RU" sz="2400" dirty="0" err="1">
                <a:effectLst/>
              </a:rPr>
              <a:t>розум</a:t>
            </a:r>
            <a:r>
              <a:rPr lang="ru-RU" sz="2400" dirty="0">
                <a:effectLst/>
              </a:rPr>
              <a:t>. </a:t>
            </a:r>
          </a:p>
          <a:p>
            <a:r>
              <a:rPr lang="uk-UA" sz="2400" dirty="0">
                <a:effectLst/>
              </a:rPr>
              <a:t>3. Трактування розуму не повинно тлумачитися завдяки ідеям субстанціалізму й трансценденталістського суб'єктивізму. </a:t>
            </a:r>
            <a:endParaRPr lang="ru-RU" sz="2400" dirty="0">
              <a:effectLst/>
            </a:endParaRPr>
          </a:p>
          <a:p>
            <a:r>
              <a:rPr lang="ru-RU" sz="2400" dirty="0">
                <a:effectLst/>
              </a:rPr>
              <a:t>4. </a:t>
            </a:r>
            <a:r>
              <a:rPr lang="ru-RU" sz="2400" dirty="0" err="1">
                <a:effectLst/>
              </a:rPr>
              <a:t>Заради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теорії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комунікативної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дії</a:t>
            </a:r>
            <a:r>
              <a:rPr lang="ru-RU" sz="2400" dirty="0">
                <a:effectLst/>
              </a:rPr>
              <a:t> не </a:t>
            </a:r>
            <a:r>
              <a:rPr lang="ru-RU" sz="2400" dirty="0" err="1">
                <a:effectLst/>
              </a:rPr>
              <a:t>варто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чинити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зсув</a:t>
            </a:r>
            <a:r>
              <a:rPr lang="ru-RU" sz="2400" dirty="0">
                <a:effectLst/>
              </a:rPr>
              <a:t> у </a:t>
            </a:r>
            <a:r>
              <a:rPr lang="ru-RU" sz="2400" dirty="0" err="1">
                <a:effectLst/>
              </a:rPr>
              <a:t>філософії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традиційного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раціоналізму</a:t>
            </a:r>
            <a:r>
              <a:rPr lang="ru-RU" sz="2400" dirty="0">
                <a:effectLst/>
              </a:rPr>
              <a:t>. </a:t>
            </a:r>
            <a:r>
              <a:rPr lang="ru-RU" sz="2400" dirty="0" err="1">
                <a:effectLst/>
              </a:rPr>
              <a:t>Варто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лише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приділити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йому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більше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уваги</a:t>
            </a:r>
            <a:r>
              <a:rPr lang="ru-RU" sz="2400" dirty="0">
                <a:effectLst/>
              </a:rPr>
              <a:t>. </a:t>
            </a:r>
          </a:p>
          <a:p>
            <a:r>
              <a:rPr lang="ru-RU" sz="2400" dirty="0">
                <a:effectLst/>
              </a:rPr>
              <a:t>5. Треба в </a:t>
            </a:r>
            <a:r>
              <a:rPr lang="ru-RU" sz="2400" dirty="0" err="1">
                <a:effectLst/>
              </a:rPr>
              <a:t>дослідженнях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розуму</a:t>
            </a:r>
            <a:r>
              <a:rPr lang="ru-RU" sz="2400" dirty="0">
                <a:effectLst/>
              </a:rPr>
              <a:t> як </a:t>
            </a:r>
            <a:r>
              <a:rPr lang="ru-RU" sz="2400" dirty="0" err="1">
                <a:effectLst/>
              </a:rPr>
              <a:t>конкретної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раціональності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дії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розглядати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її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комунікативний</a:t>
            </a:r>
            <a:r>
              <a:rPr lang="ru-RU" sz="2400" dirty="0">
                <a:effectLst/>
              </a:rPr>
              <a:t> аспект.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5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040560"/>
          </a:xfrm>
        </p:spPr>
        <p:txBody>
          <a:bodyPr/>
          <a:lstStyle/>
          <a:p>
            <a:r>
              <a:rPr lang="uk-UA" b="1" i="1" dirty="0">
                <a:effectLst/>
              </a:rPr>
              <a:t>Постмодерні́зм</a:t>
            </a:r>
            <a:r>
              <a:rPr lang="uk-UA" dirty="0">
                <a:effectLst/>
              </a:rPr>
              <a:t> (фр. postmodernisme — після модернізму) — світоглядно-мистецький напрям, що виник та існує за епохи </a:t>
            </a:r>
            <a:r>
              <a:rPr lang="uk-UA" dirty="0" smtClean="0">
                <a:effectLst/>
              </a:rPr>
              <a:t>постмодерну.</a:t>
            </a:r>
          </a:p>
          <a:p>
            <a:endParaRPr lang="uk-UA" dirty="0">
              <a:effectLst/>
            </a:endParaRPr>
          </a:p>
          <a:p>
            <a:r>
              <a:rPr lang="uk-UA" dirty="0">
                <a:effectLst/>
              </a:rPr>
              <a:t>Для постмодернізму характерні розмиття меж мистецьких жанрів і напрямів, усунення відокремленості масової культури від елітарної, автора від глядача (читача), проголошення відносності істини та цінностей, недовіра до авторитетів, деконструкція, гра та іронія.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43800" cy="914400"/>
          </a:xfrm>
        </p:spPr>
        <p:txBody>
          <a:bodyPr/>
          <a:lstStyle/>
          <a:p>
            <a:pPr algn="ctr"/>
            <a:r>
              <a:rPr lang="uk-UA" sz="2800" dirty="0">
                <a:effectLst/>
              </a:rPr>
              <a:t>4. Вплив філософії постмодернізму і теорії інформаційного суспільства на сучасні теорії засобів масової інформації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93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76128" y="2852936"/>
            <a:ext cx="6096000" cy="3657599"/>
          </a:xfrm>
        </p:spPr>
        <p:txBody>
          <a:bodyPr/>
          <a:lstStyle/>
          <a:p>
            <a:r>
              <a:rPr lang="ru-RU" dirty="0" err="1">
                <a:effectLst/>
              </a:rPr>
              <a:t>Термін</a:t>
            </a:r>
            <a:r>
              <a:rPr lang="ru-RU" dirty="0">
                <a:effectLst/>
              </a:rPr>
              <a:t> «</a:t>
            </a:r>
            <a:r>
              <a:rPr lang="ru-RU" dirty="0" err="1">
                <a:effectLst/>
              </a:rPr>
              <a:t>інформаційне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суспільство</a:t>
            </a:r>
            <a:r>
              <a:rPr lang="ru-RU" dirty="0">
                <a:effectLst/>
              </a:rPr>
              <a:t>» </a:t>
            </a:r>
            <a:r>
              <a:rPr lang="ru-RU" dirty="0" err="1">
                <a:effectLst/>
              </a:rPr>
              <a:t>увів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науковий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обіг</a:t>
            </a:r>
            <a:r>
              <a:rPr lang="ru-RU" dirty="0">
                <a:effectLst/>
              </a:rPr>
              <a:t> Ю. </a:t>
            </a:r>
            <a:r>
              <a:rPr lang="ru-RU" dirty="0" err="1">
                <a:effectLst/>
              </a:rPr>
              <a:t>Хаяши</a:t>
            </a:r>
            <a:r>
              <a:rPr lang="ru-RU" dirty="0">
                <a:effectLst/>
              </a:rPr>
              <a:t> – </a:t>
            </a:r>
            <a:r>
              <a:rPr lang="ru-RU" dirty="0" err="1">
                <a:effectLst/>
              </a:rPr>
              <a:t>професор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технологічного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інституту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знаходиться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Токіо</a:t>
            </a:r>
            <a:r>
              <a:rPr lang="ru-RU" dirty="0">
                <a:effectLst/>
              </a:rPr>
              <a:t>. </a:t>
            </a:r>
            <a:endParaRPr lang="ru-RU" dirty="0" smtClean="0">
              <a:effectLst/>
            </a:endParaRPr>
          </a:p>
          <a:p>
            <a:endParaRPr lang="ru-RU" dirty="0">
              <a:effectLst/>
            </a:endParaRPr>
          </a:p>
          <a:p>
            <a:r>
              <a:rPr lang="ru-RU" dirty="0" smtClean="0">
                <a:effectLst/>
              </a:rPr>
              <a:t>Д</a:t>
            </a:r>
            <a:r>
              <a:rPr lang="ru-RU" dirty="0">
                <a:effectLst/>
              </a:rPr>
              <a:t>. Белл активно </a:t>
            </a:r>
            <a:r>
              <a:rPr lang="ru-RU" dirty="0" err="1">
                <a:effectLst/>
              </a:rPr>
              <a:t>застосовував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поняття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інформаційного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суспільства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своїй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постіндустріального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суспільства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840110"/>
            <a:ext cx="532859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2000" dirty="0" smtClean="0"/>
              <a:t>Для постмодернізму характерне </a:t>
            </a:r>
            <a:r>
              <a:rPr lang="ru-RU" sz="2000" dirty="0" err="1"/>
              <a:t>з</a:t>
            </a:r>
            <a:r>
              <a:rPr lang="ru-RU" sz="2000" dirty="0" err="1" smtClean="0"/>
              <a:t>рощення</a:t>
            </a:r>
            <a:r>
              <a:rPr lang="ru-RU" sz="2000" dirty="0" smtClean="0"/>
              <a:t> </a:t>
            </a:r>
            <a:r>
              <a:rPr lang="ru-RU" sz="2000" dirty="0" err="1"/>
              <a:t>свідомості</a:t>
            </a:r>
            <a:r>
              <a:rPr lang="ru-RU" sz="2000" dirty="0"/>
              <a:t> з </a:t>
            </a:r>
            <a:r>
              <a:rPr lang="ru-RU" sz="2000" dirty="0" err="1"/>
              <a:t>засобами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, </a:t>
            </a:r>
            <a:r>
              <a:rPr lang="ru-RU" sz="2000" dirty="0" err="1"/>
              <a:t>здатність</a:t>
            </a:r>
            <a:r>
              <a:rPr lang="ru-RU" sz="2000" dirty="0"/>
              <a:t> </a:t>
            </a:r>
            <a:r>
              <a:rPr lang="ru-RU" sz="2000" dirty="0" err="1"/>
              <a:t>пристосовуватися</a:t>
            </a:r>
            <a:r>
              <a:rPr lang="ru-RU" sz="2000" dirty="0"/>
              <a:t> до </a:t>
            </a:r>
            <a:r>
              <a:rPr lang="ru-RU" sz="2000" dirty="0" err="1"/>
              <a:t>їхнього</a:t>
            </a:r>
            <a:r>
              <a:rPr lang="ru-RU" sz="2000" dirty="0"/>
              <a:t> </a:t>
            </a:r>
            <a:r>
              <a:rPr lang="ru-RU" sz="2000" dirty="0" err="1"/>
              <a:t>становлення</a:t>
            </a:r>
            <a:r>
              <a:rPr lang="ru-RU" sz="2000" dirty="0"/>
              <a:t> та </a:t>
            </a:r>
            <a:r>
              <a:rPr lang="ru-RU" sz="2000" dirty="0" err="1"/>
              <a:t>рефлектувати</a:t>
            </a:r>
            <a:r>
              <a:rPr lang="ru-RU" sz="2000" dirty="0"/>
              <a:t> над </a:t>
            </a:r>
            <a:r>
              <a:rPr lang="ru-RU" sz="2000" dirty="0" smtClean="0"/>
              <a:t>ними.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20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38</TotalTime>
  <Words>602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Моделі журналістики за гендерною ознакою та закордонні теорії масових комунікацій</vt:lpstr>
      <vt:lpstr>1.Соціальна стратифікація як принцип класифікації ЗМІ</vt:lpstr>
      <vt:lpstr>Презентация PowerPoint</vt:lpstr>
      <vt:lpstr>2. Концепція «четвертої» влади</vt:lpstr>
      <vt:lpstr>3. Роботи Ю. Габермаса: роль концепції в становленні демократичних ЗМІ в постсоціалістичних країнах</vt:lpstr>
      <vt:lpstr>Комунікативні типи за Ю.Габермасом</vt:lpstr>
      <vt:lpstr>Презентация PowerPoint</vt:lpstr>
      <vt:lpstr>4. Вплив філософії постмодернізму і теорії інформаційного суспільства на сучасні теорії засобів масової інформації</vt:lpstr>
      <vt:lpstr>Презентация PowerPoint</vt:lpstr>
      <vt:lpstr>5. Сучасні теоретичні концепції європейських і північноамериканських вчених щодо засобів масових/соціальних комунікацій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Моделі журналістики за гендерною ознакою та закордонні теорії масових комунікацій</dc:title>
  <dc:creator>Sinet</dc:creator>
  <cp:lastModifiedBy>Юлия</cp:lastModifiedBy>
  <cp:revision>6</cp:revision>
  <dcterms:created xsi:type="dcterms:W3CDTF">2021-11-17T14:43:04Z</dcterms:created>
  <dcterms:modified xsi:type="dcterms:W3CDTF">2022-05-06T06:57:09Z</dcterms:modified>
</cp:coreProperties>
</file>