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88F33-F2C1-7DDC-8C49-9003503F9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/>
              <a:t>Вправи на розвиток впевненості в собі</a:t>
            </a:r>
            <a:endParaRPr lang="ru-UA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1A9915-6E26-7B6D-F815-5AC309C1DA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</a:pPr>
            <a:r>
              <a:rPr lang="uk-UA" sz="1600" cap="all" dirty="0">
                <a:solidFill>
                  <a:schemeClr val="bg1"/>
                </a:solidFill>
                <a:latin typeface="Corbel" panose="020B0503020204020204" pitchFamily="34" charset="0"/>
              </a:rPr>
              <a:t>Навчально-наукова лабораторія кафедри психології ІСТ УУ. тренер: МАЛЯНІКОВА ІРИНА </a:t>
            </a:r>
            <a:endParaRPr lang="ru-UA" sz="1600" cap="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4935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3902-2243-5ECE-34B0-F7AB7E90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Вправа</a:t>
            </a:r>
            <a:r>
              <a:rPr lang="ru-RU" b="1" dirty="0"/>
              <a:t> перша (</a:t>
            </a:r>
            <a:r>
              <a:rPr lang="ru-RU" b="1" dirty="0" err="1"/>
              <a:t>групова</a:t>
            </a:r>
            <a:r>
              <a:rPr lang="ru-RU" b="1" dirty="0"/>
              <a:t>)</a:t>
            </a:r>
            <a:br>
              <a:rPr lang="ru-RU" b="1" dirty="0"/>
            </a:br>
            <a:r>
              <a:rPr lang="ru-RU" b="1" dirty="0"/>
              <a:t>«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сталося</a:t>
            </a:r>
            <a:r>
              <a:rPr lang="ru-RU" b="1" dirty="0"/>
              <a:t> б то ..., то я б </a:t>
            </a:r>
            <a:r>
              <a:rPr lang="ru-RU" b="1" dirty="0" err="1"/>
              <a:t>зробив</a:t>
            </a:r>
            <a:r>
              <a:rPr lang="ru-RU" b="1" dirty="0"/>
              <a:t> ...»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16433E-C978-53E8-3C22-7F92F69F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Мета вправи: виробити швидку реакцію на різні конфліктні ситуації.</a:t>
            </a:r>
          </a:p>
          <a:p>
            <a:pPr marL="0" indent="0" algn="just">
              <a:buNone/>
            </a:pPr>
            <a:r>
              <a:rPr lang="uk-UA" sz="2400" dirty="0"/>
              <a:t>Вправа проводиться в групі по колу. Одна людина придумує конфліктну ситуацію (наприклад: «Якби у мене вкрали гаманець в автобусі ...»), а другий висловлює свою реакцію на неї (наприклад: «... я б почав кричати, викликати міліцію»).</a:t>
            </a:r>
          </a:p>
        </p:txBody>
      </p:sp>
    </p:spTree>
    <p:extLst>
      <p:ext uri="{BB962C8B-B14F-4D97-AF65-F5344CB8AC3E}">
        <p14:creationId xmlns:p14="http://schemas.microsoft.com/office/powerpoint/2010/main" val="241016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37039-7F30-0C03-7E18-3093CE10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Вправа друга (індивідуальна)</a:t>
            </a:r>
            <a:br>
              <a:rPr lang="uk-UA" b="1" dirty="0"/>
            </a:br>
            <a:r>
              <a:rPr lang="uk-UA" b="1" dirty="0"/>
              <a:t>«Щоденник успіхів та досягнень»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E40454-30B1-B6C6-01FB-68BFDCF4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200" dirty="0"/>
              <a:t>Потрібно завести записник-щоденник, який ви зможете вести стільки, скільки вам це буде потрібно. </a:t>
            </a:r>
          </a:p>
          <a:p>
            <a:pPr marL="0" indent="0" algn="just">
              <a:buNone/>
            </a:pPr>
            <a:r>
              <a:rPr lang="uk-UA" sz="2200" dirty="0"/>
              <a:t>Для початку у щоденник потрібно записати усі успіхи та досягнення які були в вашому житті, навіть якщо ці успіхи ніяк не вплинули на ваше подальше життя у довгостроковій перспективі. </a:t>
            </a:r>
          </a:p>
          <a:p>
            <a:pPr marL="0" indent="0" algn="just">
              <a:buNone/>
            </a:pPr>
            <a:r>
              <a:rPr lang="uk-UA" sz="2200" dirty="0"/>
              <a:t>Окремо потрібно вписати особистісні якості, якими ви пишаєтесь. </a:t>
            </a:r>
          </a:p>
          <a:p>
            <a:pPr marL="0" indent="0" algn="just">
              <a:buNone/>
            </a:pPr>
            <a:r>
              <a:rPr lang="uk-UA" sz="2200" dirty="0"/>
              <a:t>Надалі на протязі будь-якого часу щоденно доповнюйте записи різними досягненнями. Наприклад: «Сьогодні я змогла встати у 8 ранку» або «Доробила проект який зайняв гарне місце у конкурсі». Та обов’язково інколи перечитуйте минулі </a:t>
            </a:r>
            <a:r>
              <a:rPr lang="uk-UA" sz="2200" dirty="0" err="1"/>
              <a:t>досягення</a:t>
            </a:r>
            <a:r>
              <a:rPr lang="uk-UA" sz="2200" dirty="0"/>
              <a:t>. </a:t>
            </a:r>
          </a:p>
          <a:p>
            <a:pPr marL="0" indent="0" algn="just">
              <a:buNone/>
            </a:pPr>
            <a:r>
              <a:rPr lang="uk-UA" sz="2200" dirty="0"/>
              <a:t>Таким чином буде вирощуватися почуття власної гідності, підвищуватися самооцінка та впевненість у собі. 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899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AE71A-7B62-D916-378B-3DC7AAFE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Вправа третя (групова) </a:t>
            </a:r>
            <a:br>
              <a:rPr lang="uk-UA" b="1" dirty="0"/>
            </a:br>
            <a:r>
              <a:rPr lang="uk-UA" b="1" dirty="0"/>
              <a:t>«Автопілот»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0AE48-45A2-1020-E9F1-F5AD1EF2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Мета вправи: усвідомити свої справжні устремління і підвищити впевненість у своїх силах.</a:t>
            </a:r>
          </a:p>
          <a:p>
            <a:pPr marL="0" indent="0" algn="just">
              <a:buNone/>
            </a:pPr>
            <a:r>
              <a:rPr lang="uk-UA" dirty="0"/>
              <a:t>Кожен учасник повинен поміркувати, яким би йому хотілося бути: як вести себе, як одягатися, яке відношення має бути до себе і оточуючих, в якому середовищі обертатися тощо. Враховуючи все це, необхідно скласти послідовну програму для власного «</a:t>
            </a:r>
            <a:r>
              <a:rPr lang="uk-UA" dirty="0" err="1"/>
              <a:t>автопілота</a:t>
            </a:r>
            <a:r>
              <a:rPr lang="uk-UA" dirty="0"/>
              <a:t>». </a:t>
            </a:r>
          </a:p>
          <a:p>
            <a:pPr marL="0" indent="0" algn="just">
              <a:buNone/>
            </a:pPr>
            <a:r>
              <a:rPr lang="uk-UA" dirty="0"/>
              <a:t>Після завершення складання програми кожен по черзі зачитує її вголос таким чином, щоб у оточуючих було відчуття, що ця людина дійсно така.</a:t>
            </a:r>
          </a:p>
        </p:txBody>
      </p:sp>
    </p:spTree>
    <p:extLst>
      <p:ext uri="{BB962C8B-B14F-4D97-AF65-F5344CB8AC3E}">
        <p14:creationId xmlns:p14="http://schemas.microsoft.com/office/powerpoint/2010/main" val="135005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0BCDE-2525-AE1A-0020-96E370782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665863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23</TotalTime>
  <Words>310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Corbel</vt:lpstr>
      <vt:lpstr>Franklin Gothic Book</vt:lpstr>
      <vt:lpstr>Уголки</vt:lpstr>
      <vt:lpstr>Вправи на розвиток впевненості в собі</vt:lpstr>
      <vt:lpstr>Вправа перша (групова) «Якщо сталося б то ..., то я б зробив ...» </vt:lpstr>
      <vt:lpstr>Вправа друга (індивідуальна) «Щоденник успіхів та досягнень»</vt:lpstr>
      <vt:lpstr>Вправа третя (групова)  «Автопілот»</vt:lpstr>
      <vt:lpstr>Дякую за увагу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Вправи на розвиток впевненості в собі</dc:title>
  <dc:creator>user</dc:creator>
  <cp:lastModifiedBy>Ирина Масляникова</cp:lastModifiedBy>
  <cp:revision>3</cp:revision>
  <dcterms:created xsi:type="dcterms:W3CDTF">2023-03-02T15:27:33Z</dcterms:created>
  <dcterms:modified xsi:type="dcterms:W3CDTF">2023-03-24T13:34:04Z</dcterms:modified>
</cp:coreProperties>
</file>