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6" r:id="rId10"/>
    <p:sldId id="269" r:id="rId11"/>
    <p:sldId id="257" r:id="rId12"/>
    <p:sldId id="258" r:id="rId13"/>
    <p:sldId id="259" r:id="rId14"/>
    <p:sldId id="260" r:id="rId15"/>
    <p:sldId id="261" r:id="rId16"/>
    <p:sldId id="268" r:id="rId17"/>
    <p:sldId id="262" r:id="rId18"/>
    <p:sldId id="263" r:id="rId19"/>
    <p:sldId id="264" r:id="rId20"/>
    <p:sldId id="265" r:id="rId21"/>
    <p:sldId id="267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55" autoAdjust="0"/>
  </p:normalViewPr>
  <p:slideViewPr>
    <p:cSldViewPr snapToGrid="0">
      <p:cViewPr varScale="1">
        <p:scale>
          <a:sx n="42" d="100"/>
          <a:sy n="4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CACF2-C943-4F69-8416-AEFC7A3D97D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15FE-345A-4070-BAF9-BF8C8AF0B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1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C15FE-345A-4070-BAF9-BF8C8AF0B57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3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C15FE-345A-4070-BAF9-BF8C8AF0B5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7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6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7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0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2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7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6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0A6D5-7353-4AB5-B76C-7B82E520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1"/>
            <a:ext cx="6392578" cy="2217906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offering a drink</a:t>
            </a:r>
            <a:br>
              <a:rPr lang="ru-RU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ЗАПРОПОНУВАННЯ НАПОЮ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Картинки по запросу a cup of tea pictures">
            <a:extLst>
              <a:ext uri="{FF2B5EF4-FFF2-40B4-BE49-F238E27FC236}">
                <a16:creationId xmlns:a16="http://schemas.microsoft.com/office/drawing/2014/main" id="{5A0DC927-3A70-4BB9-98CC-B545EA2396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7" r="-1" b="18565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a cup of tea pictures">
            <a:extLst>
              <a:ext uri="{FF2B5EF4-FFF2-40B4-BE49-F238E27FC236}">
                <a16:creationId xmlns:a16="http://schemas.microsoft.com/office/drawing/2014/main" id="{90161155-349A-46CA-9180-69C9E6D45A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6794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7B38AC8-15B1-4F36-AED0-34C46F8B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911" y="1810872"/>
            <a:ext cx="6412089" cy="5047128"/>
          </a:xfrm>
          <a:solidFill>
            <a:srgbClr val="FFFF00"/>
          </a:solidFill>
        </p:spPr>
        <p:txBody>
          <a:bodyPr anchor="t">
            <a:normAutofit lnSpcReduction="10000"/>
          </a:bodyPr>
          <a:lstStyle/>
          <a:p>
            <a:pPr marL="342900" indent="-342900">
              <a:buAutoNum type="arabicPeriod"/>
            </a:pPr>
            <a:endParaRPr lang="uk-UA" sz="18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cup of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coffee -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[ˈ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kɒfi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чашка кави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like some coffee?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wʊd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laɪk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səmˈkɒfi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 хотіли б ви кави?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uk-UA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cup of tea -  [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ː] –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чашка чаю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like some tea?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wʊd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laɪk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səm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ti</a:t>
            </a:r>
            <a:r>
              <a:rPr lang="ru-RU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ː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 хотіли б ви чаю?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5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27A71-A613-4003-8737-7559CD61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have…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 хотів \ 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1E3C9-1696-4111-99D0-0C3C45D2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buy –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купити</a:t>
            </a: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 to buy –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 хотів \ ла купити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9186B-30A4-47EB-9F34-71431614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Meals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Vegetables and fruit</a:t>
            </a:r>
            <a:br>
              <a:rPr lang="ru-RU" sz="8000" dirty="0">
                <a:solidFill>
                  <a:schemeClr val="bg1"/>
                </a:solidFill>
              </a:rPr>
            </a:br>
            <a:endParaRPr lang="en-US" sz="80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6120BA-B7B7-4462-A71F-DCA6BA4E5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19" y="-1"/>
            <a:ext cx="7123865" cy="7297271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03247-412F-4219-9674-7E49E599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7" y="590062"/>
            <a:ext cx="301807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Meals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Vegetables and fruit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E06136-E753-4F0B-9C8A-E79DD630C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/>
          <a:stretch/>
        </p:blipFill>
        <p:spPr>
          <a:xfrm>
            <a:off x="4392707" y="10"/>
            <a:ext cx="7799293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0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A74A-5E9D-48CA-9A83-4481E7AE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  <a:solidFill>
            <a:schemeClr val="tx2">
              <a:lumMod val="50000"/>
              <a:lumOff val="5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Meals</a:t>
            </a:r>
            <a:endParaRPr lang="ru-RU" sz="5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458878-E794-429B-8011-E5B2182CF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84892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EB9700-1778-4543-BB3E-40A800DD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Meals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1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FB8A9-F9C2-417A-93DD-5018EA66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  <a:solidFill>
            <a:schemeClr val="tx2">
              <a:lumMod val="50000"/>
              <a:lumOff val="5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MEALS</a:t>
            </a:r>
            <a:endParaRPr lang="ru-RU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D46568-4EF1-4B00-87A4-8D1F176D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24"/>
            <a:ext cx="7781364" cy="701039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88E984-91E4-4463-AABC-5BD49FE1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871" y="2990818"/>
            <a:ext cx="2946519" cy="2913872"/>
          </a:xfrm>
          <a:solidFill>
            <a:schemeClr val="bg2">
              <a:lumMod val="5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MEALS</a:t>
            </a:r>
            <a:endParaRPr lang="en-US" sz="4000" dirty="0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7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B56DD-7F8A-4B30-9415-5F146326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MEALS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33920D-E631-44ED-BA76-00CCBCE00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9" y="8877"/>
            <a:ext cx="7763427" cy="6857999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5873A-C138-46B1-9538-92408C47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249" y="0"/>
            <a:ext cx="6402341" cy="2519793"/>
          </a:xfr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offering a drink</a:t>
            </a: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 descr="Картинки по запросу a man and a woman drinking tea pictures">
            <a:extLst>
              <a:ext uri="{FF2B5EF4-FFF2-40B4-BE49-F238E27FC236}">
                <a16:creationId xmlns:a16="http://schemas.microsoft.com/office/drawing/2014/main" id="{53AA715E-4711-40E7-9825-44B5876D18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r="15521" b="-1"/>
          <a:stretch/>
        </p:blipFill>
        <p:spPr bwMode="auto">
          <a:xfrm>
            <a:off x="-2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  <a:noFill/>
        </p:spPr>
      </p:pic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8953" y="17716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045" y="320874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296DA-50CB-4A89-8BBB-C03854ADCFB0}"/>
              </a:ext>
            </a:extLst>
          </p:cNvPr>
          <p:cNvSpPr txBox="1"/>
          <p:nvPr/>
        </p:nvSpPr>
        <p:spPr>
          <a:xfrm>
            <a:off x="5876250" y="1948086"/>
            <a:ext cx="6402342" cy="5156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Would you like a cup of coffee?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Yes, please.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Milk?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No, thank you.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Woman: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just one.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Here you are.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Thank  you.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3825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Объект 3" descr="Картинки по запросу a cup of tea pictures">
            <a:extLst>
              <a:ext uri="{FF2B5EF4-FFF2-40B4-BE49-F238E27FC236}">
                <a16:creationId xmlns:a16="http://schemas.microsoft.com/office/drawing/2014/main" id="{3D401C2D-222B-43B2-97D2-14E9A0F3C10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r="1" b="1"/>
          <a:stretch/>
        </p:blipFill>
        <p:spPr bwMode="auto">
          <a:xfrm>
            <a:off x="2767504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7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B88D1-E244-40C1-9E1E-2139D94B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i="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KITCHEN</a:t>
            </a:r>
          </a:p>
        </p:txBody>
      </p:sp>
      <p:sp>
        <p:nvSpPr>
          <p:cNvPr id="1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19F95D-5C1E-48B8-AEB1-78242BE802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351" y="1"/>
            <a:ext cx="7960642" cy="6858000"/>
          </a:xfrm>
          <a:prstGeom prst="rect">
            <a:avLst/>
          </a:prstGeom>
          <a:noFill/>
        </p:spPr>
      </p:pic>
      <p:sp>
        <p:nvSpPr>
          <p:cNvPr id="1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1090C71-08DF-4A58-984C-63703A553A5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664"/>
          <a:stretch/>
        </p:blipFill>
        <p:spPr bwMode="auto">
          <a:xfrm>
            <a:off x="968198" y="10"/>
            <a:ext cx="9869334" cy="6857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  <a:noFill/>
        </p:spPr>
      </p:pic>
      <p:sp>
        <p:nvSpPr>
          <p:cNvPr id="13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7DCF60-CF79-4890-B7EE-F923E6F8C55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 b="3078"/>
          <a:stretch/>
        </p:blipFill>
        <p:spPr bwMode="auto">
          <a:xfrm>
            <a:off x="664878" y="10"/>
            <a:ext cx="11114745" cy="6857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  <a:noFill/>
        </p:spPr>
      </p:pic>
      <p:sp>
        <p:nvSpPr>
          <p:cNvPr id="13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A4AFF-C4B9-4DE6-B226-69D75739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986" y="0"/>
            <a:ext cx="6669012" cy="2519793"/>
          </a:xfrm>
          <a:solidFill>
            <a:schemeClr val="accent1"/>
          </a:solidFill>
        </p:spPr>
        <p:txBody>
          <a:bodyPr anchor="b">
            <a:normAutofit/>
          </a:bodyPr>
          <a:lstStyle/>
          <a:p>
            <a:pPr algn="ctr"/>
            <a:r>
              <a:rPr lang="en-US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offering a drink</a:t>
            </a:r>
            <a:br>
              <a:rPr lang="ru-RU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ЗАПРОПОНУВАННЯ НАПОЮ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Картинки по запросу a glass of water    pictures">
            <a:extLst>
              <a:ext uri="{FF2B5EF4-FFF2-40B4-BE49-F238E27FC236}">
                <a16:creationId xmlns:a16="http://schemas.microsoft.com/office/drawing/2014/main" id="{980CFC9B-4B1E-4057-BC1A-AB37EC63C6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4892" b="-4"/>
          <a:stretch/>
        </p:blipFill>
        <p:spPr bwMode="auto">
          <a:xfrm>
            <a:off x="-2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  <a:noFill/>
        </p:spPr>
      </p:pic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8953" y="17716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045" y="320874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C34A2A-6516-4CC1-A6F2-F981084C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83" y="2519793"/>
            <a:ext cx="6634217" cy="4500101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glass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35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wɔːtə</a:t>
            </a: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(r)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склянка  води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like some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wʊd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laɪk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səm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wɔːtə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(r)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 хотіли б ви води?  -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Yes, I would. No, I wouldn’t.</a:t>
            </a:r>
            <a:endParaRPr lang="uk-UA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glass of milk -  [ milk] –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склянка молока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like some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wʊd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laɪk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səm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 хотіли б ви молока?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Yes, I would. No, I wouldn’t.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3825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Объект 3" descr="Похожее изображение">
            <a:extLst>
              <a:ext uri="{FF2B5EF4-FFF2-40B4-BE49-F238E27FC236}">
                <a16:creationId xmlns:a16="http://schemas.microsoft.com/office/drawing/2014/main" id="{F06549AE-E410-418C-8C42-2D619A41E82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475"/>
          <a:stretch/>
        </p:blipFill>
        <p:spPr bwMode="auto">
          <a:xfrm>
            <a:off x="2085302" y="3942512"/>
            <a:ext cx="2937258" cy="3077382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2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A44AB-66A4-47B4-8124-5777BA17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the bakers </a:t>
            </a:r>
            <a:r>
              <a:rPr lang="uk-UA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У хлібному магазині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59750-9035-478D-9409-6033F8BC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0690"/>
            <a:ext cx="12192000" cy="516731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Bread 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brɛd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хліб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Loaf of bread            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ləʊf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brɛd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               </a:t>
            </a:r>
            <a:r>
              <a:rPr lang="uk-U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буханка хліба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Roll                            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</a:t>
            </a:r>
            <a:r>
              <a:rPr lang="uk-U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булочка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Bublic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bablik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бублик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Pie                                 </a:t>
            </a:r>
            <a:r>
              <a:rPr lang="ru-RU" sz="2400" b="1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paɪ</a:t>
            </a:r>
            <a:r>
              <a:rPr lang="uk-UA" sz="2400" b="1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пиріг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Pudding                      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ˈ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pʊdɪŋ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пудинг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Baking                         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beɪkɪŋ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випічка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Biscuits                         </a:t>
            </a:r>
            <a:r>
              <a:rPr lang="ru-RU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bɪskɪts</a:t>
            </a:r>
            <a:r>
              <a:rPr lang="uk-UA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печиво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Sponge cake                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spʌnʤ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keik</a:t>
            </a:r>
            <a:r>
              <a:rPr lang="uk-U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бісквіт торт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Cake                      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keik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торт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Plum cake            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plʌm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keik</a:t>
            </a:r>
            <a:r>
              <a:rPr lang="uk-U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кекс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Pastry                     </a:t>
            </a:r>
            <a:r>
              <a:rPr lang="ru-RU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peɪstri</a:t>
            </a: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кондитерські вироби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03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A44DA-28DB-4E45-8112-3F3477E0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506" y="1"/>
            <a:ext cx="12317506" cy="1690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Here are a few phrases you can use. Offers often begin 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Would you like…?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8DDBB-8201-49EB-89B3-250D5A4E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en-US" sz="2800" b="1" dirty="0">
              <a:solidFill>
                <a:srgbClr val="17375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Would you like some more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cherries</a:t>
            </a:r>
            <a:r>
              <a:rPr lang="en-US" sz="2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Would you like something to drink?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Would you like some coffee?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Would you like another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cake</a:t>
            </a:r>
            <a:r>
              <a:rPr lang="en-US" sz="2800" b="1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9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A6B0-5C25-4F8A-ACCB-1DB47408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PHRASES ON THE TOPIC “MEALS”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256EE-75F0-45B3-B399-3F035584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90690"/>
            <a:ext cx="12192000" cy="531971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l" fontAlgn="base">
              <a:buNone/>
            </a:pPr>
            <a:endParaRPr lang="en-US" b="1" i="0" dirty="0">
              <a:solidFill>
                <a:srgbClr val="FF0000"/>
              </a:solidFill>
              <a:effectLst/>
              <a:latin typeface="inherit"/>
            </a:endParaRPr>
          </a:p>
          <a:p>
            <a:pPr marL="0" indent="0" algn="l" fontAlgn="base">
              <a:buNone/>
            </a:pPr>
            <a:r>
              <a:rPr lang="sq-AL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… ? –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хотіли б Ви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pPr marL="0" indent="0" algn="l" fontAlgn="base">
              <a:buNone/>
            </a:pPr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sq-AL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I’d love to. –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задоволенням</a:t>
            </a:r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fontAlgn="base">
              <a:buNone/>
            </a:pPr>
            <a:endParaRPr lang="uk-UA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sq-AL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it is. – </a:t>
            </a:r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Візьми.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sq-AL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 yourself. —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</a:t>
            </a:r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щайся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87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2D6FA-A57D-4FDC-8933-785EC59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678" y="0"/>
            <a:ext cx="6586322" cy="2217907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/>
          <a:p>
            <a:pPr algn="ctr"/>
            <a:br>
              <a:rPr lang="en-US" sz="24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offering a drink</a:t>
            </a:r>
            <a:br>
              <a:rPr lang="ru-RU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ЗАПРОПОНУВАННЯ НАПОЮ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Картинки по запросу ice    pictures">
            <a:extLst>
              <a:ext uri="{FF2B5EF4-FFF2-40B4-BE49-F238E27FC236}">
                <a16:creationId xmlns:a16="http://schemas.microsoft.com/office/drawing/2014/main" id="{56041F08-0A09-47A2-981E-3D9EC4D7A4B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</p:spPr>
      </p:pic>
      <p:pic>
        <p:nvPicPr>
          <p:cNvPr id="4" name="Объект 3" descr="Картинки по запросу lemon   pictures">
            <a:extLst>
              <a:ext uri="{FF2B5EF4-FFF2-40B4-BE49-F238E27FC236}">
                <a16:creationId xmlns:a16="http://schemas.microsoft.com/office/drawing/2014/main" id="{5254FDAE-26CC-4EE9-A673-6DD4707C6CA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r="1" b="4686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356282-F0C6-49D2-8292-A4542CA8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79" y="1975104"/>
            <a:ext cx="6586319" cy="488289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like some tea with lemon?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wʊd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laɪk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səm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ti</a:t>
            </a:r>
            <a:r>
              <a:rPr lang="ru-RU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ː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 хотіли б ви чаю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лимоном? -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Yes, I would. No, I wouldn’t.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like some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uk-UA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ice</a:t>
            </a:r>
            <a:r>
              <a:rPr lang="en-US" b="1" dirty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wʊd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laɪk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səm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wɔːtə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(r)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aɪs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 хотіли б ви води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льодом?  -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Yes, I would. No, I wouldn’t.</a:t>
            </a:r>
            <a:endParaRPr lang="uk-UA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895B-0C45-4F1C-9199-01AB161D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1"/>
            <a:ext cx="6412088" cy="221790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30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offering a drink</a:t>
            </a:r>
            <a:br>
              <a:rPr lang="ru-RU" sz="30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ЗАПРОПОНУВАННЯ НАПОЮ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Картинки по запросу a man and a woman drinking tea pictures">
            <a:extLst>
              <a:ext uri="{FF2B5EF4-FFF2-40B4-BE49-F238E27FC236}">
                <a16:creationId xmlns:a16="http://schemas.microsoft.com/office/drawing/2014/main" id="{8598146D-3B07-4E65-B8CB-D530E02D63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3" y="1731972"/>
            <a:ext cx="5221625" cy="3394056"/>
          </a:xfrm>
          <a:prstGeom prst="rect">
            <a:avLst/>
          </a:prstGeom>
          <a:noFill/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2308148-9F61-44FA-97A9-DD67517AB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911" y="2217908"/>
            <a:ext cx="6412089" cy="4822972"/>
          </a:xfrm>
          <a:solidFill>
            <a:schemeClr val="tx2">
              <a:lumMod val="10000"/>
              <a:lumOff val="90000"/>
            </a:schemeClr>
          </a:solidFill>
        </p:spPr>
        <p:txBody>
          <a:bodyPr anchor="t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Man: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Would you like a cup of coffee?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Woman: Yes, please.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Man: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Milk?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Woman: No, thank you.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Man: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Sugar?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Woman: Yes, just one.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Man: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Here you are.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Woman: Thank  you.</a:t>
            </a:r>
            <a:r>
              <a:rPr lang="uk-UA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0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B3575-5C93-4FD2-AE48-40B11FB6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20" y="0"/>
            <a:ext cx="5778338" cy="2519793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butcher’s                     </a:t>
            </a:r>
            <a:b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м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ясному магазині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88A721-233E-452F-B7B3-2D6E5F0AFB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r="11615"/>
          <a:stretch/>
        </p:blipFill>
        <p:spPr bwMode="auto">
          <a:xfrm>
            <a:off x="505418" y="554151"/>
            <a:ext cx="5272923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9A435-22FA-4699-A23B-FA3803D9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19" y="2048256"/>
            <a:ext cx="5803881" cy="480974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342900" lvl="0" indent="-342900" rtl="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Meat                     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miːt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uk-U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м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uk-U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ясо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Ham                      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hæm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гав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uk-UA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ядина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Bacon                  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beɪkən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бекон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Pork                      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po:k</a:t>
            </a:r>
            <a:r>
              <a:rPr lang="uk-UA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свинина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Mutton                  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mʌtn</a:t>
            </a:r>
            <a:r>
              <a:rPr lang="uk-U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баранина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Rump steak    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rʌmp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steik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вирізка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Beefsteak             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biːfˈsteɪk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біфштекс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Minced meat     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minst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mi:t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фарш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Sausage            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ˈ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sɒsɪʤ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ковбаса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Fat                    f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æ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сало</a:t>
            </a:r>
            <a:endParaRPr lang="ru-RU" sz="2800" dirty="0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88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5595B-6F06-4229-A3E3-DF0C63DD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017"/>
            <a:ext cx="12192000" cy="15626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butcher’s                     </a:t>
            </a:r>
            <a:b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м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ясному магазині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D7E3B-0ACB-4ED5-BB24-97869BD3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Rump steak        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rʌmp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steik</a:t>
            </a:r>
            <a:r>
              <a:rPr lang="uk-UA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вирізка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4031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en-US" sz="2800" b="1" dirty="0">
                <a:solidFill>
                  <a:srgbClr val="4031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Beefsteak              </a:t>
            </a:r>
            <a:r>
              <a:rPr lang="ru-RU" sz="2800" b="1" dirty="0" err="1">
                <a:solidFill>
                  <a:srgbClr val="4031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biːfˈsteɪk</a:t>
            </a:r>
            <a:r>
              <a:rPr lang="uk-UA" sz="2800" b="1" dirty="0">
                <a:solidFill>
                  <a:srgbClr val="4031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біфштекс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Minced meat         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minst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mi:t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фарш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Sausage                 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ˈ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sɒsɪʤ</a:t>
            </a: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ковбаса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5F49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en-US" sz="2800" b="1" dirty="0">
                <a:solidFill>
                  <a:srgbClr val="5F49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                    f</a:t>
            </a:r>
            <a:r>
              <a:rPr lang="ru-RU" sz="2800" b="1" dirty="0">
                <a:solidFill>
                  <a:srgbClr val="5F49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sz="2800" b="1" dirty="0">
                <a:solidFill>
                  <a:srgbClr val="5F49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uk-UA" sz="2800" b="1" dirty="0">
                <a:solidFill>
                  <a:srgbClr val="5F497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сало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Frankfurter    </a:t>
            </a:r>
            <a:r>
              <a:rPr lang="ru-RU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ˈ</a:t>
            </a:r>
            <a:r>
              <a:rPr lang="ru-RU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fræŋkfətə</a:t>
            </a:r>
            <a:r>
              <a:rPr lang="uk-UA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сосиска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12.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Hot dogs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ɒ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 dogs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гаряча сосиска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13.</a:t>
            </a:r>
            <a:r>
              <a:rPr lang="en-US" sz="2800" b="1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Chop                 </a:t>
            </a:r>
            <a:r>
              <a:rPr lang="ru-RU" sz="2800" b="1" dirty="0" err="1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ʧɒp</a:t>
            </a:r>
            <a:r>
              <a:rPr lang="uk-UA" sz="2800" b="1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відбивна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14.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Cutlet            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ˈ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kʌtlɪt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котлета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536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9657C-7CE7-4FF3-86E4-AF9CFF5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butcher’s                     </a:t>
            </a:r>
            <a:b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м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ясному магазині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91D22-2B70-4C4D-B9B2-FF2B4B4B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15.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              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ˈ</a:t>
            </a:r>
            <a:r>
              <a:rPr lang="ru-RU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lɪvə</a:t>
            </a: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печінка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16.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                 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hɑːt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серце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17. </a:t>
            </a:r>
            <a:r>
              <a:rPr lang="en-US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Tongue                 </a:t>
            </a:r>
            <a:r>
              <a:rPr lang="ru-RU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tʌŋ</a:t>
            </a:r>
            <a:r>
              <a:rPr lang="uk-UA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язик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18.</a:t>
            </a:r>
            <a:r>
              <a:rPr lang="uk-UA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Tender meat      tend ə  </a:t>
            </a:r>
            <a:r>
              <a:rPr lang="en-US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mi:t</a:t>
            </a: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ніжне </a:t>
            </a:r>
            <a:r>
              <a:rPr lang="uk-UA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мясо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F79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19. </a:t>
            </a:r>
            <a:r>
              <a:rPr lang="en-US" b="1" dirty="0">
                <a:solidFill>
                  <a:srgbClr val="F79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Hamburger        </a:t>
            </a:r>
            <a:r>
              <a:rPr lang="ru-RU" b="1" dirty="0">
                <a:solidFill>
                  <a:srgbClr val="F79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ˈ</a:t>
            </a:r>
            <a:r>
              <a:rPr lang="ru-RU" b="1" dirty="0" err="1">
                <a:solidFill>
                  <a:srgbClr val="F79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hæmbɜːgə</a:t>
            </a:r>
            <a:r>
              <a:rPr lang="ru-RU" b="1" dirty="0">
                <a:solidFill>
                  <a:srgbClr val="F79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b="1" dirty="0">
                <a:solidFill>
                  <a:srgbClr val="F79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гамбургер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20. </a:t>
            </a:r>
            <a:r>
              <a:rPr lang="en-US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Stew meat </a:t>
            </a:r>
            <a:r>
              <a:rPr lang="uk-UA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b="1" dirty="0" err="1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stju</a:t>
            </a:r>
            <a:r>
              <a:rPr lang="uk-UA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ː </a:t>
            </a:r>
            <a:r>
              <a:rPr lang="en-US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</a:t>
            </a:r>
            <a:r>
              <a:rPr lang="uk-UA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uk-UA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uk-UA" b="1" dirty="0" err="1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тушене</a:t>
            </a:r>
            <a:r>
              <a:rPr lang="uk-UA" b="1" dirty="0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rgbClr val="9436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мясо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70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AC66A-2D67-4A8A-B86A-593C1307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butcher’s                     </a:t>
            </a:r>
            <a:b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м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ясному магазині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A0A5B-A4F2-4BC2-8E78-F25785D2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kilo of  -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кг.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 of  -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5 кг.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like to buy? –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б Ви хотіли купити?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buy –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 хотів \ ла купити……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97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A7B5C-EB76-4E2C-B399-E68B99F5B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Meals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19E69F-6477-4504-B486-4D0C0A2B6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412417" cy="103153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Vegetables and fruit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3333AD-808F-4FF4-AD7B-B843B30DD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/>
          <a:stretch/>
        </p:blipFill>
        <p:spPr>
          <a:xfrm>
            <a:off x="5326818" y="-1"/>
            <a:ext cx="6865182" cy="7100047"/>
          </a:xfrm>
          <a:prstGeom prst="rect">
            <a:avLst/>
          </a:prstGeom>
        </p:spPr>
      </p:pic>
      <p:sp>
        <p:nvSpPr>
          <p:cNvPr id="25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92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808</Words>
  <Application>Microsoft Office PowerPoint</Application>
  <PresentationFormat>Широкоэкранный</PresentationFormat>
  <Paragraphs>110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Nova</vt:lpstr>
      <vt:lpstr>inherit</vt:lpstr>
      <vt:lpstr>Segoe UI</vt:lpstr>
      <vt:lpstr>Times New Roman</vt:lpstr>
      <vt:lpstr>GradientVTI</vt:lpstr>
      <vt:lpstr>offering a drink ЗАПРОПОНУВАННЯ НАПОЮ  </vt:lpstr>
      <vt:lpstr>offering a drink ЗАПРОПОНУВАННЯ НАПОЮ</vt:lpstr>
      <vt:lpstr>          offering a drink     ЗАПРОПОНУВАННЯ НАПОЮ  </vt:lpstr>
      <vt:lpstr>offering a drink ЗАПРОПОНУВАННЯ НАПОЮ</vt:lpstr>
      <vt:lpstr>At the butcher’s                      У м’ясному магазині </vt:lpstr>
      <vt:lpstr>At the butcher’s                      У м’ясному магазині</vt:lpstr>
      <vt:lpstr>At the butcher’s                      У м’ясному магазині</vt:lpstr>
      <vt:lpstr>At the butcher’s                      У м’ясному магазині</vt:lpstr>
      <vt:lpstr>Meals</vt:lpstr>
      <vt:lpstr>I would like to have…Я б хотів \ ла</vt:lpstr>
      <vt:lpstr>Meals Vegetables and fruit </vt:lpstr>
      <vt:lpstr>Meals Vegetables and fruit</vt:lpstr>
      <vt:lpstr>Meals</vt:lpstr>
      <vt:lpstr>MEALS</vt:lpstr>
      <vt:lpstr>MEALS</vt:lpstr>
      <vt:lpstr>offering a drink </vt:lpstr>
      <vt:lpstr>AT THE KITCHEN</vt:lpstr>
      <vt:lpstr>Презентация PowerPoint</vt:lpstr>
      <vt:lpstr>Презентация PowerPoint</vt:lpstr>
      <vt:lpstr>    At the bakers                У хлібному магазині</vt:lpstr>
      <vt:lpstr>Here are a few phrases you can use. Offers often begin Would you like…? </vt:lpstr>
      <vt:lpstr>  PHRASES ON THE TOPIC “MEALS”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offering a drink ЗАПРОПОНУВАННЯ НАПОЮ  </dc:title>
  <dc:creator>Lenovo Lenovo</dc:creator>
  <cp:lastModifiedBy>Lenovo Lenovo</cp:lastModifiedBy>
  <cp:revision>4</cp:revision>
  <dcterms:created xsi:type="dcterms:W3CDTF">2020-10-19T13:48:05Z</dcterms:created>
  <dcterms:modified xsi:type="dcterms:W3CDTF">2020-10-19T14:02:39Z</dcterms:modified>
</cp:coreProperties>
</file>