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6" r:id="rId2"/>
    <p:sldId id="277" r:id="rId3"/>
    <p:sldId id="329" r:id="rId4"/>
    <p:sldId id="330" r:id="rId5"/>
    <p:sldId id="331" r:id="rId6"/>
    <p:sldId id="332" r:id="rId7"/>
    <p:sldId id="366" r:id="rId8"/>
    <p:sldId id="333" r:id="rId9"/>
    <p:sldId id="325" r:id="rId10"/>
    <p:sldId id="328" r:id="rId11"/>
    <p:sldId id="326" r:id="rId12"/>
    <p:sldId id="334" r:id="rId13"/>
    <p:sldId id="336" r:id="rId14"/>
    <p:sldId id="339" r:id="rId15"/>
    <p:sldId id="340" r:id="rId16"/>
    <p:sldId id="338" r:id="rId17"/>
    <p:sldId id="337" r:id="rId18"/>
    <p:sldId id="341" r:id="rId19"/>
    <p:sldId id="361" r:id="rId20"/>
    <p:sldId id="362" r:id="rId21"/>
    <p:sldId id="363" r:id="rId22"/>
    <p:sldId id="344" r:id="rId23"/>
    <p:sldId id="355" r:id="rId24"/>
    <p:sldId id="345" r:id="rId25"/>
    <p:sldId id="347" r:id="rId26"/>
    <p:sldId id="348" r:id="rId27"/>
    <p:sldId id="349" r:id="rId28"/>
    <p:sldId id="350" r:id="rId29"/>
    <p:sldId id="354" r:id="rId30"/>
    <p:sldId id="357" r:id="rId31"/>
    <p:sldId id="356" r:id="rId32"/>
    <p:sldId id="359" r:id="rId33"/>
    <p:sldId id="358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91"/>
    <a:srgbClr val="E0E0E0"/>
    <a:srgbClr val="35E9D8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545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A39F87-93B7-4987-8CF3-403931673C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FBC78-CAD6-4AB5-84C1-25D9257F2F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5AC2-0968-41C3-9270-57A200A38A5F}" type="datetimeFigureOut">
              <a:rPr lang="en-IN" smtClean="0"/>
              <a:t>11-12-2022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FFB94-CC96-4081-B382-793FE4AEA7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66849-C6C7-413F-BA30-2FC123AF3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2358-E7AE-44A2-A5B9-470D027347CF}" type="slidenum">
              <a:rPr lang="en-IN" smtClean="0"/>
              <a:t>‹№›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84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https://pixabay.com/photos/interior-design-tables-chairs-2591365/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9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https://pixabay.com/photos/interior-design-tables-chairs-2591365/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https://pixabay.com/photos/interior-design-tables-chairs-2591365/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https://pixabay.com/photos/interior-design-tables-chairs-2591365/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5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7AB0CF-A801-4CA8-A194-BDE574B291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3938"/>
            <a:ext cx="12188825" cy="68619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C1D0A4-8E3A-4BDB-BA57-59F64DB4CC4D}"/>
              </a:ext>
            </a:extLst>
          </p:cNvPr>
          <p:cNvSpPr>
            <a:spLocks/>
          </p:cNvSpPr>
          <p:nvPr userDrawn="1"/>
        </p:nvSpPr>
        <p:spPr bwMode="auto">
          <a:xfrm>
            <a:off x="8674852" y="-3939"/>
            <a:ext cx="3513972" cy="3346940"/>
          </a:xfrm>
          <a:custGeom>
            <a:avLst/>
            <a:gdLst>
              <a:gd name="connsiteX0" fmla="*/ 2913417 w 3513972"/>
              <a:gd name="connsiteY0" fmla="*/ 0 h 3346940"/>
              <a:gd name="connsiteX1" fmla="*/ 3513972 w 3513972"/>
              <a:gd name="connsiteY1" fmla="*/ 0 h 3346940"/>
              <a:gd name="connsiteX2" fmla="*/ 3513972 w 3513972"/>
              <a:gd name="connsiteY2" fmla="*/ 279302 h 3346940"/>
              <a:gd name="connsiteX3" fmla="*/ 540890 w 3513972"/>
              <a:gd name="connsiteY3" fmla="*/ 3246877 h 3346940"/>
              <a:gd name="connsiteX4" fmla="*/ 535325 w 3513972"/>
              <a:gd name="connsiteY4" fmla="*/ 3253409 h 3346940"/>
              <a:gd name="connsiteX5" fmla="*/ 89220 w 3513972"/>
              <a:gd name="connsiteY5" fmla="*/ 3253409 h 3346940"/>
              <a:gd name="connsiteX6" fmla="*/ 50186 w 3513972"/>
              <a:gd name="connsiteY6" fmla="*/ 2862068 h 3346940"/>
              <a:gd name="connsiteX7" fmla="*/ 88831 w 3513972"/>
              <a:gd name="connsiteY7" fmla="*/ 2814436 h 3346940"/>
              <a:gd name="connsiteX8" fmla="*/ 88383 w 3513972"/>
              <a:gd name="connsiteY8" fmla="*/ 2813995 h 334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972" h="3346940">
                <a:moveTo>
                  <a:pt x="2913417" y="0"/>
                </a:moveTo>
                <a:lnTo>
                  <a:pt x="3513972" y="0"/>
                </a:lnTo>
                <a:lnTo>
                  <a:pt x="3513972" y="279302"/>
                </a:lnTo>
                <a:lnTo>
                  <a:pt x="540890" y="3246877"/>
                </a:lnTo>
                <a:lnTo>
                  <a:pt x="535325" y="3253409"/>
                </a:lnTo>
                <a:cubicBezTo>
                  <a:pt x="410415" y="3378118"/>
                  <a:pt x="214129" y="3378118"/>
                  <a:pt x="89220" y="3253409"/>
                </a:cubicBezTo>
                <a:cubicBezTo>
                  <a:pt x="-14871" y="3149484"/>
                  <a:pt x="-27882" y="2981906"/>
                  <a:pt x="50186" y="2862068"/>
                </a:cubicBezTo>
                <a:lnTo>
                  <a:pt x="88831" y="2814436"/>
                </a:lnTo>
                <a:lnTo>
                  <a:pt x="88383" y="2813995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B3465D94-4698-4970-BDE2-65BFAD1BE324}"/>
              </a:ext>
            </a:extLst>
          </p:cNvPr>
          <p:cNvSpPr>
            <a:spLocks/>
          </p:cNvSpPr>
          <p:nvPr userDrawn="1"/>
        </p:nvSpPr>
        <p:spPr bwMode="auto">
          <a:xfrm>
            <a:off x="2494012" y="-3938"/>
            <a:ext cx="9468501" cy="6858905"/>
          </a:xfrm>
          <a:custGeom>
            <a:avLst/>
            <a:gdLst>
              <a:gd name="T0" fmla="*/ 6204 w 8552"/>
              <a:gd name="T1" fmla="*/ 0 h 6195"/>
              <a:gd name="T2" fmla="*/ 0 w 8552"/>
              <a:gd name="T3" fmla="*/ 6195 h 6195"/>
              <a:gd name="T4" fmla="*/ 2348 w 8552"/>
              <a:gd name="T5" fmla="*/ 6195 h 6195"/>
              <a:gd name="T6" fmla="*/ 8552 w 8552"/>
              <a:gd name="T7" fmla="*/ 0 h 6195"/>
              <a:gd name="T8" fmla="*/ 6204 w 8552"/>
              <a:gd name="T9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2" h="6195">
                <a:moveTo>
                  <a:pt x="6204" y="0"/>
                </a:moveTo>
                <a:lnTo>
                  <a:pt x="0" y="6195"/>
                </a:lnTo>
                <a:lnTo>
                  <a:pt x="2348" y="6195"/>
                </a:lnTo>
                <a:lnTo>
                  <a:pt x="8552" y="0"/>
                </a:lnTo>
                <a:lnTo>
                  <a:pt x="6204" y="0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FC04550-1F96-4395-B436-0C5D4753FE73}"/>
              </a:ext>
            </a:extLst>
          </p:cNvPr>
          <p:cNvSpPr>
            <a:spLocks/>
          </p:cNvSpPr>
          <p:nvPr userDrawn="1"/>
        </p:nvSpPr>
        <p:spPr bwMode="auto">
          <a:xfrm>
            <a:off x="4453468" y="-3938"/>
            <a:ext cx="5564971" cy="4868421"/>
          </a:xfrm>
          <a:custGeom>
            <a:avLst/>
            <a:gdLst>
              <a:gd name="connsiteX0" fmla="*/ 4191644 w 5564971"/>
              <a:gd name="connsiteY0" fmla="*/ 0 h 4868421"/>
              <a:gd name="connsiteX1" fmla="*/ 5564971 w 5564971"/>
              <a:gd name="connsiteY1" fmla="*/ 0 h 4868421"/>
              <a:gd name="connsiteX2" fmla="*/ 832293 w 5564971"/>
              <a:gd name="connsiteY2" fmla="*/ 4726053 h 4868421"/>
              <a:gd name="connsiteX3" fmla="*/ 832223 w 5564971"/>
              <a:gd name="connsiteY3" fmla="*/ 4725984 h 4868421"/>
              <a:gd name="connsiteX4" fmla="*/ 755896 w 5564971"/>
              <a:gd name="connsiteY4" fmla="*/ 4788243 h 4868421"/>
              <a:gd name="connsiteX5" fmla="*/ 142689 w 5564971"/>
              <a:gd name="connsiteY5" fmla="*/ 4725881 h 4868421"/>
              <a:gd name="connsiteX6" fmla="*/ 80263 w 5564971"/>
              <a:gd name="connsiteY6" fmla="*/ 4117289 h 4868421"/>
              <a:gd name="connsiteX7" fmla="*/ 142600 w 5564971"/>
              <a:gd name="connsiteY7" fmla="*/ 4042981 h 4868421"/>
              <a:gd name="connsiteX8" fmla="*/ 142318 w 5564971"/>
              <a:gd name="connsiteY8" fmla="*/ 4042702 h 48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4971" h="4868421">
                <a:moveTo>
                  <a:pt x="4191644" y="0"/>
                </a:moveTo>
                <a:lnTo>
                  <a:pt x="5564971" y="0"/>
                </a:lnTo>
                <a:lnTo>
                  <a:pt x="832293" y="4726053"/>
                </a:lnTo>
                <a:lnTo>
                  <a:pt x="832223" y="4725984"/>
                </a:lnTo>
                <a:lnTo>
                  <a:pt x="755896" y="4788243"/>
                </a:lnTo>
                <a:cubicBezTo>
                  <a:pt x="566667" y="4912966"/>
                  <a:pt x="309158" y="4892178"/>
                  <a:pt x="142689" y="4725881"/>
                </a:cubicBezTo>
                <a:cubicBezTo>
                  <a:pt x="-23781" y="4559584"/>
                  <a:pt x="-44590" y="4302343"/>
                  <a:pt x="80263" y="4117289"/>
                </a:cubicBezTo>
                <a:lnTo>
                  <a:pt x="142600" y="4042981"/>
                </a:lnTo>
                <a:lnTo>
                  <a:pt x="142318" y="4042702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7A7EF6-1E0B-4432-BF67-9C74D78547CA}"/>
              </a:ext>
            </a:extLst>
          </p:cNvPr>
          <p:cNvSpPr>
            <a:spLocks/>
          </p:cNvSpPr>
          <p:nvPr userDrawn="1"/>
        </p:nvSpPr>
        <p:spPr bwMode="auto">
          <a:xfrm>
            <a:off x="0" y="1038973"/>
            <a:ext cx="5851025" cy="5819568"/>
          </a:xfrm>
          <a:custGeom>
            <a:avLst/>
            <a:gdLst>
              <a:gd name="connsiteX0" fmla="*/ 4757495 w 5851025"/>
              <a:gd name="connsiteY0" fmla="*/ 0 h 5819568"/>
              <a:gd name="connsiteX1" fmla="*/ 5529880 w 5851025"/>
              <a:gd name="connsiteY1" fmla="*/ 316157 h 5819568"/>
              <a:gd name="connsiteX2" fmla="*/ 5529880 w 5851025"/>
              <a:gd name="connsiteY2" fmla="*/ 1853896 h 5819568"/>
              <a:gd name="connsiteX3" fmla="*/ 5529675 w 5851025"/>
              <a:gd name="connsiteY3" fmla="*/ 1854082 h 5819568"/>
              <a:gd name="connsiteX4" fmla="*/ 5529737 w 5851025"/>
              <a:gd name="connsiteY4" fmla="*/ 1854144 h 5819568"/>
              <a:gd name="connsiteX5" fmla="*/ 1564312 w 5851025"/>
              <a:gd name="connsiteY5" fmla="*/ 5819568 h 5819568"/>
              <a:gd name="connsiteX6" fmla="*/ 0 w 5851025"/>
              <a:gd name="connsiteY6" fmla="*/ 5819568 h 5819568"/>
              <a:gd name="connsiteX7" fmla="*/ 0 w 5851025"/>
              <a:gd name="connsiteY7" fmla="*/ 4299415 h 5819568"/>
              <a:gd name="connsiteX8" fmla="*/ 3986608 w 5851025"/>
              <a:gd name="connsiteY8" fmla="*/ 319427 h 5819568"/>
              <a:gd name="connsiteX9" fmla="*/ 3989570 w 5851025"/>
              <a:gd name="connsiteY9" fmla="*/ 316157 h 5819568"/>
              <a:gd name="connsiteX10" fmla="*/ 4757495 w 5851025"/>
              <a:gd name="connsiteY10" fmla="*/ 0 h 58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1025" h="5819568">
                <a:moveTo>
                  <a:pt x="4757495" y="0"/>
                </a:moveTo>
                <a:cubicBezTo>
                  <a:pt x="5036267" y="0"/>
                  <a:pt x="5315783" y="105385"/>
                  <a:pt x="5529880" y="316157"/>
                </a:cubicBezTo>
                <a:cubicBezTo>
                  <a:pt x="5958074" y="743636"/>
                  <a:pt x="5958074" y="1432354"/>
                  <a:pt x="5529880" y="1853896"/>
                </a:cubicBezTo>
                <a:lnTo>
                  <a:pt x="5529675" y="1854082"/>
                </a:lnTo>
                <a:lnTo>
                  <a:pt x="5529737" y="1854144"/>
                </a:lnTo>
                <a:lnTo>
                  <a:pt x="1564312" y="5819568"/>
                </a:lnTo>
                <a:lnTo>
                  <a:pt x="0" y="5819568"/>
                </a:lnTo>
                <a:lnTo>
                  <a:pt x="0" y="4299415"/>
                </a:lnTo>
                <a:lnTo>
                  <a:pt x="3986608" y="319427"/>
                </a:lnTo>
                <a:lnTo>
                  <a:pt x="3989570" y="316157"/>
                </a:lnTo>
                <a:cubicBezTo>
                  <a:pt x="4200694" y="105385"/>
                  <a:pt x="4478723" y="0"/>
                  <a:pt x="4757495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6C6813-725A-430B-93B8-5DBAC86295AB}"/>
              </a:ext>
            </a:extLst>
          </p:cNvPr>
          <p:cNvSpPr>
            <a:spLocks/>
          </p:cNvSpPr>
          <p:nvPr userDrawn="1"/>
        </p:nvSpPr>
        <p:spPr bwMode="auto">
          <a:xfrm>
            <a:off x="268838" y="-3938"/>
            <a:ext cx="3976993" cy="3698123"/>
          </a:xfrm>
          <a:custGeom>
            <a:avLst/>
            <a:gdLst>
              <a:gd name="connsiteX0" fmla="*/ 3441572 w 3976993"/>
              <a:gd name="connsiteY0" fmla="*/ 0 h 3698123"/>
              <a:gd name="connsiteX1" fmla="*/ 3976993 w 3976993"/>
              <a:gd name="connsiteY1" fmla="*/ 0 h 3698123"/>
              <a:gd name="connsiteX2" fmla="*/ 319573 w 3976993"/>
              <a:gd name="connsiteY2" fmla="*/ 3645276 h 3698123"/>
              <a:gd name="connsiteX3" fmla="*/ 319362 w 3976993"/>
              <a:gd name="connsiteY3" fmla="*/ 3645060 h 3698123"/>
              <a:gd name="connsiteX4" fmla="*/ 258903 w 3976993"/>
              <a:gd name="connsiteY4" fmla="*/ 3684768 h 3698123"/>
              <a:gd name="connsiteX5" fmla="*/ 58030 w 3976993"/>
              <a:gd name="connsiteY5" fmla="*/ 3644702 h 3698123"/>
              <a:gd name="connsiteX6" fmla="*/ 58030 w 3976993"/>
              <a:gd name="connsiteY6" fmla="*/ 3377591 h 3698123"/>
              <a:gd name="connsiteX7" fmla="*/ 62516 w 3976993"/>
              <a:gd name="connsiteY7" fmla="*/ 3374645 h 36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993" h="3698123">
                <a:moveTo>
                  <a:pt x="3441572" y="0"/>
                </a:moveTo>
                <a:lnTo>
                  <a:pt x="3976993" y="0"/>
                </a:lnTo>
                <a:lnTo>
                  <a:pt x="319573" y="3645276"/>
                </a:lnTo>
                <a:lnTo>
                  <a:pt x="319362" y="3645060"/>
                </a:lnTo>
                <a:lnTo>
                  <a:pt x="258903" y="3684768"/>
                </a:lnTo>
                <a:cubicBezTo>
                  <a:pt x="191945" y="3711479"/>
                  <a:pt x="111596" y="3698124"/>
                  <a:pt x="58030" y="3644702"/>
                </a:cubicBezTo>
                <a:cubicBezTo>
                  <a:pt x="-19343" y="3573472"/>
                  <a:pt x="-19343" y="3454756"/>
                  <a:pt x="58030" y="3377591"/>
                </a:cubicBezTo>
                <a:lnTo>
                  <a:pt x="62516" y="3374645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C3F3B2-30E7-497F-941D-2D7F25D48B47}"/>
              </a:ext>
            </a:extLst>
          </p:cNvPr>
          <p:cNvSpPr>
            <a:spLocks/>
          </p:cNvSpPr>
          <p:nvPr userDrawn="1"/>
        </p:nvSpPr>
        <p:spPr bwMode="auto">
          <a:xfrm>
            <a:off x="6414587" y="3587389"/>
            <a:ext cx="3538524" cy="3270611"/>
          </a:xfrm>
          <a:custGeom>
            <a:avLst/>
            <a:gdLst>
              <a:gd name="connsiteX0" fmla="*/ 3353276 w 3538524"/>
              <a:gd name="connsiteY0" fmla="*/ 0 h 3270611"/>
              <a:gd name="connsiteX1" fmla="*/ 3484959 w 3538524"/>
              <a:gd name="connsiteY1" fmla="*/ 53422 h 3270611"/>
              <a:gd name="connsiteX2" fmla="*/ 3484959 w 3538524"/>
              <a:gd name="connsiteY2" fmla="*/ 320533 h 3270611"/>
              <a:gd name="connsiteX3" fmla="*/ 3483252 w 3538524"/>
              <a:gd name="connsiteY3" fmla="*/ 321652 h 3270611"/>
              <a:gd name="connsiteX4" fmla="*/ 3484624 w 3538524"/>
              <a:gd name="connsiteY4" fmla="*/ 323024 h 3270611"/>
              <a:gd name="connsiteX5" fmla="*/ 532589 w 3538524"/>
              <a:gd name="connsiteY5" fmla="*/ 3270611 h 3270611"/>
              <a:gd name="connsiteX6" fmla="*/ 0 w 3538524"/>
              <a:gd name="connsiteY6" fmla="*/ 3270611 h 3270611"/>
              <a:gd name="connsiteX7" fmla="*/ 3215550 w 3538524"/>
              <a:gd name="connsiteY7" fmla="*/ 53949 h 3270611"/>
              <a:gd name="connsiteX8" fmla="*/ 3216318 w 3538524"/>
              <a:gd name="connsiteY8" fmla="*/ 54717 h 3270611"/>
              <a:gd name="connsiteX9" fmla="*/ 3217128 w 3538524"/>
              <a:gd name="connsiteY9" fmla="*/ 53422 h 3270611"/>
              <a:gd name="connsiteX10" fmla="*/ 3353276 w 3538524"/>
              <a:gd name="connsiteY10" fmla="*/ 0 h 327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8524" h="3270611">
                <a:moveTo>
                  <a:pt x="3353276" y="0"/>
                </a:moveTo>
                <a:cubicBezTo>
                  <a:pt x="3401634" y="0"/>
                  <a:pt x="3449248" y="17807"/>
                  <a:pt x="3484959" y="53422"/>
                </a:cubicBezTo>
                <a:cubicBezTo>
                  <a:pt x="3556380" y="130587"/>
                  <a:pt x="3556380" y="249303"/>
                  <a:pt x="3484959" y="320533"/>
                </a:cubicBezTo>
                <a:lnTo>
                  <a:pt x="3483252" y="321652"/>
                </a:lnTo>
                <a:lnTo>
                  <a:pt x="3484624" y="323024"/>
                </a:lnTo>
                <a:lnTo>
                  <a:pt x="532589" y="3270611"/>
                </a:lnTo>
                <a:lnTo>
                  <a:pt x="0" y="3270611"/>
                </a:lnTo>
                <a:lnTo>
                  <a:pt x="3215550" y="53949"/>
                </a:lnTo>
                <a:lnTo>
                  <a:pt x="3216318" y="54717"/>
                </a:lnTo>
                <a:lnTo>
                  <a:pt x="3217128" y="53422"/>
                </a:lnTo>
                <a:cubicBezTo>
                  <a:pt x="3255815" y="17807"/>
                  <a:pt x="3304917" y="0"/>
                  <a:pt x="3353276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69B1AF-F6F1-4A87-9255-0904F1FB7F71}"/>
              </a:ext>
            </a:extLst>
          </p:cNvPr>
          <p:cNvCxnSpPr/>
          <p:nvPr userDrawn="1"/>
        </p:nvCxnSpPr>
        <p:spPr>
          <a:xfrm flipH="1">
            <a:off x="7918058" y="-3938"/>
            <a:ext cx="3072898" cy="30728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966618-9061-47F5-BCC8-059835F090B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628" y="3029744"/>
            <a:ext cx="1737388" cy="17373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53" y="3174421"/>
            <a:ext cx="5358844" cy="250282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lang="en-US" sz="6600" b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552" y="5682374"/>
            <a:ext cx="5358844" cy="554938"/>
          </a:xfrm>
        </p:spPr>
        <p:txBody>
          <a:bodyPr lIns="0" rIns="0">
            <a:normAutofit/>
          </a:bodyPr>
          <a:lstStyle>
            <a:lvl1pPr marL="0" indent="0" algn="l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-righ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7738A3-970C-4068-BDC3-66BFA764C3EA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4CD50C-6BC6-42E1-AC65-BA6F7D53B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8" y="638629"/>
            <a:ext cx="4983162" cy="22863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464045-3D7F-412D-BDAC-2BAC67DAF352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45FC956-0407-4BD5-80E9-3ACF26CCDB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6100" y="992223"/>
            <a:ext cx="2975420" cy="2562667"/>
          </a:xfrm>
          <a:custGeom>
            <a:avLst/>
            <a:gdLst>
              <a:gd name="connsiteX0" fmla="*/ 0 w 2975420"/>
              <a:gd name="connsiteY0" fmla="*/ 0 h 2562667"/>
              <a:gd name="connsiteX1" fmla="*/ 2975420 w 2975420"/>
              <a:gd name="connsiteY1" fmla="*/ 0 h 2562667"/>
              <a:gd name="connsiteX2" fmla="*/ 2975420 w 2975420"/>
              <a:gd name="connsiteY2" fmla="*/ 2562667 h 2562667"/>
              <a:gd name="connsiteX3" fmla="*/ 0 w 2975420"/>
              <a:gd name="connsiteY3" fmla="*/ 2562667 h 25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0" h="2562667">
                <a:moveTo>
                  <a:pt x="0" y="0"/>
                </a:moveTo>
                <a:lnTo>
                  <a:pt x="2975420" y="0"/>
                </a:lnTo>
                <a:lnTo>
                  <a:pt x="2975420" y="2562667"/>
                </a:lnTo>
                <a:lnTo>
                  <a:pt x="0" y="25626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400"/>
            </a:lvl1pPr>
          </a:lstStyle>
          <a:p>
            <a:endParaRPr lang="en-IN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3FEC80B-FB98-4363-AA5A-150371C3A5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86878" y="3943003"/>
            <a:ext cx="4103296" cy="1912851"/>
          </a:xfrm>
          <a:custGeom>
            <a:avLst/>
            <a:gdLst>
              <a:gd name="connsiteX0" fmla="*/ 0 w 4103296"/>
              <a:gd name="connsiteY0" fmla="*/ 0 h 1912851"/>
              <a:gd name="connsiteX1" fmla="*/ 4103296 w 4103296"/>
              <a:gd name="connsiteY1" fmla="*/ 0 h 1912851"/>
              <a:gd name="connsiteX2" fmla="*/ 4103296 w 4103296"/>
              <a:gd name="connsiteY2" fmla="*/ 1912851 h 1912851"/>
              <a:gd name="connsiteX3" fmla="*/ 0 w 4103296"/>
              <a:gd name="connsiteY3" fmla="*/ 1912851 h 191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3296" h="1912851">
                <a:moveTo>
                  <a:pt x="0" y="0"/>
                </a:moveTo>
                <a:lnTo>
                  <a:pt x="4103296" y="0"/>
                </a:lnTo>
                <a:lnTo>
                  <a:pt x="4103296" y="1912851"/>
                </a:lnTo>
                <a:lnTo>
                  <a:pt x="0" y="1912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400"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59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1451AF-AAB8-4200-9AA1-70DF9E952F11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52EE2A-D916-4AED-B325-45EC43B25400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072922-33C4-4B41-B07E-A2C165941FC0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F62FE-A218-4FF4-BF4B-A352B043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 lIns="0" rIns="0"/>
          <a:lstStyle>
            <a:lvl1pPr>
              <a:defRPr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EF826-198D-4368-A76F-9E1DBEF4FFBE}"/>
              </a:ext>
            </a:extLst>
          </p:cNvPr>
          <p:cNvSpPr/>
          <p:nvPr userDrawn="1"/>
        </p:nvSpPr>
        <p:spPr>
          <a:xfrm>
            <a:off x="0" y="267419"/>
            <a:ext cx="333772" cy="733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FC7F0-CE29-402B-AD65-76FC39572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70941"/>
            <a:ext cx="10969625" cy="412651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072922-33C4-4B41-B07E-A2C165941FC0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76D7C-AD54-4A86-A2B2-57A15452FE9A}"/>
              </a:ext>
            </a:extLst>
          </p:cNvPr>
          <p:cNvSpPr/>
          <p:nvPr userDrawn="1"/>
        </p:nvSpPr>
        <p:spPr>
          <a:xfrm>
            <a:off x="0" y="3573016"/>
            <a:ext cx="12188825" cy="32849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F62FE-A218-4FF4-BF4B-A352B043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735871"/>
            <a:ext cx="10969943" cy="711081"/>
          </a:xfrm>
        </p:spPr>
        <p:txBody>
          <a:bodyPr lIns="0" rIns="0"/>
          <a:lstStyle>
            <a:lvl1pPr algn="ctr">
              <a:defRPr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FC7F0-CE29-402B-AD65-76FC39572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32173"/>
            <a:ext cx="10969625" cy="412651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55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072922-33C4-4B41-B07E-A2C165941FC0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5C63D-C7C9-4425-B5F5-CDC2151D9BE1}"/>
              </a:ext>
            </a:extLst>
          </p:cNvPr>
          <p:cNvSpPr/>
          <p:nvPr userDrawn="1"/>
        </p:nvSpPr>
        <p:spPr>
          <a:xfrm>
            <a:off x="0" y="3573016"/>
            <a:ext cx="12188825" cy="328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F62FE-A218-4FF4-BF4B-A352B043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 lIns="0" rIns="0"/>
          <a:lstStyle>
            <a:lvl1pPr>
              <a:defRPr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EF826-198D-4368-A76F-9E1DBEF4FFBE}"/>
              </a:ext>
            </a:extLst>
          </p:cNvPr>
          <p:cNvSpPr/>
          <p:nvPr userDrawn="1"/>
        </p:nvSpPr>
        <p:spPr>
          <a:xfrm>
            <a:off x="0" y="267419"/>
            <a:ext cx="333772" cy="733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FC7F0-CE29-402B-AD65-76FC39572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70941"/>
            <a:ext cx="10969625" cy="412651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E1A2C-83B3-4044-A99E-E73695BA6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0583" y="1700213"/>
            <a:ext cx="2498641" cy="17287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6B5483CB-2629-4B4B-B1D4-0AC4B7596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5003" y="1700213"/>
            <a:ext cx="2498641" cy="17287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F1D0B764-F38F-4B40-9632-5241D6EB00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9422" y="1700213"/>
            <a:ext cx="2498641" cy="17287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02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19CCD7-AB85-4AD6-9151-9EE71B428A6C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F62FE-A218-4FF4-BF4B-A352B043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 lIns="0" rIns="0"/>
          <a:lstStyle>
            <a:lvl1pPr>
              <a:defRPr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EF826-198D-4368-A76F-9E1DBEF4FFBE}"/>
              </a:ext>
            </a:extLst>
          </p:cNvPr>
          <p:cNvSpPr/>
          <p:nvPr userDrawn="1"/>
        </p:nvSpPr>
        <p:spPr>
          <a:xfrm>
            <a:off x="0" y="267419"/>
            <a:ext cx="333772" cy="733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FC7F0-CE29-402B-AD65-76FC39572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70941"/>
            <a:ext cx="10969625" cy="412651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7E366-AA36-4EA9-A94C-3FF4A02D967C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98312" y="1701356"/>
            <a:ext cx="2483556" cy="18716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437DC947-2998-43CA-B59E-37442782D446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3428957" y="1701356"/>
            <a:ext cx="2484988" cy="18716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1900B230-BD75-4B1F-90C4-CE41EBE6D3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9891" y="1701356"/>
            <a:ext cx="2510788" cy="18716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EA71213-0238-4B27-92EB-BD1C4F27B1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2114" y="1701356"/>
            <a:ext cx="2510788" cy="18716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806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03490C-C0DD-4983-B376-EA874F04B364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F62FE-A218-4FF4-BF4B-A352B043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 lIns="0" rIns="0"/>
          <a:lstStyle>
            <a:lvl1pPr>
              <a:defRPr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EF826-198D-4368-A76F-9E1DBEF4FFBE}"/>
              </a:ext>
            </a:extLst>
          </p:cNvPr>
          <p:cNvSpPr/>
          <p:nvPr userDrawn="1"/>
        </p:nvSpPr>
        <p:spPr>
          <a:xfrm>
            <a:off x="0" y="267419"/>
            <a:ext cx="333772" cy="733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FC7F0-CE29-402B-AD65-76FC39572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70941"/>
            <a:ext cx="10969625" cy="412651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FBF3A1-F236-4469-979F-4258324891A0}"/>
              </a:ext>
            </a:extLst>
          </p:cNvPr>
          <p:cNvSpPr/>
          <p:nvPr userDrawn="1"/>
        </p:nvSpPr>
        <p:spPr>
          <a:xfrm>
            <a:off x="5179911" y="1988840"/>
            <a:ext cx="1829002" cy="182900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F5E000-422C-46F8-A195-B56047F387FB}"/>
              </a:ext>
            </a:extLst>
          </p:cNvPr>
          <p:cNvSpPr/>
          <p:nvPr userDrawn="1"/>
        </p:nvSpPr>
        <p:spPr>
          <a:xfrm>
            <a:off x="5179911" y="3991643"/>
            <a:ext cx="1829002" cy="182900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4ED220-3D5A-42B3-A950-15ECEBA58E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488" y="2290996"/>
            <a:ext cx="1223963" cy="12255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9FEA6652-3D1F-43EE-B32C-FB752362A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2847" y="2290996"/>
            <a:ext cx="1223963" cy="12255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4C7D7BA5-A821-45C6-A829-C61F00A8CC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488" y="4306228"/>
            <a:ext cx="1223963" cy="12255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B4FF7CDE-8CFB-4605-8C59-25CCE0EA6D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92847" y="4306228"/>
            <a:ext cx="1223963" cy="12255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97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448AEA-8FD6-461E-AC3D-1FD529D4B582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AD1238-EC5A-403E-B5C2-D1E0B7D5275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86350" y="551082"/>
            <a:ext cx="6499225" cy="60545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2CA630E1-973F-4371-95DA-3F964B9B52B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086350" y="1100699"/>
            <a:ext cx="6499225" cy="515421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F20B0CB-EAF3-49FB-A486-CE4A0226D7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6300" y="3573016"/>
            <a:ext cx="2134783" cy="1872206"/>
          </a:xfrm>
          <a:custGeom>
            <a:avLst/>
            <a:gdLst>
              <a:gd name="connsiteX0" fmla="*/ 0 w 2134783"/>
              <a:gd name="connsiteY0" fmla="*/ 0 h 1872206"/>
              <a:gd name="connsiteX1" fmla="*/ 2134783 w 2134783"/>
              <a:gd name="connsiteY1" fmla="*/ 0 h 1872206"/>
              <a:gd name="connsiteX2" fmla="*/ 2134783 w 2134783"/>
              <a:gd name="connsiteY2" fmla="*/ 1872206 h 1872206"/>
              <a:gd name="connsiteX3" fmla="*/ 0 w 2134783"/>
              <a:gd name="connsiteY3" fmla="*/ 1872206 h 187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783" h="1872206">
                <a:moveTo>
                  <a:pt x="0" y="0"/>
                </a:moveTo>
                <a:lnTo>
                  <a:pt x="2134783" y="0"/>
                </a:lnTo>
                <a:lnTo>
                  <a:pt x="2134783" y="1872206"/>
                </a:lnTo>
                <a:lnTo>
                  <a:pt x="0" y="18722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6DBDB99-159D-4BCC-922C-8731F776C7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8766" y="3573016"/>
            <a:ext cx="2134783" cy="1872206"/>
          </a:xfrm>
          <a:custGeom>
            <a:avLst/>
            <a:gdLst>
              <a:gd name="connsiteX0" fmla="*/ 0 w 2134783"/>
              <a:gd name="connsiteY0" fmla="*/ 0 h 1872206"/>
              <a:gd name="connsiteX1" fmla="*/ 2134783 w 2134783"/>
              <a:gd name="connsiteY1" fmla="*/ 0 h 1872206"/>
              <a:gd name="connsiteX2" fmla="*/ 2134783 w 2134783"/>
              <a:gd name="connsiteY2" fmla="*/ 1872206 h 1872206"/>
              <a:gd name="connsiteX3" fmla="*/ 0 w 2134783"/>
              <a:gd name="connsiteY3" fmla="*/ 1872206 h 187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783" h="1872206">
                <a:moveTo>
                  <a:pt x="0" y="0"/>
                </a:moveTo>
                <a:lnTo>
                  <a:pt x="2134783" y="0"/>
                </a:lnTo>
                <a:lnTo>
                  <a:pt x="2134783" y="1872206"/>
                </a:lnTo>
                <a:lnTo>
                  <a:pt x="0" y="18722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CFA485B-3C79-4711-AEFD-6EA48A1BA9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1232" y="3573016"/>
            <a:ext cx="2134783" cy="1872206"/>
          </a:xfrm>
          <a:custGeom>
            <a:avLst/>
            <a:gdLst>
              <a:gd name="connsiteX0" fmla="*/ 0 w 2134783"/>
              <a:gd name="connsiteY0" fmla="*/ 0 h 1872206"/>
              <a:gd name="connsiteX1" fmla="*/ 2134783 w 2134783"/>
              <a:gd name="connsiteY1" fmla="*/ 0 h 1872206"/>
              <a:gd name="connsiteX2" fmla="*/ 2134783 w 2134783"/>
              <a:gd name="connsiteY2" fmla="*/ 1872206 h 1872206"/>
              <a:gd name="connsiteX3" fmla="*/ 0 w 2134783"/>
              <a:gd name="connsiteY3" fmla="*/ 1872206 h 187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783" h="1872206">
                <a:moveTo>
                  <a:pt x="0" y="0"/>
                </a:moveTo>
                <a:lnTo>
                  <a:pt x="2134783" y="0"/>
                </a:lnTo>
                <a:lnTo>
                  <a:pt x="2134783" y="1872206"/>
                </a:lnTo>
                <a:lnTo>
                  <a:pt x="0" y="18722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080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3F811D-E035-477F-BC73-6FB5409854F4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60448AE-CEA2-438A-AA77-6DBCFE448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350" y="551082"/>
            <a:ext cx="6499225" cy="60545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FC0189-1D9B-40D1-90B6-3B3507B12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6350" y="1100699"/>
            <a:ext cx="6499225" cy="515421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77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900862-F812-4E34-9022-2FC6494B674A}"/>
              </a:ext>
            </a:extLst>
          </p:cNvPr>
          <p:cNvSpPr>
            <a:spLocks/>
          </p:cNvSpPr>
          <p:nvPr userDrawn="1"/>
        </p:nvSpPr>
        <p:spPr bwMode="auto">
          <a:xfrm>
            <a:off x="0" y="-3938"/>
            <a:ext cx="12188824" cy="6862478"/>
          </a:xfrm>
          <a:custGeom>
            <a:avLst/>
            <a:gdLst>
              <a:gd name="connsiteX0" fmla="*/ 9767862 w 12188824"/>
              <a:gd name="connsiteY0" fmla="*/ 3591325 h 6862478"/>
              <a:gd name="connsiteX1" fmla="*/ 9899546 w 12188824"/>
              <a:gd name="connsiteY1" fmla="*/ 3644748 h 6862478"/>
              <a:gd name="connsiteX2" fmla="*/ 9899546 w 12188824"/>
              <a:gd name="connsiteY2" fmla="*/ 3911859 h 6862478"/>
              <a:gd name="connsiteX3" fmla="*/ 9897839 w 12188824"/>
              <a:gd name="connsiteY3" fmla="*/ 3912978 h 6862478"/>
              <a:gd name="connsiteX4" fmla="*/ 9899211 w 12188824"/>
              <a:gd name="connsiteY4" fmla="*/ 3914350 h 6862478"/>
              <a:gd name="connsiteX5" fmla="*/ 6947176 w 12188824"/>
              <a:gd name="connsiteY5" fmla="*/ 6861937 h 6862478"/>
              <a:gd name="connsiteX6" fmla="*/ 6414587 w 12188824"/>
              <a:gd name="connsiteY6" fmla="*/ 6861937 h 6862478"/>
              <a:gd name="connsiteX7" fmla="*/ 9630137 w 12188824"/>
              <a:gd name="connsiteY7" fmla="*/ 3645275 h 6862478"/>
              <a:gd name="connsiteX8" fmla="*/ 9630905 w 12188824"/>
              <a:gd name="connsiteY8" fmla="*/ 3646043 h 6862478"/>
              <a:gd name="connsiteX9" fmla="*/ 9631715 w 12188824"/>
              <a:gd name="connsiteY9" fmla="*/ 3644748 h 6862478"/>
              <a:gd name="connsiteX10" fmla="*/ 9767862 w 12188824"/>
              <a:gd name="connsiteY10" fmla="*/ 3591325 h 6862478"/>
              <a:gd name="connsiteX11" fmla="*/ 4757494 w 12188824"/>
              <a:gd name="connsiteY11" fmla="*/ 1042910 h 6862478"/>
              <a:gd name="connsiteX12" fmla="*/ 5529879 w 12188824"/>
              <a:gd name="connsiteY12" fmla="*/ 1359067 h 6862478"/>
              <a:gd name="connsiteX13" fmla="*/ 5529879 w 12188824"/>
              <a:gd name="connsiteY13" fmla="*/ 2896807 h 6862478"/>
              <a:gd name="connsiteX14" fmla="*/ 5529674 w 12188824"/>
              <a:gd name="connsiteY14" fmla="*/ 2896992 h 6862478"/>
              <a:gd name="connsiteX15" fmla="*/ 5529736 w 12188824"/>
              <a:gd name="connsiteY15" fmla="*/ 2897055 h 6862478"/>
              <a:gd name="connsiteX16" fmla="*/ 1564312 w 12188824"/>
              <a:gd name="connsiteY16" fmla="*/ 6862478 h 6862478"/>
              <a:gd name="connsiteX17" fmla="*/ 0 w 12188824"/>
              <a:gd name="connsiteY17" fmla="*/ 6862478 h 6862478"/>
              <a:gd name="connsiteX18" fmla="*/ 0 w 12188824"/>
              <a:gd name="connsiteY18" fmla="*/ 5342325 h 6862478"/>
              <a:gd name="connsiteX19" fmla="*/ 3988160 w 12188824"/>
              <a:gd name="connsiteY19" fmla="*/ 1360788 h 6862478"/>
              <a:gd name="connsiteX20" fmla="*/ 3989570 w 12188824"/>
              <a:gd name="connsiteY20" fmla="*/ 1359067 h 6862478"/>
              <a:gd name="connsiteX21" fmla="*/ 4757494 w 12188824"/>
              <a:gd name="connsiteY21" fmla="*/ 1042910 h 6862478"/>
              <a:gd name="connsiteX22" fmla="*/ 3710411 w 12188824"/>
              <a:gd name="connsiteY22" fmla="*/ 0 h 6862478"/>
              <a:gd name="connsiteX23" fmla="*/ 4245830 w 12188824"/>
              <a:gd name="connsiteY23" fmla="*/ 0 h 6862478"/>
              <a:gd name="connsiteX24" fmla="*/ 588411 w 12188824"/>
              <a:gd name="connsiteY24" fmla="*/ 3645275 h 6862478"/>
              <a:gd name="connsiteX25" fmla="*/ 588200 w 12188824"/>
              <a:gd name="connsiteY25" fmla="*/ 3645059 h 6862478"/>
              <a:gd name="connsiteX26" fmla="*/ 527740 w 12188824"/>
              <a:gd name="connsiteY26" fmla="*/ 3684767 h 6862478"/>
              <a:gd name="connsiteX27" fmla="*/ 326868 w 12188824"/>
              <a:gd name="connsiteY27" fmla="*/ 3644701 h 6862478"/>
              <a:gd name="connsiteX28" fmla="*/ 326868 w 12188824"/>
              <a:gd name="connsiteY28" fmla="*/ 3377590 h 6862478"/>
              <a:gd name="connsiteX29" fmla="*/ 331357 w 12188824"/>
              <a:gd name="connsiteY29" fmla="*/ 3374641 h 6862478"/>
              <a:gd name="connsiteX30" fmla="*/ 9362881 w 12188824"/>
              <a:gd name="connsiteY30" fmla="*/ 0 h 6862478"/>
              <a:gd name="connsiteX31" fmla="*/ 11962512 w 12188824"/>
              <a:gd name="connsiteY31" fmla="*/ 0 h 6862478"/>
              <a:gd name="connsiteX32" fmla="*/ 11962512 w 12188824"/>
              <a:gd name="connsiteY32" fmla="*/ 0 h 6862478"/>
              <a:gd name="connsiteX33" fmla="*/ 12188824 w 12188824"/>
              <a:gd name="connsiteY33" fmla="*/ 0 h 6862478"/>
              <a:gd name="connsiteX34" fmla="*/ 12188824 w 12188824"/>
              <a:gd name="connsiteY34" fmla="*/ 279302 h 6862478"/>
              <a:gd name="connsiteX35" fmla="*/ 9215738 w 12188824"/>
              <a:gd name="connsiteY35" fmla="*/ 3246880 h 6862478"/>
              <a:gd name="connsiteX36" fmla="*/ 9210177 w 12188824"/>
              <a:gd name="connsiteY36" fmla="*/ 3253408 h 6862478"/>
              <a:gd name="connsiteX37" fmla="*/ 8764072 w 12188824"/>
              <a:gd name="connsiteY37" fmla="*/ 3253408 h 6862478"/>
              <a:gd name="connsiteX38" fmla="*/ 8737355 w 12188824"/>
              <a:gd name="connsiteY38" fmla="*/ 3220478 h 6862478"/>
              <a:gd name="connsiteX39" fmla="*/ 5093641 w 12188824"/>
              <a:gd name="connsiteY39" fmla="*/ 6858904 h 6862478"/>
              <a:gd name="connsiteX40" fmla="*/ 2494012 w 12188824"/>
              <a:gd name="connsiteY40" fmla="*/ 6858904 h 68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88824" h="6862478">
                <a:moveTo>
                  <a:pt x="9767862" y="3591325"/>
                </a:moveTo>
                <a:cubicBezTo>
                  <a:pt x="9816221" y="3591325"/>
                  <a:pt x="9863835" y="3609133"/>
                  <a:pt x="9899546" y="3644748"/>
                </a:cubicBezTo>
                <a:cubicBezTo>
                  <a:pt x="9970967" y="3721913"/>
                  <a:pt x="9970967" y="3840629"/>
                  <a:pt x="9899546" y="3911859"/>
                </a:cubicBezTo>
                <a:lnTo>
                  <a:pt x="9897839" y="3912978"/>
                </a:lnTo>
                <a:lnTo>
                  <a:pt x="9899211" y="3914350"/>
                </a:lnTo>
                <a:lnTo>
                  <a:pt x="6947176" y="6861937"/>
                </a:lnTo>
                <a:lnTo>
                  <a:pt x="6414587" y="6861937"/>
                </a:lnTo>
                <a:lnTo>
                  <a:pt x="9630137" y="3645275"/>
                </a:lnTo>
                <a:lnTo>
                  <a:pt x="9630905" y="3646043"/>
                </a:lnTo>
                <a:lnTo>
                  <a:pt x="9631715" y="3644748"/>
                </a:lnTo>
                <a:cubicBezTo>
                  <a:pt x="9670402" y="3609133"/>
                  <a:pt x="9719504" y="3591325"/>
                  <a:pt x="9767862" y="3591325"/>
                </a:cubicBezTo>
                <a:close/>
                <a:moveTo>
                  <a:pt x="4757494" y="1042910"/>
                </a:moveTo>
                <a:cubicBezTo>
                  <a:pt x="5036266" y="1042910"/>
                  <a:pt x="5315782" y="1148296"/>
                  <a:pt x="5529879" y="1359067"/>
                </a:cubicBezTo>
                <a:cubicBezTo>
                  <a:pt x="5958073" y="1786547"/>
                  <a:pt x="5958073" y="2475264"/>
                  <a:pt x="5529879" y="2896807"/>
                </a:cubicBezTo>
                <a:lnTo>
                  <a:pt x="5529674" y="2896992"/>
                </a:lnTo>
                <a:lnTo>
                  <a:pt x="5529736" y="2897055"/>
                </a:lnTo>
                <a:lnTo>
                  <a:pt x="1564312" y="6862478"/>
                </a:lnTo>
                <a:lnTo>
                  <a:pt x="0" y="6862478"/>
                </a:lnTo>
                <a:lnTo>
                  <a:pt x="0" y="5342325"/>
                </a:lnTo>
                <a:lnTo>
                  <a:pt x="3988160" y="1360788"/>
                </a:lnTo>
                <a:lnTo>
                  <a:pt x="3989570" y="1359067"/>
                </a:lnTo>
                <a:cubicBezTo>
                  <a:pt x="4200693" y="1148296"/>
                  <a:pt x="4478721" y="1042910"/>
                  <a:pt x="4757494" y="1042910"/>
                </a:cubicBezTo>
                <a:close/>
                <a:moveTo>
                  <a:pt x="3710411" y="0"/>
                </a:moveTo>
                <a:lnTo>
                  <a:pt x="4245830" y="0"/>
                </a:lnTo>
                <a:lnTo>
                  <a:pt x="588411" y="3645275"/>
                </a:lnTo>
                <a:lnTo>
                  <a:pt x="588200" y="3645059"/>
                </a:lnTo>
                <a:lnTo>
                  <a:pt x="527740" y="3684767"/>
                </a:lnTo>
                <a:cubicBezTo>
                  <a:pt x="460783" y="3711478"/>
                  <a:pt x="380433" y="3698123"/>
                  <a:pt x="326868" y="3644701"/>
                </a:cubicBezTo>
                <a:cubicBezTo>
                  <a:pt x="249494" y="3573471"/>
                  <a:pt x="249494" y="3454755"/>
                  <a:pt x="326868" y="3377590"/>
                </a:cubicBezTo>
                <a:lnTo>
                  <a:pt x="331357" y="3374641"/>
                </a:lnTo>
                <a:close/>
                <a:moveTo>
                  <a:pt x="9362881" y="0"/>
                </a:moveTo>
                <a:lnTo>
                  <a:pt x="11962512" y="0"/>
                </a:lnTo>
                <a:lnTo>
                  <a:pt x="11962512" y="0"/>
                </a:lnTo>
                <a:lnTo>
                  <a:pt x="12188824" y="0"/>
                </a:lnTo>
                <a:lnTo>
                  <a:pt x="12188824" y="279302"/>
                </a:lnTo>
                <a:lnTo>
                  <a:pt x="9215738" y="3246880"/>
                </a:lnTo>
                <a:lnTo>
                  <a:pt x="9210177" y="3253408"/>
                </a:lnTo>
                <a:cubicBezTo>
                  <a:pt x="9085267" y="3378117"/>
                  <a:pt x="8888981" y="3378117"/>
                  <a:pt x="8764072" y="3253408"/>
                </a:cubicBezTo>
                <a:lnTo>
                  <a:pt x="8737355" y="3220478"/>
                </a:lnTo>
                <a:lnTo>
                  <a:pt x="5093641" y="6858904"/>
                </a:lnTo>
                <a:lnTo>
                  <a:pt x="2494012" y="6858904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15A7A-40DD-4601-B537-0614FDC2C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621" y="1926395"/>
            <a:ext cx="6500438" cy="33028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7983BE5-1983-4A7D-9A98-032E4E831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350" y="551082"/>
            <a:ext cx="6499225" cy="60545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6D521F2-1007-44BB-B6CD-841ECCC0E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6350" y="1100699"/>
            <a:ext cx="6499225" cy="515421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700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9" r:id="rId3"/>
    <p:sldLayoutId id="2147483670" r:id="rId4"/>
    <p:sldLayoutId id="2147483666" r:id="rId5"/>
    <p:sldLayoutId id="2147483662" r:id="rId6"/>
    <p:sldLayoutId id="2147483663" r:id="rId7"/>
    <p:sldLayoutId id="2147483664" r:id="rId8"/>
    <p:sldLayoutId id="2147483665" r:id="rId9"/>
    <p:sldLayoutId id="2147483655" r:id="rId10"/>
    <p:sldLayoutId id="2147483668" r:id="rId11"/>
    <p:sldLayoutId id="2147483667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model.com/account/plans/?utm_source=free&amp;utm_medium=button&amp;utm_campaign=freetempla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pidtables.com/web/color/html-color-codes.html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fx.com/web-design/color-picker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html-color-codes.info/" TargetMode="Externa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URI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hyperlink" Target="http://ru.wikipedia.org/wiki/HTML" TargetMode="External"/><Relationship Id="rId4" Type="http://schemas.openxmlformats.org/officeDocument/2006/relationships/hyperlink" Target="http://ru.wikipedia.org/wiki/HTT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model.com/account/plans/?utm_source=free&amp;utm_medium=button&amp;utm_campaign=freetempla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A2370289-1017-40C1-BBC3-6AA03B3A5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972" y="764705"/>
            <a:ext cx="7632848" cy="4221930"/>
          </a:xfrm>
        </p:spPr>
        <p:txBody>
          <a:bodyPr/>
          <a:lstStyle/>
          <a:p>
            <a:r>
              <a:rPr lang="ru-RU" sz="8000" spc="50" dirty="0" err="1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Поняття</a:t>
            </a:r>
            <a:r>
              <a:rPr lang="ru-RU" sz="8000" spc="50" dirty="0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про </a:t>
            </a:r>
            <a:r>
              <a:rPr lang="ru-RU" sz="8000" spc="50" dirty="0" err="1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мову</a:t>
            </a:r>
            <a:r>
              <a:rPr lang="ru-RU" sz="8000" spc="50" dirty="0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8000" spc="50" dirty="0" err="1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розмічання</a:t>
            </a:r>
            <a:r>
              <a:rPr lang="ru-RU" sz="8000" spc="50" dirty="0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8000" spc="50" dirty="0" err="1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гіпертекстового</a:t>
            </a:r>
            <a:r>
              <a:rPr lang="ru-RU" sz="8000" spc="50" dirty="0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uk-UA" sz="8000" spc="50" dirty="0">
                <a:ln w="2857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документа</a:t>
            </a:r>
            <a:endParaRPr lang="en-IN" sz="8000" spc="50" dirty="0">
              <a:ln w="28575" cmpd="sng">
                <a:solidFill>
                  <a:schemeClr val="tx2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D8944C84-7E0A-4CD2-8F10-44E98D068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853" y="1988840"/>
            <a:ext cx="1764802" cy="554938"/>
          </a:xfrm>
        </p:spPr>
        <p:txBody>
          <a:bodyPr>
            <a:noAutofit/>
          </a:bodyPr>
          <a:lstStyle/>
          <a:p>
            <a:r>
              <a:rPr lang="uk-UA" sz="4000" dirty="0"/>
              <a:t>10 клас</a:t>
            </a:r>
            <a:endParaRPr lang="en-IN" sz="4000" dirty="0"/>
          </a:p>
        </p:txBody>
      </p:sp>
      <p:sp>
        <p:nvSpPr>
          <p:cNvPr id="5" name="Subtitle 31">
            <a:extLst>
              <a:ext uri="{FF2B5EF4-FFF2-40B4-BE49-F238E27FC236}">
                <a16:creationId xmlns:a16="http://schemas.microsoft.com/office/drawing/2014/main" id="{08D33C79-126E-41B3-AC84-BA08025A7B53}"/>
              </a:ext>
            </a:extLst>
          </p:cNvPr>
          <p:cNvSpPr txBox="1">
            <a:spLocks/>
          </p:cNvSpPr>
          <p:nvPr/>
        </p:nvSpPr>
        <p:spPr>
          <a:xfrm>
            <a:off x="8902724" y="5301208"/>
            <a:ext cx="3024336" cy="554938"/>
          </a:xfrm>
          <a:prstGeom prst="rect">
            <a:avLst/>
          </a:prstGeom>
        </p:spPr>
        <p:txBody>
          <a:bodyPr vert="horz" lIns="0" tIns="60949" rIns="0" bIns="60949" rtlCol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36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0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872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34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0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75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4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Розділ: Мультимедійні та гіпертекстові документи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r="59962" b="60828"/>
          <a:stretch/>
        </p:blipFill>
        <p:spPr>
          <a:xfrm>
            <a:off x="6666486" y="3299557"/>
            <a:ext cx="4701656" cy="258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/>
              <a:t>Структура </a:t>
            </a:r>
            <a:r>
              <a:rPr lang="en-US" sz="5400" dirty="0"/>
              <a:t>HTML</a:t>
            </a:r>
            <a:r>
              <a:rPr lang="uk-UA" sz="5400" dirty="0"/>
              <a:t>-файлу</a:t>
            </a:r>
            <a:endParaRPr lang="en-IN" sz="5400" b="0" dirty="0"/>
          </a:p>
        </p:txBody>
      </p:sp>
      <p:pic>
        <p:nvPicPr>
          <p:cNvPr id="1026" name="Picture 2" descr="Transparent Boy Transparent &amp; PNG Clipart Free Download - YW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r="28637"/>
          <a:stretch/>
        </p:blipFill>
        <p:spPr bwMode="auto">
          <a:xfrm>
            <a:off x="623113" y="1447703"/>
            <a:ext cx="1785124" cy="44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4780" y="895652"/>
            <a:ext cx="1455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&lt;html&gt;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0773" y="6274380"/>
            <a:ext cx="1576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&lt;/html&gt;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6091" y="1190400"/>
            <a:ext cx="1497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&lt;head&gt;</a:t>
            </a:r>
            <a:endParaRPr lang="ru-RU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2084" y="2772217"/>
            <a:ext cx="1617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&lt;/head&gt;</a:t>
            </a:r>
            <a:endParaRPr lang="ru-RU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475" y="3348281"/>
            <a:ext cx="1515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&lt;body&gt;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1468" y="5824652"/>
            <a:ext cx="1635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&lt;/body&gt;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7788" y="1340768"/>
            <a:ext cx="1980000" cy="19800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89756" y="3320768"/>
            <a:ext cx="2602948" cy="277252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577338" y="1584017"/>
            <a:ext cx="10534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&lt;title&gt;</a:t>
            </a:r>
            <a:endParaRPr lang="ru-RU" b="1" cap="none" spc="0" dirty="0">
              <a:ln w="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4132" y="2449705"/>
            <a:ext cx="1144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&lt;/title&gt;</a:t>
            </a:r>
            <a:endParaRPr lang="ru-RU" b="1" cap="none" spc="0" dirty="0">
              <a:ln w="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6140" y="1930350"/>
            <a:ext cx="35888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Назва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вікна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Wed-</a:t>
            </a:r>
            <a:r>
              <a:rPr lang="uk-UA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сторінк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RU" b="0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6140" y="4623519"/>
            <a:ext cx="2912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Вміст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Web-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сторінки</a:t>
            </a:r>
            <a:endParaRPr lang="ru-RU" b="0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779" y="5301208"/>
            <a:ext cx="1443277" cy="13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7413293" y="1365032"/>
            <a:ext cx="2635158" cy="796150"/>
          </a:xfrm>
          <a:prstGeom prst="wedgeRoundRectCallout">
            <a:avLst>
              <a:gd name="adj1" fmla="val -40906"/>
              <a:gd name="adj2" fmla="val 2096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Заголовок документа, </a:t>
            </a:r>
            <a:r>
              <a:rPr lang="ru-RU" sz="1600" dirty="0" err="1"/>
              <a:t>вміщений</a:t>
            </a:r>
            <a:r>
              <a:rPr lang="ru-RU" sz="1600" dirty="0"/>
              <a:t> у контейнер </a:t>
            </a:r>
            <a:r>
              <a:rPr lang="en-US" sz="1600" dirty="0"/>
              <a:t>TITLE</a:t>
            </a:r>
            <a:endParaRPr lang="uk-UA" sz="16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986939" y="6022637"/>
            <a:ext cx="2635158" cy="796150"/>
          </a:xfrm>
          <a:prstGeom prst="wedgeRoundRectCallout">
            <a:avLst>
              <a:gd name="adj1" fmla="val -45049"/>
              <a:gd name="adj2" fmla="val -2377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Вміст</a:t>
            </a:r>
            <a:r>
              <a:rPr lang="ru-RU" sz="1600" dirty="0"/>
              <a:t>, включений у контейнер </a:t>
            </a:r>
            <a:r>
              <a:rPr lang="en-US" sz="1600" dirty="0"/>
              <a:t>BODY</a:t>
            </a:r>
            <a:endParaRPr lang="uk-UA" sz="16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8770071" y="2330768"/>
            <a:ext cx="2635158" cy="796150"/>
          </a:xfrm>
          <a:prstGeom prst="wedgeRoundRectCallout">
            <a:avLst>
              <a:gd name="adj1" fmla="val -36245"/>
              <a:gd name="adj2" fmla="val 1188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Адреса та назва </a:t>
            </a:r>
            <a:r>
              <a:rPr lang="uk-UA" sz="1600" dirty="0" err="1"/>
              <a:t>файла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8059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1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/>
              <a:t>Атрибути (параметри) тегів -</a:t>
            </a:r>
            <a:endParaRPr lang="en-IN" sz="66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5FF61-2B62-4F8A-A12B-88746E90FC39}"/>
              </a:ext>
            </a:extLst>
          </p:cNvPr>
          <p:cNvSpPr txBox="1"/>
          <p:nvPr/>
        </p:nvSpPr>
        <p:spPr>
          <a:xfrm>
            <a:off x="609441" y="1120618"/>
            <a:ext cx="10969625" cy="14219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дозволяють розширити властивості окремих тегів. </a:t>
            </a:r>
            <a:endParaRPr lang="en-US" sz="36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0000"/>
              </a:lnSpc>
            </a:pPr>
            <a:endParaRPr lang="uk-UA" altLang="uk-UA" sz="36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0000"/>
              </a:lnSpc>
            </a:pPr>
            <a:endParaRPr lang="ru-RU" altLang="uk-UA" sz="36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ounded Rectangle 13">
            <a:hlinkClick r:id="rId2"/>
          </p:cNvPr>
          <p:cNvSpPr/>
          <p:nvPr/>
        </p:nvSpPr>
        <p:spPr>
          <a:xfrm>
            <a:off x="1124470" y="2565167"/>
            <a:ext cx="1800200" cy="6064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одинарні</a:t>
            </a:r>
            <a:endParaRPr lang="es-UY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2102723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ounded Rectangle 13">
            <a:hlinkClick r:id="rId2"/>
          </p:cNvPr>
          <p:cNvSpPr/>
          <p:nvPr/>
        </p:nvSpPr>
        <p:spPr>
          <a:xfrm>
            <a:off x="1124470" y="4203480"/>
            <a:ext cx="1800200" cy="6064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парні </a:t>
            </a:r>
            <a:endParaRPr lang="es-UY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19"/>
          <p:cNvSpPr>
            <a:spLocks noChangeAspect="1" noEditPoints="1"/>
          </p:cNvSpPr>
          <p:nvPr/>
        </p:nvSpPr>
        <p:spPr bwMode="auto">
          <a:xfrm rot="14198120" flipH="1">
            <a:off x="-161197" y="383745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6178" y="2606502"/>
            <a:ext cx="804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ТЕГ параметр1="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значення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параметр2 = "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значення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"&gt;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86178" y="4207296"/>
            <a:ext cx="9102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ТЕГ параметр1="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значення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параметр2 = "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значення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"&gt;…</a:t>
            </a:r>
            <a:r>
              <a:rPr lang="en-US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&lt;/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ТЕГ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ru-RU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42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/>
              <a:t>Головні параметри </a:t>
            </a:r>
            <a:r>
              <a:rPr lang="uk-UA" sz="6600" dirty="0" err="1"/>
              <a:t>тега</a:t>
            </a:r>
            <a:r>
              <a:rPr lang="uk-UA" sz="6600" dirty="0"/>
              <a:t> BODY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4146" y="1392600"/>
            <a:ext cx="10196850" cy="3720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uk-UA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= "шлях до графічного файлу" 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задає картинку для фону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BGCOLOR = "</a:t>
            </a:r>
            <a:r>
              <a:rPr lang="ru-RU" altLang="uk-UA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</a:t>
            </a:r>
            <a:r>
              <a:rPr lang="uk-UA" altLang="uk-UA" b="1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ір</a:t>
            </a:r>
            <a:r>
              <a:rPr lang="uk-UA" altLang="uk-UA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 задає колір фону, якщо не використовується фон-картинка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= "колір" 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задає колір тексту на сторінці</a:t>
            </a:r>
            <a:endParaRPr lang="ru-RU" altLang="uk-UA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8068" y="5133795"/>
            <a:ext cx="76613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3600" i="1" dirty="0">
                <a:solidFill>
                  <a:srgbClr val="119F91"/>
                </a:solidFill>
              </a:rPr>
              <a:t>&lt;BODY </a:t>
            </a:r>
            <a:r>
              <a:rPr lang="uk-UA" altLang="uk-UA" sz="3600" i="1" dirty="0" err="1">
                <a:solidFill>
                  <a:srgbClr val="119F91"/>
                </a:solidFill>
              </a:rPr>
              <a:t>bgcolor</a:t>
            </a:r>
            <a:r>
              <a:rPr lang="uk-UA" altLang="uk-UA" sz="3600" i="1" dirty="0">
                <a:solidFill>
                  <a:srgbClr val="119F91"/>
                </a:solidFill>
              </a:rPr>
              <a:t> = "колір"  </a:t>
            </a:r>
            <a:r>
              <a:rPr lang="uk-UA" altLang="uk-UA" sz="3600" i="1" dirty="0" err="1">
                <a:solidFill>
                  <a:srgbClr val="119F91"/>
                </a:solidFill>
              </a:rPr>
              <a:t>text</a:t>
            </a:r>
            <a:r>
              <a:rPr lang="uk-UA" altLang="uk-UA" sz="3600" i="1" dirty="0">
                <a:solidFill>
                  <a:srgbClr val="119F91"/>
                </a:solidFill>
              </a:rPr>
              <a:t> = "колір"&gt;</a:t>
            </a:r>
            <a:endParaRPr lang="en-US" altLang="uk-UA" sz="3600" i="1" dirty="0">
              <a:solidFill>
                <a:srgbClr val="119F91"/>
              </a:solidFill>
            </a:endParaRPr>
          </a:p>
          <a:p>
            <a:r>
              <a:rPr lang="en-US" altLang="uk-UA" sz="3600" i="1" dirty="0">
                <a:solidFill>
                  <a:srgbClr val="119F91"/>
                </a:solidFill>
              </a:rPr>
              <a:t>…</a:t>
            </a:r>
            <a:endParaRPr lang="uk-UA" altLang="uk-UA" sz="3600" i="1" dirty="0">
              <a:solidFill>
                <a:srgbClr val="119F91"/>
              </a:solidFill>
            </a:endParaRPr>
          </a:p>
          <a:p>
            <a:r>
              <a:rPr lang="uk-UA" altLang="uk-UA" sz="3600" i="1" dirty="0">
                <a:solidFill>
                  <a:srgbClr val="119F91"/>
                </a:solidFill>
              </a:rPr>
              <a:t>&lt;</a:t>
            </a:r>
            <a:r>
              <a:rPr lang="en-US" altLang="uk-UA" sz="3600" i="1" dirty="0">
                <a:solidFill>
                  <a:srgbClr val="119F91"/>
                </a:solidFill>
              </a:rPr>
              <a:t>/</a:t>
            </a:r>
            <a:r>
              <a:rPr lang="uk-UA" altLang="uk-UA" sz="3600" i="1" dirty="0">
                <a:solidFill>
                  <a:srgbClr val="119F91"/>
                </a:solidFill>
              </a:rPr>
              <a:t>BODY</a:t>
            </a:r>
            <a:r>
              <a:rPr lang="en-US" altLang="uk-UA" sz="3600" i="1" dirty="0">
                <a:solidFill>
                  <a:srgbClr val="119F91"/>
                </a:solidFill>
              </a:rPr>
              <a:t>&gt;</a:t>
            </a:r>
            <a:endParaRPr lang="uk-UA" altLang="uk-UA" sz="3600" i="1" dirty="0">
              <a:solidFill>
                <a:srgbClr val="119F91"/>
              </a:solidFill>
            </a:endParaRPr>
          </a:p>
        </p:txBody>
      </p:sp>
      <p:pic>
        <p:nvPicPr>
          <p:cNvPr id="2050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6" y="5236301"/>
            <a:ext cx="1620375" cy="14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0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err="1"/>
              <a:t>Кольори</a:t>
            </a:r>
            <a:r>
              <a:rPr lang="ru-RU" sz="6600" dirty="0"/>
              <a:t> </a:t>
            </a:r>
            <a:r>
              <a:rPr lang="en-US" sz="6600" dirty="0"/>
              <a:t>HTML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0" name="Picture 4" descr="CMYK vs RGB - when to use which colour model - Media Fron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1260359"/>
            <a:ext cx="4582244" cy="45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ольори HTML і їх назви - Шпарга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1712436"/>
            <a:ext cx="68484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66220" y="4425494"/>
            <a:ext cx="804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Таблиці</a:t>
            </a:r>
            <a:r>
              <a:rPr lang="ru-RU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  <a:r>
              <a:rPr lang="ru-RU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</a:t>
            </a:r>
            <a:r>
              <a:rPr lang="uk-UA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іси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вибору кольорів:</a:t>
            </a:r>
            <a:endParaRPr lang="ru-RU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02" name="Picture 6" descr="https://html-color-codes.info/img/html-color-code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5042661"/>
            <a:ext cx="4172251" cy="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O Company | Digital Marketing Agency That Drives Result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5" y="5605977"/>
            <a:ext cx="2047269" cy="6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atts to Amps (A) conversion calculato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13" y="6159468"/>
            <a:ext cx="1361824" cy="7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0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/>
              <a:t>Теги </a:t>
            </a:r>
            <a:r>
              <a:rPr lang="ru-RU" sz="6600" dirty="0" err="1"/>
              <a:t>форматування</a:t>
            </a:r>
            <a:r>
              <a:rPr lang="ru-RU" sz="6600" dirty="0"/>
              <a:t> символ</a:t>
            </a:r>
            <a:r>
              <a:rPr lang="uk-UA" sz="6600" dirty="0" err="1"/>
              <a:t>ів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Прямоугольник 2"/>
          <p:cNvSpPr/>
          <p:nvPr/>
        </p:nvSpPr>
        <p:spPr>
          <a:xfrm>
            <a:off x="2366327" y="5935286"/>
            <a:ext cx="8402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119F91"/>
                </a:solidFill>
              </a:rPr>
              <a:t>Моя перша</a:t>
            </a:r>
            <a:r>
              <a:rPr lang="en-US" sz="3600" i="1" dirty="0">
                <a:solidFill>
                  <a:srgbClr val="119F91"/>
                </a:solidFill>
              </a:rPr>
              <a:t>&lt;B&gt;&lt;I&gt; </a:t>
            </a:r>
            <a:r>
              <a:rPr lang="uk-UA" altLang="uk-UA" sz="3600" b="1" i="1" dirty="0" err="1">
                <a:solidFill>
                  <a:srgbClr val="119F91"/>
                </a:solidFill>
              </a:rPr>
              <a:t>Web</a:t>
            </a:r>
            <a:r>
              <a:rPr lang="uk-UA" altLang="uk-UA" sz="3600" b="1" i="1" dirty="0">
                <a:solidFill>
                  <a:srgbClr val="119F91"/>
                </a:solidFill>
              </a:rPr>
              <a:t>-сторінка</a:t>
            </a:r>
            <a:r>
              <a:rPr lang="uk-UA" sz="3600" i="1" dirty="0">
                <a:solidFill>
                  <a:srgbClr val="119F91"/>
                </a:solidFill>
              </a:rPr>
              <a:t> &lt;/</a:t>
            </a:r>
            <a:r>
              <a:rPr lang="en-US" sz="3600" i="1" dirty="0">
                <a:solidFill>
                  <a:srgbClr val="119F91"/>
                </a:solidFill>
              </a:rPr>
              <a:t>I&gt;&lt;/B&gt;</a:t>
            </a:r>
          </a:p>
        </p:txBody>
      </p:sp>
      <p:pic>
        <p:nvPicPr>
          <p:cNvPr id="2050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606"/>
            <a:ext cx="1620375" cy="14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90743"/>
              </p:ext>
            </p:extLst>
          </p:nvPr>
        </p:nvGraphicFramePr>
        <p:xfrm>
          <a:off x="1219761" y="1260360"/>
          <a:ext cx="10096302" cy="4278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8587">
                  <a:extLst>
                    <a:ext uri="{9D8B030D-6E8A-4147-A177-3AD203B41FA5}">
                      <a16:colId xmlns:a16="http://schemas.microsoft.com/office/drawing/2014/main" val="1591438550"/>
                    </a:ext>
                  </a:extLst>
                </a:gridCol>
                <a:gridCol w="5797715">
                  <a:extLst>
                    <a:ext uri="{9D8B030D-6E8A-4147-A177-3AD203B41FA5}">
                      <a16:colId xmlns:a16="http://schemas.microsoft.com/office/drawing/2014/main" val="172513806"/>
                    </a:ext>
                  </a:extLst>
                </a:gridCol>
              </a:tblGrid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uk-UA" sz="2800" b="1" dirty="0">
                          <a:effectLst/>
                        </a:rPr>
                        <a:t>&lt;В&gt; текст &lt;/В&gt;</a:t>
                      </a:r>
                      <a:endParaRPr lang="uk-UA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>
                          <a:effectLst/>
                        </a:rPr>
                        <a:t>Товстий шрифт тексту</a:t>
                      </a:r>
                      <a:endParaRPr lang="uk-UA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96315078"/>
                  </a:ext>
                </a:extLst>
              </a:tr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uk-UA" sz="2800" b="1" dirty="0">
                          <a:effectLst/>
                        </a:rPr>
                        <a:t>&lt;І&gt; текст &lt;/</a:t>
                      </a:r>
                      <a:r>
                        <a:rPr lang="en-US" sz="2800" b="1" dirty="0">
                          <a:effectLst/>
                        </a:rPr>
                        <a:t>I&gt;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>
                          <a:effectLst/>
                        </a:rPr>
                        <a:t>Шрифт- курсив</a:t>
                      </a:r>
                      <a:endParaRPr lang="uk-UA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84649926"/>
                  </a:ext>
                </a:extLst>
              </a:tr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</a:rPr>
                        <a:t>&lt;U&gt; </a:t>
                      </a:r>
                      <a:r>
                        <a:rPr lang="uk-UA" sz="2800" b="1" dirty="0">
                          <a:effectLst/>
                        </a:rPr>
                        <a:t>текст &lt;/</a:t>
                      </a:r>
                      <a:r>
                        <a:rPr lang="en-US" sz="2800" b="1" dirty="0">
                          <a:effectLst/>
                        </a:rPr>
                        <a:t>U&gt;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>
                          <a:effectLst/>
                        </a:rPr>
                        <a:t>Підкреслений шрифт</a:t>
                      </a:r>
                      <a:endParaRPr lang="uk-UA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04104400"/>
                  </a:ext>
                </a:extLst>
              </a:tr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</a:rPr>
                        <a:t>&lt;SUB&gt; </a:t>
                      </a:r>
                      <a:r>
                        <a:rPr lang="uk-UA" sz="2800" b="1" dirty="0">
                          <a:effectLst/>
                        </a:rPr>
                        <a:t>текст &lt;/</a:t>
                      </a:r>
                      <a:r>
                        <a:rPr lang="en-US" sz="2800" b="1" dirty="0">
                          <a:effectLst/>
                        </a:rPr>
                        <a:t>SUB&gt;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effectLst/>
                        </a:rPr>
                        <a:t>Нижній </a:t>
                      </a:r>
                      <a:r>
                        <a:rPr lang="uk-UA" sz="2400" kern="1200" dirty="0">
                          <a:effectLst/>
                        </a:rPr>
                        <a:t>індекс,  наприклад,  Н</a:t>
                      </a:r>
                      <a:r>
                        <a:rPr lang="uk-UA" sz="2400" kern="1200" baseline="-25000" dirty="0">
                          <a:effectLst/>
                        </a:rPr>
                        <a:t>2</a:t>
                      </a:r>
                      <a:r>
                        <a:rPr lang="uk-UA" sz="2400" kern="1200" dirty="0">
                          <a:effectLst/>
                        </a:rPr>
                        <a:t>О.</a:t>
                      </a:r>
                      <a:endParaRPr lang="uk-UA" sz="24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52463855"/>
                  </a:ext>
                </a:extLst>
              </a:tr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</a:rPr>
                        <a:t>&lt;SUP&gt; </a:t>
                      </a:r>
                      <a:r>
                        <a:rPr lang="uk-UA" sz="2800" b="1" dirty="0">
                          <a:effectLst/>
                        </a:rPr>
                        <a:t>текст &lt;/</a:t>
                      </a:r>
                      <a:r>
                        <a:rPr lang="en-US" sz="2800" b="1" dirty="0">
                          <a:effectLst/>
                        </a:rPr>
                        <a:t>SUP&gt;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effectLst/>
                        </a:rPr>
                        <a:t>Верхній індекс</a:t>
                      </a:r>
                      <a:r>
                        <a:rPr lang="uk-UA" sz="2400" kern="1200" dirty="0">
                          <a:effectLst/>
                        </a:rPr>
                        <a:t>, наприклад, 1</a:t>
                      </a:r>
                      <a:r>
                        <a:rPr lang="uk-UA" sz="2400" kern="1200" baseline="30000" dirty="0">
                          <a:effectLst/>
                        </a:rPr>
                        <a:t>а</a:t>
                      </a:r>
                      <a:r>
                        <a:rPr lang="uk-UA" sz="2400" kern="1200" dirty="0">
                          <a:effectLst/>
                        </a:rPr>
                        <a:t>.</a:t>
                      </a:r>
                      <a:endParaRPr lang="uk-UA" sz="24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205559760"/>
                  </a:ext>
                </a:extLst>
              </a:tr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</a:rPr>
                        <a:t>&lt;BIG&gt; </a:t>
                      </a:r>
                      <a:r>
                        <a:rPr lang="uk-UA" sz="2800" b="1" dirty="0">
                          <a:effectLst/>
                        </a:rPr>
                        <a:t>текст &lt;/</a:t>
                      </a:r>
                      <a:r>
                        <a:rPr lang="en-US" sz="2800" b="1" dirty="0">
                          <a:effectLst/>
                        </a:rPr>
                        <a:t>BIG&gt;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>
                          <a:effectLst/>
                        </a:rPr>
                        <a:t>Великий шрифт.</a:t>
                      </a:r>
                      <a:endParaRPr lang="uk-UA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60607660"/>
                  </a:ext>
                </a:extLst>
              </a:tr>
              <a:tr h="50854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</a:rPr>
                        <a:t>&lt;SMALL&gt; </a:t>
                      </a:r>
                      <a:r>
                        <a:rPr lang="uk-UA" sz="2800" b="1" dirty="0">
                          <a:effectLst/>
                        </a:rPr>
                        <a:t>текст &lt;/</a:t>
                      </a:r>
                      <a:r>
                        <a:rPr lang="en-US" sz="2800" b="1" dirty="0">
                          <a:effectLst/>
                        </a:rPr>
                        <a:t>SMALL&gt;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>
                          <a:effectLst/>
                        </a:rPr>
                        <a:t>Малий шрифт.</a:t>
                      </a:r>
                      <a:endParaRPr lang="uk-UA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86556847"/>
                  </a:ext>
                </a:extLst>
              </a:tr>
              <a:tr h="625059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</a:rPr>
                        <a:t>&lt;EM&gt; </a:t>
                      </a:r>
                      <a:r>
                        <a:rPr lang="uk-UA" sz="2800" b="1" dirty="0">
                          <a:effectLst/>
                        </a:rPr>
                        <a:t>текст &lt;/</a:t>
                      </a:r>
                      <a:r>
                        <a:rPr lang="en-US" sz="2800" b="1" dirty="0">
                          <a:effectLst/>
                        </a:rPr>
                        <a:t>EM&gt;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>
                          <a:effectLst/>
                        </a:rPr>
                        <a:t>Виокремлений</a:t>
                      </a:r>
                      <a:r>
                        <a:rPr lang="ru-RU" sz="2400" dirty="0">
                          <a:effectLst/>
                        </a:rPr>
                        <a:t> курсивом текст (тег І )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8487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5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/>
              <a:t>Теги </a:t>
            </a:r>
            <a:r>
              <a:rPr lang="uk-UA" sz="6600" dirty="0"/>
              <a:t>розміщення тексту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Прямоугольник 2"/>
          <p:cNvSpPr/>
          <p:nvPr/>
        </p:nvSpPr>
        <p:spPr>
          <a:xfrm>
            <a:off x="2093095" y="5013176"/>
            <a:ext cx="9446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119F91"/>
                </a:solidFill>
              </a:rPr>
              <a:t>Моя перша</a:t>
            </a:r>
            <a:r>
              <a:rPr lang="en-US" sz="3600" i="1" dirty="0">
                <a:solidFill>
                  <a:srgbClr val="119F91"/>
                </a:solidFill>
              </a:rPr>
              <a:t>&lt;B&gt;&lt;I&gt; </a:t>
            </a:r>
            <a:r>
              <a:rPr lang="uk-UA" altLang="uk-UA" sz="3600" b="1" i="1" dirty="0" err="1">
                <a:solidFill>
                  <a:srgbClr val="119F91"/>
                </a:solidFill>
              </a:rPr>
              <a:t>Web</a:t>
            </a:r>
            <a:r>
              <a:rPr lang="uk-UA" altLang="uk-UA" sz="3600" b="1" i="1" dirty="0">
                <a:solidFill>
                  <a:srgbClr val="119F91"/>
                </a:solidFill>
              </a:rPr>
              <a:t>-сторінка</a:t>
            </a:r>
            <a:r>
              <a:rPr lang="uk-UA" sz="3600" i="1" dirty="0">
                <a:solidFill>
                  <a:srgbClr val="119F91"/>
                </a:solidFill>
              </a:rPr>
              <a:t> &lt;/</a:t>
            </a:r>
            <a:r>
              <a:rPr lang="en-US" sz="3600" i="1" dirty="0">
                <a:solidFill>
                  <a:srgbClr val="119F91"/>
                </a:solidFill>
              </a:rPr>
              <a:t>I&gt;&lt;/B&gt;&lt;HR&gt;</a:t>
            </a:r>
          </a:p>
        </p:txBody>
      </p:sp>
      <p:pic>
        <p:nvPicPr>
          <p:cNvPr id="2050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1" y="4581128"/>
            <a:ext cx="1989956" cy="18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16316"/>
              </p:ext>
            </p:extLst>
          </p:nvPr>
        </p:nvGraphicFramePr>
        <p:xfrm>
          <a:off x="1413892" y="1100043"/>
          <a:ext cx="9721079" cy="296413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35802">
                  <a:extLst>
                    <a:ext uri="{9D8B030D-6E8A-4147-A177-3AD203B41FA5}">
                      <a16:colId xmlns:a16="http://schemas.microsoft.com/office/drawing/2014/main" val="2243815156"/>
                    </a:ext>
                  </a:extLst>
                </a:gridCol>
                <a:gridCol w="8285277">
                  <a:extLst>
                    <a:ext uri="{9D8B030D-6E8A-4147-A177-3AD203B41FA5}">
                      <a16:colId xmlns:a16="http://schemas.microsoft.com/office/drawing/2014/main" val="3703373058"/>
                    </a:ext>
                  </a:extLst>
                </a:gridCol>
              </a:tblGrid>
              <a:tr h="1680885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effectLst/>
                        </a:rPr>
                        <a:t>&lt;P&gt;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253" marR="31253" marT="31253" marB="3125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kern="1200" dirty="0">
                          <a:effectLst/>
                        </a:rPr>
                        <a:t>Цей тег означає початок нового абзацу. Його можна записувати в кінці попереднього. Між абзацами буде порожній рядок. Зауважимо, що тег &lt;Р&gt; може викорис­товуватися як парний: &lt;Р&gt; текст абзацу &lt;/Р&gt;</a:t>
                      </a:r>
                      <a:endParaRPr lang="uk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253" marR="31253" marT="31253" marB="31253"/>
                </a:tc>
                <a:extLst>
                  <a:ext uri="{0D108BD9-81ED-4DB2-BD59-A6C34878D82A}">
                    <a16:rowId xmlns:a16="http://schemas.microsoft.com/office/drawing/2014/main" val="85879665"/>
                  </a:ext>
                </a:extLst>
              </a:tr>
              <a:tr h="698646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effectLst/>
                        </a:rPr>
                        <a:t>&lt;BR&gt;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253" marR="31253" marT="31253" marB="3125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err="1">
                          <a:effectLst/>
                        </a:rPr>
                        <a:t>Наступний</a:t>
                      </a:r>
                      <a:r>
                        <a:rPr lang="ru-RU" sz="2400" kern="1200" dirty="0">
                          <a:effectLst/>
                        </a:rPr>
                        <a:t> за </a:t>
                      </a:r>
                      <a:r>
                        <a:rPr lang="ru-RU" sz="2400" kern="1200" dirty="0" err="1">
                          <a:effectLst/>
                        </a:rPr>
                        <a:t>цим</a:t>
                      </a:r>
                      <a:r>
                        <a:rPr lang="ru-RU" sz="2400" kern="1200" dirty="0">
                          <a:effectLst/>
                        </a:rPr>
                        <a:t> тегом текст буде наведено у новому рядку без пропуску рядка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253" marR="31253" marT="31253" marB="31253"/>
                </a:tc>
                <a:extLst>
                  <a:ext uri="{0D108BD9-81ED-4DB2-BD59-A6C34878D82A}">
                    <a16:rowId xmlns:a16="http://schemas.microsoft.com/office/drawing/2014/main" val="213265943"/>
                  </a:ext>
                </a:extLst>
              </a:tr>
              <a:tr h="370361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effectLst/>
                        </a:rPr>
                        <a:t>&lt;HR&gt;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253" marR="31253" marT="31253" marB="3125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>
                          <a:effectLst/>
                        </a:rPr>
                        <a:t>У рядку буде проведена горизонтальна </a:t>
                      </a:r>
                      <a:r>
                        <a:rPr lang="ru-RU" sz="2400" kern="1200" dirty="0" err="1">
                          <a:effectLst/>
                        </a:rPr>
                        <a:t>лінія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253" marR="31253" marT="31253" marB="31253"/>
                </a:tc>
                <a:extLst>
                  <a:ext uri="{0D108BD9-81ED-4DB2-BD59-A6C34878D82A}">
                    <a16:rowId xmlns:a16="http://schemas.microsoft.com/office/drawing/2014/main" val="28596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69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err="1"/>
              <a:t>Вирівнювання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4146" y="1265102"/>
            <a:ext cx="10196850" cy="3720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altLang="uk-UA" b="1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&lt;CENTER&gt; елемент &lt;/CENTER&gt; 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вирівнювання до центру; </a:t>
            </a:r>
          </a:p>
          <a:p>
            <a:r>
              <a:rPr lang="uk-UA" altLang="uk-UA" b="1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&lt;LEFT&gt;елемент&lt;/LEFT&gt;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вирівнювання до лівого краю; </a:t>
            </a:r>
          </a:p>
          <a:p>
            <a:r>
              <a:rPr lang="uk-UA" altLang="uk-UA" b="1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&lt;RIGHT&gt; елемент &lt;/RIGHT&gt;</a:t>
            </a:r>
            <a:r>
              <a:rPr lang="uk-UA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вирівнювання до правого краю.</a:t>
            </a:r>
            <a:endParaRPr lang="ru-RU" altLang="uk-UA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4685" y="5517232"/>
            <a:ext cx="8753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3600" i="1" dirty="0">
                <a:solidFill>
                  <a:srgbClr val="119F91"/>
                </a:solidFill>
              </a:rPr>
              <a:t>&lt;</a:t>
            </a:r>
            <a:r>
              <a:rPr lang="uk-UA" altLang="uk-UA" sz="3600" i="1" dirty="0" err="1">
                <a:solidFill>
                  <a:srgbClr val="119F91"/>
                </a:solidFill>
              </a:rPr>
              <a:t>center</a:t>
            </a:r>
            <a:r>
              <a:rPr lang="uk-UA" altLang="uk-UA" sz="3600" i="1" dirty="0">
                <a:solidFill>
                  <a:srgbClr val="119F91"/>
                </a:solidFill>
              </a:rPr>
              <a:t>&gt; Моя перша </a:t>
            </a:r>
            <a:r>
              <a:rPr lang="uk-UA" altLang="uk-UA" sz="3600" i="1" dirty="0" err="1">
                <a:solidFill>
                  <a:srgbClr val="119F91"/>
                </a:solidFill>
              </a:rPr>
              <a:t>Web</a:t>
            </a:r>
            <a:r>
              <a:rPr lang="uk-UA" altLang="uk-UA" sz="3600" i="1" dirty="0">
                <a:solidFill>
                  <a:srgbClr val="119F91"/>
                </a:solidFill>
              </a:rPr>
              <a:t>-сторінка&lt;/</a:t>
            </a:r>
            <a:r>
              <a:rPr lang="uk-UA" altLang="uk-UA" sz="3600" i="1" dirty="0" err="1">
                <a:solidFill>
                  <a:srgbClr val="119F91"/>
                </a:solidFill>
              </a:rPr>
              <a:t>center</a:t>
            </a:r>
            <a:r>
              <a:rPr lang="uk-UA" altLang="uk-UA" sz="3600" i="1" dirty="0">
                <a:solidFill>
                  <a:srgbClr val="119F91"/>
                </a:solidFill>
              </a:rPr>
              <a:t>&gt;</a:t>
            </a:r>
          </a:p>
        </p:txBody>
      </p:sp>
      <p:pic>
        <p:nvPicPr>
          <p:cNvPr id="2050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6" y="5236301"/>
            <a:ext cx="1620375" cy="14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9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/>
              <a:t>Теги заголовків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0" y="1052513"/>
            <a:ext cx="8856662" cy="93632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uk-UA" alt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 шість видів заголовків, які відрізняються розмірами символів: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2310450"/>
            <a:ext cx="5910942" cy="365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95475" y="1532711"/>
            <a:ext cx="954586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&lt;Н</a:t>
            </a:r>
            <a:r>
              <a:rPr lang="en-US" altLang="uk-UA" sz="3600" i="1" dirty="0">
                <a:solidFill>
                  <a:srgbClr val="119F91"/>
                </a:solidFill>
                <a:latin typeface="+mn-lt"/>
              </a:rPr>
              <a:t>n</a:t>
            </a: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&gt;Заголовок, що має розмір </a:t>
            </a:r>
            <a:r>
              <a:rPr lang="en-US" altLang="uk-UA" sz="3600" i="1" dirty="0">
                <a:solidFill>
                  <a:srgbClr val="119F91"/>
                </a:solidFill>
                <a:latin typeface="+mn-lt"/>
              </a:rPr>
              <a:t>n </a:t>
            </a: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&lt;/Н</a:t>
            </a:r>
            <a:r>
              <a:rPr lang="en-US" altLang="uk-UA" sz="3600" i="1" dirty="0">
                <a:solidFill>
                  <a:srgbClr val="119F91"/>
                </a:solidFill>
                <a:latin typeface="+mn-lt"/>
              </a:rPr>
              <a:t>n</a:t>
            </a: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&gt;, де </a:t>
            </a:r>
            <a:r>
              <a:rPr lang="en-US" altLang="uk-UA" sz="3600" i="1" dirty="0">
                <a:solidFill>
                  <a:srgbClr val="119F91"/>
                </a:solidFill>
                <a:latin typeface="+mn-lt"/>
              </a:rPr>
              <a:t>n</a:t>
            </a:r>
            <a:r>
              <a:rPr lang="ru-RU" altLang="uk-UA" sz="3600" i="1" dirty="0">
                <a:solidFill>
                  <a:srgbClr val="119F91"/>
                </a:solidFill>
                <a:latin typeface="+mn-lt"/>
              </a:rPr>
              <a:t>=</a:t>
            </a: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1-6</a:t>
            </a:r>
            <a:endParaRPr lang="ru-RU" altLang="uk-UA" sz="3600" i="1" dirty="0">
              <a:solidFill>
                <a:srgbClr val="119F91"/>
              </a:solidFill>
              <a:latin typeface="+mn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30847" y="6094491"/>
            <a:ext cx="785148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&lt;Н1&gt;Заголовок</a:t>
            </a:r>
            <a:r>
              <a:rPr lang="en-US" altLang="uk-UA" sz="3600" i="1" dirty="0">
                <a:solidFill>
                  <a:srgbClr val="119F91"/>
                </a:solidFill>
                <a:latin typeface="+mn-lt"/>
              </a:rPr>
              <a:t>, </a:t>
            </a:r>
            <a:r>
              <a:rPr lang="uk-UA" altLang="uk-UA" sz="3600" i="1" dirty="0">
                <a:solidFill>
                  <a:srgbClr val="119F91"/>
                </a:solidFill>
                <a:latin typeface="+mn-lt"/>
              </a:rPr>
              <a:t>що має розмір 1&lt;/Н1&gt;</a:t>
            </a:r>
            <a:endParaRPr lang="ru-RU" altLang="uk-UA" sz="3600" i="1" dirty="0">
              <a:solidFill>
                <a:srgbClr val="119F91"/>
              </a:solidFill>
              <a:latin typeface="+mn-lt"/>
            </a:endParaRPr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6" y="2860087"/>
            <a:ext cx="2767733" cy="25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3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/>
              <a:t>Параметри шрифтів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61197" y="1215046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3475676"/>
            <a:ext cx="2767733" cy="25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1374" y="1375009"/>
            <a:ext cx="8856662" cy="9363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Щоб задати назву конкретного типу </a:t>
            </a:r>
            <a:r>
              <a:rPr lang="uk-UA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шрифта</a:t>
            </a:r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його розмір і колір, використовують тег FONT з параметрами FACE, SIZE та COLOR. </a:t>
            </a:r>
            <a:endParaRPr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endParaRPr lang="uk-UA" altLang="uk-UA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87626" y="2387137"/>
            <a:ext cx="11809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3600" i="1" dirty="0">
                <a:solidFill>
                  <a:srgbClr val="119F91"/>
                </a:solidFill>
              </a:rPr>
              <a:t>&lt;FONT FACE = "назва" SIZE = “розмір”  COLOR </a:t>
            </a:r>
            <a:r>
              <a:rPr lang="en-US" sz="3600" i="1" dirty="0">
                <a:solidFill>
                  <a:srgbClr val="119F91"/>
                </a:solidFill>
              </a:rPr>
              <a:t>=</a:t>
            </a:r>
            <a:r>
              <a:rPr lang="uk-UA" sz="3600" i="1" dirty="0">
                <a:solidFill>
                  <a:srgbClr val="119F91"/>
                </a:solidFill>
              </a:rPr>
              <a:t> "назва"&gt; </a:t>
            </a:r>
            <a:r>
              <a:rPr lang="uk-UA" sz="3600" b="1" i="1" dirty="0">
                <a:solidFill>
                  <a:srgbClr val="119F91"/>
                </a:solidFill>
              </a:rPr>
              <a:t>текст</a:t>
            </a:r>
            <a:r>
              <a:rPr lang="uk-UA" sz="3600" i="1" dirty="0">
                <a:solidFill>
                  <a:srgbClr val="119F91"/>
                </a:solidFill>
              </a:rPr>
              <a:t> &lt;/FONT&gt;</a:t>
            </a:r>
            <a:endParaRPr lang="ru-RU" sz="3600" i="1" dirty="0">
              <a:solidFill>
                <a:srgbClr val="119F9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8028" y="3700245"/>
            <a:ext cx="8509755" cy="830997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/>
              <a:t>&lt;FONT FACE = "</a:t>
            </a:r>
            <a:r>
              <a:rPr lang="en-US" b="1" dirty="0"/>
              <a:t>Arial Black, Corbel</a:t>
            </a:r>
            <a:r>
              <a:rPr lang="uk-UA" b="1" dirty="0"/>
              <a:t>" SIZE = "4” COLOR </a:t>
            </a:r>
            <a:r>
              <a:rPr lang="en-US" b="1" dirty="0"/>
              <a:t>=</a:t>
            </a:r>
            <a:r>
              <a:rPr lang="uk-UA" b="1" dirty="0"/>
              <a:t> "</a:t>
            </a:r>
            <a:r>
              <a:rPr lang="uk-UA" b="1" dirty="0" err="1"/>
              <a:t>red</a:t>
            </a:r>
            <a:r>
              <a:rPr lang="uk-UA" b="1" dirty="0"/>
              <a:t>"&gt; Мама мила раму &lt;/FONT&gt;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3511" t="13194" r="83950" b="73423"/>
          <a:stretch/>
        </p:blipFill>
        <p:spPr>
          <a:xfrm>
            <a:off x="4337792" y="5118893"/>
            <a:ext cx="4392488" cy="168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539304" y="4520762"/>
            <a:ext cx="0" cy="61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2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en-US" sz="6600" dirty="0"/>
              <a:t>C</a:t>
            </a:r>
            <a:r>
              <a:rPr lang="uk-UA" sz="6600" dirty="0"/>
              <a:t>писки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193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6401" y="1235360"/>
            <a:ext cx="4156302" cy="4070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Марковані списки: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1459" y="1609377"/>
            <a:ext cx="6092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LH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uk-UA" dirty="0">
                <a:latin typeface="Open Sans" panose="020B0606030504020204"/>
                <a:ea typeface="Times New Roman" panose="02020603050405020304" pitchFamily="18" charset="0"/>
              </a:rPr>
              <a:t>заголовок списку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Н&gt;</a:t>
            </a:r>
          </a:p>
          <a:p>
            <a:pPr algn="just">
              <a:spcAft>
                <a:spcPts val="0"/>
              </a:spcAft>
            </a:pP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&lt;UL  </a:t>
            </a:r>
            <a:r>
              <a:rPr lang="en-US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</a:rPr>
              <a:t>[</a:t>
            </a:r>
            <a:r>
              <a:rPr lang="en-US" b="1" dirty="0">
                <a:latin typeface="Open Sans" panose="020B0606030504020204"/>
                <a:ea typeface="Times New Roman" panose="02020603050405020304" pitchFamily="18" charset="0"/>
              </a:rPr>
              <a:t>TYPE</a:t>
            </a:r>
            <a:r>
              <a:rPr lang="en-US" dirty="0">
                <a:latin typeface="Open Sans" panose="020B0606030504020204"/>
                <a:ea typeface="Times New Roman" panose="02020603050405020304" pitchFamily="18" charset="0"/>
              </a:rPr>
              <a:t>={</a:t>
            </a:r>
            <a:r>
              <a:rPr lang="en-US" dirty="0" err="1">
                <a:latin typeface="Open Sans" panose="020B0606030504020204"/>
                <a:ea typeface="Times New Roman" panose="02020603050405020304" pitchFamily="18" charset="0"/>
              </a:rPr>
              <a:t>disc|circle|square</a:t>
            </a:r>
            <a:r>
              <a:rPr lang="en-US" dirty="0">
                <a:latin typeface="Open Sans" panose="020B0606030504020204"/>
                <a:ea typeface="Times New Roman" panose="02020603050405020304" pitchFamily="18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</a:rPr>
              <a:t> ]&gt;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LI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ru-RU" dirty="0" err="1">
                <a:latin typeface="Open Sans" panose="020B0606030504020204"/>
                <a:ea typeface="Times New Roman" panose="02020603050405020304" pitchFamily="18" charset="0"/>
              </a:rPr>
              <a:t>елемент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 списка</a:t>
            </a:r>
            <a:endParaRPr lang="uk-UA" dirty="0">
              <a:latin typeface="Open Sans" panose="020B0606030504020204"/>
              <a:ea typeface="Times New Roman" panose="02020603050405020304" pitchFamily="18" charset="0"/>
            </a:endParaRPr>
          </a:p>
          <a:p>
            <a:pPr algn="just"/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LI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ru-RU" dirty="0" err="1">
                <a:latin typeface="Open Sans" panose="020B0606030504020204"/>
                <a:ea typeface="Times New Roman" panose="02020603050405020304" pitchFamily="18" charset="0"/>
              </a:rPr>
              <a:t>елемент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 списка            .  .  .              </a:t>
            </a:r>
            <a:endParaRPr lang="uk-UA" dirty="0">
              <a:latin typeface="Open Sans" panose="020B0606030504020204"/>
              <a:ea typeface="Times New Roman" panose="02020603050405020304" pitchFamily="18" charset="0"/>
            </a:endParaRPr>
          </a:p>
          <a:p>
            <a:pPr algn="just"/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uk-UA" sz="3600" b="1" kern="0" dirty="0">
              <a:solidFill>
                <a:schemeClr val="accent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594" r="85706" b="75305"/>
          <a:stretch/>
        </p:blipFill>
        <p:spPr>
          <a:xfrm>
            <a:off x="7102524" y="5153168"/>
            <a:ext cx="3343607" cy="158417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79157" y="1149846"/>
            <a:ext cx="4397481" cy="1936399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chemeClr val="tx1"/>
                </a:solidFill>
              </a:rPr>
              <a:t>&lt;</a:t>
            </a:r>
            <a:r>
              <a:rPr lang="uk-UA" altLang="uk-UA" b="1" dirty="0" err="1">
                <a:solidFill>
                  <a:schemeClr val="tx1"/>
                </a:solidFill>
              </a:rPr>
              <a:t>ul</a:t>
            </a:r>
            <a:r>
              <a:rPr lang="uk-UA" altLang="uk-UA" b="1" dirty="0">
                <a:solidFill>
                  <a:schemeClr val="tx1"/>
                </a:solidFill>
              </a:rPr>
              <a:t>&gt; 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&lt;li&gt;Перший пункт&lt;/li&gt;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 &lt;li&gt;Другий пункт&lt;/li&gt;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 &lt;li&gt;Третій пункт&lt;/li&gt; 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&lt;/</a:t>
            </a:r>
            <a:r>
              <a:rPr lang="uk-UA" altLang="uk-UA" b="1" dirty="0" err="1">
                <a:solidFill>
                  <a:schemeClr val="tx1"/>
                </a:solidFill>
              </a:rPr>
              <a:t>ul</a:t>
            </a:r>
            <a:r>
              <a:rPr lang="uk-UA" altLang="uk-UA" b="1" dirty="0">
                <a:solidFill>
                  <a:schemeClr val="tx1"/>
                </a:solidFill>
              </a:rPr>
              <a:t>&gt; 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9118748" y="3136944"/>
            <a:ext cx="0" cy="20162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6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/>
              <a:t>HTML -</a:t>
            </a:r>
            <a:endParaRPr lang="en-IN" sz="6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085F4-77AA-4BAF-A12B-7D7FC1A8A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286" y="1039805"/>
            <a:ext cx="10969625" cy="674684"/>
          </a:xfrm>
        </p:spPr>
        <p:txBody>
          <a:bodyPr>
            <a:noAutofit/>
          </a:bodyPr>
          <a:lstStyle/>
          <a:p>
            <a:r>
              <a:rPr lang="en-US" sz="2800" dirty="0"/>
              <a:t>Hyper Text Markup Language</a:t>
            </a:r>
            <a:endParaRPr lang="en-US" sz="280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5FF61-2B62-4F8A-A12B-88746E90FC39}"/>
              </a:ext>
            </a:extLst>
          </p:cNvPr>
          <p:cNvSpPr txBox="1"/>
          <p:nvPr/>
        </p:nvSpPr>
        <p:spPr>
          <a:xfrm>
            <a:off x="602285" y="1534731"/>
            <a:ext cx="10969625" cy="14219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мова розмічання гіпертексту. С</a:t>
            </a:r>
            <a:r>
              <a:rPr lang="ru-RU" altLang="uk-UA" sz="3600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тандартна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3600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мова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розмічання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3600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документів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altLang="uk-UA" sz="3600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Всесвітній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3600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павутині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altLang="uk-UA" sz="36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02444" y="5971592"/>
            <a:ext cx="6165034" cy="12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Файл, написаний мовою </a:t>
            </a:r>
            <a:r>
              <a:rPr lang="en-US" altLang="uk-UA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 </a:t>
            </a:r>
            <a:r>
              <a:rPr lang="uk-UA" altLang="uk-UA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інтерпретується браузером і відображається у вигляді Веб-сторінки, у зручній для користувача формі.</a:t>
            </a:r>
            <a:endParaRPr lang="ru-RU" altLang="uk-UA" sz="2000" kern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2488668"/>
            <a:ext cx="5116835" cy="4369332"/>
          </a:xfrm>
          <a:prstGeom prst="rect">
            <a:avLst/>
          </a:prstGeom>
        </p:spPr>
      </p:pic>
      <p:pic>
        <p:nvPicPr>
          <p:cNvPr id="6148" name="Picture 4" descr="Что такое HTML-код страницы? HTML-код. Коды цветов HT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632" y="179064"/>
            <a:ext cx="1005704" cy="11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Clipart: HTML Logo | marricklip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13867" r="18893" b="17632"/>
          <a:stretch/>
        </p:blipFill>
        <p:spPr bwMode="auto">
          <a:xfrm>
            <a:off x="1413892" y="2636912"/>
            <a:ext cx="2924378" cy="31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8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Списки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84552" y="1140583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193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5245" y="1304158"/>
            <a:ext cx="4156302" cy="4070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Нумерован</a:t>
            </a:r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 списки: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5245" y="1826555"/>
            <a:ext cx="8586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LH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uk-UA" dirty="0">
                <a:latin typeface="Open Sans" panose="020B0606030504020204"/>
                <a:ea typeface="Times New Roman" panose="02020603050405020304" pitchFamily="18" charset="0"/>
              </a:rPr>
              <a:t>заголовок списку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Н&gt;</a:t>
            </a:r>
          </a:p>
          <a:p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&lt;OL  TYPE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="значение параметра" [</a:t>
            </a:r>
            <a:r>
              <a:rPr lang="en-US" dirty="0">
                <a:latin typeface="Open Sans" panose="020B0606030504020204"/>
                <a:ea typeface="Times New Roman" panose="02020603050405020304" pitchFamily="18" charset="0"/>
              </a:rPr>
              <a:t>START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={0|1}]&gt;</a:t>
            </a:r>
            <a:endParaRPr lang="uk-UA" dirty="0">
              <a:latin typeface="Open Sans" panose="020B0606030504020204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&lt;LI  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[TYPE="значение параметра"]&gt;</a:t>
            </a:r>
            <a:r>
              <a:rPr lang="ru-RU" dirty="0" err="1">
                <a:latin typeface="Open Sans" panose="020B0606030504020204"/>
                <a:ea typeface="Times New Roman" panose="02020603050405020304" pitchFamily="18" charset="0"/>
              </a:rPr>
              <a:t>елемент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  списка</a:t>
            </a:r>
            <a:endParaRPr lang="uk-UA" dirty="0">
              <a:latin typeface="Open Sans" panose="020B0606030504020204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&lt;LI&gt;</a:t>
            </a:r>
            <a:r>
              <a:rPr lang="ru-RU" dirty="0" err="1">
                <a:latin typeface="Open Sans" panose="020B0606030504020204"/>
                <a:ea typeface="Times New Roman" panose="02020603050405020304" pitchFamily="18" charset="0"/>
              </a:rPr>
              <a:t>елемент</a:t>
            </a:r>
            <a:r>
              <a:rPr lang="ru-RU" dirty="0">
                <a:latin typeface="Open Sans" panose="020B0606030504020204"/>
                <a:ea typeface="Times New Roman" panose="02020603050405020304" pitchFamily="18" charset="0"/>
              </a:rPr>
              <a:t> списка          .  .  .       </a:t>
            </a:r>
            <a:endParaRPr lang="uk-UA" dirty="0">
              <a:latin typeface="Open Sans" panose="020B0606030504020204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OL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&gt;    </a:t>
            </a:r>
            <a:endParaRPr lang="uk-UA" sz="3600" b="1" kern="0" dirty="0">
              <a:solidFill>
                <a:schemeClr val="accent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996" y="4787416"/>
            <a:ext cx="9085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031230" algn="l"/>
              </a:tabLst>
            </a:pP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</a:t>
            </a:r>
            <a:r>
              <a:rPr 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ріанти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параметра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що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задають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відображення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нумерації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списку:</a:t>
            </a:r>
            <a:endParaRPr lang="uk-UA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Aft>
                <a:spcPts val="0"/>
              </a:spcAft>
              <a:tabLst>
                <a:tab pos="6031230" algn="l"/>
              </a:tabLst>
            </a:pP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"і"  - 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</a:t>
            </a:r>
            <a:r>
              <a:rPr 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имськими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малими (і, </a:t>
            </a:r>
            <a:r>
              <a:rPr 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іі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ііі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...), </a:t>
            </a:r>
          </a:p>
          <a:p>
            <a:pPr algn="just">
              <a:spcAft>
                <a:spcPts val="0"/>
              </a:spcAft>
              <a:tabLst>
                <a:tab pos="6031230" algn="l"/>
              </a:tabLst>
            </a:pP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"І" -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</a:t>
            </a:r>
            <a:r>
              <a:rPr 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имськими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великими (І,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...) цифрами, </a:t>
            </a:r>
          </a:p>
          <a:p>
            <a:pPr algn="just">
              <a:spcAft>
                <a:spcPts val="0"/>
              </a:spcAft>
              <a:tabLst>
                <a:tab pos="6031230" algn="l"/>
              </a:tabLst>
            </a:pP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"а" - латинськими малими 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...),</a:t>
            </a:r>
          </a:p>
          <a:p>
            <a:pPr algn="just">
              <a:spcAft>
                <a:spcPts val="0"/>
              </a:spcAft>
              <a:tabLst>
                <a:tab pos="6031230" algn="l"/>
              </a:tabLst>
            </a:pPr>
            <a:r>
              <a:rPr 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"А" - латинськими великими (А, В, С, ...) літерами.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466151" y="98590"/>
            <a:ext cx="3910487" cy="1936399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chemeClr val="tx1"/>
                </a:solidFill>
              </a:rPr>
              <a:t>&lt;</a:t>
            </a:r>
            <a:r>
              <a:rPr lang="en-US" altLang="uk-UA" b="1" dirty="0">
                <a:solidFill>
                  <a:schemeClr val="tx1"/>
                </a:solidFill>
              </a:rPr>
              <a:t>o</a:t>
            </a:r>
            <a:r>
              <a:rPr lang="uk-UA" altLang="uk-UA" b="1" dirty="0">
                <a:solidFill>
                  <a:schemeClr val="tx1"/>
                </a:solidFill>
              </a:rPr>
              <a:t>l&gt; 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&lt;li&gt;Перший пункт&lt;/li&gt;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 &lt;li&gt;Другий пункт&lt;/li&gt;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 &lt;li&gt;Третій пункт&lt;/li&gt; </a:t>
            </a:r>
          </a:p>
          <a:p>
            <a:r>
              <a:rPr lang="uk-UA" altLang="uk-UA" b="1" dirty="0">
                <a:solidFill>
                  <a:schemeClr val="tx1"/>
                </a:solidFill>
              </a:rPr>
              <a:t>&lt;/</a:t>
            </a:r>
            <a:r>
              <a:rPr lang="en-US" altLang="uk-UA" b="1" dirty="0">
                <a:solidFill>
                  <a:schemeClr val="tx1"/>
                </a:solidFill>
              </a:rPr>
              <a:t>o</a:t>
            </a:r>
            <a:r>
              <a:rPr lang="uk-UA" altLang="uk-UA" b="1" dirty="0">
                <a:solidFill>
                  <a:schemeClr val="tx1"/>
                </a:solidFill>
              </a:rPr>
              <a:t>l&gt;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12797" r="85057" b="75391"/>
          <a:stretch/>
        </p:blipFill>
        <p:spPr>
          <a:xfrm>
            <a:off x="8185233" y="3167441"/>
            <a:ext cx="3191405" cy="1418402"/>
          </a:xfrm>
          <a:prstGeom prst="rect">
            <a:avLst/>
          </a:prstGeom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9550796" y="2034989"/>
            <a:ext cx="0" cy="11324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9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Списки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84552" y="1140583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193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5245" y="1304158"/>
            <a:ext cx="4156302" cy="4070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визначень: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0194" y="1962256"/>
            <a:ext cx="8586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LH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uk-UA" dirty="0">
                <a:latin typeface="Open Sans" panose="020B0606030504020204"/>
                <a:ea typeface="Times New Roman" panose="02020603050405020304" pitchFamily="18" charset="0"/>
              </a:rPr>
              <a:t>заголовок списку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Н&gt;</a:t>
            </a:r>
          </a:p>
          <a:p>
            <a:pPr>
              <a:spcAft>
                <a:spcPts val="0"/>
              </a:spcAft>
              <a:tabLst>
                <a:tab pos="6031230" algn="l"/>
              </a:tabLs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endParaRPr lang="uk-UA" sz="3600" b="1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  <a:tabLst>
                <a:tab pos="6031230" algn="l"/>
              </a:tabLst>
            </a:pP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uk-UA" dirty="0">
                <a:latin typeface="Open Sans" panose="020B0606030504020204"/>
                <a:ea typeface="Times New Roman" panose="02020603050405020304" pitchFamily="18" charset="0"/>
              </a:rPr>
              <a:t>термін</a:t>
            </a:r>
          </a:p>
          <a:p>
            <a:pPr>
              <a:tabLst>
                <a:tab pos="6031230" algn="l"/>
              </a:tabLst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ru-RU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ru-RU" dirty="0" err="1">
                <a:latin typeface="Open Sans" panose="020B0606030504020204"/>
                <a:ea typeface="Times New Roman" panose="02020603050405020304" pitchFamily="18" charset="0"/>
              </a:rPr>
              <a:t>визначе</a:t>
            </a:r>
            <a:r>
              <a:rPr lang="uk-UA" dirty="0" err="1">
                <a:latin typeface="Open Sans" panose="020B0606030504020204"/>
                <a:ea typeface="Times New Roman" panose="02020603050405020304" pitchFamily="18" charset="0"/>
              </a:rPr>
              <a:t>ння</a:t>
            </a:r>
            <a:r>
              <a:rPr lang="uk-UA" dirty="0">
                <a:latin typeface="Open Sans" panose="020B0606030504020204"/>
                <a:ea typeface="Times New Roman" panose="02020603050405020304" pitchFamily="18" charset="0"/>
              </a:rPr>
              <a:t> 1</a:t>
            </a:r>
          </a:p>
          <a:p>
            <a:pPr>
              <a:spcAft>
                <a:spcPts val="0"/>
              </a:spcAft>
              <a:tabLst>
                <a:tab pos="6031230" algn="l"/>
              </a:tabLst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uk-UA" dirty="0">
                <a:latin typeface="Open Sans" panose="020B0606030504020204"/>
                <a:ea typeface="Times New Roman" panose="02020603050405020304" pitchFamily="18" charset="0"/>
              </a:rPr>
              <a:t>визначення 2   ... </a:t>
            </a:r>
          </a:p>
          <a:p>
            <a:pPr>
              <a:spcAft>
                <a:spcPts val="0"/>
              </a:spcAft>
              <a:tabLst>
                <a:tab pos="6031230" algn="l"/>
              </a:tabLst>
            </a:pP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</a:t>
            </a:r>
            <a:r>
              <a:rPr lang="uk-UA" sz="36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979157" y="1149846"/>
            <a:ext cx="4397481" cy="1938992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uk-UA" b="1" dirty="0"/>
              <a:t>&lt;DL&gt; </a:t>
            </a:r>
          </a:p>
          <a:p>
            <a:r>
              <a:rPr lang="ru-RU" altLang="uk-UA" b="1" dirty="0"/>
              <a:t>&lt;DT&gt; </a:t>
            </a:r>
            <a:r>
              <a:rPr lang="ru-RU" altLang="uk-UA" b="1" dirty="0" err="1"/>
              <a:t>термін</a:t>
            </a:r>
            <a:endParaRPr lang="ru-RU" altLang="uk-UA" b="1" dirty="0"/>
          </a:p>
          <a:p>
            <a:r>
              <a:rPr lang="ru-RU" altLang="uk-UA" b="1" dirty="0"/>
              <a:t>&lt;DD&gt; </a:t>
            </a:r>
            <a:r>
              <a:rPr lang="ru-RU" altLang="uk-UA" b="1" dirty="0" err="1"/>
              <a:t>визначення</a:t>
            </a:r>
            <a:r>
              <a:rPr lang="ru-RU" altLang="uk-UA" b="1" dirty="0"/>
              <a:t> </a:t>
            </a:r>
            <a:r>
              <a:rPr lang="ru-RU" altLang="uk-UA" b="1" dirty="0" err="1"/>
              <a:t>терміну</a:t>
            </a:r>
            <a:r>
              <a:rPr lang="ru-RU" altLang="uk-UA" b="1" dirty="0"/>
              <a:t> 1</a:t>
            </a:r>
          </a:p>
          <a:p>
            <a:r>
              <a:rPr lang="ru-RU" altLang="uk-UA" b="1" dirty="0"/>
              <a:t>&lt;DD&gt; </a:t>
            </a:r>
            <a:r>
              <a:rPr lang="ru-RU" altLang="uk-UA" b="1" dirty="0" err="1"/>
              <a:t>визначення</a:t>
            </a:r>
            <a:r>
              <a:rPr lang="ru-RU" altLang="uk-UA" b="1" dirty="0"/>
              <a:t> </a:t>
            </a:r>
            <a:r>
              <a:rPr lang="ru-RU" altLang="uk-UA" b="1" dirty="0" err="1"/>
              <a:t>терміну</a:t>
            </a:r>
            <a:r>
              <a:rPr lang="ru-RU" altLang="uk-UA" b="1" dirty="0"/>
              <a:t> 2   </a:t>
            </a:r>
          </a:p>
          <a:p>
            <a:r>
              <a:rPr lang="ru-RU" altLang="uk-UA" b="1" dirty="0"/>
              <a:t>&lt;/DL&gt; </a:t>
            </a:r>
            <a:endParaRPr lang="uk-UA" altLang="uk-UA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594" r="82653" b="75594"/>
          <a:stretch/>
        </p:blipFill>
        <p:spPr>
          <a:xfrm>
            <a:off x="7318548" y="5458321"/>
            <a:ext cx="3312368" cy="1268087"/>
          </a:xfrm>
          <a:prstGeom prst="rect">
            <a:avLst/>
          </a:prstGeom>
        </p:spPr>
      </p:pic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9118748" y="3136944"/>
            <a:ext cx="0" cy="20162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9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 err="1"/>
              <a:t>Вставл</a:t>
            </a:r>
            <a:r>
              <a:rPr lang="ru-RU" sz="6600" dirty="0"/>
              <a:t>е</a:t>
            </a:r>
            <a:r>
              <a:rPr lang="uk-UA" sz="6600" dirty="0" err="1"/>
              <a:t>ння</a:t>
            </a:r>
            <a:r>
              <a:rPr lang="uk-UA" sz="6600" dirty="0"/>
              <a:t> графічних файлів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8370" y="1302511"/>
            <a:ext cx="9639568" cy="9363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Щоб задати назву конкретного типу </a:t>
            </a:r>
            <a:r>
              <a:rPr lang="uk-UA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шрифта</a:t>
            </a:r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його розмір і колір, використовують тег FONT з параметрами FACE, SIZE та COLOR. </a:t>
            </a:r>
            <a:endParaRPr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endParaRPr lang="uk-UA" altLang="uk-UA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9" y="4429081"/>
            <a:ext cx="2310283" cy="21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6849" y="2238838"/>
            <a:ext cx="9289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i="1" dirty="0">
                <a:solidFill>
                  <a:srgbClr val="119F91"/>
                </a:solidFill>
              </a:rPr>
              <a:t>&lt;IMG SRC="</a:t>
            </a:r>
            <a:r>
              <a:rPr lang="uk-UA" sz="3600" i="1" dirty="0" err="1">
                <a:solidFill>
                  <a:srgbClr val="119F91"/>
                </a:solidFill>
              </a:rPr>
              <a:t>aдрeca</a:t>
            </a:r>
            <a:r>
              <a:rPr lang="uk-UA" sz="3600" i="1" dirty="0">
                <a:solidFill>
                  <a:srgbClr val="119F91"/>
                </a:solidFill>
              </a:rPr>
              <a:t> графічного файлу" &gt;</a:t>
            </a:r>
            <a:endParaRPr lang="en-US" sz="3600" i="1" dirty="0">
              <a:solidFill>
                <a:srgbClr val="119F9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26566"/>
              </p:ext>
            </p:extLst>
          </p:nvPr>
        </p:nvGraphicFramePr>
        <p:xfrm>
          <a:off x="2369388" y="3659833"/>
          <a:ext cx="9007250" cy="2842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val="2457336792"/>
                    </a:ext>
                  </a:extLst>
                </a:gridCol>
                <a:gridCol w="7063035">
                  <a:extLst>
                    <a:ext uri="{9D8B030D-6E8A-4147-A177-3AD203B41FA5}">
                      <a16:colId xmlns:a16="http://schemas.microsoft.com/office/drawing/2014/main" val="547713964"/>
                    </a:ext>
                  </a:extLst>
                </a:gridCol>
              </a:tblGrid>
              <a:tr h="519634">
                <a:tc>
                  <a:txBody>
                    <a:bodyPr/>
                    <a:lstStyle/>
                    <a:p>
                      <a:pPr indent="0" algn="just"/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Альтернативний текст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8361184"/>
                  </a:ext>
                </a:extLst>
              </a:tr>
              <a:tr h="46448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BORDER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Товщина лінії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1798541"/>
                  </a:ext>
                </a:extLst>
              </a:tr>
              <a:tr h="464487">
                <a:tc>
                  <a:txBody>
                    <a:bodyPr/>
                    <a:lstStyle/>
                    <a:p>
                      <a:pPr indent="0" algn="just"/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Вирівнювання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left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, 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center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uk-UA" dirty="0">
                          <a:solidFill>
                            <a:schemeClr val="dk1"/>
                          </a:solidFill>
                        </a:rPr>
                        <a:t>або 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right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000250422"/>
                  </a:ext>
                </a:extLst>
              </a:tr>
              <a:tr h="464487">
                <a:tc>
                  <a:txBody>
                    <a:bodyPr/>
                    <a:lstStyle/>
                    <a:p>
                      <a:pPr indent="0" algn="just"/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WIDTH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Ширина в пікселях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20501438"/>
                  </a:ext>
                </a:extLst>
              </a:tr>
              <a:tr h="464487">
                <a:tc>
                  <a:txBody>
                    <a:bodyPr/>
                    <a:lstStyle/>
                    <a:p>
                      <a:pPr indent="0" algn="just"/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Висота в пікселях 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12887683"/>
                  </a:ext>
                </a:extLst>
              </a:tr>
              <a:tr h="464487">
                <a:tc>
                  <a:txBody>
                    <a:bodyPr/>
                    <a:lstStyle/>
                    <a:p>
                      <a:pPr indent="0" algn="just"/>
                      <a:r>
                        <a:rPr lang="uk-UA" alt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uk-UA" altLang="uk-UA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Випливаючий</a:t>
                      </a:r>
                      <a:r>
                        <a:rPr lang="uk-UA" alt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текст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89147964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3229" y="3131328"/>
            <a:ext cx="9639568" cy="5230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Деякі параметри 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IMG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&gt;: </a:t>
            </a:r>
            <a:endParaRPr lang="uk-UA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3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Теги </a:t>
            </a:r>
            <a:r>
              <a:rPr lang="uk-UA" sz="6600" dirty="0" err="1"/>
              <a:t>вставл</a:t>
            </a:r>
            <a:r>
              <a:rPr lang="ru-RU" sz="6600" dirty="0"/>
              <a:t>е</a:t>
            </a:r>
            <a:r>
              <a:rPr lang="uk-UA" sz="6600" dirty="0" err="1"/>
              <a:t>ння</a:t>
            </a:r>
            <a:r>
              <a:rPr lang="uk-UA" sz="6600" dirty="0"/>
              <a:t> графічних файлів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9" y="4429081"/>
            <a:ext cx="2310283" cy="21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3579" r="76565" b="66734"/>
          <a:stretch/>
        </p:blipFill>
        <p:spPr>
          <a:xfrm>
            <a:off x="3070076" y="3530585"/>
            <a:ext cx="7256918" cy="3427507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0314" y="1628906"/>
            <a:ext cx="8450047" cy="1200329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&lt;IMG SRC="C:\Users\User\Desktop\avto.JPG" </a:t>
            </a:r>
            <a:r>
              <a:rPr lang="uk-UA" b="1" dirty="0"/>
              <a:t>А</a:t>
            </a:r>
            <a:r>
              <a:rPr lang="en-US" b="1" dirty="0"/>
              <a:t>LT= "</a:t>
            </a:r>
            <a:r>
              <a:rPr lang="uk-UA" b="1" dirty="0"/>
              <a:t>фото" </a:t>
            </a:r>
            <a:r>
              <a:rPr lang="en-US" b="1" dirty="0"/>
              <a:t>BORDER="3" ALIGN ="left"  WIDTH = "200" HEIGHT="100" title="</a:t>
            </a:r>
            <a:r>
              <a:rPr lang="uk-UA" b="1" dirty="0"/>
              <a:t>Автомобіль"&gt;</a:t>
            </a:r>
            <a:endParaRPr lang="ru-RU" b="1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5556738" y="2807870"/>
            <a:ext cx="8599" cy="72005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3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 err="1"/>
              <a:t>Вставл</a:t>
            </a:r>
            <a:r>
              <a:rPr lang="ru-RU" sz="6600" dirty="0"/>
              <a:t>е</a:t>
            </a:r>
            <a:r>
              <a:rPr lang="uk-UA" sz="6600" dirty="0" err="1"/>
              <a:t>ння</a:t>
            </a:r>
            <a:r>
              <a:rPr lang="uk-UA" sz="6600" dirty="0"/>
              <a:t> </a:t>
            </a:r>
            <a:r>
              <a:rPr lang="uk-UA" sz="6600" dirty="0" err="1"/>
              <a:t>відеофайлів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8370" y="1302511"/>
            <a:ext cx="9639568" cy="9363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допомогою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тега IMG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можна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вставити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також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відеофільм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який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запускатиметься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момент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відкриття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web-сторінки</a:t>
            </a:r>
            <a:r>
              <a:rPr lang="ru-RU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uk-UA" altLang="uk-UA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" y="4221088"/>
            <a:ext cx="23396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740" y="2613441"/>
            <a:ext cx="11399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119F91"/>
                </a:solidFill>
              </a:rPr>
              <a:t>&lt;IMG DYNSRC=" </a:t>
            </a:r>
            <a:r>
              <a:rPr lang="uk-UA" sz="3600" i="1" dirty="0">
                <a:solidFill>
                  <a:srgbClr val="119F91"/>
                </a:solidFill>
              </a:rPr>
              <a:t>адреса </a:t>
            </a:r>
            <a:r>
              <a:rPr lang="uk-UA" sz="3600" i="1" dirty="0" err="1">
                <a:solidFill>
                  <a:srgbClr val="119F91"/>
                </a:solidFill>
              </a:rPr>
              <a:t>відеофайлу</a:t>
            </a:r>
            <a:r>
              <a:rPr lang="uk-UA" sz="3600" i="1" dirty="0">
                <a:solidFill>
                  <a:srgbClr val="119F91"/>
                </a:solidFill>
              </a:rPr>
              <a:t>"&gt;</a:t>
            </a:r>
            <a:endParaRPr lang="en-US" sz="3600" i="1" dirty="0">
              <a:solidFill>
                <a:srgbClr val="119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1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Посилання на файл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3210" y="962771"/>
            <a:ext cx="9639568" cy="5099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Елемент А називають елементом прив’язки чи якірним елементом.</a:t>
            </a:r>
            <a:endParaRPr lang="uk-UA" altLang="uk-UA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0" y="5135032"/>
            <a:ext cx="1577765" cy="14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4815" y="1355608"/>
            <a:ext cx="9085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i="1" dirty="0">
                <a:solidFill>
                  <a:srgbClr val="119F91"/>
                </a:solidFill>
              </a:rPr>
              <a:t>&lt;A HREF="адреса"&gt;</a:t>
            </a:r>
            <a:r>
              <a:rPr lang="uk-UA" altLang="uk-UA" sz="3600" b="1" i="1" dirty="0">
                <a:solidFill>
                  <a:srgbClr val="119F91"/>
                </a:solidFill>
              </a:rPr>
              <a:t>текст</a:t>
            </a:r>
            <a:r>
              <a:rPr lang="uk-UA" altLang="uk-UA" sz="3600" i="1" dirty="0">
                <a:solidFill>
                  <a:srgbClr val="119F91"/>
                </a:solidFill>
              </a:rPr>
              <a:t>&lt;/A&gt;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6143"/>
              </p:ext>
            </p:extLst>
          </p:nvPr>
        </p:nvGraphicFramePr>
        <p:xfrm>
          <a:off x="1890177" y="5413439"/>
          <a:ext cx="9506577" cy="1330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152">
                  <a:extLst>
                    <a:ext uri="{9D8B030D-6E8A-4147-A177-3AD203B41FA5}">
                      <a16:colId xmlns:a16="http://schemas.microsoft.com/office/drawing/2014/main" val="2457336792"/>
                    </a:ext>
                  </a:extLst>
                </a:gridCol>
                <a:gridCol w="7082425">
                  <a:extLst>
                    <a:ext uri="{9D8B030D-6E8A-4147-A177-3AD203B41FA5}">
                      <a16:colId xmlns:a16="http://schemas.microsoft.com/office/drawing/2014/main" val="547713964"/>
                    </a:ext>
                  </a:extLst>
                </a:gridCol>
              </a:tblGrid>
              <a:tr h="477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</a:t>
                      </a:r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"колір"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Колір гіперпосилання 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836118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VLINK="</a:t>
                      </a:r>
                      <a:r>
                        <a:rPr lang="uk-UA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кoлip</a:t>
                      </a:r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Змінює колір гіперпосилання після першого його використання 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179854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ALINK</a:t>
                      </a:r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="колір"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Змінює колір активізованого гіперпосилання 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000250422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70284" y="4887054"/>
            <a:ext cx="87737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Змінити</a:t>
            </a:r>
            <a:r>
              <a:rPr lang="ru-RU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колір</a:t>
            </a:r>
            <a:r>
              <a:rPr lang="ru-RU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гіперпосилання</a:t>
            </a:r>
            <a:r>
              <a:rPr lang="ru-RU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у </a:t>
            </a:r>
            <a:r>
              <a:rPr lang="ru-RU" altLang="uk-UA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тезі</a:t>
            </a:r>
            <a:r>
              <a:rPr lang="ru-RU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</a:t>
            </a:r>
            <a:r>
              <a:rPr lang="en-US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</a:t>
            </a:r>
            <a:r>
              <a:rPr lang="ru-RU" altLang="uk-UA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09120" y="1986916"/>
            <a:ext cx="1032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dirty="0">
                <a:solidFill>
                  <a:srgbClr val="119F91"/>
                </a:solidFill>
              </a:rPr>
              <a:t>&lt;A HREF=“2.html”&gt;</a:t>
            </a:r>
            <a:r>
              <a:rPr lang="ru-RU" b="1" i="1" dirty="0">
                <a:solidFill>
                  <a:srgbClr val="119F91"/>
                </a:solidFill>
              </a:rPr>
              <a:t>Перейти на другу </a:t>
            </a:r>
            <a:r>
              <a:rPr lang="ru-RU" b="1" i="1" dirty="0" err="1">
                <a:solidFill>
                  <a:srgbClr val="119F91"/>
                </a:solidFill>
              </a:rPr>
              <a:t>сторінку</a:t>
            </a:r>
            <a:r>
              <a:rPr lang="en-US" dirty="0">
                <a:solidFill>
                  <a:srgbClr val="119F91"/>
                </a:solidFill>
              </a:rPr>
              <a:t>&lt;/A&gt;</a:t>
            </a:r>
            <a:r>
              <a:rPr lang="ru-RU" dirty="0">
                <a:solidFill>
                  <a:srgbClr val="119F91"/>
                </a:solidFill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4533" y="2667298"/>
            <a:ext cx="4472235" cy="2308324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&lt;html&gt;</a:t>
            </a:r>
          </a:p>
          <a:p>
            <a:r>
              <a:rPr lang="en-US" b="1" dirty="0"/>
              <a:t>. . .</a:t>
            </a:r>
          </a:p>
          <a:p>
            <a:r>
              <a:rPr lang="en-US" b="1" dirty="0"/>
              <a:t>&lt;a </a:t>
            </a:r>
            <a:r>
              <a:rPr lang="en-US" b="1" dirty="0" err="1"/>
              <a:t>href</a:t>
            </a:r>
            <a:r>
              <a:rPr lang="en-US" b="1" dirty="0"/>
              <a:t>=“2.html”&gt; </a:t>
            </a:r>
          </a:p>
          <a:p>
            <a:r>
              <a:rPr lang="ru-RU" b="1" dirty="0"/>
              <a:t>Перейти на другу </a:t>
            </a:r>
            <a:r>
              <a:rPr lang="ru-RU" b="1" dirty="0" err="1"/>
              <a:t>сторінку</a:t>
            </a:r>
            <a:r>
              <a:rPr lang="en-US" b="1" dirty="0"/>
              <a:t>&lt;/a&gt;</a:t>
            </a:r>
            <a:r>
              <a:rPr lang="ru-RU" b="1" dirty="0"/>
              <a:t> </a:t>
            </a:r>
            <a:endParaRPr lang="en-US" b="1" dirty="0"/>
          </a:p>
          <a:p>
            <a:r>
              <a:rPr lang="en-US" b="1" dirty="0"/>
              <a:t>…</a:t>
            </a:r>
          </a:p>
          <a:p>
            <a:r>
              <a:rPr lang="en-US" b="1" dirty="0"/>
              <a:t>&lt;/html&gt;</a:t>
            </a:r>
            <a:endParaRPr lang="ru-RU" b="1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88295" y="2866193"/>
            <a:ext cx="4472235" cy="1938992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/>
              <a:t>&lt;html&gt;</a:t>
            </a:r>
          </a:p>
          <a:p>
            <a:endParaRPr lang="en-US" b="1"/>
          </a:p>
          <a:p>
            <a:r>
              <a:rPr lang="en-US" b="1"/>
              <a:t>. . .</a:t>
            </a:r>
          </a:p>
          <a:p>
            <a:endParaRPr lang="en-US" b="1"/>
          </a:p>
          <a:p>
            <a:r>
              <a:rPr lang="en-US" b="1"/>
              <a:t>&lt;/html&gt;</a:t>
            </a:r>
            <a:endParaRPr lang="ru-RU" b="1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10636" y="2637593"/>
            <a:ext cx="12954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2.html</a:t>
            </a:r>
            <a:endParaRPr lang="ru-RU" sz="2000" b="1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56874" y="2481560"/>
            <a:ext cx="12954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1.html</a:t>
            </a:r>
            <a:endParaRPr lang="ru-RU" sz="2000" b="1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2604574" y="2667297"/>
            <a:ext cx="4497950" cy="91383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03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Посилання в межах сторінки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5" y="4413874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4867" y="4413874"/>
            <a:ext cx="9380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i="1" dirty="0">
                <a:solidFill>
                  <a:srgbClr val="119F91"/>
                </a:solidFill>
              </a:rPr>
              <a:t>&lt;</a:t>
            </a:r>
            <a:r>
              <a:rPr lang="en-US" sz="3600" i="1" dirty="0">
                <a:solidFill>
                  <a:srgbClr val="119F91"/>
                </a:solidFill>
              </a:rPr>
              <a:t>A HREF</a:t>
            </a:r>
            <a:r>
              <a:rPr lang="uk-UA" sz="3600" i="1" dirty="0">
                <a:solidFill>
                  <a:srgbClr val="119F91"/>
                </a:solidFill>
              </a:rPr>
              <a:t> = "#</a:t>
            </a:r>
            <a:r>
              <a:rPr lang="uk-UA" sz="3600" i="1" dirty="0" err="1">
                <a:solidFill>
                  <a:srgbClr val="119F91"/>
                </a:solidFill>
              </a:rPr>
              <a:t>ім</a:t>
            </a:r>
            <a:r>
              <a:rPr lang="ru-RU" sz="3600" i="1" dirty="0">
                <a:solidFill>
                  <a:srgbClr val="119F91"/>
                </a:solidFill>
              </a:rPr>
              <a:t>’</a:t>
            </a:r>
            <a:r>
              <a:rPr lang="uk-UA" sz="3600" i="1" dirty="0">
                <a:solidFill>
                  <a:srgbClr val="119F91"/>
                </a:solidFill>
              </a:rPr>
              <a:t>я позначки"&gt; текст гіперпосилання &lt;/А&gt;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79254"/>
              </p:ext>
            </p:extLst>
          </p:nvPr>
        </p:nvGraphicFramePr>
        <p:xfrm>
          <a:off x="1078421" y="1908824"/>
          <a:ext cx="10202337" cy="188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6516">
                  <a:extLst>
                    <a:ext uri="{9D8B030D-6E8A-4147-A177-3AD203B41FA5}">
                      <a16:colId xmlns:a16="http://schemas.microsoft.com/office/drawing/2014/main" val="2457336792"/>
                    </a:ext>
                  </a:extLst>
                </a:gridCol>
                <a:gridCol w="4615821">
                  <a:extLst>
                    <a:ext uri="{9D8B030D-6E8A-4147-A177-3AD203B41FA5}">
                      <a16:colId xmlns:a16="http://schemas.microsoft.com/office/drawing/2014/main" val="547713964"/>
                    </a:ext>
                  </a:extLst>
                </a:gridCol>
              </a:tblGrid>
              <a:tr h="477383">
                <a:tc>
                  <a:txBody>
                    <a:bodyPr/>
                    <a:lstStyle/>
                    <a:p>
                      <a:pPr indent="0" algn="just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&lt;А NАМЕ="#початок"&gt;&lt;/А&gt;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Позначка</a:t>
                      </a:r>
                      <a:r>
                        <a:rPr lang="ru-RU" sz="2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місця</a:t>
                      </a:r>
                      <a:r>
                        <a:rPr lang="ru-RU" sz="2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початку </a:t>
                      </a: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сторінки</a:t>
                      </a:r>
                      <a:endParaRPr lang="uk-UA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836118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&lt;А NАМЕ="#</a:t>
                      </a:r>
                      <a:r>
                        <a:rPr lang="ru-R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кінець</a:t>
                      </a: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"&gt;&lt;/А&gt;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Позначка</a:t>
                      </a:r>
                      <a:r>
                        <a:rPr lang="ru-RU" sz="2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місця</a:t>
                      </a:r>
                      <a:r>
                        <a:rPr lang="ru-RU" sz="2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кінці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сторінки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179854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0" algn="just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&lt;А NАМЕ = "#моя </a:t>
                      </a:r>
                      <a:r>
                        <a:rPr lang="ru-R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позначка</a:t>
                      </a: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"&gt;&lt;/А&gt;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Позначка</a:t>
                      </a:r>
                      <a:r>
                        <a:rPr lang="ru-RU" sz="2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будь-</a:t>
                      </a: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якому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місці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тексту 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000250422"/>
                  </a:ext>
                </a:extLst>
              </a:tr>
            </a:tbl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5994" y="1243797"/>
            <a:ext cx="9639568" cy="9363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Насамперед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потрібно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позначити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місце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сторінці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куди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відбуватиметься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перехід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uk-UA" altLang="uk-UA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4867" y="3849418"/>
            <a:ext cx="91460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Потім встановити гіперпосилання на створену позначку:</a:t>
            </a:r>
          </a:p>
        </p:txBody>
      </p:sp>
    </p:spTree>
    <p:extLst>
      <p:ext uri="{BB962C8B-B14F-4D97-AF65-F5344CB8AC3E}">
        <p14:creationId xmlns:p14="http://schemas.microsoft.com/office/powerpoint/2010/main" val="44178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Таблиці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193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335" y="3792688"/>
            <a:ext cx="9639568" cy="9363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заповнення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комірок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таблиці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використовують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теги:</a:t>
            </a:r>
            <a:endParaRPr lang="uk-UA" altLang="uk-UA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31574"/>
              </p:ext>
            </p:extLst>
          </p:nvPr>
        </p:nvGraphicFramePr>
        <p:xfrm>
          <a:off x="1977135" y="4369555"/>
          <a:ext cx="9458690" cy="2834640"/>
        </p:xfrm>
        <a:graphic>
          <a:graphicData uri="http://schemas.openxmlformats.org/drawingml/2006/table">
            <a:tbl>
              <a:tblPr/>
              <a:tblGrid>
                <a:gridCol w="9458690">
                  <a:extLst>
                    <a:ext uri="{9D8B030D-6E8A-4147-A177-3AD203B41FA5}">
                      <a16:colId xmlns:a16="http://schemas.microsoft.com/office/drawing/2014/main" val="193332363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indent="0" algn="just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&lt;ТН&gt;…&lt;/ТН&gt; </a:t>
                      </a:r>
                      <a:r>
                        <a:rPr lang="uk-UA" sz="3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  <a:r>
                        <a:rPr lang="uk-UA" sz="3600" b="1" kern="0" baseline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uk-UA" sz="3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формують комірку з заголовком рядка чи стовпця.</a:t>
                      </a:r>
                    </a:p>
                    <a:p>
                      <a:pPr marL="0" indent="0" algn="just" defTabSz="1218987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&lt;TR&gt;...&lt;/TR&gt;</a:t>
                      </a:r>
                      <a:r>
                        <a:rPr lang="uk-UA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uk-UA" sz="3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  <a:r>
                        <a:rPr lang="uk-UA" sz="3600" b="1" kern="0" baseline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uk-UA" sz="3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формують рядок таблиці. </a:t>
                      </a:r>
                      <a:endParaRPr lang="uk-UA" sz="3600" b="1" kern="0" dirty="0">
                        <a:solidFill>
                          <a:schemeClr val="accent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just" defTabSz="1218987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</a:t>
                      </a:r>
                      <a:r>
                        <a:rPr lang="en-US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TD&gt;</a:t>
                      </a:r>
                      <a:r>
                        <a:rPr lang="uk-UA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…&lt;/</a:t>
                      </a:r>
                      <a:r>
                        <a:rPr lang="en-US" sz="3600" b="1" kern="0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TD&gt;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 </a:t>
                      </a:r>
                      <a:r>
                        <a:rPr lang="uk-UA" sz="3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формують текст кожної комірки.</a:t>
                      </a:r>
                    </a:p>
                  </a:txBody>
                  <a:tcPr marL="25400" marR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1348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65135" y="1181651"/>
            <a:ext cx="99163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rgbClr val="119F91"/>
                </a:solidFill>
              </a:rPr>
              <a:t>&lt;TABLE </a:t>
            </a:r>
            <a:r>
              <a:rPr lang="ru-RU" sz="3600" i="1" dirty="0" err="1">
                <a:solidFill>
                  <a:srgbClr val="119F91"/>
                </a:solidFill>
              </a:rPr>
              <a:t>параметри</a:t>
            </a:r>
            <a:r>
              <a:rPr lang="ru-RU" sz="3600" i="1" dirty="0">
                <a:solidFill>
                  <a:srgbClr val="119F91"/>
                </a:solidFill>
              </a:rPr>
              <a:t>&gt;</a:t>
            </a:r>
          </a:p>
          <a:p>
            <a:pPr algn="just"/>
            <a:r>
              <a:rPr lang="ru-RU" sz="3600" i="1" dirty="0">
                <a:solidFill>
                  <a:srgbClr val="119F91"/>
                </a:solidFill>
              </a:rPr>
              <a:t>&lt;ТС&gt; </a:t>
            </a:r>
            <a:r>
              <a:rPr lang="ru-RU" sz="3600" b="1" i="1" dirty="0">
                <a:solidFill>
                  <a:srgbClr val="119F91"/>
                </a:solidFill>
              </a:rPr>
              <a:t>Заголовок </a:t>
            </a:r>
            <a:r>
              <a:rPr lang="ru-RU" sz="3600" b="1" i="1" dirty="0" err="1">
                <a:solidFill>
                  <a:srgbClr val="119F91"/>
                </a:solidFill>
              </a:rPr>
              <a:t>таблиці</a:t>
            </a:r>
            <a:r>
              <a:rPr lang="ru-RU" sz="3600" b="1" i="1" dirty="0">
                <a:solidFill>
                  <a:srgbClr val="119F91"/>
                </a:solidFill>
              </a:rPr>
              <a:t> </a:t>
            </a:r>
            <a:r>
              <a:rPr lang="ru-RU" sz="3600" i="1" dirty="0">
                <a:solidFill>
                  <a:srgbClr val="119F91"/>
                </a:solidFill>
              </a:rPr>
              <a:t>&lt;/ТС&gt;</a:t>
            </a:r>
          </a:p>
          <a:p>
            <a:pPr indent="449580" algn="just"/>
            <a:r>
              <a:rPr lang="ru-RU" sz="3600" b="1" i="1" dirty="0">
                <a:solidFill>
                  <a:srgbClr val="119F91"/>
                </a:solidFill>
              </a:rPr>
              <a:t>Тут </a:t>
            </a:r>
            <a:r>
              <a:rPr lang="ru-RU" sz="3600" b="1" i="1" dirty="0" err="1">
                <a:solidFill>
                  <a:srgbClr val="119F91"/>
                </a:solidFill>
              </a:rPr>
              <a:t>вказуємо</a:t>
            </a:r>
            <a:r>
              <a:rPr lang="ru-RU" sz="3600" b="1" i="1" dirty="0">
                <a:solidFill>
                  <a:srgbClr val="119F91"/>
                </a:solidFill>
              </a:rPr>
              <a:t> теги для </a:t>
            </a:r>
            <a:r>
              <a:rPr lang="ru-RU" sz="3600" b="1" i="1" dirty="0" err="1">
                <a:solidFill>
                  <a:srgbClr val="119F91"/>
                </a:solidFill>
              </a:rPr>
              <a:t>заповнення</a:t>
            </a:r>
            <a:r>
              <a:rPr lang="ru-RU" sz="3600" b="1" i="1" dirty="0">
                <a:solidFill>
                  <a:srgbClr val="119F91"/>
                </a:solidFill>
              </a:rPr>
              <a:t> </a:t>
            </a:r>
          </a:p>
          <a:p>
            <a:pPr indent="449580" algn="just"/>
            <a:r>
              <a:rPr lang="ru-RU" sz="3600" b="1" i="1" dirty="0" err="1">
                <a:solidFill>
                  <a:srgbClr val="119F91"/>
                </a:solidFill>
              </a:rPr>
              <a:t>комірок</a:t>
            </a:r>
            <a:r>
              <a:rPr lang="ru-RU" sz="3600" b="1" i="1" dirty="0">
                <a:solidFill>
                  <a:srgbClr val="119F91"/>
                </a:solidFill>
              </a:rPr>
              <a:t> </a:t>
            </a:r>
            <a:r>
              <a:rPr lang="ru-RU" sz="3600" b="1" i="1" dirty="0" err="1">
                <a:solidFill>
                  <a:srgbClr val="119F91"/>
                </a:solidFill>
              </a:rPr>
              <a:t>таблиці</a:t>
            </a:r>
            <a:r>
              <a:rPr lang="ru-RU" sz="3600" b="1" i="1" dirty="0">
                <a:solidFill>
                  <a:srgbClr val="119F91"/>
                </a:solidFill>
              </a:rPr>
              <a:t> рядок за рядком</a:t>
            </a:r>
            <a:r>
              <a:rPr lang="ru-RU" sz="3600" i="1" dirty="0">
                <a:solidFill>
                  <a:srgbClr val="119F91"/>
                </a:solidFill>
              </a:rPr>
              <a:t>&lt;/TABLE&gt;</a:t>
            </a:r>
          </a:p>
          <a:p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314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Таблиці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193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3743" y="1077702"/>
            <a:ext cx="9639568" cy="9363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Деякі параметри 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</a:t>
            </a:r>
            <a:r>
              <a:rPr lang="ru-RU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&gt;: </a:t>
            </a:r>
            <a:endParaRPr lang="uk-UA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20089"/>
              </p:ext>
            </p:extLst>
          </p:nvPr>
        </p:nvGraphicFramePr>
        <p:xfrm>
          <a:off x="1701925" y="1746685"/>
          <a:ext cx="9678692" cy="4183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434">
                  <a:extLst>
                    <a:ext uri="{9D8B030D-6E8A-4147-A177-3AD203B41FA5}">
                      <a16:colId xmlns:a16="http://schemas.microsoft.com/office/drawing/2014/main" val="2152655597"/>
                    </a:ext>
                  </a:extLst>
                </a:gridCol>
                <a:gridCol w="6402258">
                  <a:extLst>
                    <a:ext uri="{9D8B030D-6E8A-4147-A177-3AD203B41FA5}">
                      <a16:colId xmlns:a16="http://schemas.microsoft.com/office/drawing/2014/main" val="1089894709"/>
                    </a:ext>
                  </a:extLst>
                </a:gridCol>
              </a:tblGrid>
              <a:tr h="399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BORDERCOLOR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колір рамки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980916926"/>
                  </a:ext>
                </a:extLst>
              </a:tr>
              <a:tr h="43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BGCOLOR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колір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тла</a:t>
                      </a:r>
                      <a:endParaRPr lang="uk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325321080"/>
                  </a:ext>
                </a:extLst>
              </a:tr>
              <a:tr h="39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BORDER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товщина рамки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99651306"/>
                  </a:ext>
                </a:extLst>
              </a:tr>
              <a:tr h="1026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ROWSPAN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COLSPAN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об’єднаних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послідовних комірок у рядку (у стовпці) у відповідних тегах &lt;ТН&gt; чи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uk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663029"/>
                  </a:ext>
                </a:extLst>
              </a:tr>
              <a:tr h="74120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WIDTH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ширина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таблиці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пікселях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відсотках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ширини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вікна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бруазера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966656"/>
                  </a:ext>
                </a:extLst>
              </a:tr>
              <a:tr h="1056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вирівнювання всієї таблиці щодо тексту, в якому вона знаходиться (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 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6543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407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5" y="216827"/>
            <a:ext cx="10969943" cy="711081"/>
          </a:xfrm>
        </p:spPr>
        <p:txBody>
          <a:bodyPr>
            <a:noAutofit/>
          </a:bodyPr>
          <a:lstStyle/>
          <a:p>
            <a:r>
              <a:rPr lang="uk-UA" sz="6600" dirty="0"/>
              <a:t>Таблиці</a:t>
            </a:r>
            <a:endParaRPr lang="en-IN" sz="6600" dirty="0"/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-118494" y="1202725"/>
            <a:ext cx="1301620" cy="73423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2" descr="Компьютер - Png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193"/>
            <a:ext cx="2081821" cy="1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335" y="1391251"/>
            <a:ext cx="65" cy="643738"/>
          </a:xfrm>
          <a:prstGeom prst="rect">
            <a:avLst/>
          </a:prstGeom>
          <a:solidFill>
            <a:srgbClr val="F5F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3600" i="1" dirty="0">
              <a:solidFill>
                <a:srgbClr val="119F9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2828" y="1268760"/>
            <a:ext cx="6092825" cy="3785652"/>
          </a:xfrm>
          <a:prstGeom prst="rect">
            <a:avLst/>
          </a:prstGeom>
          <a:solidFill>
            <a:srgbClr val="CC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&lt;table border="3"</a:t>
            </a:r>
            <a:r>
              <a:rPr lang="uk-UA" b="1" dirty="0"/>
              <a:t> </a:t>
            </a:r>
            <a:r>
              <a:rPr lang="en-US" b="1" dirty="0"/>
              <a:t>width="50%"&gt;</a:t>
            </a:r>
            <a:br>
              <a:rPr lang="en-US" b="1" dirty="0"/>
            </a:br>
            <a:r>
              <a:rPr lang="en-US" b="1" dirty="0"/>
              <a:t>&lt;</a:t>
            </a:r>
            <a:r>
              <a:rPr lang="en-US" b="1" dirty="0" err="1"/>
              <a:t>tr</a:t>
            </a:r>
            <a:r>
              <a:rPr lang="en-US" b="1" dirty="0"/>
              <a:t>&gt;</a:t>
            </a:r>
            <a:br>
              <a:rPr lang="en-US" b="1" dirty="0"/>
            </a:br>
            <a:r>
              <a:rPr lang="en-US" b="1" dirty="0"/>
              <a:t>&lt;td&gt;</a:t>
            </a:r>
            <a:r>
              <a:rPr lang="uk-UA" b="1" dirty="0"/>
              <a:t>Це перша комірка таблиці&lt;/</a:t>
            </a:r>
            <a:r>
              <a:rPr lang="en-US" b="1" dirty="0"/>
              <a:t>td&gt;</a:t>
            </a:r>
            <a:br>
              <a:rPr lang="en-US" b="1" dirty="0"/>
            </a:br>
            <a:r>
              <a:rPr lang="en-US" b="1" dirty="0"/>
              <a:t>&lt;td&gt;</a:t>
            </a:r>
            <a:r>
              <a:rPr lang="uk-UA" b="1" dirty="0"/>
              <a:t>Це друга комірка таблиці&lt;/</a:t>
            </a:r>
            <a:r>
              <a:rPr lang="en-US" b="1" dirty="0"/>
              <a:t>td&gt;</a:t>
            </a:r>
            <a:br>
              <a:rPr lang="en-US" b="1" dirty="0"/>
            </a:br>
            <a:r>
              <a:rPr lang="en-US" b="1" dirty="0"/>
              <a:t>&lt;/</a:t>
            </a:r>
            <a:r>
              <a:rPr lang="en-US" b="1" dirty="0" err="1"/>
              <a:t>tr</a:t>
            </a:r>
            <a:r>
              <a:rPr lang="en-US" b="1" dirty="0"/>
              <a:t>&gt;</a:t>
            </a:r>
            <a:br>
              <a:rPr lang="en-US" b="1" dirty="0"/>
            </a:br>
            <a:r>
              <a:rPr lang="en-US" b="1" dirty="0"/>
              <a:t>&lt;</a:t>
            </a:r>
            <a:r>
              <a:rPr lang="en-US" b="1" dirty="0" err="1"/>
              <a:t>tr</a:t>
            </a:r>
            <a:r>
              <a:rPr lang="en-US" b="1" dirty="0"/>
              <a:t>&gt;</a:t>
            </a:r>
            <a:br>
              <a:rPr lang="en-US" b="1" dirty="0"/>
            </a:br>
            <a:r>
              <a:rPr lang="en-US" b="1" dirty="0"/>
              <a:t>&lt;td&gt;</a:t>
            </a:r>
            <a:r>
              <a:rPr lang="uk-UA" b="1" dirty="0"/>
              <a:t>Це третя комірка таблиці&lt;/</a:t>
            </a:r>
            <a:r>
              <a:rPr lang="en-US" b="1" dirty="0"/>
              <a:t>td&gt;</a:t>
            </a:r>
            <a:br>
              <a:rPr lang="en-US" b="1" dirty="0"/>
            </a:br>
            <a:r>
              <a:rPr lang="en-US" b="1" dirty="0"/>
              <a:t>&lt;td&gt;</a:t>
            </a:r>
            <a:r>
              <a:rPr lang="uk-UA" b="1" dirty="0"/>
              <a:t>Це четверта комірка таблиці&lt;/</a:t>
            </a:r>
            <a:r>
              <a:rPr lang="en-US" b="1" dirty="0"/>
              <a:t>td&gt;</a:t>
            </a:r>
            <a:br>
              <a:rPr lang="en-US" b="1" dirty="0"/>
            </a:br>
            <a:r>
              <a:rPr lang="en-US" b="1" dirty="0"/>
              <a:t>&lt;/</a:t>
            </a:r>
            <a:r>
              <a:rPr lang="en-US" b="1" dirty="0" err="1"/>
              <a:t>tr</a:t>
            </a:r>
            <a:r>
              <a:rPr lang="en-US" b="1" dirty="0"/>
              <a:t>&gt;</a:t>
            </a:r>
            <a:br>
              <a:rPr lang="en-US" b="1" dirty="0"/>
            </a:br>
            <a:r>
              <a:rPr lang="en-US" b="1" dirty="0"/>
              <a:t>&lt;/table&gt;</a:t>
            </a:r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2594" r="49446" b="76578"/>
          <a:stretch/>
        </p:blipFill>
        <p:spPr>
          <a:xfrm>
            <a:off x="2213805" y="5774463"/>
            <a:ext cx="8997807" cy="1083537"/>
          </a:xfrm>
          <a:prstGeom prst="rect">
            <a:avLst/>
          </a:prstGeom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6166419" y="5054412"/>
            <a:ext cx="8599" cy="72005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437294F-CAD7-47CA-ADA3-59C07C786259}"/>
              </a:ext>
            </a:extLst>
          </p:cNvPr>
          <p:cNvSpPr/>
          <p:nvPr/>
        </p:nvSpPr>
        <p:spPr>
          <a:xfrm>
            <a:off x="6393306" y="251398"/>
            <a:ext cx="53890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6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Ванневар</a:t>
            </a:r>
            <a:r>
              <a:rPr lang="uk-UA" sz="6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Буш</a:t>
            </a:r>
            <a:endParaRPr lang="en-IN" sz="6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E31BE86-69AD-4CBC-A8CF-115D537C85B9}"/>
              </a:ext>
            </a:extLst>
          </p:cNvPr>
          <p:cNvCxnSpPr/>
          <p:nvPr/>
        </p:nvCxnSpPr>
        <p:spPr>
          <a:xfrm>
            <a:off x="6341519" y="3126507"/>
            <a:ext cx="0" cy="269631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2DF0644-3EB4-4503-8E11-45BD923A2779}"/>
              </a:ext>
            </a:extLst>
          </p:cNvPr>
          <p:cNvSpPr txBox="1"/>
          <p:nvPr/>
        </p:nvSpPr>
        <p:spPr>
          <a:xfrm>
            <a:off x="7012228" y="2751683"/>
            <a:ext cx="4936555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ідеї розширення пам'яті людини за допомогою технічних пристроїв,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D5EFE3-264D-4461-A1D9-23CDE39D7F2C}"/>
              </a:ext>
            </a:extLst>
          </p:cNvPr>
          <p:cNvSpPr txBox="1"/>
          <p:nvPr/>
        </p:nvSpPr>
        <p:spPr>
          <a:xfrm>
            <a:off x="7012228" y="3986053"/>
            <a:ext cx="4936555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ідеї індексації накопиченої людством інформації для її швидкого пошуку,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762851-AE95-40E7-9472-9AA93C3BBBE4}"/>
              </a:ext>
            </a:extLst>
          </p:cNvPr>
          <p:cNvSpPr txBox="1"/>
          <p:nvPr/>
        </p:nvSpPr>
        <p:spPr>
          <a:xfrm>
            <a:off x="6990504" y="4907758"/>
            <a:ext cx="4936555" cy="163121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ідея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машини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Memex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, яка могла б за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спеціально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закодованими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документі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посиланням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автоматично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виконувати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переходи —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демонструвати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користувачу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документи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на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які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налаштовані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посилання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стаття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»). 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F659BC3-3ECB-4997-AC69-B798C7367A35}"/>
              </a:ext>
            </a:extLst>
          </p:cNvPr>
          <p:cNvSpPr/>
          <p:nvPr/>
        </p:nvSpPr>
        <p:spPr>
          <a:xfrm>
            <a:off x="5891886" y="2680788"/>
            <a:ext cx="899267" cy="899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09AF897-7EED-4D2C-86F4-1DB39BA01644}"/>
              </a:ext>
            </a:extLst>
          </p:cNvPr>
          <p:cNvSpPr/>
          <p:nvPr/>
        </p:nvSpPr>
        <p:spPr>
          <a:xfrm>
            <a:off x="5891886" y="4032068"/>
            <a:ext cx="899267" cy="8992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4D96A20-7D69-4CA3-B8C3-3D202F4FA7F4}"/>
              </a:ext>
            </a:extLst>
          </p:cNvPr>
          <p:cNvSpPr/>
          <p:nvPr/>
        </p:nvSpPr>
        <p:spPr>
          <a:xfrm>
            <a:off x="5891886" y="5373188"/>
            <a:ext cx="899267" cy="899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120CC-3E41-4EE9-B29E-0C47233B286B}"/>
              </a:ext>
            </a:extLst>
          </p:cNvPr>
          <p:cNvSpPr/>
          <p:nvPr/>
        </p:nvSpPr>
        <p:spPr>
          <a:xfrm>
            <a:off x="117654" y="5764013"/>
            <a:ext cx="899263" cy="899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 69">
            <a:extLst>
              <a:ext uri="{FF2B5EF4-FFF2-40B4-BE49-F238E27FC236}">
                <a16:creationId xmlns:a16="http://schemas.microsoft.com/office/drawing/2014/main" id="{2006C7B3-8F31-4893-8D8D-204DB1320E37}"/>
              </a:ext>
            </a:extLst>
          </p:cNvPr>
          <p:cNvSpPr>
            <a:spLocks noEditPoints="1"/>
          </p:cNvSpPr>
          <p:nvPr/>
        </p:nvSpPr>
        <p:spPr bwMode="auto">
          <a:xfrm>
            <a:off x="365366" y="6025203"/>
            <a:ext cx="376378" cy="376881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00974" y="4839113"/>
            <a:ext cx="5489667" cy="14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Щоб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зрозумiти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свiт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Бiлла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Гейтса i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Бiлла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Клiнтона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спробуйте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спочатку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зрозумiти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Ванневара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Буша.</a:t>
            </a:r>
          </a:p>
          <a:p>
            <a:pPr indent="633413" eaLnBrk="1" hangingPunct="1">
              <a:spcBef>
                <a:spcPct val="50000"/>
              </a:spcBef>
            </a:pP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Майкл </a:t>
            </a:r>
            <a:r>
              <a:rPr lang="ru-RU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Шеррi</a:t>
            </a: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амер. </a:t>
            </a:r>
            <a:r>
              <a:rPr lang="ru-RU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iсторик</a:t>
            </a: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технологiй</a:t>
            </a:r>
            <a:endParaRPr lang="ru-RU" altLang="uk-UA" sz="1800" b="1" i="1" kern="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Ванневар Буш — блестящий инженер-приборист / Блог компании u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3" y="12451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72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796" y="1484784"/>
            <a:ext cx="10969943" cy="711081"/>
          </a:xfrm>
        </p:spPr>
        <p:txBody>
          <a:bodyPr>
            <a:noAutofit/>
          </a:bodyPr>
          <a:lstStyle/>
          <a:p>
            <a:r>
              <a:rPr lang="uk-UA" sz="11500" dirty="0"/>
              <a:t>Практична робота</a:t>
            </a:r>
          </a:p>
        </p:txBody>
      </p:sp>
    </p:spTree>
    <p:extLst>
      <p:ext uri="{BB962C8B-B14F-4D97-AF65-F5344CB8AC3E}">
        <p14:creationId xmlns:p14="http://schemas.microsoft.com/office/powerpoint/2010/main" val="166122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Алгоритм виконання практичної роботи:</a:t>
            </a:r>
            <a:endParaRPr lang="uk-U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441" y="897256"/>
            <a:ext cx="9620285" cy="977900"/>
          </a:xfrm>
          <a:prstGeom prst="rect">
            <a:avLst/>
          </a:prstGeom>
        </p:spPr>
        <p:txBody>
          <a:bodyPr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dirty="0"/>
              <a:t>Відкрийте редактор Блокнот.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dirty="0"/>
              <a:t>Створіть за допомогою текстового редактора файл за зразком. </a:t>
            </a:r>
            <a:endParaRPr lang="ru-RU" altLang="uk-UA" sz="2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30116" y="1875156"/>
            <a:ext cx="7668345" cy="3541612"/>
          </a:xfrm>
          <a:prstGeom prst="rect">
            <a:avLst/>
          </a:prstGeom>
          <a:solidFill>
            <a:srgbClr val="E0E0E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&lt;HTML&gt;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&lt;HEAD&gt;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Моя перша </a:t>
            </a:r>
            <a:r>
              <a:rPr lang="uk-UA" altLang="uk-UA" sz="2800" dirty="0" err="1">
                <a:solidFill>
                  <a:sysClr val="windowText" lastClr="000000"/>
                </a:solidFill>
              </a:rPr>
              <a:t>Web</a:t>
            </a:r>
            <a:r>
              <a:rPr lang="uk-UA" altLang="uk-UA" sz="2800" dirty="0">
                <a:solidFill>
                  <a:sysClr val="windowText" lastClr="000000"/>
                </a:solidFill>
              </a:rPr>
              <a:t>-сторінка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&lt;TITLE&gt; </a:t>
            </a:r>
            <a:r>
              <a:rPr lang="uk-UA" altLang="uk-UA" sz="2800" dirty="0" err="1">
                <a:solidFill>
                  <a:sysClr val="windowText" lastClr="000000"/>
                </a:solidFill>
              </a:rPr>
              <a:t>My</a:t>
            </a:r>
            <a:r>
              <a:rPr lang="uk-UA" altLang="uk-UA" sz="2800" dirty="0">
                <a:solidFill>
                  <a:sysClr val="windowText" lastClr="000000"/>
                </a:solidFill>
              </a:rPr>
              <a:t> </a:t>
            </a:r>
            <a:r>
              <a:rPr lang="uk-UA" altLang="uk-UA" sz="2800" dirty="0" err="1">
                <a:solidFill>
                  <a:sysClr val="windowText" lastClr="000000"/>
                </a:solidFill>
              </a:rPr>
              <a:t>new</a:t>
            </a:r>
            <a:r>
              <a:rPr lang="uk-UA" altLang="uk-UA" sz="2800" dirty="0">
                <a:solidFill>
                  <a:sysClr val="windowText" lastClr="000000"/>
                </a:solidFill>
              </a:rPr>
              <a:t> </a:t>
            </a:r>
            <a:r>
              <a:rPr lang="uk-UA" altLang="uk-UA" sz="2800" dirty="0" err="1">
                <a:solidFill>
                  <a:sysClr val="windowText" lastClr="000000"/>
                </a:solidFill>
              </a:rPr>
              <a:t>Web-page</a:t>
            </a:r>
            <a:r>
              <a:rPr lang="uk-UA" altLang="uk-UA" sz="2800" dirty="0">
                <a:solidFill>
                  <a:sysClr val="windowText" lastClr="000000"/>
                </a:solidFill>
              </a:rPr>
              <a:t> &lt;/TITLE&gt;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&lt;/HEAD&gt;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&lt;BODY&gt;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&lt;/BODY&gt;</a:t>
            </a:r>
            <a:endParaRPr lang="ru-RU" altLang="uk-UA" sz="2800" dirty="0">
              <a:solidFill>
                <a:sysClr val="windowText" lastClr="000000"/>
              </a:solidFill>
            </a:endParaRPr>
          </a:p>
          <a:p>
            <a:pPr eaLnBrk="1" hangingPunct="1"/>
            <a:r>
              <a:rPr lang="uk-UA" altLang="uk-UA" sz="2800" dirty="0">
                <a:solidFill>
                  <a:sysClr val="windowText" lastClr="000000"/>
                </a:solidFill>
              </a:rPr>
              <a:t>&lt;/HTML&gt;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441" y="5777192"/>
            <a:ext cx="1093266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 dirty="0">
                <a:latin typeface="+mj-lt"/>
              </a:rPr>
              <a:t>3. Збережіть файл (</a:t>
            </a:r>
            <a:r>
              <a:rPr lang="uk-UA" altLang="uk-UA" dirty="0" err="1">
                <a:latin typeface="+mj-lt"/>
              </a:rPr>
              <a:t>Файл</a:t>
            </a:r>
            <a:r>
              <a:rPr lang="uk-UA" altLang="uk-UA" dirty="0" err="1">
                <a:latin typeface="+mj-lt"/>
                <a:sym typeface="Wingdings" panose="05000000000000000000" pitchFamily="2" charset="2"/>
              </a:rPr>
              <a:t>Сохранить</a:t>
            </a:r>
            <a:r>
              <a:rPr lang="uk-UA" altLang="uk-UA" dirty="0">
                <a:latin typeface="+mj-lt"/>
                <a:sym typeface="Wingdings" panose="05000000000000000000" pitchFamily="2" charset="2"/>
              </a:rPr>
              <a:t> </a:t>
            </a:r>
            <a:r>
              <a:rPr lang="uk-UA" altLang="uk-UA" dirty="0" err="1">
                <a:latin typeface="+mj-lt"/>
                <a:sym typeface="Wingdings" panose="05000000000000000000" pitchFamily="2" charset="2"/>
              </a:rPr>
              <a:t>как</a:t>
            </a:r>
            <a:r>
              <a:rPr lang="uk-UA" altLang="uk-UA" dirty="0">
                <a:latin typeface="+mj-lt"/>
                <a:sym typeface="Wingdings" panose="05000000000000000000" pitchFamily="2" charset="2"/>
              </a:rPr>
              <a:t>…) у власній папці з назвою </a:t>
            </a:r>
            <a:r>
              <a:rPr lang="en-US" altLang="uk-UA" dirty="0">
                <a:latin typeface="Open Sans" panose="020B0606030504020204"/>
                <a:sym typeface="Wingdings" panose="05000000000000000000" pitchFamily="2" charset="2"/>
              </a:rPr>
              <a:t>Practic1.html</a:t>
            </a:r>
            <a:endParaRPr lang="uk-UA" altLang="uk-UA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 dirty="0">
                <a:latin typeface="+mj-lt"/>
                <a:sym typeface="Wingdings" panose="05000000000000000000" pitchFamily="2" charset="2"/>
              </a:rPr>
              <a:t>4. Перегляньте файл за допомогою браузера.</a:t>
            </a:r>
          </a:p>
        </p:txBody>
      </p:sp>
      <p:pic>
        <p:nvPicPr>
          <p:cNvPr id="1026" name="Picture 2" descr="Практична робота 13 для 9-го класу — Калуська ЗОШ І-ІІІ ст. 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811306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15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Алгоритм виконання практичної роботи:</a:t>
            </a:r>
            <a:endParaRPr lang="uk-U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441" y="897256"/>
            <a:ext cx="9620285" cy="587528"/>
          </a:xfrm>
          <a:prstGeom prst="rect">
            <a:avLst/>
          </a:prstGeom>
        </p:spPr>
        <p:txBody>
          <a:bodyPr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buClr>
                <a:schemeClr val="tx1"/>
              </a:buClr>
              <a:buNone/>
            </a:pPr>
            <a:r>
              <a:rPr lang="uk-UA" altLang="uk-UA" sz="2400" dirty="0"/>
              <a:t>5. Змініть початковий  файл (</a:t>
            </a:r>
            <a:r>
              <a:rPr lang="uk-UA" altLang="uk-UA" sz="2400" dirty="0" err="1"/>
              <a:t>внесіть</a:t>
            </a:r>
            <a:r>
              <a:rPr lang="uk-UA" altLang="uk-UA" sz="2400" dirty="0"/>
              <a:t> зміни за зразком).  </a:t>
            </a:r>
            <a:endParaRPr lang="ru-RU" altLang="uk-UA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440" y="5740680"/>
            <a:ext cx="112802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 dirty="0">
                <a:latin typeface="+mj-lt"/>
              </a:rPr>
              <a:t>6. Збережіть зміни та п</a:t>
            </a:r>
            <a:r>
              <a:rPr lang="uk-UA" altLang="uk-UA" dirty="0">
                <a:latin typeface="+mj-lt"/>
                <a:sym typeface="Wingdings" panose="05000000000000000000" pitchFamily="2" charset="2"/>
              </a:rPr>
              <a:t>ерегляньте файл за допомогою браузера</a:t>
            </a:r>
            <a:r>
              <a:rPr lang="uk-UA" altLang="uk-UA" dirty="0"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uk-UA" altLang="uk-UA" dirty="0">
                <a:latin typeface="+mj-lt"/>
                <a:sym typeface="Wingdings" panose="05000000000000000000" pitchFamily="2" charset="2"/>
              </a:rPr>
              <a:t>7. </a:t>
            </a:r>
            <a:r>
              <a:rPr lang="uk-UA" dirty="0" err="1">
                <a:latin typeface="+mj-lt"/>
              </a:rPr>
              <a:t>Поекспериментуйте</a:t>
            </a:r>
            <a:r>
              <a:rPr lang="uk-UA" dirty="0">
                <a:latin typeface="+mj-lt"/>
              </a:rPr>
              <a:t> з тегами форматування тексту та надайте своїй сторінці </a:t>
            </a:r>
            <a:r>
              <a:rPr lang="uk-UA" dirty="0" err="1">
                <a:latin typeface="+mj-lt"/>
              </a:rPr>
              <a:t>якнайліпшого</a:t>
            </a:r>
            <a:r>
              <a:rPr lang="uk-UA" dirty="0">
                <a:latin typeface="+mj-lt"/>
              </a:rPr>
              <a:t> вигляду.</a:t>
            </a:r>
            <a:endParaRPr lang="uk-UA" altLang="uk-UA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uk-UA" altLang="uk-UA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91272" y="1378929"/>
            <a:ext cx="8591772" cy="4157165"/>
          </a:xfrm>
          <a:prstGeom prst="rect">
            <a:avLst/>
          </a:prstGeom>
          <a:solidFill>
            <a:srgbClr val="E0E0E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&lt;HTML&gt;</a:t>
            </a:r>
          </a:p>
          <a:p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&lt;HEAD&gt;</a:t>
            </a:r>
          </a:p>
          <a:p>
            <a:r>
              <a:rPr lang="uk-UA" alt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&lt;</a:t>
            </a:r>
            <a:r>
              <a:rPr lang="uk-UA" altLang="uk-UA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center</a:t>
            </a:r>
            <a:r>
              <a:rPr lang="uk-UA" alt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&gt; &lt;H1&gt; Моя перша </a:t>
            </a:r>
            <a:r>
              <a:rPr lang="uk-UA" altLang="uk-UA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Web</a:t>
            </a:r>
            <a:r>
              <a:rPr lang="uk-UA" alt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-сторінка&lt;/H1&gt;&lt;/</a:t>
            </a:r>
            <a:r>
              <a:rPr lang="uk-UA" altLang="uk-UA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center</a:t>
            </a:r>
            <a:r>
              <a:rPr lang="uk-UA" alt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&gt;&lt;P&gt;</a:t>
            </a:r>
          </a:p>
          <a:p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&lt;TITLE&gt; </a:t>
            </a:r>
            <a:r>
              <a:rPr lang="uk-UA" altLang="uk-UA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My</a:t>
            </a:r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uk-UA" altLang="uk-UA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new</a:t>
            </a:r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uk-UA" altLang="uk-UA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Web-page</a:t>
            </a:r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&lt;/TITLE&gt;</a:t>
            </a:r>
          </a:p>
          <a:p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&lt;/HEAD&gt;</a:t>
            </a:r>
          </a:p>
          <a:p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</a:rPr>
              <a:t>&lt;BODY BGCOLOR="</a:t>
            </a:r>
            <a:r>
              <a:rPr lang="uk-UA" altLang="uk-UA" dirty="0" err="1">
                <a:solidFill>
                  <a:srgbClr val="002060"/>
                </a:solidFill>
                <a:latin typeface="Arial" panose="020B0604020202020204" pitchFamily="34" charset="0"/>
              </a:rPr>
              <a:t>Purple</a:t>
            </a:r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</a:rPr>
              <a:t>" </a:t>
            </a:r>
            <a:r>
              <a:rPr lang="uk-UA" altLang="uk-UA" dirty="0" err="1">
                <a:solidFill>
                  <a:srgbClr val="002060"/>
                </a:solidFill>
                <a:latin typeface="Arial" panose="020B0604020202020204" pitchFamily="34" charset="0"/>
              </a:rPr>
              <a:t>text</a:t>
            </a:r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</a:rPr>
              <a:t>="#FF00FF"&gt;</a:t>
            </a:r>
          </a:p>
          <a:p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</a:rPr>
              <a:t>&lt;B&gt;Привіт!&lt;/B&gt; &lt;I&gt;Мене звати ..... Я навчаюсь у ..... Я люблю слухати хорошу музику&lt;/I&gt;&lt;P&gt;</a:t>
            </a:r>
          </a:p>
          <a:p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</a:rPr>
              <a:t>Моя адреса:</a:t>
            </a:r>
          </a:p>
          <a:p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&lt;/BODY&gt;</a:t>
            </a:r>
          </a:p>
          <a:p>
            <a:r>
              <a:rPr lang="uk-UA" altLang="uk-UA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&lt;/HTML&gt;</a:t>
            </a:r>
          </a:p>
        </p:txBody>
      </p:sp>
      <p:pic>
        <p:nvPicPr>
          <p:cNvPr id="9" name="Picture 2" descr="Практична робота 13 для 9-го класу — Калуська ЗОШ І-ІІІ ст. 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559001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2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Алгоритм виконання практичної роботи:</a:t>
            </a:r>
            <a:endParaRPr lang="uk-U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7789" y="1268760"/>
            <a:ext cx="11101595" cy="4839213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 fontAlgn="base">
              <a:buNone/>
            </a:pPr>
            <a:r>
              <a:rPr lang="uk-UA" altLang="uk-UA" sz="2400" dirty="0"/>
              <a:t>8. </a:t>
            </a:r>
            <a:r>
              <a:rPr lang="ru-RU" sz="2400" dirty="0"/>
              <a:t>Додайте до тексту список 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уподобань</a:t>
            </a:r>
            <a:r>
              <a:rPr lang="ru-RU" sz="2400" dirty="0"/>
              <a:t> (як </a:t>
            </a:r>
            <a:r>
              <a:rPr lang="ru-RU" sz="2400" dirty="0" err="1"/>
              <a:t>нумерований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маркований</a:t>
            </a:r>
            <a:r>
              <a:rPr lang="ru-RU" sz="2400" dirty="0"/>
              <a:t> список). </a:t>
            </a: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uk-UA" altLang="uk-UA" sz="2400" dirty="0"/>
              <a:t>9. </a:t>
            </a:r>
            <a:r>
              <a:rPr lang="ru-RU" sz="2400" dirty="0" err="1"/>
              <a:t>Створіть</a:t>
            </a:r>
            <a:r>
              <a:rPr lang="ru-RU" sz="2400" dirty="0"/>
              <a:t> у </a:t>
            </a:r>
            <a:r>
              <a:rPr lang="en-US" sz="2400" dirty="0"/>
              <a:t>html</a:t>
            </a:r>
            <a:r>
              <a:rPr lang="ru-RU" sz="2400" dirty="0"/>
              <a:t>-</a:t>
            </a:r>
            <a:r>
              <a:rPr lang="ru-RU" sz="2400" dirty="0" err="1"/>
              <a:t>документі</a:t>
            </a:r>
            <a:r>
              <a:rPr lang="ru-RU" sz="2400" dirty="0"/>
              <a:t> </a:t>
            </a:r>
            <a:r>
              <a:rPr lang="ru-RU" sz="2400" dirty="0" err="1"/>
              <a:t>таблицю</a:t>
            </a:r>
            <a:r>
              <a:rPr lang="ru-RU" sz="2400" dirty="0"/>
              <a:t>, в </a:t>
            </a:r>
            <a:r>
              <a:rPr lang="ru-RU" sz="2400" dirty="0" err="1"/>
              <a:t>комірки</a:t>
            </a:r>
            <a:r>
              <a:rPr lang="ru-RU" sz="2400" dirty="0"/>
              <a:t> яко</a:t>
            </a:r>
            <a:r>
              <a:rPr lang="uk-UA" sz="2400" dirty="0"/>
              <a:t>ї вставте ілюстрації та короткі відомості (наприклад, інформацію про місця, у яких ви побували чи мрієте побувати).</a:t>
            </a:r>
            <a:endParaRPr lang="en-US" sz="2400" dirty="0"/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None/>
            </a:pPr>
            <a:endParaRPr lang="uk-UA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0318" y="4691206"/>
            <a:ext cx="1093266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uk-UA" altLang="uk-UA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8" name="Picture 2" descr="Практична робота 13 для 9-го класу — Калуська ЗОШ І-ІІІ ст. 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26" y="3789040"/>
            <a:ext cx="267552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579" r="29523" b="44094"/>
          <a:stretch/>
        </p:blipFill>
        <p:spPr>
          <a:xfrm>
            <a:off x="198212" y="3259871"/>
            <a:ext cx="916987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437294F-CAD7-47CA-ADA3-59C07C786259}"/>
              </a:ext>
            </a:extLst>
          </p:cNvPr>
          <p:cNvSpPr/>
          <p:nvPr/>
        </p:nvSpPr>
        <p:spPr>
          <a:xfrm>
            <a:off x="6393306" y="251399"/>
            <a:ext cx="4381626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6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Теодор Нельсон</a:t>
            </a:r>
            <a:endParaRPr lang="en-IN" sz="6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E31BE86-69AD-4CBC-A8CF-115D537C85B9}"/>
              </a:ext>
            </a:extLst>
          </p:cNvPr>
          <p:cNvCxnSpPr/>
          <p:nvPr/>
        </p:nvCxnSpPr>
        <p:spPr>
          <a:xfrm>
            <a:off x="6290135" y="2435672"/>
            <a:ext cx="0" cy="269631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2DF0644-3EB4-4503-8E11-45BD923A2779}"/>
              </a:ext>
            </a:extLst>
          </p:cNvPr>
          <p:cNvSpPr txBox="1"/>
          <p:nvPr/>
        </p:nvSpPr>
        <p:spPr>
          <a:xfrm>
            <a:off x="6960844" y="2060848"/>
            <a:ext cx="4936555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термінів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гіпертекст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«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гіперсередовище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 «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гіпермедіа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(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hyperme</a:t>
            </a:r>
            <a:r>
              <a:rPr lang="en-US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 (1965)</a:t>
            </a:r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D5EFE3-264D-4461-A1D9-23CDE39D7F2C}"/>
              </a:ext>
            </a:extLst>
          </p:cNvPr>
          <p:cNvSpPr txBox="1"/>
          <p:nvPr/>
        </p:nvSpPr>
        <p:spPr>
          <a:xfrm>
            <a:off x="6960844" y="3068960"/>
            <a:ext cx="4936555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технологія гіпертексту — тексту, що «має гілки» та надає читачу різні варіанти читання,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762851-AE95-40E7-9472-9AA93C3BBBE4}"/>
              </a:ext>
            </a:extLst>
          </p:cNvPr>
          <p:cNvSpPr txBox="1"/>
          <p:nvPr/>
        </p:nvSpPr>
        <p:spPr>
          <a:xfrm>
            <a:off x="6897260" y="4257925"/>
            <a:ext cx="4936555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</a:t>
            </a:r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пертекстової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системи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зберігання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пошуку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тексту,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мала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назву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altLang="uk-UA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Xanadu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(1965 р.) 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F659BC3-3ECB-4997-AC69-B798C7367A35}"/>
              </a:ext>
            </a:extLst>
          </p:cNvPr>
          <p:cNvSpPr/>
          <p:nvPr/>
        </p:nvSpPr>
        <p:spPr>
          <a:xfrm>
            <a:off x="5840502" y="1989953"/>
            <a:ext cx="899267" cy="899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09AF897-7EED-4D2C-86F4-1DB39BA01644}"/>
              </a:ext>
            </a:extLst>
          </p:cNvPr>
          <p:cNvSpPr/>
          <p:nvPr/>
        </p:nvSpPr>
        <p:spPr>
          <a:xfrm>
            <a:off x="5840502" y="3114975"/>
            <a:ext cx="899267" cy="8992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4D96A20-7D69-4CA3-B8C3-3D202F4FA7F4}"/>
              </a:ext>
            </a:extLst>
          </p:cNvPr>
          <p:cNvSpPr/>
          <p:nvPr/>
        </p:nvSpPr>
        <p:spPr>
          <a:xfrm>
            <a:off x="5840502" y="4257925"/>
            <a:ext cx="899267" cy="899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120CC-3E41-4EE9-B29E-0C47233B286B}"/>
              </a:ext>
            </a:extLst>
          </p:cNvPr>
          <p:cNvSpPr/>
          <p:nvPr/>
        </p:nvSpPr>
        <p:spPr>
          <a:xfrm>
            <a:off x="117654" y="5764013"/>
            <a:ext cx="899263" cy="899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 69">
            <a:extLst>
              <a:ext uri="{FF2B5EF4-FFF2-40B4-BE49-F238E27FC236}">
                <a16:creationId xmlns:a16="http://schemas.microsoft.com/office/drawing/2014/main" id="{2006C7B3-8F31-4893-8D8D-204DB1320E37}"/>
              </a:ext>
            </a:extLst>
          </p:cNvPr>
          <p:cNvSpPr>
            <a:spLocks noEditPoints="1"/>
          </p:cNvSpPr>
          <p:nvPr/>
        </p:nvSpPr>
        <p:spPr bwMode="auto">
          <a:xfrm>
            <a:off x="365366" y="6025203"/>
            <a:ext cx="376378" cy="376881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48071" y="4710378"/>
            <a:ext cx="4894182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uk-UA" sz="2000" i="1" dirty="0">
                <a:solidFill>
                  <a:srgbClr val="FFFFCC"/>
                </a:solidFill>
                <a:latin typeface="BannikovaC" pitchFamily="2" charset="0"/>
              </a:rPr>
              <a:t>«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Інтерфейс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має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бути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настільки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простим,</a:t>
            </a:r>
          </a:p>
          <a:p>
            <a:pPr eaLnBrk="1" hangingPunct="1"/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щоб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навіть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нов</a:t>
            </a:r>
            <a:r>
              <a:rPr lang="uk-UA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чок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критичній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ситуації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міг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би</a:t>
            </a:r>
            <a:r>
              <a:rPr lang="en-US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розібратися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ній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за 10 секунд. </a:t>
            </a:r>
          </a:p>
          <a:p>
            <a:pPr algn="r" eaLnBrk="1" hangingPunct="1"/>
            <a:r>
              <a:rPr lang="uk-UA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Тед</a:t>
            </a:r>
            <a:r>
              <a:rPr lang="uk-UA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Нельсон</a:t>
            </a:r>
            <a:endParaRPr lang="ru-RU" altLang="uk-UA" sz="1800" b="1" i="1" kern="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578" name="Picture 2" descr="Theodor Holm Nelson –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5" y="96757"/>
            <a:ext cx="3812956" cy="45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58" y="5018881"/>
            <a:ext cx="23066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112285" y="5923940"/>
            <a:ext cx="2449513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uk-UA" sz="1400" dirty="0" err="1">
                <a:solidFill>
                  <a:srgbClr val="0070C0"/>
                </a:solidFill>
              </a:rPr>
              <a:t>Авторська</a:t>
            </a:r>
            <a:r>
              <a:rPr lang="ru-RU" altLang="uk-UA" sz="1400" dirty="0">
                <a:solidFill>
                  <a:srgbClr val="0070C0"/>
                </a:solidFill>
              </a:rPr>
              <a:t> </a:t>
            </a:r>
            <a:r>
              <a:rPr lang="ru-RU" altLang="uk-UA" sz="1400" dirty="0" err="1">
                <a:solidFill>
                  <a:srgbClr val="0070C0"/>
                </a:solidFill>
              </a:rPr>
              <a:t>діаграма</a:t>
            </a:r>
            <a:r>
              <a:rPr lang="ru-RU" altLang="uk-UA" sz="1400" dirty="0">
                <a:solidFill>
                  <a:srgbClr val="0070C0"/>
                </a:solidFill>
              </a:rPr>
              <a:t> </a:t>
            </a:r>
            <a:r>
              <a:rPr lang="ru-RU" altLang="uk-UA" sz="1400" dirty="0" err="1">
                <a:solidFill>
                  <a:srgbClr val="0070C0"/>
                </a:solidFill>
              </a:rPr>
              <a:t>зв’язку</a:t>
            </a:r>
            <a:r>
              <a:rPr lang="ru-RU" altLang="uk-UA" sz="1400" dirty="0">
                <a:solidFill>
                  <a:srgbClr val="0070C0"/>
                </a:solidFill>
              </a:rPr>
              <a:t> </a:t>
            </a:r>
            <a:r>
              <a:rPr lang="ru-RU" altLang="uk-UA" sz="1400" dirty="0" err="1">
                <a:solidFill>
                  <a:srgbClr val="0070C0"/>
                </a:solidFill>
              </a:rPr>
              <a:t>між</a:t>
            </a:r>
            <a:r>
              <a:rPr lang="ru-RU" altLang="uk-UA" sz="1400" dirty="0">
                <a:solidFill>
                  <a:srgbClr val="0070C0"/>
                </a:solidFill>
              </a:rPr>
              <a:t> текстами 1965 р. [</a:t>
            </a:r>
            <a:r>
              <a:rPr lang="ru-RU" altLang="uk-UA" sz="1400" dirty="0" err="1">
                <a:solidFill>
                  <a:srgbClr val="0070C0"/>
                </a:solidFill>
              </a:rPr>
              <a:t>Nelson</a:t>
            </a:r>
            <a:r>
              <a:rPr lang="ru-RU" altLang="uk-UA" sz="1400" dirty="0">
                <a:solidFill>
                  <a:srgbClr val="0070C0"/>
                </a:solidFill>
              </a:rPr>
              <a:t> 1972] </a:t>
            </a:r>
            <a:br>
              <a:rPr lang="ru-RU" altLang="uk-UA" sz="1400" dirty="0">
                <a:solidFill>
                  <a:srgbClr val="0070C0"/>
                </a:solidFill>
              </a:rPr>
            </a:br>
            <a:endParaRPr lang="ru-RU" altLang="uk-UA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437294F-CAD7-47CA-ADA3-59C07C786259}"/>
              </a:ext>
            </a:extLst>
          </p:cNvPr>
          <p:cNvSpPr/>
          <p:nvPr/>
        </p:nvSpPr>
        <p:spPr>
          <a:xfrm>
            <a:off x="6101880" y="177974"/>
            <a:ext cx="579551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6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Дуглас </a:t>
            </a:r>
            <a:r>
              <a:rPr lang="ru-RU" sz="6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Енгельбарт</a:t>
            </a:r>
            <a:endParaRPr lang="en-IN" sz="6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E31BE86-69AD-4CBC-A8CF-115D537C85B9}"/>
              </a:ext>
            </a:extLst>
          </p:cNvPr>
          <p:cNvCxnSpPr/>
          <p:nvPr/>
        </p:nvCxnSpPr>
        <p:spPr>
          <a:xfrm>
            <a:off x="6290135" y="2435672"/>
            <a:ext cx="0" cy="269631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2DF0644-3EB4-4503-8E11-45BD923A2779}"/>
              </a:ext>
            </a:extLst>
          </p:cNvPr>
          <p:cNvSpPr txBox="1"/>
          <p:nvPr/>
        </p:nvSpPr>
        <p:spPr>
          <a:xfrm>
            <a:off x="6897260" y="3125222"/>
            <a:ext cx="4936555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перша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працююча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гіпертекстова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система (NLS,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- 1968 р. </a:t>
            </a:r>
          </a:p>
          <a:p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D5EFE3-264D-4461-A1D9-23CDE39D7F2C}"/>
              </a:ext>
            </a:extLst>
          </p:cNvPr>
          <p:cNvSpPr txBox="1"/>
          <p:nvPr/>
        </p:nvSpPr>
        <p:spPr>
          <a:xfrm>
            <a:off x="6897260" y="2154723"/>
            <a:ext cx="4936555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розробка концепції гіпертексту,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762851-AE95-40E7-9472-9AA93C3BBBE4}"/>
              </a:ext>
            </a:extLst>
          </p:cNvPr>
          <p:cNvSpPr txBox="1"/>
          <p:nvPr/>
        </p:nvSpPr>
        <p:spPr>
          <a:xfrm>
            <a:off x="6897260" y="4257925"/>
            <a:ext cx="4936555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перша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відеодемонстрація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переходу в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гіпертексті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використовуючи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маніпулятор-мишу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(1968 р.) 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F659BC3-3ECB-4997-AC69-B798C7367A35}"/>
              </a:ext>
            </a:extLst>
          </p:cNvPr>
          <p:cNvSpPr/>
          <p:nvPr/>
        </p:nvSpPr>
        <p:spPr>
          <a:xfrm>
            <a:off x="5840502" y="1989953"/>
            <a:ext cx="899267" cy="899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09AF897-7EED-4D2C-86F4-1DB39BA01644}"/>
              </a:ext>
            </a:extLst>
          </p:cNvPr>
          <p:cNvSpPr/>
          <p:nvPr/>
        </p:nvSpPr>
        <p:spPr>
          <a:xfrm>
            <a:off x="5840502" y="3114975"/>
            <a:ext cx="899267" cy="8992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4D96A20-7D69-4CA3-B8C3-3D202F4FA7F4}"/>
              </a:ext>
            </a:extLst>
          </p:cNvPr>
          <p:cNvSpPr/>
          <p:nvPr/>
        </p:nvSpPr>
        <p:spPr>
          <a:xfrm>
            <a:off x="5840502" y="4257925"/>
            <a:ext cx="899267" cy="899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120CC-3E41-4EE9-B29E-0C47233B286B}"/>
              </a:ext>
            </a:extLst>
          </p:cNvPr>
          <p:cNvSpPr/>
          <p:nvPr/>
        </p:nvSpPr>
        <p:spPr>
          <a:xfrm>
            <a:off x="117654" y="5764013"/>
            <a:ext cx="899263" cy="899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 69">
            <a:extLst>
              <a:ext uri="{FF2B5EF4-FFF2-40B4-BE49-F238E27FC236}">
                <a16:creationId xmlns:a16="http://schemas.microsoft.com/office/drawing/2014/main" id="{2006C7B3-8F31-4893-8D8D-204DB1320E37}"/>
              </a:ext>
            </a:extLst>
          </p:cNvPr>
          <p:cNvSpPr>
            <a:spLocks noEditPoints="1"/>
          </p:cNvSpPr>
          <p:nvPr/>
        </p:nvSpPr>
        <p:spPr bwMode="auto">
          <a:xfrm>
            <a:off x="365366" y="6025203"/>
            <a:ext cx="376378" cy="376881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65366" y="4707558"/>
            <a:ext cx="5284906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76213" algn="r" eaLnBrk="1" hangingPunct="1">
              <a:spcBef>
                <a:spcPct val="50000"/>
              </a:spcBef>
            </a:pP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Даг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став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піонером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мережевих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технологіях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ті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часи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коли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цим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ще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ніхто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не </a:t>
            </a:r>
            <a:r>
              <a:rPr lang="ru-RU" altLang="uk-UA" sz="2000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займався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Скот </a:t>
            </a:r>
            <a:r>
              <a:rPr lang="ru-RU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Макнілі</a:t>
            </a: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керівник</a:t>
            </a: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SUN </a:t>
            </a:r>
            <a:r>
              <a:rPr lang="ru-RU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Microsystems</a:t>
            </a:r>
            <a:r>
              <a:rPr lang="ru-RU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5602" name="Picture 2" descr="История развития вычислительной техники timeline | Timetoast time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0" y="39868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8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437294F-CAD7-47CA-ADA3-59C07C786259}"/>
              </a:ext>
            </a:extLst>
          </p:cNvPr>
          <p:cNvSpPr/>
          <p:nvPr/>
        </p:nvSpPr>
        <p:spPr>
          <a:xfrm>
            <a:off x="365366" y="4577988"/>
            <a:ext cx="279082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Тім</a:t>
            </a:r>
            <a:r>
              <a:rPr lang="ru-RU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Бернерс-Лі</a:t>
            </a:r>
            <a:endParaRPr lang="en-IN" sz="3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 Placeholder 42">
            <a:extLst>
              <a:ext uri="{FF2B5EF4-FFF2-40B4-BE49-F238E27FC236}">
                <a16:creationId xmlns:a16="http://schemas.microsoft.com/office/drawing/2014/main" id="{72030B69-FCA3-4A85-8D26-EA500A751548}"/>
              </a:ext>
            </a:extLst>
          </p:cNvPr>
          <p:cNvSpPr txBox="1">
            <a:spLocks/>
          </p:cNvSpPr>
          <p:nvPr/>
        </p:nvSpPr>
        <p:spPr>
          <a:xfrm>
            <a:off x="693812" y="5202438"/>
            <a:ext cx="2200558" cy="37728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(08.06.1955)</a:t>
            </a: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E31BE86-69AD-4CBC-A8CF-115D537C85B9}"/>
              </a:ext>
            </a:extLst>
          </p:cNvPr>
          <p:cNvCxnSpPr/>
          <p:nvPr/>
        </p:nvCxnSpPr>
        <p:spPr>
          <a:xfrm>
            <a:off x="7172479" y="3753316"/>
            <a:ext cx="0" cy="269631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2DF0644-3EB4-4503-8E11-45BD923A2779}"/>
              </a:ext>
            </a:extLst>
          </p:cNvPr>
          <p:cNvSpPr txBox="1"/>
          <p:nvPr/>
        </p:nvSpPr>
        <p:spPr>
          <a:xfrm>
            <a:off x="7810400" y="4607588"/>
            <a:ext cx="4936555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адресації </a:t>
            </a:r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tooltip="URI"/>
              </a:rPr>
              <a:t>URL</a:t>
            </a:r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D5EFE3-264D-4461-A1D9-23CDE39D7F2C}"/>
              </a:ext>
            </a:extLst>
          </p:cNvPr>
          <p:cNvSpPr txBox="1"/>
          <p:nvPr/>
        </p:nvSpPr>
        <p:spPr>
          <a:xfrm>
            <a:off x="7779604" y="3472367"/>
            <a:ext cx="4936555" cy="40011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uk-UA" altLang="uk-UA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протокол передачі даних </a:t>
            </a:r>
            <a:r>
              <a:rPr lang="uk-UA" altLang="uk-UA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tooltip="HTTP"/>
              </a:rPr>
              <a:t>HTTP</a:t>
            </a:r>
            <a:r>
              <a:rPr lang="uk-UA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altLang="uk-UA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762851-AE95-40E7-9472-9AA93C3BBBE4}"/>
              </a:ext>
            </a:extLst>
          </p:cNvPr>
          <p:cNvSpPr txBox="1"/>
          <p:nvPr/>
        </p:nvSpPr>
        <p:spPr>
          <a:xfrm>
            <a:off x="7731212" y="5741743"/>
            <a:ext cx="4936555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мова гіпертекстової розмітки </a:t>
            </a:r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tooltip="HTML"/>
              </a:rPr>
              <a:t>HTML</a:t>
            </a:r>
            <a:r>
              <a:rPr lang="uk-UA" altLang="uk-UA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uk-UA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F659BC3-3ECB-4997-AC69-B798C7367A35}"/>
              </a:ext>
            </a:extLst>
          </p:cNvPr>
          <p:cNvSpPr/>
          <p:nvPr/>
        </p:nvSpPr>
        <p:spPr>
          <a:xfrm>
            <a:off x="6722846" y="3307597"/>
            <a:ext cx="899267" cy="899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09AF897-7EED-4D2C-86F4-1DB39BA01644}"/>
              </a:ext>
            </a:extLst>
          </p:cNvPr>
          <p:cNvSpPr/>
          <p:nvPr/>
        </p:nvSpPr>
        <p:spPr>
          <a:xfrm>
            <a:off x="6722846" y="4432619"/>
            <a:ext cx="899267" cy="8992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4D96A20-7D69-4CA3-B8C3-3D202F4FA7F4}"/>
              </a:ext>
            </a:extLst>
          </p:cNvPr>
          <p:cNvSpPr/>
          <p:nvPr/>
        </p:nvSpPr>
        <p:spPr>
          <a:xfrm>
            <a:off x="6722846" y="5575569"/>
            <a:ext cx="899267" cy="899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pic>
        <p:nvPicPr>
          <p:cNvPr id="15" name="Picture 12" descr="Tim Berners-Lee (Тим Бернс-Ли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674" y="366736"/>
            <a:ext cx="3113115" cy="4036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Picture 2" descr="Биография Роберт Кай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64" y="366737"/>
            <a:ext cx="3006366" cy="40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8">
            <a:extLst>
              <a:ext uri="{FF2B5EF4-FFF2-40B4-BE49-F238E27FC236}">
                <a16:creationId xmlns:a16="http://schemas.microsoft.com/office/drawing/2014/main" id="{1437294F-CAD7-47CA-ADA3-59C07C786259}"/>
              </a:ext>
            </a:extLst>
          </p:cNvPr>
          <p:cNvSpPr/>
          <p:nvPr/>
        </p:nvSpPr>
        <p:spPr>
          <a:xfrm>
            <a:off x="3830637" y="4577988"/>
            <a:ext cx="24425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Роберт </a:t>
            </a:r>
            <a:r>
              <a:rPr lang="ru-RU" sz="3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Кайо</a:t>
            </a:r>
            <a:endParaRPr lang="en-IN" sz="3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72030B69-FCA3-4A85-8D26-EA500A751548}"/>
              </a:ext>
            </a:extLst>
          </p:cNvPr>
          <p:cNvSpPr txBox="1">
            <a:spLocks/>
          </p:cNvSpPr>
          <p:nvPr/>
        </p:nvSpPr>
        <p:spPr>
          <a:xfrm>
            <a:off x="4006180" y="5178152"/>
            <a:ext cx="2054489" cy="37728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(26.01.1947)</a:t>
            </a: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886500" y="2411775"/>
            <a:ext cx="4464496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Автори Всесвітньої павутини (технології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WWW)</a:t>
            </a:r>
            <a:endParaRPr lang="ru-RU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7030516" y="1"/>
            <a:ext cx="48245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  <a:r>
              <a:rPr lang="uk-UA" altLang="uk-UA" sz="2000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ід бачити в комп'ютері пристрій, здатний робити все, що захоче від нього власник, а не просто домашню техніку на зразок холодильника, виконуючу заздалегідь задані функції.</a:t>
            </a:r>
            <a:endParaRPr lang="en-US" altLang="uk-UA" sz="2000" i="1" kern="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eaLnBrk="1" hangingPunct="1"/>
            <a:r>
              <a:rPr lang="uk-UA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Тім </a:t>
            </a:r>
            <a:r>
              <a:rPr lang="uk-UA" altLang="uk-UA" sz="1800" b="1" i="1" kern="0" dirty="0" err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Бернерс</a:t>
            </a:r>
            <a:r>
              <a:rPr lang="uk-UA" altLang="uk-UA" sz="1800" b="1" i="1" kern="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-Лі</a:t>
            </a:r>
            <a:endParaRPr lang="ru-RU" altLang="uk-UA" sz="1800" b="1" i="1" kern="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9B120CC-3E41-4EE9-B29E-0C47233B286B}"/>
              </a:ext>
            </a:extLst>
          </p:cNvPr>
          <p:cNvSpPr/>
          <p:nvPr/>
        </p:nvSpPr>
        <p:spPr>
          <a:xfrm>
            <a:off x="7281580" y="1426362"/>
            <a:ext cx="899263" cy="899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reeform 69">
            <a:extLst>
              <a:ext uri="{FF2B5EF4-FFF2-40B4-BE49-F238E27FC236}">
                <a16:creationId xmlns:a16="http://schemas.microsoft.com/office/drawing/2014/main" id="{2006C7B3-8F31-4893-8D8D-204DB1320E37}"/>
              </a:ext>
            </a:extLst>
          </p:cNvPr>
          <p:cNvSpPr>
            <a:spLocks noEditPoints="1"/>
          </p:cNvSpPr>
          <p:nvPr/>
        </p:nvSpPr>
        <p:spPr bwMode="auto">
          <a:xfrm>
            <a:off x="7529292" y="1687552"/>
            <a:ext cx="376378" cy="376881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8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8">
            <a:extLst>
              <a:ext uri="{FF2B5EF4-FFF2-40B4-BE49-F238E27FC236}">
                <a16:creationId xmlns:a16="http://schemas.microsoft.com/office/drawing/2014/main" id="{F49625E0-2FC6-4B55-8E23-00BAE057F21C}"/>
              </a:ext>
            </a:extLst>
          </p:cNvPr>
          <p:cNvSpPr/>
          <p:nvPr/>
        </p:nvSpPr>
        <p:spPr>
          <a:xfrm>
            <a:off x="452823" y="1480610"/>
            <a:ext cx="3127561" cy="2095466"/>
          </a:xfrm>
          <a:prstGeom prst="wedgeRoundRectCallout">
            <a:avLst>
              <a:gd name="adj1" fmla="val 65245"/>
              <a:gd name="adj2" fmla="val -17261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altLang="uk-UA" sz="3200" b="1" dirty="0">
                <a:solidFill>
                  <a:schemeClr val="accent6"/>
                </a:solidFill>
              </a:rPr>
              <a:t>Малий інформаційний обсяг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5" name="Speech Bubble: Rectangle with Corners Rounded 39">
            <a:extLst>
              <a:ext uri="{FF2B5EF4-FFF2-40B4-BE49-F238E27FC236}">
                <a16:creationId xmlns:a16="http://schemas.microsoft.com/office/drawing/2014/main" id="{F2884B6D-159C-4A2C-B66D-3A393C39C87F}"/>
              </a:ext>
            </a:extLst>
          </p:cNvPr>
          <p:cNvSpPr/>
          <p:nvPr/>
        </p:nvSpPr>
        <p:spPr>
          <a:xfrm>
            <a:off x="386165" y="3743964"/>
            <a:ext cx="3127561" cy="2095466"/>
          </a:xfrm>
          <a:prstGeom prst="wedgeRoundRectCallout">
            <a:avLst>
              <a:gd name="adj1" fmla="val 67038"/>
              <a:gd name="adj2" fmla="val -36532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altLang="uk-UA" b="1" dirty="0">
                <a:solidFill>
                  <a:schemeClr val="accent5"/>
                </a:solidFill>
              </a:rPr>
              <a:t>Можливість перегляду на комп’ютерах, які працюють під управлінням різних ОС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6" name="Speech Bubble: Rectangle with Corners Rounded 40">
            <a:extLst>
              <a:ext uri="{FF2B5EF4-FFF2-40B4-BE49-F238E27FC236}">
                <a16:creationId xmlns:a16="http://schemas.microsoft.com/office/drawing/2014/main" id="{CE54B539-3C6F-4116-8F33-C62D444F5841}"/>
              </a:ext>
            </a:extLst>
          </p:cNvPr>
          <p:cNvSpPr/>
          <p:nvPr/>
        </p:nvSpPr>
        <p:spPr>
          <a:xfrm>
            <a:off x="8196456" y="1208743"/>
            <a:ext cx="3598006" cy="2095466"/>
          </a:xfrm>
          <a:prstGeom prst="wedgeRoundRectCallout">
            <a:avLst>
              <a:gd name="adj1" fmla="val -65665"/>
              <a:gd name="adj2" fmla="val -15120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altLang="uk-UA" sz="3200" b="1" dirty="0">
                <a:solidFill>
                  <a:srgbClr val="002060"/>
                </a:solidFill>
              </a:rPr>
              <a:t>Інтерактивність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Speech Bubble: Rectangle with Corners Rounded 41">
            <a:extLst>
              <a:ext uri="{FF2B5EF4-FFF2-40B4-BE49-F238E27FC236}">
                <a16:creationId xmlns:a16="http://schemas.microsoft.com/office/drawing/2014/main" id="{4819BD4B-23D9-40AC-BC58-C1F477157589}"/>
              </a:ext>
            </a:extLst>
          </p:cNvPr>
          <p:cNvSpPr/>
          <p:nvPr/>
        </p:nvSpPr>
        <p:spPr>
          <a:xfrm>
            <a:off x="8196456" y="3743964"/>
            <a:ext cx="3598006" cy="2095466"/>
          </a:xfrm>
          <a:prstGeom prst="wedgeRoundRectCallout">
            <a:avLst>
              <a:gd name="adj1" fmla="val -64230"/>
              <a:gd name="adj2" fmla="val -35461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Простота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5F30BBD-A280-4802-9EA4-1479F59A2728}"/>
              </a:ext>
            </a:extLst>
          </p:cNvPr>
          <p:cNvGrpSpPr/>
          <p:nvPr/>
        </p:nvGrpSpPr>
        <p:grpSpPr>
          <a:xfrm>
            <a:off x="4462387" y="1612900"/>
            <a:ext cx="3267227" cy="4694421"/>
            <a:chOff x="2940626" y="768334"/>
            <a:chExt cx="3855029" cy="5538987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1C77F8E-3C97-47D2-91BC-A625D68DBBCA}"/>
                </a:ext>
              </a:extLst>
            </p:cNvPr>
            <p:cNvSpPr/>
            <p:nvPr/>
          </p:nvSpPr>
          <p:spPr>
            <a:xfrm>
              <a:off x="2940626" y="2131742"/>
              <a:ext cx="3855029" cy="417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6" extrusionOk="0">
                  <a:moveTo>
                    <a:pt x="2791" y="21506"/>
                  </a:moveTo>
                  <a:cubicBezTo>
                    <a:pt x="2791" y="21506"/>
                    <a:pt x="2663" y="20941"/>
                    <a:pt x="2688" y="20541"/>
                  </a:cubicBezTo>
                  <a:cubicBezTo>
                    <a:pt x="2713" y="20141"/>
                    <a:pt x="2738" y="19505"/>
                    <a:pt x="2738" y="19505"/>
                  </a:cubicBezTo>
                  <a:cubicBezTo>
                    <a:pt x="2738" y="19505"/>
                    <a:pt x="1845" y="19104"/>
                    <a:pt x="1845" y="18951"/>
                  </a:cubicBezTo>
                  <a:cubicBezTo>
                    <a:pt x="1845" y="18799"/>
                    <a:pt x="2024" y="17457"/>
                    <a:pt x="2126" y="17010"/>
                  </a:cubicBezTo>
                  <a:cubicBezTo>
                    <a:pt x="2229" y="16563"/>
                    <a:pt x="2688" y="14043"/>
                    <a:pt x="2688" y="14043"/>
                  </a:cubicBezTo>
                  <a:cubicBezTo>
                    <a:pt x="2688" y="14043"/>
                    <a:pt x="2496" y="13938"/>
                    <a:pt x="2522" y="13878"/>
                  </a:cubicBezTo>
                  <a:cubicBezTo>
                    <a:pt x="2547" y="13819"/>
                    <a:pt x="3046" y="12760"/>
                    <a:pt x="3097" y="12666"/>
                  </a:cubicBezTo>
                  <a:cubicBezTo>
                    <a:pt x="3149" y="12573"/>
                    <a:pt x="3290" y="12289"/>
                    <a:pt x="3430" y="11902"/>
                  </a:cubicBezTo>
                  <a:cubicBezTo>
                    <a:pt x="3571" y="11514"/>
                    <a:pt x="3712" y="10877"/>
                    <a:pt x="3840" y="9124"/>
                  </a:cubicBezTo>
                  <a:cubicBezTo>
                    <a:pt x="3840" y="9124"/>
                    <a:pt x="3699" y="9348"/>
                    <a:pt x="3622" y="9383"/>
                  </a:cubicBezTo>
                  <a:cubicBezTo>
                    <a:pt x="3622" y="9383"/>
                    <a:pt x="3251" y="10395"/>
                    <a:pt x="2536" y="10513"/>
                  </a:cubicBezTo>
                  <a:cubicBezTo>
                    <a:pt x="1820" y="10630"/>
                    <a:pt x="1130" y="10654"/>
                    <a:pt x="1014" y="10583"/>
                  </a:cubicBezTo>
                  <a:cubicBezTo>
                    <a:pt x="900" y="10513"/>
                    <a:pt x="235" y="9747"/>
                    <a:pt x="133" y="9489"/>
                  </a:cubicBezTo>
                  <a:cubicBezTo>
                    <a:pt x="30" y="9229"/>
                    <a:pt x="-33" y="8900"/>
                    <a:pt x="18" y="8782"/>
                  </a:cubicBezTo>
                  <a:cubicBezTo>
                    <a:pt x="70" y="8665"/>
                    <a:pt x="83" y="8523"/>
                    <a:pt x="133" y="8440"/>
                  </a:cubicBezTo>
                  <a:cubicBezTo>
                    <a:pt x="183" y="8358"/>
                    <a:pt x="81" y="7981"/>
                    <a:pt x="146" y="7699"/>
                  </a:cubicBezTo>
                  <a:cubicBezTo>
                    <a:pt x="210" y="7416"/>
                    <a:pt x="274" y="7369"/>
                    <a:pt x="300" y="7074"/>
                  </a:cubicBezTo>
                  <a:cubicBezTo>
                    <a:pt x="326" y="6780"/>
                    <a:pt x="376" y="6568"/>
                    <a:pt x="389" y="6403"/>
                  </a:cubicBezTo>
                  <a:cubicBezTo>
                    <a:pt x="403" y="6238"/>
                    <a:pt x="479" y="5638"/>
                    <a:pt x="582" y="5309"/>
                  </a:cubicBezTo>
                  <a:cubicBezTo>
                    <a:pt x="684" y="4979"/>
                    <a:pt x="774" y="4767"/>
                    <a:pt x="863" y="4520"/>
                  </a:cubicBezTo>
                  <a:cubicBezTo>
                    <a:pt x="953" y="4273"/>
                    <a:pt x="991" y="4073"/>
                    <a:pt x="966" y="3931"/>
                  </a:cubicBezTo>
                  <a:cubicBezTo>
                    <a:pt x="941" y="3789"/>
                    <a:pt x="979" y="3578"/>
                    <a:pt x="979" y="3484"/>
                  </a:cubicBezTo>
                  <a:cubicBezTo>
                    <a:pt x="979" y="3389"/>
                    <a:pt x="1068" y="3201"/>
                    <a:pt x="1145" y="3107"/>
                  </a:cubicBezTo>
                  <a:cubicBezTo>
                    <a:pt x="1221" y="3012"/>
                    <a:pt x="1272" y="2895"/>
                    <a:pt x="1400" y="2836"/>
                  </a:cubicBezTo>
                  <a:cubicBezTo>
                    <a:pt x="1528" y="2777"/>
                    <a:pt x="2358" y="2447"/>
                    <a:pt x="2832" y="2354"/>
                  </a:cubicBezTo>
                  <a:cubicBezTo>
                    <a:pt x="3304" y="2260"/>
                    <a:pt x="3675" y="2154"/>
                    <a:pt x="4199" y="2012"/>
                  </a:cubicBezTo>
                  <a:cubicBezTo>
                    <a:pt x="4723" y="1871"/>
                    <a:pt x="5644" y="1635"/>
                    <a:pt x="5783" y="1506"/>
                  </a:cubicBezTo>
                  <a:cubicBezTo>
                    <a:pt x="5924" y="1376"/>
                    <a:pt x="6244" y="1059"/>
                    <a:pt x="6371" y="859"/>
                  </a:cubicBezTo>
                  <a:cubicBezTo>
                    <a:pt x="6499" y="659"/>
                    <a:pt x="6653" y="117"/>
                    <a:pt x="8671" y="11"/>
                  </a:cubicBezTo>
                  <a:cubicBezTo>
                    <a:pt x="10691" y="-94"/>
                    <a:pt x="10461" y="541"/>
                    <a:pt x="10461" y="541"/>
                  </a:cubicBezTo>
                  <a:cubicBezTo>
                    <a:pt x="10461" y="541"/>
                    <a:pt x="11215" y="976"/>
                    <a:pt x="11470" y="1094"/>
                  </a:cubicBezTo>
                  <a:cubicBezTo>
                    <a:pt x="11726" y="1211"/>
                    <a:pt x="12020" y="1235"/>
                    <a:pt x="12199" y="1235"/>
                  </a:cubicBezTo>
                  <a:cubicBezTo>
                    <a:pt x="12378" y="1235"/>
                    <a:pt x="12902" y="1483"/>
                    <a:pt x="12902" y="1483"/>
                  </a:cubicBezTo>
                  <a:cubicBezTo>
                    <a:pt x="12902" y="1483"/>
                    <a:pt x="13374" y="1460"/>
                    <a:pt x="13681" y="1471"/>
                  </a:cubicBezTo>
                  <a:cubicBezTo>
                    <a:pt x="13988" y="1483"/>
                    <a:pt x="14231" y="1471"/>
                    <a:pt x="14422" y="1471"/>
                  </a:cubicBezTo>
                  <a:cubicBezTo>
                    <a:pt x="14614" y="1471"/>
                    <a:pt x="15010" y="1612"/>
                    <a:pt x="15151" y="1718"/>
                  </a:cubicBezTo>
                  <a:cubicBezTo>
                    <a:pt x="15151" y="1718"/>
                    <a:pt x="15394" y="1730"/>
                    <a:pt x="15457" y="1930"/>
                  </a:cubicBezTo>
                  <a:cubicBezTo>
                    <a:pt x="15522" y="2130"/>
                    <a:pt x="15393" y="2495"/>
                    <a:pt x="15457" y="2589"/>
                  </a:cubicBezTo>
                  <a:cubicBezTo>
                    <a:pt x="15522" y="2684"/>
                    <a:pt x="15726" y="2554"/>
                    <a:pt x="15739" y="2672"/>
                  </a:cubicBezTo>
                  <a:cubicBezTo>
                    <a:pt x="15752" y="2789"/>
                    <a:pt x="15688" y="2942"/>
                    <a:pt x="15803" y="2989"/>
                  </a:cubicBezTo>
                  <a:cubicBezTo>
                    <a:pt x="15918" y="3036"/>
                    <a:pt x="16264" y="3366"/>
                    <a:pt x="16596" y="3671"/>
                  </a:cubicBezTo>
                  <a:cubicBezTo>
                    <a:pt x="16929" y="3978"/>
                    <a:pt x="17439" y="4519"/>
                    <a:pt x="17464" y="4601"/>
                  </a:cubicBezTo>
                  <a:cubicBezTo>
                    <a:pt x="17464" y="4601"/>
                    <a:pt x="17643" y="4554"/>
                    <a:pt x="17758" y="4636"/>
                  </a:cubicBezTo>
                  <a:cubicBezTo>
                    <a:pt x="17872" y="4719"/>
                    <a:pt x="17847" y="4895"/>
                    <a:pt x="17847" y="4895"/>
                  </a:cubicBezTo>
                  <a:cubicBezTo>
                    <a:pt x="17847" y="4895"/>
                    <a:pt x="17988" y="5001"/>
                    <a:pt x="18180" y="5178"/>
                  </a:cubicBezTo>
                  <a:cubicBezTo>
                    <a:pt x="18372" y="5355"/>
                    <a:pt x="18793" y="5602"/>
                    <a:pt x="18959" y="5695"/>
                  </a:cubicBezTo>
                  <a:cubicBezTo>
                    <a:pt x="19125" y="5789"/>
                    <a:pt x="19483" y="6072"/>
                    <a:pt x="19496" y="6190"/>
                  </a:cubicBezTo>
                  <a:cubicBezTo>
                    <a:pt x="19496" y="6190"/>
                    <a:pt x="19726" y="6414"/>
                    <a:pt x="19854" y="6519"/>
                  </a:cubicBezTo>
                  <a:cubicBezTo>
                    <a:pt x="19981" y="6625"/>
                    <a:pt x="20276" y="6884"/>
                    <a:pt x="20366" y="6979"/>
                  </a:cubicBezTo>
                  <a:cubicBezTo>
                    <a:pt x="20455" y="7073"/>
                    <a:pt x="20531" y="7387"/>
                    <a:pt x="20710" y="7524"/>
                  </a:cubicBezTo>
                  <a:cubicBezTo>
                    <a:pt x="20889" y="7661"/>
                    <a:pt x="21196" y="8108"/>
                    <a:pt x="21260" y="8180"/>
                  </a:cubicBezTo>
                  <a:cubicBezTo>
                    <a:pt x="21325" y="8250"/>
                    <a:pt x="21542" y="8686"/>
                    <a:pt x="21554" y="8827"/>
                  </a:cubicBezTo>
                  <a:cubicBezTo>
                    <a:pt x="21566" y="8968"/>
                    <a:pt x="21567" y="9309"/>
                    <a:pt x="21413" y="9639"/>
                  </a:cubicBezTo>
                  <a:cubicBezTo>
                    <a:pt x="21259" y="9969"/>
                    <a:pt x="21170" y="10228"/>
                    <a:pt x="20914" y="10545"/>
                  </a:cubicBezTo>
                  <a:cubicBezTo>
                    <a:pt x="20659" y="10863"/>
                    <a:pt x="20364" y="11428"/>
                    <a:pt x="20212" y="11664"/>
                  </a:cubicBezTo>
                  <a:cubicBezTo>
                    <a:pt x="20058" y="11899"/>
                    <a:pt x="19675" y="12453"/>
                    <a:pt x="19445" y="12783"/>
                  </a:cubicBezTo>
                  <a:cubicBezTo>
                    <a:pt x="19214" y="13112"/>
                    <a:pt x="18921" y="13689"/>
                    <a:pt x="18729" y="13959"/>
                  </a:cubicBezTo>
                  <a:cubicBezTo>
                    <a:pt x="18537" y="14230"/>
                    <a:pt x="18217" y="14807"/>
                    <a:pt x="17937" y="15183"/>
                  </a:cubicBezTo>
                  <a:cubicBezTo>
                    <a:pt x="17656" y="15560"/>
                    <a:pt x="17554" y="15690"/>
                    <a:pt x="17438" y="15701"/>
                  </a:cubicBezTo>
                  <a:cubicBezTo>
                    <a:pt x="17323" y="15713"/>
                    <a:pt x="14818" y="14182"/>
                    <a:pt x="14792" y="13606"/>
                  </a:cubicBezTo>
                  <a:cubicBezTo>
                    <a:pt x="14792" y="13606"/>
                    <a:pt x="15047" y="13323"/>
                    <a:pt x="15188" y="13193"/>
                  </a:cubicBezTo>
                  <a:cubicBezTo>
                    <a:pt x="15328" y="13064"/>
                    <a:pt x="15738" y="12664"/>
                    <a:pt x="15839" y="12522"/>
                  </a:cubicBezTo>
                  <a:cubicBezTo>
                    <a:pt x="15940" y="12380"/>
                    <a:pt x="16172" y="12005"/>
                    <a:pt x="16248" y="11969"/>
                  </a:cubicBezTo>
                  <a:cubicBezTo>
                    <a:pt x="16325" y="11934"/>
                    <a:pt x="16465" y="11957"/>
                    <a:pt x="16542" y="11840"/>
                  </a:cubicBezTo>
                  <a:cubicBezTo>
                    <a:pt x="16618" y="11722"/>
                    <a:pt x="16606" y="11557"/>
                    <a:pt x="16721" y="11451"/>
                  </a:cubicBezTo>
                  <a:cubicBezTo>
                    <a:pt x="16835" y="11345"/>
                    <a:pt x="17244" y="11203"/>
                    <a:pt x="17244" y="11203"/>
                  </a:cubicBezTo>
                  <a:cubicBezTo>
                    <a:pt x="17244" y="11203"/>
                    <a:pt x="17219" y="10804"/>
                    <a:pt x="17385" y="10651"/>
                  </a:cubicBezTo>
                  <a:cubicBezTo>
                    <a:pt x="17551" y="10498"/>
                    <a:pt x="17679" y="10286"/>
                    <a:pt x="17692" y="10109"/>
                  </a:cubicBezTo>
                  <a:cubicBezTo>
                    <a:pt x="17705" y="9932"/>
                    <a:pt x="17679" y="9697"/>
                    <a:pt x="17819" y="9650"/>
                  </a:cubicBezTo>
                  <a:cubicBezTo>
                    <a:pt x="17960" y="9603"/>
                    <a:pt x="18037" y="9508"/>
                    <a:pt x="18037" y="9508"/>
                  </a:cubicBezTo>
                  <a:cubicBezTo>
                    <a:pt x="18037" y="9508"/>
                    <a:pt x="17589" y="9366"/>
                    <a:pt x="17372" y="9178"/>
                  </a:cubicBezTo>
                  <a:cubicBezTo>
                    <a:pt x="17155" y="8991"/>
                    <a:pt x="16721" y="8389"/>
                    <a:pt x="16580" y="8142"/>
                  </a:cubicBezTo>
                  <a:cubicBezTo>
                    <a:pt x="16439" y="7895"/>
                    <a:pt x="16094" y="7425"/>
                    <a:pt x="16043" y="7365"/>
                  </a:cubicBezTo>
                  <a:cubicBezTo>
                    <a:pt x="15992" y="7306"/>
                    <a:pt x="15672" y="7106"/>
                    <a:pt x="15672" y="7106"/>
                  </a:cubicBezTo>
                  <a:cubicBezTo>
                    <a:pt x="15672" y="7106"/>
                    <a:pt x="15468" y="7848"/>
                    <a:pt x="15352" y="8200"/>
                  </a:cubicBezTo>
                  <a:cubicBezTo>
                    <a:pt x="15238" y="8553"/>
                    <a:pt x="15019" y="9389"/>
                    <a:pt x="14930" y="9942"/>
                  </a:cubicBezTo>
                  <a:cubicBezTo>
                    <a:pt x="14840" y="10495"/>
                    <a:pt x="14840" y="11154"/>
                    <a:pt x="14636" y="11448"/>
                  </a:cubicBezTo>
                  <a:cubicBezTo>
                    <a:pt x="14432" y="11743"/>
                    <a:pt x="14099" y="11955"/>
                    <a:pt x="14099" y="11955"/>
                  </a:cubicBezTo>
                  <a:cubicBezTo>
                    <a:pt x="14099" y="11955"/>
                    <a:pt x="13907" y="12344"/>
                    <a:pt x="13869" y="12437"/>
                  </a:cubicBezTo>
                  <a:cubicBezTo>
                    <a:pt x="13831" y="12532"/>
                    <a:pt x="13945" y="12755"/>
                    <a:pt x="14048" y="12909"/>
                  </a:cubicBezTo>
                  <a:cubicBezTo>
                    <a:pt x="14151" y="13061"/>
                    <a:pt x="14610" y="13756"/>
                    <a:pt x="14674" y="13885"/>
                  </a:cubicBezTo>
                  <a:cubicBezTo>
                    <a:pt x="14739" y="14015"/>
                    <a:pt x="15773" y="16381"/>
                    <a:pt x="16030" y="16887"/>
                  </a:cubicBezTo>
                  <a:cubicBezTo>
                    <a:pt x="16286" y="17394"/>
                    <a:pt x="16426" y="17806"/>
                    <a:pt x="16401" y="17841"/>
                  </a:cubicBezTo>
                  <a:cubicBezTo>
                    <a:pt x="16376" y="17876"/>
                    <a:pt x="15493" y="18053"/>
                    <a:pt x="15340" y="18136"/>
                  </a:cubicBezTo>
                  <a:cubicBezTo>
                    <a:pt x="15186" y="18218"/>
                    <a:pt x="14828" y="18430"/>
                    <a:pt x="14586" y="18418"/>
                  </a:cubicBezTo>
                  <a:cubicBezTo>
                    <a:pt x="14586" y="18418"/>
                    <a:pt x="14676" y="18748"/>
                    <a:pt x="14638" y="18936"/>
                  </a:cubicBezTo>
                  <a:cubicBezTo>
                    <a:pt x="14599" y="19123"/>
                    <a:pt x="14344" y="19395"/>
                    <a:pt x="14344" y="19395"/>
                  </a:cubicBezTo>
                  <a:cubicBezTo>
                    <a:pt x="14344" y="19395"/>
                    <a:pt x="14459" y="19500"/>
                    <a:pt x="14434" y="19619"/>
                  </a:cubicBezTo>
                  <a:cubicBezTo>
                    <a:pt x="14409" y="19737"/>
                    <a:pt x="14357" y="19889"/>
                    <a:pt x="14382" y="19984"/>
                  </a:cubicBezTo>
                  <a:cubicBezTo>
                    <a:pt x="14407" y="20078"/>
                    <a:pt x="14586" y="20278"/>
                    <a:pt x="14497" y="20384"/>
                  </a:cubicBezTo>
                  <a:cubicBezTo>
                    <a:pt x="14407" y="20489"/>
                    <a:pt x="14305" y="20526"/>
                    <a:pt x="14280" y="20666"/>
                  </a:cubicBezTo>
                  <a:cubicBezTo>
                    <a:pt x="14255" y="20808"/>
                    <a:pt x="14203" y="21173"/>
                    <a:pt x="14177" y="21325"/>
                  </a:cubicBezTo>
                  <a:cubicBezTo>
                    <a:pt x="14152" y="21478"/>
                    <a:pt x="14152" y="21478"/>
                    <a:pt x="14152" y="21478"/>
                  </a:cubicBezTo>
                  <a:lnTo>
                    <a:pt x="2791" y="21506"/>
                  </a:lnTo>
                  <a:close/>
                </a:path>
              </a:pathLst>
            </a:custGeom>
            <a:solidFill>
              <a:srgbClr val="332B2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7039D41C-6FFA-457A-B780-4A37EC451846}"/>
                </a:ext>
              </a:extLst>
            </p:cNvPr>
            <p:cNvGrpSpPr/>
            <p:nvPr/>
          </p:nvGrpSpPr>
          <p:grpSpPr>
            <a:xfrm>
              <a:off x="3128866" y="1778792"/>
              <a:ext cx="521618" cy="996033"/>
              <a:chOff x="3128866" y="1778792"/>
              <a:chExt cx="521618" cy="996033"/>
            </a:xfrm>
          </p:grpSpPr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1D4D6A36-CC3A-44FE-814B-522FF15EE0AB}"/>
                  </a:ext>
                </a:extLst>
              </p:cNvPr>
              <p:cNvSpPr/>
              <p:nvPr/>
            </p:nvSpPr>
            <p:spPr>
              <a:xfrm>
                <a:off x="3128866" y="1778792"/>
                <a:ext cx="521618" cy="996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7" h="21590" extrusionOk="0">
                    <a:moveTo>
                      <a:pt x="6764" y="7345"/>
                    </a:moveTo>
                    <a:cubicBezTo>
                      <a:pt x="5922" y="7620"/>
                      <a:pt x="5081" y="7901"/>
                      <a:pt x="4250" y="8186"/>
                    </a:cubicBezTo>
                    <a:cubicBezTo>
                      <a:pt x="3323" y="8508"/>
                      <a:pt x="2396" y="8834"/>
                      <a:pt x="1507" y="9191"/>
                    </a:cubicBezTo>
                    <a:cubicBezTo>
                      <a:pt x="1172" y="9324"/>
                      <a:pt x="838" y="9461"/>
                      <a:pt x="532" y="9619"/>
                    </a:cubicBezTo>
                    <a:cubicBezTo>
                      <a:pt x="370" y="9701"/>
                      <a:pt x="150" y="9803"/>
                      <a:pt x="83" y="9920"/>
                    </a:cubicBezTo>
                    <a:cubicBezTo>
                      <a:pt x="-223" y="10481"/>
                      <a:pt x="389" y="11573"/>
                      <a:pt x="704" y="12165"/>
                    </a:cubicBezTo>
                    <a:cubicBezTo>
                      <a:pt x="1010" y="12761"/>
                      <a:pt x="1450" y="13980"/>
                      <a:pt x="1937" y="14674"/>
                    </a:cubicBezTo>
                    <a:cubicBezTo>
                      <a:pt x="2434" y="15368"/>
                      <a:pt x="3237" y="16918"/>
                      <a:pt x="2988" y="17811"/>
                    </a:cubicBezTo>
                    <a:cubicBezTo>
                      <a:pt x="2740" y="18703"/>
                      <a:pt x="1937" y="20121"/>
                      <a:pt x="1937" y="20121"/>
                    </a:cubicBezTo>
                    <a:lnTo>
                      <a:pt x="3294" y="21243"/>
                    </a:lnTo>
                    <a:lnTo>
                      <a:pt x="10290" y="21590"/>
                    </a:lnTo>
                    <a:lnTo>
                      <a:pt x="14362" y="20850"/>
                    </a:lnTo>
                    <a:lnTo>
                      <a:pt x="15184" y="19958"/>
                    </a:lnTo>
                    <a:cubicBezTo>
                      <a:pt x="16111" y="17780"/>
                      <a:pt x="17286" y="16556"/>
                      <a:pt x="18032" y="16026"/>
                    </a:cubicBezTo>
                    <a:cubicBezTo>
                      <a:pt x="18777" y="15495"/>
                      <a:pt x="19638" y="14077"/>
                      <a:pt x="20507" y="13118"/>
                    </a:cubicBezTo>
                    <a:cubicBezTo>
                      <a:pt x="21377" y="12159"/>
                      <a:pt x="21186" y="11502"/>
                      <a:pt x="21128" y="10905"/>
                    </a:cubicBezTo>
                    <a:cubicBezTo>
                      <a:pt x="21071" y="10308"/>
                      <a:pt x="20756" y="8293"/>
                      <a:pt x="20698" y="7799"/>
                    </a:cubicBezTo>
                    <a:cubicBezTo>
                      <a:pt x="20641" y="7304"/>
                      <a:pt x="19580" y="6508"/>
                      <a:pt x="19523" y="5815"/>
                    </a:cubicBezTo>
                    <a:cubicBezTo>
                      <a:pt x="19465" y="5121"/>
                      <a:pt x="20574" y="4295"/>
                      <a:pt x="19274" y="4131"/>
                    </a:cubicBezTo>
                    <a:cubicBezTo>
                      <a:pt x="17975" y="3968"/>
                      <a:pt x="16923" y="4662"/>
                      <a:pt x="16617" y="5121"/>
                    </a:cubicBezTo>
                    <a:cubicBezTo>
                      <a:pt x="16312" y="5585"/>
                      <a:pt x="16120" y="6738"/>
                      <a:pt x="16120" y="6738"/>
                    </a:cubicBezTo>
                    <a:cubicBezTo>
                      <a:pt x="16120" y="6738"/>
                      <a:pt x="14018" y="6075"/>
                      <a:pt x="13339" y="5815"/>
                    </a:cubicBezTo>
                    <a:cubicBezTo>
                      <a:pt x="12661" y="5549"/>
                      <a:pt x="11418" y="5519"/>
                      <a:pt x="11418" y="5519"/>
                    </a:cubicBezTo>
                    <a:cubicBezTo>
                      <a:pt x="11475" y="5090"/>
                      <a:pt x="11112" y="3933"/>
                      <a:pt x="10988" y="3275"/>
                    </a:cubicBezTo>
                    <a:cubicBezTo>
                      <a:pt x="10864" y="2612"/>
                      <a:pt x="11170" y="2316"/>
                      <a:pt x="10988" y="1790"/>
                    </a:cubicBezTo>
                    <a:cubicBezTo>
                      <a:pt x="10806" y="1260"/>
                      <a:pt x="9937" y="5"/>
                      <a:pt x="8637" y="0"/>
                    </a:cubicBezTo>
                    <a:cubicBezTo>
                      <a:pt x="7337" y="-10"/>
                      <a:pt x="7891" y="770"/>
                      <a:pt x="7758" y="1066"/>
                    </a:cubicBezTo>
                    <a:cubicBezTo>
                      <a:pt x="7624" y="1362"/>
                      <a:pt x="7891" y="2785"/>
                      <a:pt x="7949" y="3310"/>
                    </a:cubicBezTo>
                    <a:cubicBezTo>
                      <a:pt x="8006" y="3841"/>
                      <a:pt x="7643" y="4728"/>
                      <a:pt x="7576" y="5192"/>
                    </a:cubicBezTo>
                    <a:cubicBezTo>
                      <a:pt x="7519" y="5656"/>
                      <a:pt x="7576" y="7074"/>
                      <a:pt x="7576" y="7074"/>
                    </a:cubicBezTo>
                    <a:lnTo>
                      <a:pt x="6764" y="7345"/>
                    </a:lnTo>
                    <a:close/>
                    <a:moveTo>
                      <a:pt x="16168" y="10359"/>
                    </a:moveTo>
                    <a:cubicBezTo>
                      <a:pt x="16168" y="10359"/>
                      <a:pt x="15700" y="9370"/>
                      <a:pt x="14868" y="8773"/>
                    </a:cubicBezTo>
                    <a:cubicBezTo>
                      <a:pt x="14868" y="8773"/>
                      <a:pt x="15891" y="8972"/>
                      <a:pt x="16168" y="9268"/>
                    </a:cubicBezTo>
                    <a:cubicBezTo>
                      <a:pt x="16445" y="9568"/>
                      <a:pt x="16168" y="10359"/>
                      <a:pt x="16168" y="10359"/>
                    </a:cubicBezTo>
                    <a:close/>
                  </a:path>
                </a:pathLst>
              </a:custGeom>
              <a:solidFill>
                <a:srgbClr val="F4C0A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4B682D34-7B90-422F-95DF-C6DCFDF4A870}"/>
                  </a:ext>
                </a:extLst>
              </p:cNvPr>
              <p:cNvSpPr/>
              <p:nvPr/>
            </p:nvSpPr>
            <p:spPr>
              <a:xfrm>
                <a:off x="3528878" y="2084684"/>
                <a:ext cx="119101" cy="1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497" extrusionOk="0">
                    <a:moveTo>
                      <a:pt x="1576" y="0"/>
                    </a:moveTo>
                    <a:lnTo>
                      <a:pt x="1747" y="26"/>
                    </a:lnTo>
                    <a:lnTo>
                      <a:pt x="2897" y="870"/>
                    </a:lnTo>
                    <a:cubicBezTo>
                      <a:pt x="2684" y="396"/>
                      <a:pt x="2769" y="686"/>
                      <a:pt x="2940" y="738"/>
                    </a:cubicBezTo>
                    <a:lnTo>
                      <a:pt x="3494" y="1081"/>
                    </a:lnTo>
                    <a:cubicBezTo>
                      <a:pt x="3579" y="1134"/>
                      <a:pt x="3792" y="1240"/>
                      <a:pt x="4133" y="1371"/>
                    </a:cubicBezTo>
                    <a:cubicBezTo>
                      <a:pt x="4516" y="1582"/>
                      <a:pt x="4729" y="1714"/>
                      <a:pt x="4899" y="1820"/>
                    </a:cubicBezTo>
                    <a:lnTo>
                      <a:pt x="7328" y="3297"/>
                    </a:lnTo>
                    <a:lnTo>
                      <a:pt x="9841" y="4879"/>
                    </a:lnTo>
                    <a:cubicBezTo>
                      <a:pt x="10225" y="5143"/>
                      <a:pt x="10693" y="5380"/>
                      <a:pt x="11120" y="5749"/>
                    </a:cubicBezTo>
                    <a:cubicBezTo>
                      <a:pt x="11546" y="6092"/>
                      <a:pt x="11844" y="6435"/>
                      <a:pt x="12142" y="6725"/>
                    </a:cubicBezTo>
                    <a:cubicBezTo>
                      <a:pt x="12398" y="7015"/>
                      <a:pt x="12739" y="7253"/>
                      <a:pt x="13165" y="7569"/>
                    </a:cubicBezTo>
                    <a:cubicBezTo>
                      <a:pt x="13250" y="7622"/>
                      <a:pt x="13378" y="7780"/>
                      <a:pt x="13505" y="7886"/>
                    </a:cubicBezTo>
                    <a:lnTo>
                      <a:pt x="13676" y="8070"/>
                    </a:lnTo>
                    <a:lnTo>
                      <a:pt x="13718" y="8123"/>
                    </a:lnTo>
                    <a:cubicBezTo>
                      <a:pt x="13718" y="8149"/>
                      <a:pt x="13761" y="8255"/>
                      <a:pt x="13761" y="8308"/>
                    </a:cubicBezTo>
                    <a:cubicBezTo>
                      <a:pt x="13761" y="8440"/>
                      <a:pt x="13718" y="8519"/>
                      <a:pt x="13718" y="8519"/>
                    </a:cubicBezTo>
                    <a:cubicBezTo>
                      <a:pt x="13718" y="8545"/>
                      <a:pt x="13718" y="8492"/>
                      <a:pt x="13718" y="8413"/>
                    </a:cubicBezTo>
                    <a:cubicBezTo>
                      <a:pt x="13718" y="8334"/>
                      <a:pt x="13591" y="8202"/>
                      <a:pt x="13591" y="8202"/>
                    </a:cubicBezTo>
                    <a:cubicBezTo>
                      <a:pt x="13505" y="8123"/>
                      <a:pt x="13420" y="8097"/>
                      <a:pt x="13505" y="8149"/>
                    </a:cubicBezTo>
                    <a:cubicBezTo>
                      <a:pt x="13846" y="8334"/>
                      <a:pt x="13889" y="8466"/>
                      <a:pt x="13974" y="8545"/>
                    </a:cubicBezTo>
                    <a:cubicBezTo>
                      <a:pt x="14315" y="8914"/>
                      <a:pt x="14485" y="9178"/>
                      <a:pt x="14741" y="9336"/>
                    </a:cubicBezTo>
                    <a:cubicBezTo>
                      <a:pt x="14911" y="9495"/>
                      <a:pt x="15252" y="9547"/>
                      <a:pt x="15508" y="9890"/>
                    </a:cubicBezTo>
                    <a:cubicBezTo>
                      <a:pt x="15806" y="10207"/>
                      <a:pt x="15295" y="9837"/>
                      <a:pt x="15848" y="10180"/>
                    </a:cubicBezTo>
                    <a:cubicBezTo>
                      <a:pt x="16360" y="10840"/>
                      <a:pt x="17340" y="11604"/>
                      <a:pt x="17723" y="12132"/>
                    </a:cubicBezTo>
                    <a:cubicBezTo>
                      <a:pt x="17936" y="12422"/>
                      <a:pt x="18490" y="12738"/>
                      <a:pt x="18660" y="13029"/>
                    </a:cubicBezTo>
                    <a:cubicBezTo>
                      <a:pt x="18873" y="13345"/>
                      <a:pt x="19214" y="13662"/>
                      <a:pt x="19555" y="13952"/>
                    </a:cubicBezTo>
                    <a:cubicBezTo>
                      <a:pt x="19725" y="14110"/>
                      <a:pt x="19853" y="14242"/>
                      <a:pt x="19981" y="14374"/>
                    </a:cubicBezTo>
                    <a:cubicBezTo>
                      <a:pt x="20066" y="14453"/>
                      <a:pt x="20450" y="14796"/>
                      <a:pt x="20492" y="14980"/>
                    </a:cubicBezTo>
                    <a:cubicBezTo>
                      <a:pt x="20620" y="15244"/>
                      <a:pt x="20961" y="15560"/>
                      <a:pt x="21217" y="15930"/>
                    </a:cubicBezTo>
                    <a:cubicBezTo>
                      <a:pt x="21515" y="16299"/>
                      <a:pt x="21557" y="16826"/>
                      <a:pt x="21557" y="17116"/>
                    </a:cubicBezTo>
                    <a:cubicBezTo>
                      <a:pt x="21557" y="17301"/>
                      <a:pt x="21600" y="17512"/>
                      <a:pt x="21472" y="17776"/>
                    </a:cubicBezTo>
                    <a:lnTo>
                      <a:pt x="21089" y="18303"/>
                    </a:lnTo>
                    <a:lnTo>
                      <a:pt x="20365" y="19332"/>
                    </a:lnTo>
                    <a:cubicBezTo>
                      <a:pt x="20322" y="19464"/>
                      <a:pt x="19981" y="19780"/>
                      <a:pt x="19725" y="19886"/>
                    </a:cubicBezTo>
                    <a:lnTo>
                      <a:pt x="19001" y="20202"/>
                    </a:lnTo>
                    <a:cubicBezTo>
                      <a:pt x="18021" y="20651"/>
                      <a:pt x="16914" y="20993"/>
                      <a:pt x="15763" y="21231"/>
                    </a:cubicBezTo>
                    <a:cubicBezTo>
                      <a:pt x="14613" y="21442"/>
                      <a:pt x="13378" y="21600"/>
                      <a:pt x="12142" y="21415"/>
                    </a:cubicBezTo>
                    <a:cubicBezTo>
                      <a:pt x="10949" y="21231"/>
                      <a:pt x="9884" y="20835"/>
                      <a:pt x="8947" y="20387"/>
                    </a:cubicBezTo>
                    <a:cubicBezTo>
                      <a:pt x="7200" y="19437"/>
                      <a:pt x="5070" y="18699"/>
                      <a:pt x="3707" y="17538"/>
                    </a:cubicBezTo>
                    <a:cubicBezTo>
                      <a:pt x="5198" y="18646"/>
                      <a:pt x="7370" y="19305"/>
                      <a:pt x="9160" y="20202"/>
                    </a:cubicBezTo>
                    <a:cubicBezTo>
                      <a:pt x="10097" y="20598"/>
                      <a:pt x="11120" y="20941"/>
                      <a:pt x="12227" y="21073"/>
                    </a:cubicBezTo>
                    <a:cubicBezTo>
                      <a:pt x="13335" y="21204"/>
                      <a:pt x="14443" y="21020"/>
                      <a:pt x="15508" y="20782"/>
                    </a:cubicBezTo>
                    <a:cubicBezTo>
                      <a:pt x="16573" y="20545"/>
                      <a:pt x="17553" y="20176"/>
                      <a:pt x="18405" y="19727"/>
                    </a:cubicBezTo>
                    <a:cubicBezTo>
                      <a:pt x="18959" y="19437"/>
                      <a:pt x="19299" y="19385"/>
                      <a:pt x="19427" y="19068"/>
                    </a:cubicBezTo>
                    <a:lnTo>
                      <a:pt x="20024" y="18066"/>
                    </a:lnTo>
                    <a:lnTo>
                      <a:pt x="20322" y="17591"/>
                    </a:lnTo>
                    <a:cubicBezTo>
                      <a:pt x="20365" y="17486"/>
                      <a:pt x="20365" y="17327"/>
                      <a:pt x="20322" y="17169"/>
                    </a:cubicBezTo>
                    <a:cubicBezTo>
                      <a:pt x="20279" y="16747"/>
                      <a:pt x="20237" y="16536"/>
                      <a:pt x="20024" y="16246"/>
                    </a:cubicBezTo>
                    <a:cubicBezTo>
                      <a:pt x="19811" y="15956"/>
                      <a:pt x="19470" y="15692"/>
                      <a:pt x="19214" y="15270"/>
                    </a:cubicBezTo>
                    <a:cubicBezTo>
                      <a:pt x="19086" y="15086"/>
                      <a:pt x="19129" y="15165"/>
                      <a:pt x="18873" y="14927"/>
                    </a:cubicBezTo>
                    <a:cubicBezTo>
                      <a:pt x="18703" y="14769"/>
                      <a:pt x="18490" y="14585"/>
                      <a:pt x="18320" y="14453"/>
                    </a:cubicBezTo>
                    <a:cubicBezTo>
                      <a:pt x="17979" y="14189"/>
                      <a:pt x="17638" y="13899"/>
                      <a:pt x="17340" y="13556"/>
                    </a:cubicBezTo>
                    <a:cubicBezTo>
                      <a:pt x="17041" y="13187"/>
                      <a:pt x="16615" y="13055"/>
                      <a:pt x="16317" y="12686"/>
                    </a:cubicBezTo>
                    <a:cubicBezTo>
                      <a:pt x="15636" y="11921"/>
                      <a:pt x="14996" y="11578"/>
                      <a:pt x="14485" y="10971"/>
                    </a:cubicBezTo>
                    <a:cubicBezTo>
                      <a:pt x="14528" y="10971"/>
                      <a:pt x="14400" y="10945"/>
                      <a:pt x="14102" y="10760"/>
                    </a:cubicBezTo>
                    <a:cubicBezTo>
                      <a:pt x="13889" y="10576"/>
                      <a:pt x="13846" y="10470"/>
                      <a:pt x="13804" y="10418"/>
                    </a:cubicBezTo>
                    <a:cubicBezTo>
                      <a:pt x="13846" y="10418"/>
                      <a:pt x="13548" y="10312"/>
                      <a:pt x="13378" y="10207"/>
                    </a:cubicBezTo>
                    <a:cubicBezTo>
                      <a:pt x="12781" y="9864"/>
                      <a:pt x="12483" y="9442"/>
                      <a:pt x="12227" y="9204"/>
                    </a:cubicBezTo>
                    <a:cubicBezTo>
                      <a:pt x="12142" y="9125"/>
                      <a:pt x="12099" y="9073"/>
                      <a:pt x="12185" y="9152"/>
                    </a:cubicBezTo>
                    <a:cubicBezTo>
                      <a:pt x="12185" y="9152"/>
                      <a:pt x="11929" y="9046"/>
                      <a:pt x="11801" y="8888"/>
                    </a:cubicBezTo>
                    <a:cubicBezTo>
                      <a:pt x="11759" y="8835"/>
                      <a:pt x="11631" y="8703"/>
                      <a:pt x="11631" y="8545"/>
                    </a:cubicBezTo>
                    <a:cubicBezTo>
                      <a:pt x="11631" y="8413"/>
                      <a:pt x="11631" y="8334"/>
                      <a:pt x="11631" y="8308"/>
                    </a:cubicBezTo>
                    <a:cubicBezTo>
                      <a:pt x="11631" y="8281"/>
                      <a:pt x="11631" y="8308"/>
                      <a:pt x="11631" y="8387"/>
                    </a:cubicBezTo>
                    <a:cubicBezTo>
                      <a:pt x="11673" y="8519"/>
                      <a:pt x="11673" y="8519"/>
                      <a:pt x="11631" y="8492"/>
                    </a:cubicBezTo>
                    <a:lnTo>
                      <a:pt x="11546" y="8440"/>
                    </a:lnTo>
                    <a:cubicBezTo>
                      <a:pt x="11503" y="8413"/>
                      <a:pt x="11503" y="8387"/>
                      <a:pt x="11375" y="8308"/>
                    </a:cubicBezTo>
                    <a:cubicBezTo>
                      <a:pt x="10992" y="8070"/>
                      <a:pt x="10566" y="7780"/>
                      <a:pt x="10225" y="7437"/>
                    </a:cubicBezTo>
                    <a:cubicBezTo>
                      <a:pt x="9543" y="6752"/>
                      <a:pt x="9075" y="6435"/>
                      <a:pt x="8137" y="5934"/>
                    </a:cubicBezTo>
                    <a:lnTo>
                      <a:pt x="5624" y="4484"/>
                    </a:lnTo>
                    <a:lnTo>
                      <a:pt x="2940" y="3007"/>
                    </a:lnTo>
                    <a:cubicBezTo>
                      <a:pt x="2684" y="2875"/>
                      <a:pt x="2471" y="2743"/>
                      <a:pt x="2386" y="2717"/>
                    </a:cubicBezTo>
                    <a:cubicBezTo>
                      <a:pt x="2258" y="2637"/>
                      <a:pt x="1960" y="2558"/>
                      <a:pt x="1619" y="2374"/>
                    </a:cubicBezTo>
                    <a:lnTo>
                      <a:pt x="895" y="1952"/>
                    </a:lnTo>
                    <a:cubicBezTo>
                      <a:pt x="767" y="1873"/>
                      <a:pt x="639" y="1793"/>
                      <a:pt x="469" y="1662"/>
                    </a:cubicBezTo>
                    <a:cubicBezTo>
                      <a:pt x="341" y="1530"/>
                      <a:pt x="85" y="1371"/>
                      <a:pt x="0" y="923"/>
                    </a:cubicBezTo>
                    <a:lnTo>
                      <a:pt x="1150" y="1767"/>
                    </a:lnTo>
                    <a:lnTo>
                      <a:pt x="980" y="1741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8D463CC7-C4F6-4144-844B-85BD2BA5ECE7}"/>
                  </a:ext>
                </a:extLst>
              </p:cNvPr>
              <p:cNvSpPr/>
              <p:nvPr/>
            </p:nvSpPr>
            <p:spPr>
              <a:xfrm>
                <a:off x="3317108" y="2084684"/>
                <a:ext cx="174124" cy="96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0" y="5235"/>
                    </a:moveTo>
                    <a:cubicBezTo>
                      <a:pt x="817" y="4179"/>
                      <a:pt x="1897" y="2647"/>
                      <a:pt x="3123" y="2014"/>
                    </a:cubicBezTo>
                    <a:lnTo>
                      <a:pt x="3999" y="1486"/>
                    </a:lnTo>
                    <a:cubicBezTo>
                      <a:pt x="4203" y="1380"/>
                      <a:pt x="4378" y="1274"/>
                      <a:pt x="4670" y="1116"/>
                    </a:cubicBezTo>
                    <a:cubicBezTo>
                      <a:pt x="4933" y="957"/>
                      <a:pt x="5312" y="693"/>
                      <a:pt x="5634" y="641"/>
                    </a:cubicBezTo>
                    <a:lnTo>
                      <a:pt x="6568" y="482"/>
                    </a:lnTo>
                    <a:lnTo>
                      <a:pt x="6801" y="429"/>
                    </a:lnTo>
                    <a:lnTo>
                      <a:pt x="6918" y="429"/>
                    </a:lnTo>
                    <a:cubicBezTo>
                      <a:pt x="6976" y="429"/>
                      <a:pt x="7064" y="376"/>
                      <a:pt x="7181" y="324"/>
                    </a:cubicBezTo>
                    <a:cubicBezTo>
                      <a:pt x="7385" y="218"/>
                      <a:pt x="7794" y="-46"/>
                      <a:pt x="8115" y="7"/>
                    </a:cubicBezTo>
                    <a:cubicBezTo>
                      <a:pt x="8728" y="60"/>
                      <a:pt x="9253" y="7"/>
                      <a:pt x="9954" y="218"/>
                    </a:cubicBezTo>
                    <a:cubicBezTo>
                      <a:pt x="10654" y="482"/>
                      <a:pt x="11121" y="957"/>
                      <a:pt x="11647" y="1327"/>
                    </a:cubicBezTo>
                    <a:cubicBezTo>
                      <a:pt x="11909" y="1538"/>
                      <a:pt x="12143" y="1591"/>
                      <a:pt x="12522" y="2066"/>
                    </a:cubicBezTo>
                    <a:cubicBezTo>
                      <a:pt x="12843" y="2542"/>
                      <a:pt x="12989" y="3070"/>
                      <a:pt x="13135" y="3387"/>
                    </a:cubicBezTo>
                    <a:cubicBezTo>
                      <a:pt x="13223" y="3598"/>
                      <a:pt x="13223" y="3651"/>
                      <a:pt x="13340" y="3756"/>
                    </a:cubicBezTo>
                    <a:cubicBezTo>
                      <a:pt x="13456" y="3968"/>
                      <a:pt x="13573" y="3915"/>
                      <a:pt x="13807" y="4654"/>
                    </a:cubicBezTo>
                    <a:cubicBezTo>
                      <a:pt x="13719" y="4813"/>
                      <a:pt x="14040" y="5288"/>
                      <a:pt x="14157" y="5658"/>
                    </a:cubicBezTo>
                    <a:cubicBezTo>
                      <a:pt x="14449" y="6291"/>
                      <a:pt x="14945" y="6925"/>
                      <a:pt x="15295" y="7770"/>
                    </a:cubicBezTo>
                    <a:cubicBezTo>
                      <a:pt x="15908" y="9407"/>
                      <a:pt x="16725" y="10780"/>
                      <a:pt x="17514" y="12154"/>
                    </a:cubicBezTo>
                    <a:cubicBezTo>
                      <a:pt x="19294" y="14636"/>
                      <a:pt x="20257" y="18597"/>
                      <a:pt x="21600" y="21554"/>
                    </a:cubicBezTo>
                    <a:cubicBezTo>
                      <a:pt x="20082" y="18649"/>
                      <a:pt x="19031" y="15058"/>
                      <a:pt x="17163" y="12840"/>
                    </a:cubicBezTo>
                    <a:cubicBezTo>
                      <a:pt x="16317" y="11573"/>
                      <a:pt x="15441" y="10305"/>
                      <a:pt x="14711" y="8721"/>
                    </a:cubicBezTo>
                    <a:cubicBezTo>
                      <a:pt x="14361" y="7981"/>
                      <a:pt x="13923" y="7559"/>
                      <a:pt x="13456" y="6714"/>
                    </a:cubicBezTo>
                    <a:cubicBezTo>
                      <a:pt x="13281" y="6239"/>
                      <a:pt x="13018" y="6133"/>
                      <a:pt x="12872" y="5288"/>
                    </a:cubicBezTo>
                    <a:cubicBezTo>
                      <a:pt x="13048" y="5658"/>
                      <a:pt x="12493" y="4971"/>
                      <a:pt x="12318" y="4549"/>
                    </a:cubicBezTo>
                    <a:cubicBezTo>
                      <a:pt x="11880" y="3545"/>
                      <a:pt x="11822" y="3598"/>
                      <a:pt x="11180" y="3228"/>
                    </a:cubicBezTo>
                    <a:cubicBezTo>
                      <a:pt x="10654" y="2964"/>
                      <a:pt x="10100" y="2542"/>
                      <a:pt x="9720" y="2489"/>
                    </a:cubicBezTo>
                    <a:cubicBezTo>
                      <a:pt x="9311" y="2436"/>
                      <a:pt x="8757" y="2542"/>
                      <a:pt x="8261" y="2542"/>
                    </a:cubicBezTo>
                    <a:cubicBezTo>
                      <a:pt x="7998" y="2542"/>
                      <a:pt x="7910" y="2700"/>
                      <a:pt x="7589" y="2859"/>
                    </a:cubicBezTo>
                    <a:cubicBezTo>
                      <a:pt x="7443" y="2964"/>
                      <a:pt x="7268" y="3070"/>
                      <a:pt x="7064" y="3123"/>
                    </a:cubicBezTo>
                    <a:cubicBezTo>
                      <a:pt x="6976" y="3176"/>
                      <a:pt x="6860" y="3176"/>
                      <a:pt x="6743" y="3176"/>
                    </a:cubicBezTo>
                    <a:lnTo>
                      <a:pt x="6568" y="3228"/>
                    </a:lnTo>
                    <a:lnTo>
                      <a:pt x="5867" y="3492"/>
                    </a:lnTo>
                    <a:cubicBezTo>
                      <a:pt x="5663" y="3545"/>
                      <a:pt x="5517" y="3704"/>
                      <a:pt x="5254" y="3862"/>
                    </a:cubicBezTo>
                    <a:cubicBezTo>
                      <a:pt x="5021" y="4073"/>
                      <a:pt x="4700" y="4337"/>
                      <a:pt x="4378" y="4496"/>
                    </a:cubicBezTo>
                    <a:lnTo>
                      <a:pt x="3707" y="5077"/>
                    </a:lnTo>
                    <a:cubicBezTo>
                      <a:pt x="2773" y="5711"/>
                      <a:pt x="2131" y="6767"/>
                      <a:pt x="1226" y="8140"/>
                    </a:cubicBezTo>
                    <a:lnTo>
                      <a:pt x="0" y="5235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546777F4-9636-471B-875A-671A5AC50933}"/>
                  </a:ext>
                </a:extLst>
              </p:cNvPr>
              <p:cNvSpPr/>
              <p:nvPr/>
            </p:nvSpPr>
            <p:spPr>
              <a:xfrm>
                <a:off x="3458288" y="2272922"/>
                <a:ext cx="102135" cy="114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460" extrusionOk="0">
                    <a:moveTo>
                      <a:pt x="15046" y="44"/>
                    </a:moveTo>
                    <a:cubicBezTo>
                      <a:pt x="15046" y="352"/>
                      <a:pt x="15294" y="1408"/>
                      <a:pt x="15542" y="2112"/>
                    </a:cubicBezTo>
                    <a:lnTo>
                      <a:pt x="16337" y="4531"/>
                    </a:lnTo>
                    <a:cubicBezTo>
                      <a:pt x="16883" y="6071"/>
                      <a:pt x="17479" y="7962"/>
                      <a:pt x="18124" y="9106"/>
                    </a:cubicBezTo>
                    <a:cubicBezTo>
                      <a:pt x="19018" y="10954"/>
                      <a:pt x="19912" y="12010"/>
                      <a:pt x="20657" y="13989"/>
                    </a:cubicBezTo>
                    <a:cubicBezTo>
                      <a:pt x="20806" y="14429"/>
                      <a:pt x="20855" y="14517"/>
                      <a:pt x="21203" y="15089"/>
                    </a:cubicBezTo>
                    <a:cubicBezTo>
                      <a:pt x="21352" y="15309"/>
                      <a:pt x="21451" y="15749"/>
                      <a:pt x="21501" y="16013"/>
                    </a:cubicBezTo>
                    <a:cubicBezTo>
                      <a:pt x="21550" y="16277"/>
                      <a:pt x="21550" y="16497"/>
                      <a:pt x="21550" y="16761"/>
                    </a:cubicBezTo>
                    <a:cubicBezTo>
                      <a:pt x="21550" y="17245"/>
                      <a:pt x="21600" y="17685"/>
                      <a:pt x="21302" y="18389"/>
                    </a:cubicBezTo>
                    <a:cubicBezTo>
                      <a:pt x="21054" y="19048"/>
                      <a:pt x="20557" y="19444"/>
                      <a:pt x="20110" y="19796"/>
                    </a:cubicBezTo>
                    <a:cubicBezTo>
                      <a:pt x="19217" y="20456"/>
                      <a:pt x="18223" y="20808"/>
                      <a:pt x="17230" y="21116"/>
                    </a:cubicBezTo>
                    <a:cubicBezTo>
                      <a:pt x="16734" y="21292"/>
                      <a:pt x="15890" y="21336"/>
                      <a:pt x="15492" y="21292"/>
                    </a:cubicBezTo>
                    <a:cubicBezTo>
                      <a:pt x="14897" y="21292"/>
                      <a:pt x="14847" y="21248"/>
                      <a:pt x="14251" y="21380"/>
                    </a:cubicBezTo>
                    <a:cubicBezTo>
                      <a:pt x="12910" y="21600"/>
                      <a:pt x="12166" y="21292"/>
                      <a:pt x="11123" y="21336"/>
                    </a:cubicBezTo>
                    <a:cubicBezTo>
                      <a:pt x="10626" y="21336"/>
                      <a:pt x="9931" y="21116"/>
                      <a:pt x="9534" y="20940"/>
                    </a:cubicBezTo>
                    <a:cubicBezTo>
                      <a:pt x="9087" y="20764"/>
                      <a:pt x="8640" y="20588"/>
                      <a:pt x="8143" y="20280"/>
                    </a:cubicBezTo>
                    <a:cubicBezTo>
                      <a:pt x="5512" y="17729"/>
                      <a:pt x="2085" y="15837"/>
                      <a:pt x="0" y="12890"/>
                    </a:cubicBezTo>
                    <a:cubicBezTo>
                      <a:pt x="993" y="14385"/>
                      <a:pt x="2781" y="15221"/>
                      <a:pt x="4221" y="16365"/>
                    </a:cubicBezTo>
                    <a:cubicBezTo>
                      <a:pt x="4916" y="16893"/>
                      <a:pt x="5760" y="17377"/>
                      <a:pt x="6505" y="17905"/>
                    </a:cubicBezTo>
                    <a:cubicBezTo>
                      <a:pt x="6902" y="18169"/>
                      <a:pt x="7299" y="18389"/>
                      <a:pt x="7697" y="18697"/>
                    </a:cubicBezTo>
                    <a:cubicBezTo>
                      <a:pt x="8094" y="19004"/>
                      <a:pt x="8392" y="19312"/>
                      <a:pt x="8739" y="19532"/>
                    </a:cubicBezTo>
                    <a:cubicBezTo>
                      <a:pt x="9435" y="19840"/>
                      <a:pt x="10428" y="20280"/>
                      <a:pt x="11173" y="20236"/>
                    </a:cubicBezTo>
                    <a:cubicBezTo>
                      <a:pt x="12066" y="20148"/>
                      <a:pt x="13258" y="20324"/>
                      <a:pt x="13854" y="20104"/>
                    </a:cubicBezTo>
                    <a:cubicBezTo>
                      <a:pt x="14201" y="19928"/>
                      <a:pt x="15145" y="19840"/>
                      <a:pt x="15492" y="19840"/>
                    </a:cubicBezTo>
                    <a:cubicBezTo>
                      <a:pt x="16088" y="19840"/>
                      <a:pt x="16188" y="19796"/>
                      <a:pt x="16585" y="19664"/>
                    </a:cubicBezTo>
                    <a:cubicBezTo>
                      <a:pt x="17429" y="19356"/>
                      <a:pt x="18174" y="18960"/>
                      <a:pt x="18770" y="18477"/>
                    </a:cubicBezTo>
                    <a:cubicBezTo>
                      <a:pt x="19366" y="17949"/>
                      <a:pt x="19316" y="17773"/>
                      <a:pt x="19266" y="16849"/>
                    </a:cubicBezTo>
                    <a:cubicBezTo>
                      <a:pt x="19266" y="16673"/>
                      <a:pt x="19217" y="16453"/>
                      <a:pt x="19167" y="16321"/>
                    </a:cubicBezTo>
                    <a:cubicBezTo>
                      <a:pt x="19117" y="16189"/>
                      <a:pt x="19117" y="16145"/>
                      <a:pt x="19018" y="16013"/>
                    </a:cubicBezTo>
                    <a:cubicBezTo>
                      <a:pt x="18869" y="15837"/>
                      <a:pt x="18422" y="15177"/>
                      <a:pt x="18273" y="14781"/>
                    </a:cubicBezTo>
                    <a:cubicBezTo>
                      <a:pt x="17727" y="13506"/>
                      <a:pt x="16287" y="11746"/>
                      <a:pt x="15542" y="10470"/>
                    </a:cubicBezTo>
                    <a:cubicBezTo>
                      <a:pt x="15294" y="10118"/>
                      <a:pt x="14946" y="9590"/>
                      <a:pt x="14748" y="9150"/>
                    </a:cubicBezTo>
                    <a:lnTo>
                      <a:pt x="14201" y="7919"/>
                    </a:lnTo>
                    <a:lnTo>
                      <a:pt x="13208" y="5455"/>
                    </a:lnTo>
                    <a:lnTo>
                      <a:pt x="12265" y="2947"/>
                    </a:lnTo>
                    <a:cubicBezTo>
                      <a:pt x="11967" y="2024"/>
                      <a:pt x="11669" y="1408"/>
                      <a:pt x="11520" y="0"/>
                    </a:cubicBezTo>
                    <a:lnTo>
                      <a:pt x="15046" y="44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1BC1A27C-54BA-48FE-89A7-259D90B3BFBE}"/>
                  </a:ext>
                </a:extLst>
              </p:cNvPr>
              <p:cNvSpPr/>
              <p:nvPr/>
            </p:nvSpPr>
            <p:spPr>
              <a:xfrm>
                <a:off x="3246516" y="2225864"/>
                <a:ext cx="81180" cy="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16" extrusionOk="0">
                    <a:moveTo>
                      <a:pt x="21600" y="14400"/>
                    </a:moveTo>
                    <a:cubicBezTo>
                      <a:pt x="21412" y="13846"/>
                      <a:pt x="20097" y="16061"/>
                      <a:pt x="19346" y="17169"/>
                    </a:cubicBezTo>
                    <a:cubicBezTo>
                      <a:pt x="18532" y="18554"/>
                      <a:pt x="17405" y="19938"/>
                      <a:pt x="16403" y="20492"/>
                    </a:cubicBezTo>
                    <a:cubicBezTo>
                      <a:pt x="14337" y="21600"/>
                      <a:pt x="12459" y="20215"/>
                      <a:pt x="10581" y="19939"/>
                    </a:cubicBezTo>
                    <a:cubicBezTo>
                      <a:pt x="9704" y="19662"/>
                      <a:pt x="8640" y="19939"/>
                      <a:pt x="7638" y="18277"/>
                    </a:cubicBezTo>
                    <a:cubicBezTo>
                      <a:pt x="6762" y="16339"/>
                      <a:pt x="5885" y="16062"/>
                      <a:pt x="4946" y="13846"/>
                    </a:cubicBezTo>
                    <a:cubicBezTo>
                      <a:pt x="4445" y="12738"/>
                      <a:pt x="4132" y="10800"/>
                      <a:pt x="3819" y="9692"/>
                    </a:cubicBezTo>
                    <a:cubicBezTo>
                      <a:pt x="3506" y="8585"/>
                      <a:pt x="3005" y="7754"/>
                      <a:pt x="2567" y="6923"/>
                    </a:cubicBezTo>
                    <a:cubicBezTo>
                      <a:pt x="1690" y="5262"/>
                      <a:pt x="1002" y="1938"/>
                      <a:pt x="63" y="1108"/>
                    </a:cubicBezTo>
                    <a:lnTo>
                      <a:pt x="63" y="1108"/>
                    </a:lnTo>
                    <a:lnTo>
                      <a:pt x="0" y="0"/>
                    </a:lnTo>
                    <a:lnTo>
                      <a:pt x="63" y="1108"/>
                    </a:lnTo>
                    <a:lnTo>
                      <a:pt x="63" y="1108"/>
                    </a:lnTo>
                    <a:cubicBezTo>
                      <a:pt x="1064" y="1385"/>
                      <a:pt x="1816" y="4431"/>
                      <a:pt x="2692" y="5815"/>
                    </a:cubicBezTo>
                    <a:cubicBezTo>
                      <a:pt x="3130" y="6646"/>
                      <a:pt x="3569" y="6923"/>
                      <a:pt x="4007" y="8308"/>
                    </a:cubicBezTo>
                    <a:cubicBezTo>
                      <a:pt x="4445" y="9692"/>
                      <a:pt x="4696" y="11077"/>
                      <a:pt x="5134" y="11631"/>
                    </a:cubicBezTo>
                    <a:cubicBezTo>
                      <a:pt x="5885" y="13015"/>
                      <a:pt x="6950" y="13292"/>
                      <a:pt x="7826" y="14677"/>
                    </a:cubicBezTo>
                    <a:cubicBezTo>
                      <a:pt x="8640" y="15785"/>
                      <a:pt x="9517" y="15231"/>
                      <a:pt x="10518" y="14954"/>
                    </a:cubicBezTo>
                    <a:cubicBezTo>
                      <a:pt x="12459" y="14677"/>
                      <a:pt x="14337" y="14954"/>
                      <a:pt x="16028" y="13292"/>
                    </a:cubicBezTo>
                    <a:cubicBezTo>
                      <a:pt x="16904" y="12185"/>
                      <a:pt x="17593" y="11354"/>
                      <a:pt x="18470" y="9139"/>
                    </a:cubicBezTo>
                    <a:cubicBezTo>
                      <a:pt x="18908" y="8031"/>
                      <a:pt x="19346" y="7200"/>
                      <a:pt x="19784" y="6646"/>
                    </a:cubicBezTo>
                    <a:cubicBezTo>
                      <a:pt x="20035" y="6369"/>
                      <a:pt x="20160" y="5816"/>
                      <a:pt x="20536" y="5262"/>
                    </a:cubicBezTo>
                    <a:cubicBezTo>
                      <a:pt x="20911" y="4708"/>
                      <a:pt x="21350" y="4431"/>
                      <a:pt x="21600" y="4431"/>
                    </a:cubicBez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16392F92-0A2E-4FB3-A176-2FE29B194A48}"/>
                  </a:ext>
                </a:extLst>
              </p:cNvPr>
              <p:cNvSpPr/>
              <p:nvPr/>
            </p:nvSpPr>
            <p:spPr>
              <a:xfrm>
                <a:off x="3199456" y="2272922"/>
                <a:ext cx="160712" cy="27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97" extrusionOk="0">
                    <a:moveTo>
                      <a:pt x="21410" y="6154"/>
                    </a:moveTo>
                    <a:cubicBezTo>
                      <a:pt x="21473" y="6154"/>
                      <a:pt x="21442" y="5975"/>
                      <a:pt x="21252" y="6868"/>
                    </a:cubicBezTo>
                    <a:cubicBezTo>
                      <a:pt x="21157" y="7225"/>
                      <a:pt x="21062" y="7760"/>
                      <a:pt x="20904" y="8296"/>
                    </a:cubicBezTo>
                    <a:lnTo>
                      <a:pt x="20588" y="9189"/>
                    </a:lnTo>
                    <a:cubicBezTo>
                      <a:pt x="20335" y="9903"/>
                      <a:pt x="20398" y="9724"/>
                      <a:pt x="20113" y="11331"/>
                    </a:cubicBezTo>
                    <a:cubicBezTo>
                      <a:pt x="19797" y="12937"/>
                      <a:pt x="19639" y="12580"/>
                      <a:pt x="19418" y="13651"/>
                    </a:cubicBezTo>
                    <a:cubicBezTo>
                      <a:pt x="19007" y="15258"/>
                      <a:pt x="18564" y="16508"/>
                      <a:pt x="18121" y="17579"/>
                    </a:cubicBezTo>
                    <a:cubicBezTo>
                      <a:pt x="17647" y="18471"/>
                      <a:pt x="17362" y="19185"/>
                      <a:pt x="16761" y="20613"/>
                    </a:cubicBezTo>
                    <a:cubicBezTo>
                      <a:pt x="16097" y="21149"/>
                      <a:pt x="15749" y="20792"/>
                      <a:pt x="15243" y="20613"/>
                    </a:cubicBezTo>
                    <a:cubicBezTo>
                      <a:pt x="14769" y="20257"/>
                      <a:pt x="14136" y="19364"/>
                      <a:pt x="13915" y="19721"/>
                    </a:cubicBezTo>
                    <a:cubicBezTo>
                      <a:pt x="13788" y="19721"/>
                      <a:pt x="13662" y="19899"/>
                      <a:pt x="13472" y="19899"/>
                    </a:cubicBezTo>
                    <a:cubicBezTo>
                      <a:pt x="13282" y="19899"/>
                      <a:pt x="13061" y="19185"/>
                      <a:pt x="12998" y="18828"/>
                    </a:cubicBezTo>
                    <a:cubicBezTo>
                      <a:pt x="12903" y="18471"/>
                      <a:pt x="12587" y="18114"/>
                      <a:pt x="12429" y="17757"/>
                    </a:cubicBezTo>
                    <a:cubicBezTo>
                      <a:pt x="11986" y="16865"/>
                      <a:pt x="11638" y="16508"/>
                      <a:pt x="11100" y="16508"/>
                    </a:cubicBezTo>
                    <a:cubicBezTo>
                      <a:pt x="10816" y="16329"/>
                      <a:pt x="10594" y="15794"/>
                      <a:pt x="10405" y="15794"/>
                    </a:cubicBezTo>
                    <a:cubicBezTo>
                      <a:pt x="10183" y="15615"/>
                      <a:pt x="9962" y="15615"/>
                      <a:pt x="9677" y="15437"/>
                    </a:cubicBezTo>
                    <a:cubicBezTo>
                      <a:pt x="9203" y="14544"/>
                      <a:pt x="8823" y="15080"/>
                      <a:pt x="8286" y="14544"/>
                    </a:cubicBezTo>
                    <a:lnTo>
                      <a:pt x="6926" y="12580"/>
                    </a:lnTo>
                    <a:cubicBezTo>
                      <a:pt x="6483" y="12223"/>
                      <a:pt x="6009" y="12223"/>
                      <a:pt x="5534" y="12402"/>
                    </a:cubicBezTo>
                    <a:cubicBezTo>
                      <a:pt x="3669" y="12759"/>
                      <a:pt x="1708" y="10617"/>
                      <a:pt x="0" y="15258"/>
                    </a:cubicBezTo>
                    <a:cubicBezTo>
                      <a:pt x="1676" y="10081"/>
                      <a:pt x="3669" y="11688"/>
                      <a:pt x="5503" y="10974"/>
                    </a:cubicBezTo>
                    <a:cubicBezTo>
                      <a:pt x="5977" y="10795"/>
                      <a:pt x="6452" y="10438"/>
                      <a:pt x="6958" y="10795"/>
                    </a:cubicBezTo>
                    <a:lnTo>
                      <a:pt x="8349" y="12402"/>
                    </a:lnTo>
                    <a:cubicBezTo>
                      <a:pt x="8729" y="12759"/>
                      <a:pt x="9298" y="12045"/>
                      <a:pt x="9772" y="12937"/>
                    </a:cubicBezTo>
                    <a:cubicBezTo>
                      <a:pt x="9994" y="13116"/>
                      <a:pt x="10215" y="13116"/>
                      <a:pt x="10468" y="13116"/>
                    </a:cubicBezTo>
                    <a:cubicBezTo>
                      <a:pt x="10753" y="13116"/>
                      <a:pt x="10974" y="13651"/>
                      <a:pt x="11164" y="13651"/>
                    </a:cubicBezTo>
                    <a:cubicBezTo>
                      <a:pt x="11575" y="13473"/>
                      <a:pt x="12176" y="13830"/>
                      <a:pt x="12618" y="14544"/>
                    </a:cubicBezTo>
                    <a:cubicBezTo>
                      <a:pt x="12871" y="14901"/>
                      <a:pt x="13061" y="14901"/>
                      <a:pt x="13377" y="15794"/>
                    </a:cubicBezTo>
                    <a:cubicBezTo>
                      <a:pt x="13567" y="16508"/>
                      <a:pt x="13536" y="16151"/>
                      <a:pt x="13820" y="15972"/>
                    </a:cubicBezTo>
                    <a:cubicBezTo>
                      <a:pt x="14516" y="15615"/>
                      <a:pt x="14801" y="16329"/>
                      <a:pt x="15275" y="16508"/>
                    </a:cubicBezTo>
                    <a:cubicBezTo>
                      <a:pt x="15686" y="16508"/>
                      <a:pt x="16287" y="16686"/>
                      <a:pt x="16540" y="16329"/>
                    </a:cubicBezTo>
                    <a:cubicBezTo>
                      <a:pt x="16825" y="15615"/>
                      <a:pt x="17362" y="14009"/>
                      <a:pt x="17773" y="13116"/>
                    </a:cubicBezTo>
                    <a:cubicBezTo>
                      <a:pt x="18184" y="11866"/>
                      <a:pt x="18564" y="10617"/>
                      <a:pt x="18912" y="9189"/>
                    </a:cubicBezTo>
                    <a:cubicBezTo>
                      <a:pt x="19038" y="8475"/>
                      <a:pt x="19386" y="7760"/>
                      <a:pt x="19418" y="7582"/>
                    </a:cubicBezTo>
                    <a:cubicBezTo>
                      <a:pt x="19449" y="7225"/>
                      <a:pt x="19829" y="4904"/>
                      <a:pt x="20019" y="4547"/>
                    </a:cubicBezTo>
                    <a:lnTo>
                      <a:pt x="20335" y="3476"/>
                    </a:lnTo>
                    <a:lnTo>
                      <a:pt x="20525" y="2405"/>
                    </a:lnTo>
                    <a:cubicBezTo>
                      <a:pt x="20683" y="1691"/>
                      <a:pt x="21062" y="-451"/>
                      <a:pt x="21600" y="85"/>
                    </a:cubicBezTo>
                    <a:lnTo>
                      <a:pt x="21410" y="6154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FC2238FC-130C-475C-8310-3466E44DA2E9}"/>
                  </a:ext>
                </a:extLst>
              </p:cNvPr>
              <p:cNvSpPr/>
              <p:nvPr/>
            </p:nvSpPr>
            <p:spPr>
              <a:xfrm>
                <a:off x="3340636" y="2296452"/>
                <a:ext cx="28205" cy="53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519" extrusionOk="0">
                    <a:moveTo>
                      <a:pt x="19738" y="3154"/>
                    </a:moveTo>
                    <a:cubicBezTo>
                      <a:pt x="19738" y="3249"/>
                      <a:pt x="20977" y="2964"/>
                      <a:pt x="21154" y="2774"/>
                    </a:cubicBezTo>
                    <a:cubicBezTo>
                      <a:pt x="21331" y="2583"/>
                      <a:pt x="21154" y="2869"/>
                      <a:pt x="20623" y="3249"/>
                    </a:cubicBezTo>
                    <a:cubicBezTo>
                      <a:pt x="19383" y="4296"/>
                      <a:pt x="17790" y="4486"/>
                      <a:pt x="17436" y="4677"/>
                    </a:cubicBezTo>
                    <a:cubicBezTo>
                      <a:pt x="16551" y="4962"/>
                      <a:pt x="14957" y="5819"/>
                      <a:pt x="13718" y="6389"/>
                    </a:cubicBezTo>
                    <a:cubicBezTo>
                      <a:pt x="12478" y="6865"/>
                      <a:pt x="11062" y="8007"/>
                      <a:pt x="9115" y="8673"/>
                    </a:cubicBezTo>
                    <a:cubicBezTo>
                      <a:pt x="7167" y="9339"/>
                      <a:pt x="5751" y="9625"/>
                      <a:pt x="4688" y="10196"/>
                    </a:cubicBezTo>
                    <a:cubicBezTo>
                      <a:pt x="3803" y="10481"/>
                      <a:pt x="3803" y="11623"/>
                      <a:pt x="3095" y="12765"/>
                    </a:cubicBezTo>
                    <a:cubicBezTo>
                      <a:pt x="2210" y="13716"/>
                      <a:pt x="1856" y="14573"/>
                      <a:pt x="1679" y="15524"/>
                    </a:cubicBezTo>
                    <a:cubicBezTo>
                      <a:pt x="1679" y="17618"/>
                      <a:pt x="262" y="19521"/>
                      <a:pt x="85" y="21519"/>
                    </a:cubicBezTo>
                    <a:cubicBezTo>
                      <a:pt x="-269" y="19521"/>
                      <a:pt x="616" y="17427"/>
                      <a:pt x="262" y="15429"/>
                    </a:cubicBezTo>
                    <a:cubicBezTo>
                      <a:pt x="85" y="14382"/>
                      <a:pt x="439" y="13241"/>
                      <a:pt x="970" y="12289"/>
                    </a:cubicBezTo>
                    <a:cubicBezTo>
                      <a:pt x="1501" y="11528"/>
                      <a:pt x="616" y="10386"/>
                      <a:pt x="2387" y="9054"/>
                    </a:cubicBezTo>
                    <a:cubicBezTo>
                      <a:pt x="3803" y="8102"/>
                      <a:pt x="5751" y="7531"/>
                      <a:pt x="6813" y="6960"/>
                    </a:cubicBezTo>
                    <a:cubicBezTo>
                      <a:pt x="8052" y="6389"/>
                      <a:pt x="8584" y="5723"/>
                      <a:pt x="10000" y="4867"/>
                    </a:cubicBezTo>
                    <a:cubicBezTo>
                      <a:pt x="11416" y="4011"/>
                      <a:pt x="12301" y="3249"/>
                      <a:pt x="14426" y="2298"/>
                    </a:cubicBezTo>
                    <a:cubicBezTo>
                      <a:pt x="15488" y="1917"/>
                      <a:pt x="15842" y="1727"/>
                      <a:pt x="15488" y="1822"/>
                    </a:cubicBezTo>
                    <a:cubicBezTo>
                      <a:pt x="15488" y="1822"/>
                      <a:pt x="15488" y="1537"/>
                      <a:pt x="16196" y="966"/>
                    </a:cubicBezTo>
                    <a:cubicBezTo>
                      <a:pt x="16904" y="300"/>
                      <a:pt x="19206" y="-81"/>
                      <a:pt x="20092" y="14"/>
                    </a:cubicBezTo>
                    <a:lnTo>
                      <a:pt x="19738" y="3154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BC8AE257-D550-425A-AEB4-BA4D06A2ED61}"/>
                  </a:ext>
                </a:extLst>
              </p:cNvPr>
              <p:cNvSpPr/>
              <p:nvPr/>
            </p:nvSpPr>
            <p:spPr>
              <a:xfrm>
                <a:off x="3387698" y="2343514"/>
                <a:ext cx="13266" cy="46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extrusionOk="0">
                    <a:moveTo>
                      <a:pt x="14542" y="0"/>
                    </a:moveTo>
                    <a:cubicBezTo>
                      <a:pt x="15678" y="1411"/>
                      <a:pt x="13405" y="2171"/>
                      <a:pt x="13026" y="2605"/>
                    </a:cubicBezTo>
                    <a:cubicBezTo>
                      <a:pt x="12268" y="3039"/>
                      <a:pt x="12268" y="2714"/>
                      <a:pt x="12268" y="3365"/>
                    </a:cubicBezTo>
                    <a:lnTo>
                      <a:pt x="11510" y="5753"/>
                    </a:lnTo>
                    <a:cubicBezTo>
                      <a:pt x="11131" y="6295"/>
                      <a:pt x="13405" y="7381"/>
                      <a:pt x="12268" y="8792"/>
                    </a:cubicBezTo>
                    <a:cubicBezTo>
                      <a:pt x="11889" y="9443"/>
                      <a:pt x="11510" y="9118"/>
                      <a:pt x="11510" y="9226"/>
                    </a:cubicBezTo>
                    <a:cubicBezTo>
                      <a:pt x="11889" y="9226"/>
                      <a:pt x="13783" y="10311"/>
                      <a:pt x="13405" y="10420"/>
                    </a:cubicBezTo>
                    <a:cubicBezTo>
                      <a:pt x="13405" y="10746"/>
                      <a:pt x="13405" y="10963"/>
                      <a:pt x="13405" y="11288"/>
                    </a:cubicBezTo>
                    <a:cubicBezTo>
                      <a:pt x="11889" y="13242"/>
                      <a:pt x="13405" y="14436"/>
                      <a:pt x="15678" y="16390"/>
                    </a:cubicBezTo>
                    <a:cubicBezTo>
                      <a:pt x="16436" y="17258"/>
                      <a:pt x="16815" y="18235"/>
                      <a:pt x="17573" y="19103"/>
                    </a:cubicBezTo>
                    <a:cubicBezTo>
                      <a:pt x="18710" y="19863"/>
                      <a:pt x="20984" y="20732"/>
                      <a:pt x="21363" y="21600"/>
                    </a:cubicBezTo>
                    <a:cubicBezTo>
                      <a:pt x="20605" y="20623"/>
                      <a:pt x="17953" y="20080"/>
                      <a:pt x="16436" y="19321"/>
                    </a:cubicBezTo>
                    <a:cubicBezTo>
                      <a:pt x="14921" y="18452"/>
                      <a:pt x="14163" y="17584"/>
                      <a:pt x="12647" y="16716"/>
                    </a:cubicBezTo>
                    <a:cubicBezTo>
                      <a:pt x="11510" y="15847"/>
                      <a:pt x="9615" y="15087"/>
                      <a:pt x="8478" y="14111"/>
                    </a:cubicBezTo>
                    <a:cubicBezTo>
                      <a:pt x="6963" y="13134"/>
                      <a:pt x="7341" y="11940"/>
                      <a:pt x="6963" y="11180"/>
                    </a:cubicBezTo>
                    <a:cubicBezTo>
                      <a:pt x="6963" y="10963"/>
                      <a:pt x="6963" y="10746"/>
                      <a:pt x="6584" y="10637"/>
                    </a:cubicBezTo>
                    <a:cubicBezTo>
                      <a:pt x="6205" y="10312"/>
                      <a:pt x="6963" y="10963"/>
                      <a:pt x="6205" y="10637"/>
                    </a:cubicBezTo>
                    <a:cubicBezTo>
                      <a:pt x="5447" y="10529"/>
                      <a:pt x="3932" y="9660"/>
                      <a:pt x="3932" y="9335"/>
                    </a:cubicBezTo>
                    <a:cubicBezTo>
                      <a:pt x="3932" y="8901"/>
                      <a:pt x="3932" y="8684"/>
                      <a:pt x="3932" y="8466"/>
                    </a:cubicBezTo>
                    <a:cubicBezTo>
                      <a:pt x="4310" y="8032"/>
                      <a:pt x="2416" y="7381"/>
                      <a:pt x="1279" y="6187"/>
                    </a:cubicBezTo>
                    <a:cubicBezTo>
                      <a:pt x="520" y="4776"/>
                      <a:pt x="520" y="4125"/>
                      <a:pt x="142" y="3039"/>
                    </a:cubicBezTo>
                    <a:cubicBezTo>
                      <a:pt x="-237" y="2714"/>
                      <a:pt x="142" y="1520"/>
                      <a:pt x="1279" y="1085"/>
                    </a:cubicBezTo>
                    <a:cubicBezTo>
                      <a:pt x="2037" y="651"/>
                      <a:pt x="1279" y="434"/>
                      <a:pt x="1657" y="977"/>
                    </a:cubicBezTo>
                    <a:lnTo>
                      <a:pt x="14542" y="0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B0FD9B01-8A1A-4CE2-B995-760C941824E3}"/>
                  </a:ext>
                </a:extLst>
              </p:cNvPr>
              <p:cNvSpPr/>
              <p:nvPr/>
            </p:nvSpPr>
            <p:spPr>
              <a:xfrm>
                <a:off x="3317108" y="2108214"/>
                <a:ext cx="157314" cy="24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587" extrusionOk="0">
                    <a:moveTo>
                      <a:pt x="264" y="6213"/>
                    </a:moveTo>
                    <a:cubicBezTo>
                      <a:pt x="327" y="6606"/>
                      <a:pt x="359" y="6979"/>
                      <a:pt x="582" y="7269"/>
                    </a:cubicBezTo>
                    <a:cubicBezTo>
                      <a:pt x="836" y="7559"/>
                      <a:pt x="1250" y="7807"/>
                      <a:pt x="1663" y="8139"/>
                    </a:cubicBezTo>
                    <a:cubicBezTo>
                      <a:pt x="2045" y="8491"/>
                      <a:pt x="2236" y="8802"/>
                      <a:pt x="2522" y="9133"/>
                    </a:cubicBezTo>
                    <a:cubicBezTo>
                      <a:pt x="2809" y="9444"/>
                      <a:pt x="3190" y="9733"/>
                      <a:pt x="3540" y="10003"/>
                    </a:cubicBezTo>
                    <a:lnTo>
                      <a:pt x="4017" y="10375"/>
                    </a:lnTo>
                    <a:cubicBezTo>
                      <a:pt x="4208" y="10500"/>
                      <a:pt x="4495" y="10603"/>
                      <a:pt x="4717" y="10728"/>
                    </a:cubicBezTo>
                    <a:cubicBezTo>
                      <a:pt x="5226" y="11038"/>
                      <a:pt x="5163" y="10935"/>
                      <a:pt x="6053" y="11245"/>
                    </a:cubicBezTo>
                    <a:cubicBezTo>
                      <a:pt x="6181" y="11287"/>
                      <a:pt x="6117" y="11266"/>
                      <a:pt x="6117" y="11266"/>
                    </a:cubicBezTo>
                    <a:cubicBezTo>
                      <a:pt x="6085" y="11266"/>
                      <a:pt x="6371" y="11266"/>
                      <a:pt x="6467" y="11245"/>
                    </a:cubicBezTo>
                    <a:lnTo>
                      <a:pt x="7326" y="11225"/>
                    </a:lnTo>
                    <a:lnTo>
                      <a:pt x="8057" y="11225"/>
                    </a:lnTo>
                    <a:lnTo>
                      <a:pt x="8217" y="11225"/>
                    </a:lnTo>
                    <a:cubicBezTo>
                      <a:pt x="8280" y="11225"/>
                      <a:pt x="8248" y="11225"/>
                      <a:pt x="8185" y="11245"/>
                    </a:cubicBezTo>
                    <a:cubicBezTo>
                      <a:pt x="8153" y="11245"/>
                      <a:pt x="8153" y="11245"/>
                      <a:pt x="8153" y="11245"/>
                    </a:cubicBezTo>
                    <a:cubicBezTo>
                      <a:pt x="8217" y="11225"/>
                      <a:pt x="8280" y="11162"/>
                      <a:pt x="8630" y="11080"/>
                    </a:cubicBezTo>
                    <a:lnTo>
                      <a:pt x="9839" y="10707"/>
                    </a:lnTo>
                    <a:lnTo>
                      <a:pt x="9934" y="11577"/>
                    </a:lnTo>
                    <a:cubicBezTo>
                      <a:pt x="9966" y="11949"/>
                      <a:pt x="9807" y="12115"/>
                      <a:pt x="9744" y="12239"/>
                    </a:cubicBezTo>
                    <a:cubicBezTo>
                      <a:pt x="9648" y="12364"/>
                      <a:pt x="9648" y="12405"/>
                      <a:pt x="9648" y="12384"/>
                    </a:cubicBezTo>
                    <a:lnTo>
                      <a:pt x="9616" y="12571"/>
                    </a:lnTo>
                    <a:lnTo>
                      <a:pt x="9616" y="12653"/>
                    </a:lnTo>
                    <a:lnTo>
                      <a:pt x="9616" y="12674"/>
                    </a:lnTo>
                    <a:cubicBezTo>
                      <a:pt x="9616" y="12653"/>
                      <a:pt x="9616" y="12716"/>
                      <a:pt x="9585" y="12778"/>
                    </a:cubicBezTo>
                    <a:cubicBezTo>
                      <a:pt x="9553" y="12819"/>
                      <a:pt x="9521" y="12861"/>
                      <a:pt x="9489" y="12902"/>
                    </a:cubicBezTo>
                    <a:cubicBezTo>
                      <a:pt x="9362" y="13026"/>
                      <a:pt x="9330" y="13047"/>
                      <a:pt x="9298" y="13047"/>
                    </a:cubicBezTo>
                    <a:cubicBezTo>
                      <a:pt x="9616" y="12695"/>
                      <a:pt x="9425" y="12881"/>
                      <a:pt x="9457" y="12923"/>
                    </a:cubicBezTo>
                    <a:cubicBezTo>
                      <a:pt x="9425" y="13068"/>
                      <a:pt x="9457" y="13254"/>
                      <a:pt x="9489" y="13482"/>
                    </a:cubicBezTo>
                    <a:lnTo>
                      <a:pt x="9521" y="13855"/>
                    </a:lnTo>
                    <a:cubicBezTo>
                      <a:pt x="9521" y="13937"/>
                      <a:pt x="9521" y="13979"/>
                      <a:pt x="9553" y="14062"/>
                    </a:cubicBezTo>
                    <a:cubicBezTo>
                      <a:pt x="9680" y="14497"/>
                      <a:pt x="9712" y="15014"/>
                      <a:pt x="9744" y="15366"/>
                    </a:cubicBezTo>
                    <a:cubicBezTo>
                      <a:pt x="9744" y="15449"/>
                      <a:pt x="9839" y="15636"/>
                      <a:pt x="9966" y="15946"/>
                    </a:cubicBezTo>
                    <a:lnTo>
                      <a:pt x="10189" y="16547"/>
                    </a:lnTo>
                    <a:cubicBezTo>
                      <a:pt x="10253" y="16692"/>
                      <a:pt x="10380" y="17127"/>
                      <a:pt x="10316" y="17292"/>
                    </a:cubicBezTo>
                    <a:cubicBezTo>
                      <a:pt x="10316" y="17520"/>
                      <a:pt x="10316" y="17562"/>
                      <a:pt x="10412" y="17748"/>
                    </a:cubicBezTo>
                    <a:cubicBezTo>
                      <a:pt x="10698" y="18204"/>
                      <a:pt x="10921" y="18514"/>
                      <a:pt x="11175" y="18908"/>
                    </a:cubicBezTo>
                    <a:cubicBezTo>
                      <a:pt x="11461" y="19301"/>
                      <a:pt x="11748" y="19715"/>
                      <a:pt x="12098" y="20026"/>
                    </a:cubicBezTo>
                    <a:cubicBezTo>
                      <a:pt x="12257" y="20192"/>
                      <a:pt x="12448" y="20337"/>
                      <a:pt x="12670" y="20420"/>
                    </a:cubicBezTo>
                    <a:cubicBezTo>
                      <a:pt x="12956" y="20544"/>
                      <a:pt x="13211" y="20668"/>
                      <a:pt x="13465" y="20772"/>
                    </a:cubicBezTo>
                    <a:cubicBezTo>
                      <a:pt x="13911" y="20979"/>
                      <a:pt x="14611" y="20937"/>
                      <a:pt x="15279" y="20999"/>
                    </a:cubicBezTo>
                    <a:cubicBezTo>
                      <a:pt x="15947" y="21041"/>
                      <a:pt x="16583" y="21103"/>
                      <a:pt x="17219" y="21103"/>
                    </a:cubicBezTo>
                    <a:cubicBezTo>
                      <a:pt x="17855" y="21103"/>
                      <a:pt x="18492" y="21082"/>
                      <a:pt x="19033" y="20958"/>
                    </a:cubicBezTo>
                    <a:cubicBezTo>
                      <a:pt x="19287" y="20896"/>
                      <a:pt x="19414" y="20813"/>
                      <a:pt x="19573" y="20668"/>
                    </a:cubicBezTo>
                    <a:cubicBezTo>
                      <a:pt x="19732" y="20523"/>
                      <a:pt x="19987" y="20295"/>
                      <a:pt x="20019" y="20212"/>
                    </a:cubicBezTo>
                    <a:cubicBezTo>
                      <a:pt x="20082" y="20109"/>
                      <a:pt x="20050" y="19943"/>
                      <a:pt x="19987" y="19778"/>
                    </a:cubicBezTo>
                    <a:cubicBezTo>
                      <a:pt x="19923" y="19633"/>
                      <a:pt x="19796" y="19446"/>
                      <a:pt x="19669" y="19177"/>
                    </a:cubicBezTo>
                    <a:cubicBezTo>
                      <a:pt x="19605" y="19053"/>
                      <a:pt x="19573" y="18866"/>
                      <a:pt x="19573" y="18763"/>
                    </a:cubicBezTo>
                    <a:cubicBezTo>
                      <a:pt x="19573" y="18701"/>
                      <a:pt x="19541" y="18618"/>
                      <a:pt x="19510" y="18535"/>
                    </a:cubicBezTo>
                    <a:cubicBezTo>
                      <a:pt x="19446" y="18369"/>
                      <a:pt x="19351" y="18183"/>
                      <a:pt x="19223" y="17997"/>
                    </a:cubicBezTo>
                    <a:lnTo>
                      <a:pt x="18873" y="17417"/>
                    </a:lnTo>
                    <a:lnTo>
                      <a:pt x="18778" y="17251"/>
                    </a:lnTo>
                    <a:cubicBezTo>
                      <a:pt x="18714" y="17147"/>
                      <a:pt x="18683" y="17023"/>
                      <a:pt x="18683" y="16920"/>
                    </a:cubicBezTo>
                    <a:cubicBezTo>
                      <a:pt x="18683" y="16733"/>
                      <a:pt x="18683" y="16775"/>
                      <a:pt x="18651" y="16733"/>
                    </a:cubicBezTo>
                    <a:cubicBezTo>
                      <a:pt x="18651" y="16692"/>
                      <a:pt x="18333" y="16381"/>
                      <a:pt x="18301" y="16029"/>
                    </a:cubicBezTo>
                    <a:lnTo>
                      <a:pt x="18269" y="15366"/>
                    </a:lnTo>
                    <a:cubicBezTo>
                      <a:pt x="18015" y="13565"/>
                      <a:pt x="18619" y="11949"/>
                      <a:pt x="18396" y="10210"/>
                    </a:cubicBezTo>
                    <a:lnTo>
                      <a:pt x="18396" y="9920"/>
                    </a:lnTo>
                    <a:cubicBezTo>
                      <a:pt x="18396" y="9878"/>
                      <a:pt x="18364" y="9816"/>
                      <a:pt x="18333" y="9754"/>
                    </a:cubicBezTo>
                    <a:lnTo>
                      <a:pt x="18015" y="9174"/>
                    </a:lnTo>
                    <a:cubicBezTo>
                      <a:pt x="17792" y="8781"/>
                      <a:pt x="17696" y="8367"/>
                      <a:pt x="17474" y="8222"/>
                    </a:cubicBezTo>
                    <a:cubicBezTo>
                      <a:pt x="16678" y="7559"/>
                      <a:pt x="15979" y="7103"/>
                      <a:pt x="14897" y="6503"/>
                    </a:cubicBezTo>
                    <a:cubicBezTo>
                      <a:pt x="13911" y="5923"/>
                      <a:pt x="12988" y="5343"/>
                      <a:pt x="11970" y="4846"/>
                    </a:cubicBezTo>
                    <a:cubicBezTo>
                      <a:pt x="11525" y="4660"/>
                      <a:pt x="10762" y="4225"/>
                      <a:pt x="10412" y="3976"/>
                    </a:cubicBezTo>
                    <a:lnTo>
                      <a:pt x="8980" y="3169"/>
                    </a:lnTo>
                    <a:cubicBezTo>
                      <a:pt x="8662" y="3003"/>
                      <a:pt x="8407" y="2858"/>
                      <a:pt x="8217" y="2734"/>
                    </a:cubicBezTo>
                    <a:cubicBezTo>
                      <a:pt x="8089" y="2672"/>
                      <a:pt x="8026" y="2651"/>
                      <a:pt x="7930" y="2589"/>
                    </a:cubicBezTo>
                    <a:lnTo>
                      <a:pt x="7517" y="2402"/>
                    </a:lnTo>
                    <a:cubicBezTo>
                      <a:pt x="6944" y="2174"/>
                      <a:pt x="6372" y="1926"/>
                      <a:pt x="5831" y="1657"/>
                    </a:cubicBezTo>
                    <a:lnTo>
                      <a:pt x="5004" y="1243"/>
                    </a:lnTo>
                    <a:cubicBezTo>
                      <a:pt x="4876" y="1180"/>
                      <a:pt x="4686" y="1077"/>
                      <a:pt x="4590" y="973"/>
                    </a:cubicBezTo>
                    <a:cubicBezTo>
                      <a:pt x="4495" y="870"/>
                      <a:pt x="4431" y="828"/>
                      <a:pt x="4399" y="808"/>
                    </a:cubicBezTo>
                    <a:cubicBezTo>
                      <a:pt x="3731" y="704"/>
                      <a:pt x="3254" y="311"/>
                      <a:pt x="2713" y="145"/>
                    </a:cubicBezTo>
                    <a:lnTo>
                      <a:pt x="2777" y="0"/>
                    </a:lnTo>
                    <a:cubicBezTo>
                      <a:pt x="3509" y="104"/>
                      <a:pt x="3954" y="414"/>
                      <a:pt x="4622" y="414"/>
                    </a:cubicBezTo>
                    <a:cubicBezTo>
                      <a:pt x="4908" y="476"/>
                      <a:pt x="5035" y="601"/>
                      <a:pt x="5163" y="663"/>
                    </a:cubicBezTo>
                    <a:cubicBezTo>
                      <a:pt x="5258" y="746"/>
                      <a:pt x="5354" y="746"/>
                      <a:pt x="5513" y="808"/>
                    </a:cubicBezTo>
                    <a:lnTo>
                      <a:pt x="6340" y="1077"/>
                    </a:lnTo>
                    <a:cubicBezTo>
                      <a:pt x="6912" y="1284"/>
                      <a:pt x="7485" y="1470"/>
                      <a:pt x="8058" y="1636"/>
                    </a:cubicBezTo>
                    <a:lnTo>
                      <a:pt x="8503" y="1760"/>
                    </a:lnTo>
                    <a:cubicBezTo>
                      <a:pt x="8662" y="1802"/>
                      <a:pt x="8885" y="1885"/>
                      <a:pt x="9044" y="1947"/>
                    </a:cubicBezTo>
                    <a:cubicBezTo>
                      <a:pt x="9362" y="2092"/>
                      <a:pt x="9616" y="2216"/>
                      <a:pt x="9839" y="2299"/>
                    </a:cubicBezTo>
                    <a:cubicBezTo>
                      <a:pt x="10380" y="2527"/>
                      <a:pt x="10921" y="2775"/>
                      <a:pt x="11525" y="3065"/>
                    </a:cubicBezTo>
                    <a:cubicBezTo>
                      <a:pt x="12129" y="3417"/>
                      <a:pt x="12384" y="3521"/>
                      <a:pt x="13052" y="3790"/>
                    </a:cubicBezTo>
                    <a:cubicBezTo>
                      <a:pt x="14197" y="4287"/>
                      <a:pt x="15279" y="4825"/>
                      <a:pt x="16297" y="5364"/>
                    </a:cubicBezTo>
                    <a:cubicBezTo>
                      <a:pt x="17251" y="5840"/>
                      <a:pt x="18460" y="6586"/>
                      <a:pt x="19319" y="7248"/>
                    </a:cubicBezTo>
                    <a:cubicBezTo>
                      <a:pt x="19573" y="7435"/>
                      <a:pt x="19860" y="7849"/>
                      <a:pt x="19923" y="8015"/>
                    </a:cubicBezTo>
                    <a:lnTo>
                      <a:pt x="20241" y="8677"/>
                    </a:lnTo>
                    <a:cubicBezTo>
                      <a:pt x="20305" y="8822"/>
                      <a:pt x="20464" y="9029"/>
                      <a:pt x="20559" y="9319"/>
                    </a:cubicBezTo>
                    <a:cubicBezTo>
                      <a:pt x="20623" y="9464"/>
                      <a:pt x="20655" y="9609"/>
                      <a:pt x="20687" y="9796"/>
                    </a:cubicBezTo>
                    <a:lnTo>
                      <a:pt x="20687" y="10148"/>
                    </a:lnTo>
                    <a:cubicBezTo>
                      <a:pt x="20782" y="11867"/>
                      <a:pt x="20114" y="13606"/>
                      <a:pt x="20178" y="15242"/>
                    </a:cubicBezTo>
                    <a:lnTo>
                      <a:pt x="20146" y="15863"/>
                    </a:lnTo>
                    <a:cubicBezTo>
                      <a:pt x="20114" y="15946"/>
                      <a:pt x="20210" y="16008"/>
                      <a:pt x="20369" y="16381"/>
                    </a:cubicBezTo>
                    <a:cubicBezTo>
                      <a:pt x="20432" y="16547"/>
                      <a:pt x="20432" y="16795"/>
                      <a:pt x="20432" y="16837"/>
                    </a:cubicBezTo>
                    <a:cubicBezTo>
                      <a:pt x="20432" y="16858"/>
                      <a:pt x="20432" y="16837"/>
                      <a:pt x="20432" y="16837"/>
                    </a:cubicBezTo>
                    <a:lnTo>
                      <a:pt x="20496" y="16982"/>
                    </a:lnTo>
                    <a:lnTo>
                      <a:pt x="20782" y="17624"/>
                    </a:lnTo>
                    <a:cubicBezTo>
                      <a:pt x="20878" y="17831"/>
                      <a:pt x="20973" y="18079"/>
                      <a:pt x="21005" y="18328"/>
                    </a:cubicBezTo>
                    <a:cubicBezTo>
                      <a:pt x="21037" y="18452"/>
                      <a:pt x="21037" y="18597"/>
                      <a:pt x="21037" y="18742"/>
                    </a:cubicBezTo>
                    <a:cubicBezTo>
                      <a:pt x="21037" y="18846"/>
                      <a:pt x="21037" y="18866"/>
                      <a:pt x="21037" y="18970"/>
                    </a:cubicBezTo>
                    <a:cubicBezTo>
                      <a:pt x="21100" y="19301"/>
                      <a:pt x="21482" y="19881"/>
                      <a:pt x="21100" y="20461"/>
                    </a:cubicBezTo>
                    <a:cubicBezTo>
                      <a:pt x="20846" y="20772"/>
                      <a:pt x="20655" y="20875"/>
                      <a:pt x="20400" y="21062"/>
                    </a:cubicBezTo>
                    <a:cubicBezTo>
                      <a:pt x="20146" y="21248"/>
                      <a:pt x="19732" y="21434"/>
                      <a:pt x="19351" y="21476"/>
                    </a:cubicBezTo>
                    <a:cubicBezTo>
                      <a:pt x="18619" y="21579"/>
                      <a:pt x="17919" y="21600"/>
                      <a:pt x="17251" y="21579"/>
                    </a:cubicBezTo>
                    <a:cubicBezTo>
                      <a:pt x="16583" y="21559"/>
                      <a:pt x="15915" y="21476"/>
                      <a:pt x="15247" y="21414"/>
                    </a:cubicBezTo>
                    <a:lnTo>
                      <a:pt x="14261" y="21331"/>
                    </a:lnTo>
                    <a:cubicBezTo>
                      <a:pt x="13974" y="21331"/>
                      <a:pt x="13497" y="21248"/>
                      <a:pt x="13211" y="21144"/>
                    </a:cubicBezTo>
                    <a:cubicBezTo>
                      <a:pt x="12893" y="21020"/>
                      <a:pt x="12638" y="20917"/>
                      <a:pt x="12352" y="20792"/>
                    </a:cubicBezTo>
                    <a:cubicBezTo>
                      <a:pt x="12034" y="20668"/>
                      <a:pt x="11748" y="20482"/>
                      <a:pt x="11525" y="20316"/>
                    </a:cubicBezTo>
                    <a:cubicBezTo>
                      <a:pt x="11080" y="19943"/>
                      <a:pt x="10762" y="19570"/>
                      <a:pt x="10380" y="19218"/>
                    </a:cubicBezTo>
                    <a:cubicBezTo>
                      <a:pt x="10030" y="18846"/>
                      <a:pt x="9616" y="18411"/>
                      <a:pt x="9330" y="18100"/>
                    </a:cubicBezTo>
                    <a:cubicBezTo>
                      <a:pt x="9139" y="17914"/>
                      <a:pt x="8980" y="17520"/>
                      <a:pt x="8980" y="17313"/>
                    </a:cubicBezTo>
                    <a:cubicBezTo>
                      <a:pt x="8948" y="17065"/>
                      <a:pt x="8916" y="17065"/>
                      <a:pt x="8757" y="16795"/>
                    </a:cubicBezTo>
                    <a:lnTo>
                      <a:pt x="8407" y="16174"/>
                    </a:lnTo>
                    <a:cubicBezTo>
                      <a:pt x="8344" y="16050"/>
                      <a:pt x="8153" y="15863"/>
                      <a:pt x="8026" y="15511"/>
                    </a:cubicBezTo>
                    <a:cubicBezTo>
                      <a:pt x="7867" y="15014"/>
                      <a:pt x="7867" y="14662"/>
                      <a:pt x="7676" y="14269"/>
                    </a:cubicBezTo>
                    <a:cubicBezTo>
                      <a:pt x="7644" y="14145"/>
                      <a:pt x="7612" y="13958"/>
                      <a:pt x="7612" y="13834"/>
                    </a:cubicBezTo>
                    <a:lnTo>
                      <a:pt x="7580" y="13565"/>
                    </a:lnTo>
                    <a:cubicBezTo>
                      <a:pt x="7549" y="13358"/>
                      <a:pt x="7517" y="13130"/>
                      <a:pt x="7549" y="12840"/>
                    </a:cubicBezTo>
                    <a:cubicBezTo>
                      <a:pt x="7549" y="12778"/>
                      <a:pt x="7580" y="12695"/>
                      <a:pt x="7580" y="12612"/>
                    </a:cubicBezTo>
                    <a:cubicBezTo>
                      <a:pt x="7612" y="12550"/>
                      <a:pt x="7580" y="12591"/>
                      <a:pt x="7644" y="12426"/>
                    </a:cubicBezTo>
                    <a:cubicBezTo>
                      <a:pt x="7771" y="12219"/>
                      <a:pt x="7930" y="12136"/>
                      <a:pt x="7962" y="12115"/>
                    </a:cubicBezTo>
                    <a:cubicBezTo>
                      <a:pt x="7962" y="12115"/>
                      <a:pt x="7962" y="12115"/>
                      <a:pt x="7867" y="12198"/>
                    </a:cubicBezTo>
                    <a:cubicBezTo>
                      <a:pt x="7835" y="12219"/>
                      <a:pt x="7803" y="12260"/>
                      <a:pt x="7803" y="12301"/>
                    </a:cubicBezTo>
                    <a:cubicBezTo>
                      <a:pt x="7771" y="12364"/>
                      <a:pt x="7771" y="12405"/>
                      <a:pt x="7771" y="12384"/>
                    </a:cubicBezTo>
                    <a:lnTo>
                      <a:pt x="7771" y="12364"/>
                    </a:lnTo>
                    <a:lnTo>
                      <a:pt x="7771" y="12301"/>
                    </a:lnTo>
                    <a:lnTo>
                      <a:pt x="7771" y="12156"/>
                    </a:lnTo>
                    <a:cubicBezTo>
                      <a:pt x="7835" y="11908"/>
                      <a:pt x="7994" y="11763"/>
                      <a:pt x="8026" y="11701"/>
                    </a:cubicBezTo>
                    <a:cubicBezTo>
                      <a:pt x="8089" y="11618"/>
                      <a:pt x="8058" y="11577"/>
                      <a:pt x="8058" y="11742"/>
                    </a:cubicBezTo>
                    <a:lnTo>
                      <a:pt x="9394" y="12239"/>
                    </a:lnTo>
                    <a:cubicBezTo>
                      <a:pt x="9457" y="12219"/>
                      <a:pt x="9298" y="12281"/>
                      <a:pt x="9107" y="12343"/>
                    </a:cubicBezTo>
                    <a:cubicBezTo>
                      <a:pt x="9044" y="12364"/>
                      <a:pt x="8980" y="12384"/>
                      <a:pt x="8885" y="12405"/>
                    </a:cubicBezTo>
                    <a:cubicBezTo>
                      <a:pt x="8757" y="12426"/>
                      <a:pt x="8662" y="12446"/>
                      <a:pt x="8662" y="12446"/>
                    </a:cubicBezTo>
                    <a:lnTo>
                      <a:pt x="8376" y="12446"/>
                    </a:lnTo>
                    <a:cubicBezTo>
                      <a:pt x="7994" y="12467"/>
                      <a:pt x="7612" y="12446"/>
                      <a:pt x="7358" y="12446"/>
                    </a:cubicBezTo>
                    <a:lnTo>
                      <a:pt x="6467" y="12426"/>
                    </a:lnTo>
                    <a:cubicBezTo>
                      <a:pt x="6276" y="12426"/>
                      <a:pt x="6244" y="12426"/>
                      <a:pt x="5926" y="12405"/>
                    </a:cubicBezTo>
                    <a:cubicBezTo>
                      <a:pt x="5608" y="12384"/>
                      <a:pt x="5322" y="12260"/>
                      <a:pt x="5163" y="12198"/>
                    </a:cubicBezTo>
                    <a:cubicBezTo>
                      <a:pt x="5004" y="12136"/>
                      <a:pt x="5035" y="12136"/>
                      <a:pt x="4908" y="12094"/>
                    </a:cubicBezTo>
                    <a:cubicBezTo>
                      <a:pt x="4749" y="12053"/>
                      <a:pt x="4590" y="11991"/>
                      <a:pt x="4431" y="11929"/>
                    </a:cubicBezTo>
                    <a:cubicBezTo>
                      <a:pt x="4081" y="11784"/>
                      <a:pt x="3827" y="11577"/>
                      <a:pt x="3604" y="11473"/>
                    </a:cubicBezTo>
                    <a:cubicBezTo>
                      <a:pt x="3381" y="11328"/>
                      <a:pt x="3190" y="11225"/>
                      <a:pt x="2968" y="11080"/>
                    </a:cubicBezTo>
                    <a:lnTo>
                      <a:pt x="2427" y="10541"/>
                    </a:lnTo>
                    <a:cubicBezTo>
                      <a:pt x="2109" y="10189"/>
                      <a:pt x="1791" y="9878"/>
                      <a:pt x="1536" y="9506"/>
                    </a:cubicBezTo>
                    <a:lnTo>
                      <a:pt x="932" y="8429"/>
                    </a:lnTo>
                    <a:cubicBezTo>
                      <a:pt x="709" y="8118"/>
                      <a:pt x="327" y="7807"/>
                      <a:pt x="105" y="7393"/>
                    </a:cubicBezTo>
                    <a:cubicBezTo>
                      <a:pt x="-118" y="6958"/>
                      <a:pt x="73" y="6565"/>
                      <a:pt x="136" y="6192"/>
                    </a:cubicBezTo>
                    <a:lnTo>
                      <a:pt x="264" y="6192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2D136CE-E7FC-42BA-AE98-67951458F464}"/>
                </a:ext>
              </a:extLst>
            </p:cNvPr>
            <p:cNvSpPr/>
            <p:nvPr/>
          </p:nvSpPr>
          <p:spPr>
            <a:xfrm>
              <a:off x="3152396" y="2696464"/>
              <a:ext cx="343312" cy="19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58" extrusionOk="0">
                  <a:moveTo>
                    <a:pt x="20778" y="2394"/>
                  </a:moveTo>
                  <a:cubicBezTo>
                    <a:pt x="20778" y="2394"/>
                    <a:pt x="21238" y="4086"/>
                    <a:pt x="20778" y="6428"/>
                  </a:cubicBezTo>
                  <a:cubicBezTo>
                    <a:pt x="20318" y="8796"/>
                    <a:pt x="18175" y="10644"/>
                    <a:pt x="17139" y="12335"/>
                  </a:cubicBezTo>
                  <a:cubicBezTo>
                    <a:pt x="16118" y="14027"/>
                    <a:pt x="13789" y="18243"/>
                    <a:pt x="12020" y="19752"/>
                  </a:cubicBezTo>
                  <a:cubicBezTo>
                    <a:pt x="10251" y="21262"/>
                    <a:pt x="4758" y="21262"/>
                    <a:pt x="3176" y="21444"/>
                  </a:cubicBezTo>
                  <a:cubicBezTo>
                    <a:pt x="1594" y="21600"/>
                    <a:pt x="760" y="20429"/>
                    <a:pt x="199" y="17566"/>
                  </a:cubicBezTo>
                  <a:cubicBezTo>
                    <a:pt x="-362" y="14704"/>
                    <a:pt x="472" y="8978"/>
                    <a:pt x="199" y="6948"/>
                  </a:cubicBezTo>
                  <a:cubicBezTo>
                    <a:pt x="-74" y="4919"/>
                    <a:pt x="285" y="0"/>
                    <a:pt x="285" y="0"/>
                  </a:cubicBezTo>
                  <a:cubicBezTo>
                    <a:pt x="285" y="0"/>
                    <a:pt x="1781" y="2889"/>
                    <a:pt x="5045" y="5257"/>
                  </a:cubicBezTo>
                  <a:cubicBezTo>
                    <a:pt x="8310" y="7625"/>
                    <a:pt x="11186" y="7963"/>
                    <a:pt x="13515" y="7287"/>
                  </a:cubicBezTo>
                  <a:cubicBezTo>
                    <a:pt x="15845" y="6610"/>
                    <a:pt x="19929" y="6766"/>
                    <a:pt x="20778" y="2394"/>
                  </a:cubicBezTo>
                  <a:close/>
                </a:path>
              </a:pathLst>
            </a:custGeom>
            <a:solidFill>
              <a:srgbClr val="E5EDF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DDC406F2-57FD-4A83-A08D-4CFA6FC68630}"/>
                </a:ext>
              </a:extLst>
            </p:cNvPr>
            <p:cNvSpPr/>
            <p:nvPr/>
          </p:nvSpPr>
          <p:spPr>
            <a:xfrm>
              <a:off x="4046538" y="2131742"/>
              <a:ext cx="757077" cy="31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378" extrusionOk="0">
                  <a:moveTo>
                    <a:pt x="0" y="21252"/>
                  </a:moveTo>
                  <a:cubicBezTo>
                    <a:pt x="0" y="21252"/>
                    <a:pt x="2188" y="21210"/>
                    <a:pt x="3447" y="21252"/>
                  </a:cubicBezTo>
                  <a:cubicBezTo>
                    <a:pt x="4706" y="21294"/>
                    <a:pt x="9749" y="21189"/>
                    <a:pt x="11514" y="21252"/>
                  </a:cubicBezTo>
                  <a:cubicBezTo>
                    <a:pt x="13280" y="21315"/>
                    <a:pt x="18829" y="21378"/>
                    <a:pt x="18829" y="21378"/>
                  </a:cubicBezTo>
                  <a:cubicBezTo>
                    <a:pt x="18829" y="21378"/>
                    <a:pt x="17985" y="19331"/>
                    <a:pt x="17570" y="18871"/>
                  </a:cubicBezTo>
                  <a:cubicBezTo>
                    <a:pt x="17154" y="18411"/>
                    <a:pt x="16395" y="16218"/>
                    <a:pt x="16311" y="15800"/>
                  </a:cubicBezTo>
                  <a:cubicBezTo>
                    <a:pt x="16226" y="15382"/>
                    <a:pt x="14883" y="12499"/>
                    <a:pt x="15051" y="11664"/>
                  </a:cubicBezTo>
                  <a:cubicBezTo>
                    <a:pt x="15220" y="10828"/>
                    <a:pt x="15220" y="9491"/>
                    <a:pt x="16395" y="7987"/>
                  </a:cubicBezTo>
                  <a:cubicBezTo>
                    <a:pt x="17570" y="6484"/>
                    <a:pt x="19504" y="3245"/>
                    <a:pt x="19841" y="2817"/>
                  </a:cubicBezTo>
                  <a:cubicBezTo>
                    <a:pt x="20179" y="2390"/>
                    <a:pt x="21438" y="1627"/>
                    <a:pt x="20601" y="702"/>
                  </a:cubicBezTo>
                  <a:cubicBezTo>
                    <a:pt x="19757" y="-222"/>
                    <a:pt x="13286" y="31"/>
                    <a:pt x="13286" y="31"/>
                  </a:cubicBezTo>
                  <a:cubicBezTo>
                    <a:pt x="13286" y="31"/>
                    <a:pt x="2733" y="294"/>
                    <a:pt x="1577" y="710"/>
                  </a:cubicBezTo>
                  <a:cubicBezTo>
                    <a:pt x="429" y="1125"/>
                    <a:pt x="-162" y="1365"/>
                    <a:pt x="760" y="2222"/>
                  </a:cubicBezTo>
                  <a:cubicBezTo>
                    <a:pt x="1681" y="3078"/>
                    <a:pt x="2778" y="4500"/>
                    <a:pt x="3362" y="4979"/>
                  </a:cubicBezTo>
                  <a:cubicBezTo>
                    <a:pt x="3946" y="5458"/>
                    <a:pt x="6049" y="7278"/>
                    <a:pt x="6049" y="7278"/>
                  </a:cubicBezTo>
                  <a:cubicBezTo>
                    <a:pt x="6049" y="7278"/>
                    <a:pt x="5900" y="14046"/>
                    <a:pt x="5543" y="14630"/>
                  </a:cubicBezTo>
                  <a:cubicBezTo>
                    <a:pt x="5186" y="15216"/>
                    <a:pt x="4407" y="16782"/>
                    <a:pt x="3758" y="17597"/>
                  </a:cubicBezTo>
                  <a:cubicBezTo>
                    <a:pt x="3109" y="18410"/>
                    <a:pt x="0" y="21252"/>
                    <a:pt x="0" y="21252"/>
                  </a:cubicBezTo>
                  <a:close/>
                </a:path>
              </a:pathLst>
            </a:custGeom>
            <a:solidFill>
              <a:srgbClr val="E5EDF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3C1FDBA2-9E2C-4090-8B3E-1D55D6D07385}"/>
                </a:ext>
              </a:extLst>
            </p:cNvPr>
            <p:cNvSpPr/>
            <p:nvPr/>
          </p:nvSpPr>
          <p:spPr>
            <a:xfrm>
              <a:off x="4775967" y="4649456"/>
              <a:ext cx="1083903" cy="62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02" extrusionOk="0">
                  <a:moveTo>
                    <a:pt x="21256" y="11148"/>
                  </a:moveTo>
                  <a:cubicBezTo>
                    <a:pt x="21256" y="11148"/>
                    <a:pt x="19793" y="12664"/>
                    <a:pt x="19406" y="13125"/>
                  </a:cubicBezTo>
                  <a:cubicBezTo>
                    <a:pt x="19018" y="13578"/>
                    <a:pt x="18003" y="15196"/>
                    <a:pt x="15968" y="15454"/>
                  </a:cubicBezTo>
                  <a:cubicBezTo>
                    <a:pt x="13938" y="15704"/>
                    <a:pt x="13458" y="14899"/>
                    <a:pt x="12502" y="15047"/>
                  </a:cubicBezTo>
                  <a:cubicBezTo>
                    <a:pt x="11547" y="15196"/>
                    <a:pt x="10800" y="16665"/>
                    <a:pt x="10260" y="17118"/>
                  </a:cubicBezTo>
                  <a:cubicBezTo>
                    <a:pt x="9720" y="17571"/>
                    <a:pt x="8737" y="20510"/>
                    <a:pt x="7662" y="20861"/>
                  </a:cubicBezTo>
                  <a:cubicBezTo>
                    <a:pt x="6587" y="21213"/>
                    <a:pt x="6794" y="19189"/>
                    <a:pt x="7182" y="18431"/>
                  </a:cubicBezTo>
                  <a:cubicBezTo>
                    <a:pt x="7570" y="17673"/>
                    <a:pt x="8077" y="16657"/>
                    <a:pt x="8230" y="16258"/>
                  </a:cubicBezTo>
                  <a:cubicBezTo>
                    <a:pt x="8377" y="15852"/>
                    <a:pt x="8737" y="14789"/>
                    <a:pt x="9277" y="14188"/>
                  </a:cubicBezTo>
                  <a:cubicBezTo>
                    <a:pt x="9817" y="13586"/>
                    <a:pt x="10085" y="13172"/>
                    <a:pt x="10112" y="12922"/>
                  </a:cubicBezTo>
                  <a:cubicBezTo>
                    <a:pt x="10140" y="12671"/>
                    <a:pt x="9692" y="12109"/>
                    <a:pt x="9185" y="12367"/>
                  </a:cubicBezTo>
                  <a:cubicBezTo>
                    <a:pt x="8677" y="12617"/>
                    <a:pt x="8257" y="13476"/>
                    <a:pt x="7542" y="14086"/>
                  </a:cubicBezTo>
                  <a:cubicBezTo>
                    <a:pt x="6827" y="14695"/>
                    <a:pt x="5032" y="17478"/>
                    <a:pt x="4317" y="18134"/>
                  </a:cubicBezTo>
                  <a:cubicBezTo>
                    <a:pt x="3601" y="18790"/>
                    <a:pt x="2881" y="18790"/>
                    <a:pt x="2614" y="17728"/>
                  </a:cubicBezTo>
                  <a:cubicBezTo>
                    <a:pt x="2346" y="16665"/>
                    <a:pt x="3181" y="15907"/>
                    <a:pt x="3569" y="15500"/>
                  </a:cubicBezTo>
                  <a:cubicBezTo>
                    <a:pt x="3957" y="15094"/>
                    <a:pt x="4644" y="13781"/>
                    <a:pt x="5032" y="13172"/>
                  </a:cubicBezTo>
                  <a:cubicBezTo>
                    <a:pt x="5419" y="12562"/>
                    <a:pt x="5987" y="11296"/>
                    <a:pt x="6167" y="11148"/>
                  </a:cubicBezTo>
                  <a:cubicBezTo>
                    <a:pt x="6347" y="10999"/>
                    <a:pt x="6794" y="10390"/>
                    <a:pt x="6794" y="10390"/>
                  </a:cubicBezTo>
                  <a:cubicBezTo>
                    <a:pt x="6794" y="10390"/>
                    <a:pt x="5839" y="10640"/>
                    <a:pt x="5332" y="11148"/>
                  </a:cubicBezTo>
                  <a:cubicBezTo>
                    <a:pt x="4824" y="11656"/>
                    <a:pt x="3989" y="12210"/>
                    <a:pt x="3509" y="12617"/>
                  </a:cubicBezTo>
                  <a:cubicBezTo>
                    <a:pt x="3029" y="13023"/>
                    <a:pt x="1926" y="13781"/>
                    <a:pt x="1553" y="14133"/>
                  </a:cubicBezTo>
                  <a:cubicBezTo>
                    <a:pt x="1179" y="14484"/>
                    <a:pt x="491" y="14891"/>
                    <a:pt x="76" y="13375"/>
                  </a:cubicBezTo>
                  <a:cubicBezTo>
                    <a:pt x="-344" y="11859"/>
                    <a:pt x="1091" y="11101"/>
                    <a:pt x="1599" y="10640"/>
                  </a:cubicBezTo>
                  <a:cubicBezTo>
                    <a:pt x="2106" y="10186"/>
                    <a:pt x="3541" y="8819"/>
                    <a:pt x="3929" y="8467"/>
                  </a:cubicBezTo>
                  <a:cubicBezTo>
                    <a:pt x="4317" y="8115"/>
                    <a:pt x="5392" y="6998"/>
                    <a:pt x="5752" y="6693"/>
                  </a:cubicBezTo>
                  <a:cubicBezTo>
                    <a:pt x="6112" y="6388"/>
                    <a:pt x="8142" y="5380"/>
                    <a:pt x="8142" y="5380"/>
                  </a:cubicBezTo>
                  <a:cubicBezTo>
                    <a:pt x="8142" y="5380"/>
                    <a:pt x="8114" y="4927"/>
                    <a:pt x="7634" y="4669"/>
                  </a:cubicBezTo>
                  <a:cubicBezTo>
                    <a:pt x="7154" y="4419"/>
                    <a:pt x="6319" y="3708"/>
                    <a:pt x="5604" y="3708"/>
                  </a:cubicBezTo>
                  <a:cubicBezTo>
                    <a:pt x="4889" y="3708"/>
                    <a:pt x="3481" y="3505"/>
                    <a:pt x="3126" y="3403"/>
                  </a:cubicBezTo>
                  <a:cubicBezTo>
                    <a:pt x="2771" y="3302"/>
                    <a:pt x="1511" y="3356"/>
                    <a:pt x="943" y="3051"/>
                  </a:cubicBezTo>
                  <a:cubicBezTo>
                    <a:pt x="376" y="2747"/>
                    <a:pt x="76" y="1739"/>
                    <a:pt x="376" y="676"/>
                  </a:cubicBezTo>
                  <a:cubicBezTo>
                    <a:pt x="676" y="-387"/>
                    <a:pt x="1631" y="121"/>
                    <a:pt x="2826" y="121"/>
                  </a:cubicBezTo>
                  <a:cubicBezTo>
                    <a:pt x="4021" y="121"/>
                    <a:pt x="4976" y="35"/>
                    <a:pt x="5516" y="4"/>
                  </a:cubicBezTo>
                  <a:cubicBezTo>
                    <a:pt x="6056" y="-28"/>
                    <a:pt x="6411" y="121"/>
                    <a:pt x="6979" y="426"/>
                  </a:cubicBezTo>
                  <a:cubicBezTo>
                    <a:pt x="7547" y="731"/>
                    <a:pt x="8742" y="1082"/>
                    <a:pt x="9309" y="1238"/>
                  </a:cubicBezTo>
                  <a:cubicBezTo>
                    <a:pt x="9877" y="1387"/>
                    <a:pt x="10278" y="1387"/>
                    <a:pt x="10629" y="1645"/>
                  </a:cubicBezTo>
                  <a:cubicBezTo>
                    <a:pt x="10980" y="1895"/>
                    <a:pt x="11580" y="2504"/>
                    <a:pt x="11640" y="2200"/>
                  </a:cubicBezTo>
                  <a:cubicBezTo>
                    <a:pt x="11700" y="1895"/>
                    <a:pt x="12000" y="942"/>
                    <a:pt x="12027" y="4"/>
                  </a:cubicBezTo>
                  <a:cubicBezTo>
                    <a:pt x="12027" y="4"/>
                    <a:pt x="12595" y="1746"/>
                    <a:pt x="12742" y="2098"/>
                  </a:cubicBezTo>
                  <a:cubicBezTo>
                    <a:pt x="12890" y="2450"/>
                    <a:pt x="14953" y="3919"/>
                    <a:pt x="15626" y="3997"/>
                  </a:cubicBezTo>
                  <a:cubicBezTo>
                    <a:pt x="16296" y="4067"/>
                    <a:pt x="21256" y="11148"/>
                    <a:pt x="21256" y="11148"/>
                  </a:cubicBezTo>
                  <a:close/>
                </a:path>
              </a:pathLst>
            </a:custGeom>
            <a:solidFill>
              <a:srgbClr val="F4C0A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D7F3A5A-2222-4F25-AA22-F3BDB8E6EE9E}"/>
                </a:ext>
              </a:extLst>
            </p:cNvPr>
            <p:cNvSpPr/>
            <p:nvPr/>
          </p:nvSpPr>
          <p:spPr>
            <a:xfrm>
              <a:off x="5128919" y="4884754"/>
              <a:ext cx="139770" cy="7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18966"/>
                  </a:moveTo>
                  <a:lnTo>
                    <a:pt x="1054" y="19361"/>
                  </a:lnTo>
                  <a:lnTo>
                    <a:pt x="364" y="19295"/>
                  </a:lnTo>
                  <a:lnTo>
                    <a:pt x="2945" y="16463"/>
                  </a:lnTo>
                  <a:cubicBezTo>
                    <a:pt x="3964" y="15410"/>
                    <a:pt x="4982" y="15212"/>
                    <a:pt x="5854" y="14619"/>
                  </a:cubicBezTo>
                  <a:cubicBezTo>
                    <a:pt x="7600" y="13368"/>
                    <a:pt x="9273" y="10866"/>
                    <a:pt x="11273" y="10010"/>
                  </a:cubicBezTo>
                  <a:cubicBezTo>
                    <a:pt x="12218" y="9483"/>
                    <a:pt x="13018" y="8693"/>
                    <a:pt x="13964" y="7837"/>
                  </a:cubicBezTo>
                  <a:cubicBezTo>
                    <a:pt x="14945" y="7178"/>
                    <a:pt x="15855" y="6651"/>
                    <a:pt x="16800" y="5993"/>
                  </a:cubicBezTo>
                  <a:cubicBezTo>
                    <a:pt x="17745" y="5400"/>
                    <a:pt x="18582" y="4610"/>
                    <a:pt x="19382" y="3424"/>
                  </a:cubicBezTo>
                  <a:cubicBezTo>
                    <a:pt x="20145" y="2371"/>
                    <a:pt x="21236" y="1712"/>
                    <a:pt x="21600" y="0"/>
                  </a:cubicBezTo>
                  <a:cubicBezTo>
                    <a:pt x="21273" y="1778"/>
                    <a:pt x="20218" y="2568"/>
                    <a:pt x="19455" y="3688"/>
                  </a:cubicBezTo>
                  <a:cubicBezTo>
                    <a:pt x="18727" y="4873"/>
                    <a:pt x="17818" y="5861"/>
                    <a:pt x="16873" y="6519"/>
                  </a:cubicBezTo>
                  <a:cubicBezTo>
                    <a:pt x="15964" y="7244"/>
                    <a:pt x="14982" y="7902"/>
                    <a:pt x="14109" y="8627"/>
                  </a:cubicBezTo>
                  <a:cubicBezTo>
                    <a:pt x="13309" y="9417"/>
                    <a:pt x="12364" y="10536"/>
                    <a:pt x="11418" y="11129"/>
                  </a:cubicBezTo>
                  <a:cubicBezTo>
                    <a:pt x="9491" y="12117"/>
                    <a:pt x="8073" y="14619"/>
                    <a:pt x="6145" y="16200"/>
                  </a:cubicBezTo>
                  <a:cubicBezTo>
                    <a:pt x="5164" y="16990"/>
                    <a:pt x="4182" y="17319"/>
                    <a:pt x="3455" y="18176"/>
                  </a:cubicBezTo>
                  <a:lnTo>
                    <a:pt x="982" y="21205"/>
                  </a:lnTo>
                  <a:lnTo>
                    <a:pt x="655" y="21600"/>
                  </a:lnTo>
                  <a:lnTo>
                    <a:pt x="291" y="21139"/>
                  </a:lnTo>
                  <a:lnTo>
                    <a:pt x="0" y="20744"/>
                  </a:lnTo>
                  <a:lnTo>
                    <a:pt x="800" y="18966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31354C6C-B371-459B-99D2-023E5C112604}"/>
                </a:ext>
              </a:extLst>
            </p:cNvPr>
            <p:cNvSpPr/>
            <p:nvPr/>
          </p:nvSpPr>
          <p:spPr>
            <a:xfrm>
              <a:off x="5270097" y="4978876"/>
              <a:ext cx="63535" cy="31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0"/>
                  </a:moveTo>
                  <a:cubicBezTo>
                    <a:pt x="1120" y="14236"/>
                    <a:pt x="3440" y="12927"/>
                    <a:pt x="5280" y="11455"/>
                  </a:cubicBezTo>
                  <a:cubicBezTo>
                    <a:pt x="7120" y="10145"/>
                    <a:pt x="9120" y="9327"/>
                    <a:pt x="10800" y="8182"/>
                  </a:cubicBezTo>
                  <a:cubicBezTo>
                    <a:pt x="14320" y="5073"/>
                    <a:pt x="18080" y="2945"/>
                    <a:pt x="21600" y="0"/>
                  </a:cubicBezTo>
                  <a:cubicBezTo>
                    <a:pt x="18240" y="3927"/>
                    <a:pt x="14720" y="6709"/>
                    <a:pt x="11360" y="10800"/>
                  </a:cubicBezTo>
                  <a:cubicBezTo>
                    <a:pt x="9520" y="12600"/>
                    <a:pt x="7760" y="13745"/>
                    <a:pt x="6080" y="15545"/>
                  </a:cubicBezTo>
                  <a:cubicBezTo>
                    <a:pt x="4480" y="17018"/>
                    <a:pt x="2880" y="19473"/>
                    <a:pt x="2720" y="21600"/>
                  </a:cubicBezTo>
                  <a:lnTo>
                    <a:pt x="0" y="1980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7EFE2D90-0482-4A51-9EF2-6D2F5AC313C2}"/>
                </a:ext>
              </a:extLst>
            </p:cNvPr>
            <p:cNvSpPr/>
            <p:nvPr/>
          </p:nvSpPr>
          <p:spPr>
            <a:xfrm>
              <a:off x="5128919" y="4955344"/>
              <a:ext cx="34591" cy="4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extrusionOk="0">
                  <a:moveTo>
                    <a:pt x="4996" y="540"/>
                  </a:moveTo>
                  <a:cubicBezTo>
                    <a:pt x="4849" y="-283"/>
                    <a:pt x="4555" y="26"/>
                    <a:pt x="4996" y="231"/>
                  </a:cubicBezTo>
                  <a:cubicBezTo>
                    <a:pt x="5290" y="437"/>
                    <a:pt x="6318" y="746"/>
                    <a:pt x="6906" y="1363"/>
                  </a:cubicBezTo>
                  <a:lnTo>
                    <a:pt x="9845" y="4243"/>
                  </a:lnTo>
                  <a:lnTo>
                    <a:pt x="14253" y="9900"/>
                  </a:lnTo>
                  <a:cubicBezTo>
                    <a:pt x="15429" y="11957"/>
                    <a:pt x="16898" y="13706"/>
                    <a:pt x="17780" y="15660"/>
                  </a:cubicBezTo>
                  <a:cubicBezTo>
                    <a:pt x="18808" y="17717"/>
                    <a:pt x="20865" y="19260"/>
                    <a:pt x="21600" y="21317"/>
                  </a:cubicBezTo>
                  <a:cubicBezTo>
                    <a:pt x="20424" y="19466"/>
                    <a:pt x="18073" y="17820"/>
                    <a:pt x="16751" y="16071"/>
                  </a:cubicBezTo>
                  <a:cubicBezTo>
                    <a:pt x="15282" y="14220"/>
                    <a:pt x="13371" y="12471"/>
                    <a:pt x="12049" y="10620"/>
                  </a:cubicBezTo>
                  <a:lnTo>
                    <a:pt x="6759" y="5683"/>
                  </a:lnTo>
                  <a:lnTo>
                    <a:pt x="4114" y="3626"/>
                  </a:lnTo>
                  <a:cubicBezTo>
                    <a:pt x="3820" y="3420"/>
                    <a:pt x="3233" y="3317"/>
                    <a:pt x="2498" y="2906"/>
                  </a:cubicBezTo>
                  <a:cubicBezTo>
                    <a:pt x="1910" y="2597"/>
                    <a:pt x="147" y="2083"/>
                    <a:pt x="0" y="129"/>
                  </a:cubicBezTo>
                  <a:lnTo>
                    <a:pt x="4996" y="54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49F0B12-BB56-418E-A94F-B586AFBEA241}"/>
                </a:ext>
              </a:extLst>
            </p:cNvPr>
            <p:cNvSpPr/>
            <p:nvPr/>
          </p:nvSpPr>
          <p:spPr>
            <a:xfrm>
              <a:off x="5128919" y="5002404"/>
              <a:ext cx="21996" cy="3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extrusionOk="0">
                  <a:moveTo>
                    <a:pt x="324" y="0"/>
                  </a:moveTo>
                  <a:cubicBezTo>
                    <a:pt x="1867" y="1838"/>
                    <a:pt x="4953" y="2298"/>
                    <a:pt x="7598" y="3983"/>
                  </a:cubicBezTo>
                  <a:cubicBezTo>
                    <a:pt x="10463" y="6128"/>
                    <a:pt x="10904" y="7047"/>
                    <a:pt x="13328" y="9651"/>
                  </a:cubicBezTo>
                  <a:cubicBezTo>
                    <a:pt x="16414" y="13634"/>
                    <a:pt x="17737" y="17311"/>
                    <a:pt x="20602" y="21600"/>
                  </a:cubicBezTo>
                  <a:cubicBezTo>
                    <a:pt x="17075" y="21140"/>
                    <a:pt x="14431" y="19455"/>
                    <a:pt x="12006" y="17770"/>
                  </a:cubicBezTo>
                  <a:cubicBezTo>
                    <a:pt x="9582" y="16085"/>
                    <a:pt x="8039" y="14093"/>
                    <a:pt x="6496" y="12255"/>
                  </a:cubicBezTo>
                  <a:cubicBezTo>
                    <a:pt x="5614" y="11030"/>
                    <a:pt x="3410" y="8119"/>
                    <a:pt x="2969" y="6587"/>
                  </a:cubicBezTo>
                  <a:cubicBezTo>
                    <a:pt x="2088" y="4902"/>
                    <a:pt x="-998" y="2604"/>
                    <a:pt x="324" y="0"/>
                  </a:cubicBez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1082FA0B-7243-4424-B43F-AC45A4C81D3F}"/>
                </a:ext>
              </a:extLst>
            </p:cNvPr>
            <p:cNvSpPr/>
            <p:nvPr/>
          </p:nvSpPr>
          <p:spPr>
            <a:xfrm>
              <a:off x="5081857" y="4861226"/>
              <a:ext cx="20097" cy="3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0" y="0"/>
                  </a:moveTo>
                  <a:cubicBezTo>
                    <a:pt x="3767" y="740"/>
                    <a:pt x="6530" y="2515"/>
                    <a:pt x="9042" y="3699"/>
                  </a:cubicBezTo>
                  <a:cubicBezTo>
                    <a:pt x="10298" y="4142"/>
                    <a:pt x="11553" y="4734"/>
                    <a:pt x="13311" y="5770"/>
                  </a:cubicBezTo>
                  <a:cubicBezTo>
                    <a:pt x="14818" y="6806"/>
                    <a:pt x="15823" y="7841"/>
                    <a:pt x="16577" y="8877"/>
                  </a:cubicBezTo>
                  <a:cubicBezTo>
                    <a:pt x="17832" y="10948"/>
                    <a:pt x="19590" y="12723"/>
                    <a:pt x="20595" y="14794"/>
                  </a:cubicBezTo>
                  <a:cubicBezTo>
                    <a:pt x="21098" y="15534"/>
                    <a:pt x="21600" y="17605"/>
                    <a:pt x="21349" y="18345"/>
                  </a:cubicBezTo>
                  <a:cubicBezTo>
                    <a:pt x="21098" y="18937"/>
                    <a:pt x="20846" y="19233"/>
                    <a:pt x="21098" y="19677"/>
                  </a:cubicBezTo>
                  <a:cubicBezTo>
                    <a:pt x="21600" y="20120"/>
                    <a:pt x="21600" y="21156"/>
                    <a:pt x="20847" y="21600"/>
                  </a:cubicBezTo>
                  <a:cubicBezTo>
                    <a:pt x="20596" y="20860"/>
                    <a:pt x="20093" y="20860"/>
                    <a:pt x="19340" y="20564"/>
                  </a:cubicBezTo>
                  <a:cubicBezTo>
                    <a:pt x="18335" y="20268"/>
                    <a:pt x="17581" y="19381"/>
                    <a:pt x="17330" y="18937"/>
                  </a:cubicBezTo>
                  <a:cubicBezTo>
                    <a:pt x="16577" y="17605"/>
                    <a:pt x="16326" y="17457"/>
                    <a:pt x="14819" y="16570"/>
                  </a:cubicBezTo>
                  <a:cubicBezTo>
                    <a:pt x="12558" y="14942"/>
                    <a:pt x="10549" y="13019"/>
                    <a:pt x="9042" y="11244"/>
                  </a:cubicBezTo>
                  <a:cubicBezTo>
                    <a:pt x="7535" y="9172"/>
                    <a:pt x="7033" y="8729"/>
                    <a:pt x="4270" y="6362"/>
                  </a:cubicBezTo>
                  <a:cubicBezTo>
                    <a:pt x="2009" y="3995"/>
                    <a:pt x="1256" y="2071"/>
                    <a:pt x="0" y="0"/>
                  </a:cubicBez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C734842-D207-4BAA-97B7-6F9B4600A092}"/>
                </a:ext>
              </a:extLst>
            </p:cNvPr>
            <p:cNvSpPr/>
            <p:nvPr/>
          </p:nvSpPr>
          <p:spPr>
            <a:xfrm>
              <a:off x="5058327" y="4861226"/>
              <a:ext cx="33729" cy="4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extrusionOk="0">
                  <a:moveTo>
                    <a:pt x="3426" y="0"/>
                  </a:moveTo>
                  <a:cubicBezTo>
                    <a:pt x="5660" y="1386"/>
                    <a:pt x="7746" y="2772"/>
                    <a:pt x="9534" y="4620"/>
                  </a:cubicBezTo>
                  <a:cubicBezTo>
                    <a:pt x="11470" y="6237"/>
                    <a:pt x="13109" y="8317"/>
                    <a:pt x="15045" y="9472"/>
                  </a:cubicBezTo>
                  <a:cubicBezTo>
                    <a:pt x="16535" y="10165"/>
                    <a:pt x="17131" y="11782"/>
                    <a:pt x="17429" y="12706"/>
                  </a:cubicBezTo>
                  <a:cubicBezTo>
                    <a:pt x="17727" y="13745"/>
                    <a:pt x="18472" y="14669"/>
                    <a:pt x="18919" y="15709"/>
                  </a:cubicBezTo>
                  <a:cubicBezTo>
                    <a:pt x="19663" y="16633"/>
                    <a:pt x="19812" y="17904"/>
                    <a:pt x="19961" y="18828"/>
                  </a:cubicBezTo>
                  <a:cubicBezTo>
                    <a:pt x="20110" y="19405"/>
                    <a:pt x="20706" y="19521"/>
                    <a:pt x="21153" y="19983"/>
                  </a:cubicBezTo>
                  <a:cubicBezTo>
                    <a:pt x="21600" y="20560"/>
                    <a:pt x="21153" y="21138"/>
                    <a:pt x="21153" y="21600"/>
                  </a:cubicBezTo>
                  <a:cubicBezTo>
                    <a:pt x="21153" y="21022"/>
                    <a:pt x="21302" y="20445"/>
                    <a:pt x="20855" y="20098"/>
                  </a:cubicBezTo>
                  <a:cubicBezTo>
                    <a:pt x="20557" y="19752"/>
                    <a:pt x="19515" y="19636"/>
                    <a:pt x="19217" y="18943"/>
                  </a:cubicBezTo>
                  <a:cubicBezTo>
                    <a:pt x="18621" y="17788"/>
                    <a:pt x="18472" y="16864"/>
                    <a:pt x="17578" y="15940"/>
                  </a:cubicBezTo>
                  <a:cubicBezTo>
                    <a:pt x="15790" y="14323"/>
                    <a:pt x="15046" y="11551"/>
                    <a:pt x="13407" y="10973"/>
                  </a:cubicBezTo>
                  <a:cubicBezTo>
                    <a:pt x="10577" y="9703"/>
                    <a:pt x="9087" y="8086"/>
                    <a:pt x="6852" y="6700"/>
                  </a:cubicBezTo>
                  <a:cubicBezTo>
                    <a:pt x="4916" y="5198"/>
                    <a:pt x="2533" y="4043"/>
                    <a:pt x="0" y="3003"/>
                  </a:cubicBezTo>
                  <a:lnTo>
                    <a:pt x="3426" y="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D2CEADE8-FE2E-43AC-8D6F-6347E065DFF1}"/>
                </a:ext>
              </a:extLst>
            </p:cNvPr>
            <p:cNvSpPr/>
            <p:nvPr/>
          </p:nvSpPr>
          <p:spPr>
            <a:xfrm>
              <a:off x="5105387" y="4649454"/>
              <a:ext cx="8100" cy="3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extrusionOk="0">
                  <a:moveTo>
                    <a:pt x="19800" y="0"/>
                  </a:moveTo>
                  <a:lnTo>
                    <a:pt x="18600" y="2342"/>
                  </a:lnTo>
                  <a:cubicBezTo>
                    <a:pt x="18000" y="2342"/>
                    <a:pt x="21600" y="4424"/>
                    <a:pt x="20400" y="5465"/>
                  </a:cubicBezTo>
                  <a:lnTo>
                    <a:pt x="18000" y="10930"/>
                  </a:lnTo>
                  <a:lnTo>
                    <a:pt x="13200" y="16525"/>
                  </a:lnTo>
                  <a:cubicBezTo>
                    <a:pt x="11400" y="18347"/>
                    <a:pt x="4799" y="19778"/>
                    <a:pt x="4200" y="21600"/>
                  </a:cubicBezTo>
                  <a:cubicBezTo>
                    <a:pt x="2999" y="19778"/>
                    <a:pt x="7800" y="17957"/>
                    <a:pt x="7800" y="16265"/>
                  </a:cubicBezTo>
                  <a:lnTo>
                    <a:pt x="7800" y="10930"/>
                  </a:lnTo>
                  <a:lnTo>
                    <a:pt x="5400" y="5465"/>
                  </a:lnTo>
                  <a:cubicBezTo>
                    <a:pt x="5400" y="4554"/>
                    <a:pt x="4200" y="4944"/>
                    <a:pt x="1800" y="3253"/>
                  </a:cubicBezTo>
                  <a:lnTo>
                    <a:pt x="0" y="13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6E7E771F-2D52-47A8-BBE1-1CF7C4F5E846}"/>
                </a:ext>
              </a:extLst>
            </p:cNvPr>
            <p:cNvSpPr/>
            <p:nvPr/>
          </p:nvSpPr>
          <p:spPr>
            <a:xfrm>
              <a:off x="4126076" y="1742009"/>
              <a:ext cx="603089" cy="886140"/>
            </a:xfrm>
            <a:custGeom>
              <a:avLst/>
              <a:gdLst>
                <a:gd name="connsiteX0" fmla="*/ 521676 w 603089"/>
                <a:gd name="connsiteY0" fmla="*/ 1159 h 848290"/>
                <a:gd name="connsiteX1" fmla="*/ 588505 w 603089"/>
                <a:gd name="connsiteY1" fmla="*/ 15226 h 848290"/>
                <a:gd name="connsiteX2" fmla="*/ 588505 w 603089"/>
                <a:gd name="connsiteY2" fmla="*/ 43393 h 848290"/>
                <a:gd name="connsiteX3" fmla="*/ 588505 w 603089"/>
                <a:gd name="connsiteY3" fmla="*/ 60727 h 848290"/>
                <a:gd name="connsiteX4" fmla="*/ 560338 w 603089"/>
                <a:gd name="connsiteY4" fmla="*/ 164729 h 848290"/>
                <a:gd name="connsiteX5" fmla="*/ 549505 w 603089"/>
                <a:gd name="connsiteY5" fmla="*/ 270898 h 848290"/>
                <a:gd name="connsiteX6" fmla="*/ 556005 w 603089"/>
                <a:gd name="connsiteY6" fmla="*/ 372733 h 848290"/>
                <a:gd name="connsiteX7" fmla="*/ 594041 w 603089"/>
                <a:gd name="connsiteY7" fmla="*/ 460637 h 848290"/>
                <a:gd name="connsiteX8" fmla="*/ 597039 w 603089"/>
                <a:gd name="connsiteY8" fmla="*/ 474651 h 848290"/>
                <a:gd name="connsiteX9" fmla="*/ 602286 w 603089"/>
                <a:gd name="connsiteY9" fmla="*/ 479011 h 848290"/>
                <a:gd name="connsiteX10" fmla="*/ 601293 w 603089"/>
                <a:gd name="connsiteY10" fmla="*/ 498706 h 848290"/>
                <a:gd name="connsiteX11" fmla="*/ 518743 w 603089"/>
                <a:gd name="connsiteY11" fmla="*/ 701906 h 848290"/>
                <a:gd name="connsiteX12" fmla="*/ 423493 w 603089"/>
                <a:gd name="connsiteY12" fmla="*/ 797156 h 848290"/>
                <a:gd name="connsiteX13" fmla="*/ 277443 w 603089"/>
                <a:gd name="connsiteY13" fmla="*/ 847956 h 848290"/>
                <a:gd name="connsiteX14" fmla="*/ 135610 w 603089"/>
                <a:gd name="connsiteY14" fmla="*/ 827864 h 848290"/>
                <a:gd name="connsiteX15" fmla="*/ 117073 w 603089"/>
                <a:gd name="connsiteY15" fmla="*/ 820568 h 848290"/>
                <a:gd name="connsiteX16" fmla="*/ 99235 w 603089"/>
                <a:gd name="connsiteY16" fmla="*/ 830315 h 848290"/>
                <a:gd name="connsiteX17" fmla="*/ 74995 w 603089"/>
                <a:gd name="connsiteY17" fmla="*/ 836409 h 848290"/>
                <a:gd name="connsiteX18" fmla="*/ 70662 w 603089"/>
                <a:gd name="connsiteY18" fmla="*/ 782242 h 848290"/>
                <a:gd name="connsiteX19" fmla="*/ 55495 w 603089"/>
                <a:gd name="connsiteY19" fmla="*/ 710740 h 848290"/>
                <a:gd name="connsiteX20" fmla="*/ 35994 w 603089"/>
                <a:gd name="connsiteY20" fmla="*/ 667406 h 848290"/>
                <a:gd name="connsiteX21" fmla="*/ 29494 w 603089"/>
                <a:gd name="connsiteY21" fmla="*/ 643572 h 848290"/>
                <a:gd name="connsiteX22" fmla="*/ 27327 w 603089"/>
                <a:gd name="connsiteY22" fmla="*/ 567737 h 848290"/>
                <a:gd name="connsiteX23" fmla="*/ 12160 w 603089"/>
                <a:gd name="connsiteY23" fmla="*/ 522236 h 848290"/>
                <a:gd name="connsiteX24" fmla="*/ 5660 w 603089"/>
                <a:gd name="connsiteY24" fmla="*/ 478902 h 848290"/>
                <a:gd name="connsiteX25" fmla="*/ 96662 w 603089"/>
                <a:gd name="connsiteY25" fmla="*/ 476735 h 848290"/>
                <a:gd name="connsiteX26" fmla="*/ 250499 w 603089"/>
                <a:gd name="connsiteY26" fmla="*/ 392234 h 848290"/>
                <a:gd name="connsiteX27" fmla="*/ 443336 w 603089"/>
                <a:gd name="connsiteY27" fmla="*/ 205896 h 848290"/>
                <a:gd name="connsiteX28" fmla="*/ 499670 w 603089"/>
                <a:gd name="connsiteY28" fmla="*/ 15226 h 848290"/>
                <a:gd name="connsiteX29" fmla="*/ 521676 w 603089"/>
                <a:gd name="connsiteY29" fmla="*/ 1159 h 848290"/>
                <a:gd name="connsiteX0" fmla="*/ 521676 w 603089"/>
                <a:gd name="connsiteY0" fmla="*/ 1159 h 848290"/>
                <a:gd name="connsiteX1" fmla="*/ 588505 w 603089"/>
                <a:gd name="connsiteY1" fmla="*/ 15226 h 848290"/>
                <a:gd name="connsiteX2" fmla="*/ 588505 w 603089"/>
                <a:gd name="connsiteY2" fmla="*/ 43393 h 848290"/>
                <a:gd name="connsiteX3" fmla="*/ 588505 w 603089"/>
                <a:gd name="connsiteY3" fmla="*/ 60727 h 848290"/>
                <a:gd name="connsiteX4" fmla="*/ 560338 w 603089"/>
                <a:gd name="connsiteY4" fmla="*/ 164729 h 848290"/>
                <a:gd name="connsiteX5" fmla="*/ 549505 w 603089"/>
                <a:gd name="connsiteY5" fmla="*/ 270898 h 848290"/>
                <a:gd name="connsiteX6" fmla="*/ 556005 w 603089"/>
                <a:gd name="connsiteY6" fmla="*/ 372733 h 848290"/>
                <a:gd name="connsiteX7" fmla="*/ 594041 w 603089"/>
                <a:gd name="connsiteY7" fmla="*/ 460637 h 848290"/>
                <a:gd name="connsiteX8" fmla="*/ 597039 w 603089"/>
                <a:gd name="connsiteY8" fmla="*/ 474651 h 848290"/>
                <a:gd name="connsiteX9" fmla="*/ 602286 w 603089"/>
                <a:gd name="connsiteY9" fmla="*/ 479011 h 848290"/>
                <a:gd name="connsiteX10" fmla="*/ 601293 w 603089"/>
                <a:gd name="connsiteY10" fmla="*/ 498706 h 848290"/>
                <a:gd name="connsiteX11" fmla="*/ 518743 w 603089"/>
                <a:gd name="connsiteY11" fmla="*/ 701906 h 848290"/>
                <a:gd name="connsiteX12" fmla="*/ 423493 w 603089"/>
                <a:gd name="connsiteY12" fmla="*/ 797156 h 848290"/>
                <a:gd name="connsiteX13" fmla="*/ 277443 w 603089"/>
                <a:gd name="connsiteY13" fmla="*/ 847956 h 848290"/>
                <a:gd name="connsiteX14" fmla="*/ 135610 w 603089"/>
                <a:gd name="connsiteY14" fmla="*/ 827864 h 848290"/>
                <a:gd name="connsiteX15" fmla="*/ 117073 w 603089"/>
                <a:gd name="connsiteY15" fmla="*/ 820568 h 848290"/>
                <a:gd name="connsiteX16" fmla="*/ 99235 w 603089"/>
                <a:gd name="connsiteY16" fmla="*/ 830315 h 848290"/>
                <a:gd name="connsiteX17" fmla="*/ 70662 w 603089"/>
                <a:gd name="connsiteY17" fmla="*/ 782242 h 848290"/>
                <a:gd name="connsiteX18" fmla="*/ 55495 w 603089"/>
                <a:gd name="connsiteY18" fmla="*/ 710740 h 848290"/>
                <a:gd name="connsiteX19" fmla="*/ 35994 w 603089"/>
                <a:gd name="connsiteY19" fmla="*/ 667406 h 848290"/>
                <a:gd name="connsiteX20" fmla="*/ 29494 w 603089"/>
                <a:gd name="connsiteY20" fmla="*/ 643572 h 848290"/>
                <a:gd name="connsiteX21" fmla="*/ 27327 w 603089"/>
                <a:gd name="connsiteY21" fmla="*/ 567737 h 848290"/>
                <a:gd name="connsiteX22" fmla="*/ 12160 w 603089"/>
                <a:gd name="connsiteY22" fmla="*/ 522236 h 848290"/>
                <a:gd name="connsiteX23" fmla="*/ 5660 w 603089"/>
                <a:gd name="connsiteY23" fmla="*/ 478902 h 848290"/>
                <a:gd name="connsiteX24" fmla="*/ 96662 w 603089"/>
                <a:gd name="connsiteY24" fmla="*/ 476735 h 848290"/>
                <a:gd name="connsiteX25" fmla="*/ 250499 w 603089"/>
                <a:gd name="connsiteY25" fmla="*/ 392234 h 848290"/>
                <a:gd name="connsiteX26" fmla="*/ 443336 w 603089"/>
                <a:gd name="connsiteY26" fmla="*/ 205896 h 848290"/>
                <a:gd name="connsiteX27" fmla="*/ 499670 w 603089"/>
                <a:gd name="connsiteY27" fmla="*/ 15226 h 848290"/>
                <a:gd name="connsiteX28" fmla="*/ 521676 w 603089"/>
                <a:gd name="connsiteY28" fmla="*/ 1159 h 848290"/>
                <a:gd name="connsiteX0" fmla="*/ 521676 w 603089"/>
                <a:gd name="connsiteY0" fmla="*/ 1159 h 848290"/>
                <a:gd name="connsiteX1" fmla="*/ 588505 w 603089"/>
                <a:gd name="connsiteY1" fmla="*/ 15226 h 848290"/>
                <a:gd name="connsiteX2" fmla="*/ 588505 w 603089"/>
                <a:gd name="connsiteY2" fmla="*/ 43393 h 848290"/>
                <a:gd name="connsiteX3" fmla="*/ 588505 w 603089"/>
                <a:gd name="connsiteY3" fmla="*/ 60727 h 848290"/>
                <a:gd name="connsiteX4" fmla="*/ 560338 w 603089"/>
                <a:gd name="connsiteY4" fmla="*/ 164729 h 848290"/>
                <a:gd name="connsiteX5" fmla="*/ 549505 w 603089"/>
                <a:gd name="connsiteY5" fmla="*/ 270898 h 848290"/>
                <a:gd name="connsiteX6" fmla="*/ 556005 w 603089"/>
                <a:gd name="connsiteY6" fmla="*/ 372733 h 848290"/>
                <a:gd name="connsiteX7" fmla="*/ 594041 w 603089"/>
                <a:gd name="connsiteY7" fmla="*/ 460637 h 848290"/>
                <a:gd name="connsiteX8" fmla="*/ 597039 w 603089"/>
                <a:gd name="connsiteY8" fmla="*/ 474651 h 848290"/>
                <a:gd name="connsiteX9" fmla="*/ 602286 w 603089"/>
                <a:gd name="connsiteY9" fmla="*/ 479011 h 848290"/>
                <a:gd name="connsiteX10" fmla="*/ 601293 w 603089"/>
                <a:gd name="connsiteY10" fmla="*/ 498706 h 848290"/>
                <a:gd name="connsiteX11" fmla="*/ 518743 w 603089"/>
                <a:gd name="connsiteY11" fmla="*/ 701906 h 848290"/>
                <a:gd name="connsiteX12" fmla="*/ 423493 w 603089"/>
                <a:gd name="connsiteY12" fmla="*/ 797156 h 848290"/>
                <a:gd name="connsiteX13" fmla="*/ 277443 w 603089"/>
                <a:gd name="connsiteY13" fmla="*/ 847956 h 848290"/>
                <a:gd name="connsiteX14" fmla="*/ 135610 w 603089"/>
                <a:gd name="connsiteY14" fmla="*/ 827864 h 848290"/>
                <a:gd name="connsiteX15" fmla="*/ 117073 w 603089"/>
                <a:gd name="connsiteY15" fmla="*/ 820568 h 848290"/>
                <a:gd name="connsiteX16" fmla="*/ 70662 w 603089"/>
                <a:gd name="connsiteY16" fmla="*/ 782242 h 848290"/>
                <a:gd name="connsiteX17" fmla="*/ 55495 w 603089"/>
                <a:gd name="connsiteY17" fmla="*/ 710740 h 848290"/>
                <a:gd name="connsiteX18" fmla="*/ 35994 w 603089"/>
                <a:gd name="connsiteY18" fmla="*/ 667406 h 848290"/>
                <a:gd name="connsiteX19" fmla="*/ 29494 w 603089"/>
                <a:gd name="connsiteY19" fmla="*/ 643572 h 848290"/>
                <a:gd name="connsiteX20" fmla="*/ 27327 w 603089"/>
                <a:gd name="connsiteY20" fmla="*/ 567737 h 848290"/>
                <a:gd name="connsiteX21" fmla="*/ 12160 w 603089"/>
                <a:gd name="connsiteY21" fmla="*/ 522236 h 848290"/>
                <a:gd name="connsiteX22" fmla="*/ 5660 w 603089"/>
                <a:gd name="connsiteY22" fmla="*/ 478902 h 848290"/>
                <a:gd name="connsiteX23" fmla="*/ 96662 w 603089"/>
                <a:gd name="connsiteY23" fmla="*/ 476735 h 848290"/>
                <a:gd name="connsiteX24" fmla="*/ 250499 w 603089"/>
                <a:gd name="connsiteY24" fmla="*/ 392234 h 848290"/>
                <a:gd name="connsiteX25" fmla="*/ 443336 w 603089"/>
                <a:gd name="connsiteY25" fmla="*/ 205896 h 848290"/>
                <a:gd name="connsiteX26" fmla="*/ 499670 w 603089"/>
                <a:gd name="connsiteY26" fmla="*/ 15226 h 848290"/>
                <a:gd name="connsiteX27" fmla="*/ 521676 w 603089"/>
                <a:gd name="connsiteY27" fmla="*/ 1159 h 848290"/>
                <a:gd name="connsiteX0" fmla="*/ 521676 w 603089"/>
                <a:gd name="connsiteY0" fmla="*/ 1159 h 886140"/>
                <a:gd name="connsiteX1" fmla="*/ 588505 w 603089"/>
                <a:gd name="connsiteY1" fmla="*/ 15226 h 886140"/>
                <a:gd name="connsiteX2" fmla="*/ 588505 w 603089"/>
                <a:gd name="connsiteY2" fmla="*/ 43393 h 886140"/>
                <a:gd name="connsiteX3" fmla="*/ 588505 w 603089"/>
                <a:gd name="connsiteY3" fmla="*/ 60727 h 886140"/>
                <a:gd name="connsiteX4" fmla="*/ 560338 w 603089"/>
                <a:gd name="connsiteY4" fmla="*/ 164729 h 886140"/>
                <a:gd name="connsiteX5" fmla="*/ 549505 w 603089"/>
                <a:gd name="connsiteY5" fmla="*/ 270898 h 886140"/>
                <a:gd name="connsiteX6" fmla="*/ 556005 w 603089"/>
                <a:gd name="connsiteY6" fmla="*/ 372733 h 886140"/>
                <a:gd name="connsiteX7" fmla="*/ 594041 w 603089"/>
                <a:gd name="connsiteY7" fmla="*/ 460637 h 886140"/>
                <a:gd name="connsiteX8" fmla="*/ 597039 w 603089"/>
                <a:gd name="connsiteY8" fmla="*/ 474651 h 886140"/>
                <a:gd name="connsiteX9" fmla="*/ 602286 w 603089"/>
                <a:gd name="connsiteY9" fmla="*/ 479011 h 886140"/>
                <a:gd name="connsiteX10" fmla="*/ 601293 w 603089"/>
                <a:gd name="connsiteY10" fmla="*/ 498706 h 886140"/>
                <a:gd name="connsiteX11" fmla="*/ 518743 w 603089"/>
                <a:gd name="connsiteY11" fmla="*/ 701906 h 886140"/>
                <a:gd name="connsiteX12" fmla="*/ 423493 w 603089"/>
                <a:gd name="connsiteY12" fmla="*/ 797156 h 886140"/>
                <a:gd name="connsiteX13" fmla="*/ 264743 w 603089"/>
                <a:gd name="connsiteY13" fmla="*/ 886056 h 886140"/>
                <a:gd name="connsiteX14" fmla="*/ 135610 w 603089"/>
                <a:gd name="connsiteY14" fmla="*/ 827864 h 886140"/>
                <a:gd name="connsiteX15" fmla="*/ 117073 w 603089"/>
                <a:gd name="connsiteY15" fmla="*/ 820568 h 886140"/>
                <a:gd name="connsiteX16" fmla="*/ 70662 w 603089"/>
                <a:gd name="connsiteY16" fmla="*/ 782242 h 886140"/>
                <a:gd name="connsiteX17" fmla="*/ 55495 w 603089"/>
                <a:gd name="connsiteY17" fmla="*/ 710740 h 886140"/>
                <a:gd name="connsiteX18" fmla="*/ 35994 w 603089"/>
                <a:gd name="connsiteY18" fmla="*/ 667406 h 886140"/>
                <a:gd name="connsiteX19" fmla="*/ 29494 w 603089"/>
                <a:gd name="connsiteY19" fmla="*/ 643572 h 886140"/>
                <a:gd name="connsiteX20" fmla="*/ 27327 w 603089"/>
                <a:gd name="connsiteY20" fmla="*/ 567737 h 886140"/>
                <a:gd name="connsiteX21" fmla="*/ 12160 w 603089"/>
                <a:gd name="connsiteY21" fmla="*/ 522236 h 886140"/>
                <a:gd name="connsiteX22" fmla="*/ 5660 w 603089"/>
                <a:gd name="connsiteY22" fmla="*/ 478902 h 886140"/>
                <a:gd name="connsiteX23" fmla="*/ 96662 w 603089"/>
                <a:gd name="connsiteY23" fmla="*/ 476735 h 886140"/>
                <a:gd name="connsiteX24" fmla="*/ 250499 w 603089"/>
                <a:gd name="connsiteY24" fmla="*/ 392234 h 886140"/>
                <a:gd name="connsiteX25" fmla="*/ 443336 w 603089"/>
                <a:gd name="connsiteY25" fmla="*/ 205896 h 886140"/>
                <a:gd name="connsiteX26" fmla="*/ 499670 w 603089"/>
                <a:gd name="connsiteY26" fmla="*/ 15226 h 886140"/>
                <a:gd name="connsiteX27" fmla="*/ 521676 w 603089"/>
                <a:gd name="connsiteY27" fmla="*/ 1159 h 886140"/>
                <a:gd name="connsiteX0" fmla="*/ 521676 w 603089"/>
                <a:gd name="connsiteY0" fmla="*/ 1159 h 886140"/>
                <a:gd name="connsiteX1" fmla="*/ 588505 w 603089"/>
                <a:gd name="connsiteY1" fmla="*/ 15226 h 886140"/>
                <a:gd name="connsiteX2" fmla="*/ 588505 w 603089"/>
                <a:gd name="connsiteY2" fmla="*/ 43393 h 886140"/>
                <a:gd name="connsiteX3" fmla="*/ 588505 w 603089"/>
                <a:gd name="connsiteY3" fmla="*/ 60727 h 886140"/>
                <a:gd name="connsiteX4" fmla="*/ 560338 w 603089"/>
                <a:gd name="connsiteY4" fmla="*/ 164729 h 886140"/>
                <a:gd name="connsiteX5" fmla="*/ 549505 w 603089"/>
                <a:gd name="connsiteY5" fmla="*/ 270898 h 886140"/>
                <a:gd name="connsiteX6" fmla="*/ 556005 w 603089"/>
                <a:gd name="connsiteY6" fmla="*/ 372733 h 886140"/>
                <a:gd name="connsiteX7" fmla="*/ 594041 w 603089"/>
                <a:gd name="connsiteY7" fmla="*/ 460637 h 886140"/>
                <a:gd name="connsiteX8" fmla="*/ 597039 w 603089"/>
                <a:gd name="connsiteY8" fmla="*/ 474651 h 886140"/>
                <a:gd name="connsiteX9" fmla="*/ 602286 w 603089"/>
                <a:gd name="connsiteY9" fmla="*/ 479011 h 886140"/>
                <a:gd name="connsiteX10" fmla="*/ 601293 w 603089"/>
                <a:gd name="connsiteY10" fmla="*/ 498706 h 886140"/>
                <a:gd name="connsiteX11" fmla="*/ 518743 w 603089"/>
                <a:gd name="connsiteY11" fmla="*/ 701906 h 886140"/>
                <a:gd name="connsiteX12" fmla="*/ 423493 w 603089"/>
                <a:gd name="connsiteY12" fmla="*/ 797156 h 886140"/>
                <a:gd name="connsiteX13" fmla="*/ 264743 w 603089"/>
                <a:gd name="connsiteY13" fmla="*/ 886056 h 886140"/>
                <a:gd name="connsiteX14" fmla="*/ 135610 w 603089"/>
                <a:gd name="connsiteY14" fmla="*/ 827864 h 886140"/>
                <a:gd name="connsiteX15" fmla="*/ 117073 w 603089"/>
                <a:gd name="connsiteY15" fmla="*/ 820568 h 886140"/>
                <a:gd name="connsiteX16" fmla="*/ 70662 w 603089"/>
                <a:gd name="connsiteY16" fmla="*/ 782242 h 886140"/>
                <a:gd name="connsiteX17" fmla="*/ 55495 w 603089"/>
                <a:gd name="connsiteY17" fmla="*/ 710740 h 886140"/>
                <a:gd name="connsiteX18" fmla="*/ 35994 w 603089"/>
                <a:gd name="connsiteY18" fmla="*/ 667406 h 886140"/>
                <a:gd name="connsiteX19" fmla="*/ 27327 w 603089"/>
                <a:gd name="connsiteY19" fmla="*/ 567737 h 886140"/>
                <a:gd name="connsiteX20" fmla="*/ 12160 w 603089"/>
                <a:gd name="connsiteY20" fmla="*/ 522236 h 886140"/>
                <a:gd name="connsiteX21" fmla="*/ 5660 w 603089"/>
                <a:gd name="connsiteY21" fmla="*/ 478902 h 886140"/>
                <a:gd name="connsiteX22" fmla="*/ 96662 w 603089"/>
                <a:gd name="connsiteY22" fmla="*/ 476735 h 886140"/>
                <a:gd name="connsiteX23" fmla="*/ 250499 w 603089"/>
                <a:gd name="connsiteY23" fmla="*/ 392234 h 886140"/>
                <a:gd name="connsiteX24" fmla="*/ 443336 w 603089"/>
                <a:gd name="connsiteY24" fmla="*/ 205896 h 886140"/>
                <a:gd name="connsiteX25" fmla="*/ 499670 w 603089"/>
                <a:gd name="connsiteY25" fmla="*/ 15226 h 886140"/>
                <a:gd name="connsiteX26" fmla="*/ 521676 w 603089"/>
                <a:gd name="connsiteY26" fmla="*/ 1159 h 886140"/>
                <a:gd name="connsiteX0" fmla="*/ 521676 w 603089"/>
                <a:gd name="connsiteY0" fmla="*/ 1159 h 886140"/>
                <a:gd name="connsiteX1" fmla="*/ 588505 w 603089"/>
                <a:gd name="connsiteY1" fmla="*/ 15226 h 886140"/>
                <a:gd name="connsiteX2" fmla="*/ 588505 w 603089"/>
                <a:gd name="connsiteY2" fmla="*/ 43393 h 886140"/>
                <a:gd name="connsiteX3" fmla="*/ 588505 w 603089"/>
                <a:gd name="connsiteY3" fmla="*/ 60727 h 886140"/>
                <a:gd name="connsiteX4" fmla="*/ 560338 w 603089"/>
                <a:gd name="connsiteY4" fmla="*/ 164729 h 886140"/>
                <a:gd name="connsiteX5" fmla="*/ 549505 w 603089"/>
                <a:gd name="connsiteY5" fmla="*/ 270898 h 886140"/>
                <a:gd name="connsiteX6" fmla="*/ 556005 w 603089"/>
                <a:gd name="connsiteY6" fmla="*/ 372733 h 886140"/>
                <a:gd name="connsiteX7" fmla="*/ 594041 w 603089"/>
                <a:gd name="connsiteY7" fmla="*/ 460637 h 886140"/>
                <a:gd name="connsiteX8" fmla="*/ 597039 w 603089"/>
                <a:gd name="connsiteY8" fmla="*/ 474651 h 886140"/>
                <a:gd name="connsiteX9" fmla="*/ 602286 w 603089"/>
                <a:gd name="connsiteY9" fmla="*/ 479011 h 886140"/>
                <a:gd name="connsiteX10" fmla="*/ 601293 w 603089"/>
                <a:gd name="connsiteY10" fmla="*/ 498706 h 886140"/>
                <a:gd name="connsiteX11" fmla="*/ 518743 w 603089"/>
                <a:gd name="connsiteY11" fmla="*/ 701906 h 886140"/>
                <a:gd name="connsiteX12" fmla="*/ 423493 w 603089"/>
                <a:gd name="connsiteY12" fmla="*/ 797156 h 886140"/>
                <a:gd name="connsiteX13" fmla="*/ 264743 w 603089"/>
                <a:gd name="connsiteY13" fmla="*/ 886056 h 886140"/>
                <a:gd name="connsiteX14" fmla="*/ 135610 w 603089"/>
                <a:gd name="connsiteY14" fmla="*/ 827864 h 886140"/>
                <a:gd name="connsiteX15" fmla="*/ 117073 w 603089"/>
                <a:gd name="connsiteY15" fmla="*/ 820568 h 886140"/>
                <a:gd name="connsiteX16" fmla="*/ 70662 w 603089"/>
                <a:gd name="connsiteY16" fmla="*/ 782242 h 886140"/>
                <a:gd name="connsiteX17" fmla="*/ 55495 w 603089"/>
                <a:gd name="connsiteY17" fmla="*/ 710740 h 886140"/>
                <a:gd name="connsiteX18" fmla="*/ 27327 w 603089"/>
                <a:gd name="connsiteY18" fmla="*/ 567737 h 886140"/>
                <a:gd name="connsiteX19" fmla="*/ 12160 w 603089"/>
                <a:gd name="connsiteY19" fmla="*/ 522236 h 886140"/>
                <a:gd name="connsiteX20" fmla="*/ 5660 w 603089"/>
                <a:gd name="connsiteY20" fmla="*/ 478902 h 886140"/>
                <a:gd name="connsiteX21" fmla="*/ 96662 w 603089"/>
                <a:gd name="connsiteY21" fmla="*/ 476735 h 886140"/>
                <a:gd name="connsiteX22" fmla="*/ 250499 w 603089"/>
                <a:gd name="connsiteY22" fmla="*/ 392234 h 886140"/>
                <a:gd name="connsiteX23" fmla="*/ 443336 w 603089"/>
                <a:gd name="connsiteY23" fmla="*/ 205896 h 886140"/>
                <a:gd name="connsiteX24" fmla="*/ 499670 w 603089"/>
                <a:gd name="connsiteY24" fmla="*/ 15226 h 886140"/>
                <a:gd name="connsiteX25" fmla="*/ 521676 w 603089"/>
                <a:gd name="connsiteY25" fmla="*/ 1159 h 88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3089" h="886140">
                  <a:moveTo>
                    <a:pt x="521676" y="1159"/>
                  </a:moveTo>
                  <a:cubicBezTo>
                    <a:pt x="546593" y="-4410"/>
                    <a:pt x="577401" y="11705"/>
                    <a:pt x="588505" y="15226"/>
                  </a:cubicBezTo>
                  <a:cubicBezTo>
                    <a:pt x="603311" y="19920"/>
                    <a:pt x="588505" y="35810"/>
                    <a:pt x="588505" y="43393"/>
                  </a:cubicBezTo>
                  <a:cubicBezTo>
                    <a:pt x="588505" y="43393"/>
                    <a:pt x="593200" y="40504"/>
                    <a:pt x="588505" y="60727"/>
                  </a:cubicBezTo>
                  <a:cubicBezTo>
                    <a:pt x="583811" y="80949"/>
                    <a:pt x="566838" y="129700"/>
                    <a:pt x="560338" y="164729"/>
                  </a:cubicBezTo>
                  <a:cubicBezTo>
                    <a:pt x="553838" y="199757"/>
                    <a:pt x="550227" y="236230"/>
                    <a:pt x="549505" y="270898"/>
                  </a:cubicBezTo>
                  <a:cubicBezTo>
                    <a:pt x="548783" y="305565"/>
                    <a:pt x="547699" y="336982"/>
                    <a:pt x="556005" y="372733"/>
                  </a:cubicBezTo>
                  <a:cubicBezTo>
                    <a:pt x="562234" y="399546"/>
                    <a:pt x="583901" y="433266"/>
                    <a:pt x="594041" y="460637"/>
                  </a:cubicBezTo>
                  <a:lnTo>
                    <a:pt x="597039" y="474651"/>
                  </a:lnTo>
                  <a:lnTo>
                    <a:pt x="602286" y="479011"/>
                  </a:lnTo>
                  <a:cubicBezTo>
                    <a:pt x="603542" y="482831"/>
                    <a:pt x="603410" y="488917"/>
                    <a:pt x="601293" y="498706"/>
                  </a:cubicBezTo>
                  <a:cubicBezTo>
                    <a:pt x="592826" y="537864"/>
                    <a:pt x="548376" y="652164"/>
                    <a:pt x="518743" y="701906"/>
                  </a:cubicBezTo>
                  <a:cubicBezTo>
                    <a:pt x="489110" y="751648"/>
                    <a:pt x="465826" y="766464"/>
                    <a:pt x="423493" y="797156"/>
                  </a:cubicBezTo>
                  <a:cubicBezTo>
                    <a:pt x="381160" y="827848"/>
                    <a:pt x="317660" y="882881"/>
                    <a:pt x="264743" y="886056"/>
                  </a:cubicBezTo>
                  <a:cubicBezTo>
                    <a:pt x="225056" y="888437"/>
                    <a:pt x="174851" y="839622"/>
                    <a:pt x="135610" y="827864"/>
                  </a:cubicBezTo>
                  <a:lnTo>
                    <a:pt x="117073" y="820568"/>
                  </a:lnTo>
                  <a:lnTo>
                    <a:pt x="70662" y="782242"/>
                  </a:lnTo>
                  <a:cubicBezTo>
                    <a:pt x="63372" y="762313"/>
                    <a:pt x="62718" y="746491"/>
                    <a:pt x="55495" y="710740"/>
                  </a:cubicBezTo>
                  <a:cubicBezTo>
                    <a:pt x="48273" y="674989"/>
                    <a:pt x="34549" y="599154"/>
                    <a:pt x="27327" y="567737"/>
                  </a:cubicBezTo>
                  <a:cubicBezTo>
                    <a:pt x="20105" y="536320"/>
                    <a:pt x="15772" y="537042"/>
                    <a:pt x="12160" y="522236"/>
                  </a:cubicBezTo>
                  <a:cubicBezTo>
                    <a:pt x="8549" y="507430"/>
                    <a:pt x="-8785" y="485402"/>
                    <a:pt x="5660" y="478902"/>
                  </a:cubicBezTo>
                  <a:cubicBezTo>
                    <a:pt x="20105" y="472402"/>
                    <a:pt x="55856" y="491180"/>
                    <a:pt x="96662" y="476735"/>
                  </a:cubicBezTo>
                  <a:cubicBezTo>
                    <a:pt x="137469" y="462290"/>
                    <a:pt x="192719" y="437374"/>
                    <a:pt x="250499" y="392234"/>
                  </a:cubicBezTo>
                  <a:cubicBezTo>
                    <a:pt x="308278" y="347094"/>
                    <a:pt x="401807" y="268731"/>
                    <a:pt x="443336" y="205896"/>
                  </a:cubicBezTo>
                  <a:cubicBezTo>
                    <a:pt x="484864" y="143062"/>
                    <a:pt x="475475" y="47004"/>
                    <a:pt x="499670" y="15226"/>
                  </a:cubicBezTo>
                  <a:cubicBezTo>
                    <a:pt x="505719" y="7281"/>
                    <a:pt x="513370" y="3015"/>
                    <a:pt x="521676" y="1159"/>
                  </a:cubicBezTo>
                  <a:close/>
                </a:path>
              </a:pathLst>
            </a:custGeom>
            <a:solidFill>
              <a:srgbClr val="F4C0A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BC0CF972-91A5-485F-9AAC-A1A199F97DE4}"/>
                </a:ext>
              </a:extLst>
            </p:cNvPr>
            <p:cNvSpPr/>
            <p:nvPr/>
          </p:nvSpPr>
          <p:spPr>
            <a:xfrm>
              <a:off x="3875262" y="768334"/>
              <a:ext cx="968519" cy="962019"/>
            </a:xfrm>
            <a:custGeom>
              <a:avLst/>
              <a:gdLst>
                <a:gd name="connsiteX0" fmla="*/ 6350 w 1419225"/>
                <a:gd name="connsiteY0" fmla="*/ 784225 h 1409700"/>
                <a:gd name="connsiteX1" fmla="*/ 0 w 1419225"/>
                <a:gd name="connsiteY1" fmla="*/ 631825 h 1409700"/>
                <a:gd name="connsiteX2" fmla="*/ 28575 w 1419225"/>
                <a:gd name="connsiteY2" fmla="*/ 511175 h 1409700"/>
                <a:gd name="connsiteX3" fmla="*/ 34925 w 1419225"/>
                <a:gd name="connsiteY3" fmla="*/ 454025 h 1409700"/>
                <a:gd name="connsiteX4" fmla="*/ 15875 w 1419225"/>
                <a:gd name="connsiteY4" fmla="*/ 381000 h 1409700"/>
                <a:gd name="connsiteX5" fmla="*/ 9525 w 1419225"/>
                <a:gd name="connsiteY5" fmla="*/ 279400 h 1409700"/>
                <a:gd name="connsiteX6" fmla="*/ 22225 w 1419225"/>
                <a:gd name="connsiteY6" fmla="*/ 184150 h 1409700"/>
                <a:gd name="connsiteX7" fmla="*/ 82550 w 1419225"/>
                <a:gd name="connsiteY7" fmla="*/ 133350 h 1409700"/>
                <a:gd name="connsiteX8" fmla="*/ 130175 w 1419225"/>
                <a:gd name="connsiteY8" fmla="*/ 53975 h 1409700"/>
                <a:gd name="connsiteX9" fmla="*/ 177800 w 1419225"/>
                <a:gd name="connsiteY9" fmla="*/ 44450 h 1409700"/>
                <a:gd name="connsiteX10" fmla="*/ 247650 w 1419225"/>
                <a:gd name="connsiteY10" fmla="*/ 85725 h 1409700"/>
                <a:gd name="connsiteX11" fmla="*/ 374650 w 1419225"/>
                <a:gd name="connsiteY11" fmla="*/ 73025 h 1409700"/>
                <a:gd name="connsiteX12" fmla="*/ 444500 w 1419225"/>
                <a:gd name="connsiteY12" fmla="*/ 19050 h 1409700"/>
                <a:gd name="connsiteX13" fmla="*/ 438150 w 1419225"/>
                <a:gd name="connsiteY13" fmla="*/ 0 h 1409700"/>
                <a:gd name="connsiteX14" fmla="*/ 485775 w 1419225"/>
                <a:gd name="connsiteY14" fmla="*/ 44450 h 1409700"/>
                <a:gd name="connsiteX15" fmla="*/ 631825 w 1419225"/>
                <a:gd name="connsiteY15" fmla="*/ 66675 h 1409700"/>
                <a:gd name="connsiteX16" fmla="*/ 673100 w 1419225"/>
                <a:gd name="connsiteY16" fmla="*/ 22225 h 1409700"/>
                <a:gd name="connsiteX17" fmla="*/ 803275 w 1419225"/>
                <a:gd name="connsiteY17" fmla="*/ 50800 h 1409700"/>
                <a:gd name="connsiteX18" fmla="*/ 939800 w 1419225"/>
                <a:gd name="connsiteY18" fmla="*/ 104775 h 1409700"/>
                <a:gd name="connsiteX19" fmla="*/ 1069975 w 1419225"/>
                <a:gd name="connsiteY19" fmla="*/ 193675 h 1409700"/>
                <a:gd name="connsiteX20" fmla="*/ 1111250 w 1419225"/>
                <a:gd name="connsiteY20" fmla="*/ 254000 h 1409700"/>
                <a:gd name="connsiteX21" fmla="*/ 1171575 w 1419225"/>
                <a:gd name="connsiteY21" fmla="*/ 260350 h 1409700"/>
                <a:gd name="connsiteX22" fmla="*/ 1282700 w 1419225"/>
                <a:gd name="connsiteY22" fmla="*/ 323850 h 1409700"/>
                <a:gd name="connsiteX23" fmla="*/ 1346200 w 1419225"/>
                <a:gd name="connsiteY23" fmla="*/ 431800 h 1409700"/>
                <a:gd name="connsiteX24" fmla="*/ 1355725 w 1419225"/>
                <a:gd name="connsiteY24" fmla="*/ 511175 h 1409700"/>
                <a:gd name="connsiteX25" fmla="*/ 1406525 w 1419225"/>
                <a:gd name="connsiteY25" fmla="*/ 606425 h 1409700"/>
                <a:gd name="connsiteX26" fmla="*/ 1419225 w 1419225"/>
                <a:gd name="connsiteY26" fmla="*/ 736600 h 1409700"/>
                <a:gd name="connsiteX27" fmla="*/ 1403350 w 1419225"/>
                <a:gd name="connsiteY27" fmla="*/ 815975 h 1409700"/>
                <a:gd name="connsiteX28" fmla="*/ 1400175 w 1419225"/>
                <a:gd name="connsiteY28" fmla="*/ 873125 h 1409700"/>
                <a:gd name="connsiteX29" fmla="*/ 1390650 w 1419225"/>
                <a:gd name="connsiteY29" fmla="*/ 942975 h 1409700"/>
                <a:gd name="connsiteX30" fmla="*/ 1387475 w 1419225"/>
                <a:gd name="connsiteY30" fmla="*/ 981075 h 1409700"/>
                <a:gd name="connsiteX31" fmla="*/ 1196975 w 1419225"/>
                <a:gd name="connsiteY31" fmla="*/ 1409700 h 1409700"/>
                <a:gd name="connsiteX32" fmla="*/ 936625 w 1419225"/>
                <a:gd name="connsiteY32" fmla="*/ 1108075 h 1409700"/>
                <a:gd name="connsiteX33" fmla="*/ 977900 w 1419225"/>
                <a:gd name="connsiteY33" fmla="*/ 539750 h 1409700"/>
                <a:gd name="connsiteX34" fmla="*/ 546100 w 1419225"/>
                <a:gd name="connsiteY34" fmla="*/ 527050 h 1409700"/>
                <a:gd name="connsiteX35" fmla="*/ 187325 w 1419225"/>
                <a:gd name="connsiteY35" fmla="*/ 574675 h 1409700"/>
                <a:gd name="connsiteX36" fmla="*/ 79375 w 1419225"/>
                <a:gd name="connsiteY36" fmla="*/ 708025 h 1409700"/>
                <a:gd name="connsiteX37" fmla="*/ 6350 w 1419225"/>
                <a:gd name="connsiteY37" fmla="*/ 784225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19225" h="1409700">
                  <a:moveTo>
                    <a:pt x="6350" y="784225"/>
                  </a:moveTo>
                  <a:lnTo>
                    <a:pt x="0" y="631825"/>
                  </a:lnTo>
                  <a:lnTo>
                    <a:pt x="28575" y="511175"/>
                  </a:lnTo>
                  <a:lnTo>
                    <a:pt x="34925" y="454025"/>
                  </a:lnTo>
                  <a:lnTo>
                    <a:pt x="15875" y="381000"/>
                  </a:lnTo>
                  <a:lnTo>
                    <a:pt x="9525" y="279400"/>
                  </a:lnTo>
                  <a:lnTo>
                    <a:pt x="22225" y="184150"/>
                  </a:lnTo>
                  <a:lnTo>
                    <a:pt x="82550" y="133350"/>
                  </a:lnTo>
                  <a:lnTo>
                    <a:pt x="130175" y="53975"/>
                  </a:lnTo>
                  <a:lnTo>
                    <a:pt x="177800" y="44450"/>
                  </a:lnTo>
                  <a:lnTo>
                    <a:pt x="247650" y="85725"/>
                  </a:lnTo>
                  <a:lnTo>
                    <a:pt x="374650" y="73025"/>
                  </a:lnTo>
                  <a:lnTo>
                    <a:pt x="444500" y="19050"/>
                  </a:lnTo>
                  <a:lnTo>
                    <a:pt x="438150" y="0"/>
                  </a:lnTo>
                  <a:lnTo>
                    <a:pt x="485775" y="44450"/>
                  </a:lnTo>
                  <a:lnTo>
                    <a:pt x="631825" y="66675"/>
                  </a:lnTo>
                  <a:lnTo>
                    <a:pt x="673100" y="22225"/>
                  </a:lnTo>
                  <a:lnTo>
                    <a:pt x="803275" y="50800"/>
                  </a:lnTo>
                  <a:lnTo>
                    <a:pt x="939800" y="104775"/>
                  </a:lnTo>
                  <a:lnTo>
                    <a:pt x="1069975" y="193675"/>
                  </a:lnTo>
                  <a:lnTo>
                    <a:pt x="1111250" y="254000"/>
                  </a:lnTo>
                  <a:lnTo>
                    <a:pt x="1171575" y="260350"/>
                  </a:lnTo>
                  <a:lnTo>
                    <a:pt x="1282700" y="323850"/>
                  </a:lnTo>
                  <a:lnTo>
                    <a:pt x="1346200" y="431800"/>
                  </a:lnTo>
                  <a:lnTo>
                    <a:pt x="1355725" y="511175"/>
                  </a:lnTo>
                  <a:lnTo>
                    <a:pt x="1406525" y="606425"/>
                  </a:lnTo>
                  <a:lnTo>
                    <a:pt x="1419225" y="736600"/>
                  </a:lnTo>
                  <a:lnTo>
                    <a:pt x="1403350" y="815975"/>
                  </a:lnTo>
                  <a:lnTo>
                    <a:pt x="1400175" y="873125"/>
                  </a:lnTo>
                  <a:lnTo>
                    <a:pt x="1390650" y="942975"/>
                  </a:lnTo>
                  <a:lnTo>
                    <a:pt x="1387475" y="981075"/>
                  </a:lnTo>
                  <a:lnTo>
                    <a:pt x="1196975" y="1409700"/>
                  </a:lnTo>
                  <a:lnTo>
                    <a:pt x="936625" y="1108075"/>
                  </a:lnTo>
                  <a:lnTo>
                    <a:pt x="977900" y="539750"/>
                  </a:lnTo>
                  <a:lnTo>
                    <a:pt x="546100" y="527050"/>
                  </a:lnTo>
                  <a:lnTo>
                    <a:pt x="187325" y="574675"/>
                  </a:lnTo>
                  <a:lnTo>
                    <a:pt x="79375" y="708025"/>
                  </a:lnTo>
                  <a:lnTo>
                    <a:pt x="6350" y="784225"/>
                  </a:lnTo>
                  <a:close/>
                </a:path>
              </a:pathLst>
            </a:custGeom>
            <a:solidFill>
              <a:srgbClr val="49392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B4A5D08D-F956-467B-94F0-6334C79977FA}"/>
                </a:ext>
              </a:extLst>
            </p:cNvPr>
            <p:cNvSpPr/>
            <p:nvPr/>
          </p:nvSpPr>
          <p:spPr>
            <a:xfrm>
              <a:off x="3866173" y="1045153"/>
              <a:ext cx="979391" cy="1209905"/>
            </a:xfrm>
            <a:custGeom>
              <a:avLst/>
              <a:gdLst>
                <a:gd name="connsiteX0" fmla="*/ 983826 w 1435156"/>
                <a:gd name="connsiteY0" fmla="*/ 43 h 1772941"/>
                <a:gd name="connsiteX1" fmla="*/ 1003918 w 1435156"/>
                <a:gd name="connsiteY1" fmla="*/ 762 h 1772941"/>
                <a:gd name="connsiteX2" fmla="*/ 1029318 w 1435156"/>
                <a:gd name="connsiteY2" fmla="*/ 22987 h 1772941"/>
                <a:gd name="connsiteX3" fmla="*/ 1038843 w 1435156"/>
                <a:gd name="connsiteY3" fmla="*/ 92837 h 1772941"/>
                <a:gd name="connsiteX4" fmla="*/ 1089643 w 1435156"/>
                <a:gd name="connsiteY4" fmla="*/ 162687 h 1772941"/>
                <a:gd name="connsiteX5" fmla="*/ 1092818 w 1435156"/>
                <a:gd name="connsiteY5" fmla="*/ 238887 h 1772941"/>
                <a:gd name="connsiteX6" fmla="*/ 1089643 w 1435156"/>
                <a:gd name="connsiteY6" fmla="*/ 311912 h 1772941"/>
                <a:gd name="connsiteX7" fmla="*/ 1051543 w 1435156"/>
                <a:gd name="connsiteY7" fmla="*/ 353187 h 1772941"/>
                <a:gd name="connsiteX8" fmla="*/ 1026143 w 1435156"/>
                <a:gd name="connsiteY8" fmla="*/ 429387 h 1772941"/>
                <a:gd name="connsiteX9" fmla="*/ 1026143 w 1435156"/>
                <a:gd name="connsiteY9" fmla="*/ 477012 h 1772941"/>
                <a:gd name="connsiteX10" fmla="*/ 1080118 w 1435156"/>
                <a:gd name="connsiteY10" fmla="*/ 527812 h 1772941"/>
                <a:gd name="connsiteX11" fmla="*/ 1099168 w 1435156"/>
                <a:gd name="connsiteY11" fmla="*/ 575437 h 1772941"/>
                <a:gd name="connsiteX12" fmla="*/ 1095993 w 1435156"/>
                <a:gd name="connsiteY12" fmla="*/ 667512 h 1772941"/>
                <a:gd name="connsiteX13" fmla="*/ 1105518 w 1435156"/>
                <a:gd name="connsiteY13" fmla="*/ 743712 h 1772941"/>
                <a:gd name="connsiteX14" fmla="*/ 1146793 w 1435156"/>
                <a:gd name="connsiteY14" fmla="*/ 797687 h 1772941"/>
                <a:gd name="connsiteX15" fmla="*/ 1181718 w 1435156"/>
                <a:gd name="connsiteY15" fmla="*/ 864362 h 1772941"/>
                <a:gd name="connsiteX16" fmla="*/ 1194418 w 1435156"/>
                <a:gd name="connsiteY16" fmla="*/ 902462 h 1772941"/>
                <a:gd name="connsiteX17" fmla="*/ 1203943 w 1435156"/>
                <a:gd name="connsiteY17" fmla="*/ 810387 h 1772941"/>
                <a:gd name="connsiteX18" fmla="*/ 1222993 w 1435156"/>
                <a:gd name="connsiteY18" fmla="*/ 715137 h 1772941"/>
                <a:gd name="connsiteX19" fmla="*/ 1264268 w 1435156"/>
                <a:gd name="connsiteY19" fmla="*/ 664337 h 1772941"/>
                <a:gd name="connsiteX20" fmla="*/ 1286493 w 1435156"/>
                <a:gd name="connsiteY20" fmla="*/ 635762 h 1772941"/>
                <a:gd name="connsiteX21" fmla="*/ 1282084 w 1435156"/>
                <a:gd name="connsiteY21" fmla="*/ 657811 h 1772941"/>
                <a:gd name="connsiteX22" fmla="*/ 1311893 w 1435156"/>
                <a:gd name="connsiteY22" fmla="*/ 591312 h 1772941"/>
                <a:gd name="connsiteX23" fmla="*/ 1318243 w 1435156"/>
                <a:gd name="connsiteY23" fmla="*/ 575437 h 1772941"/>
                <a:gd name="connsiteX24" fmla="*/ 1369043 w 1435156"/>
                <a:gd name="connsiteY24" fmla="*/ 569087 h 1772941"/>
                <a:gd name="connsiteX25" fmla="*/ 1416668 w 1435156"/>
                <a:gd name="connsiteY25" fmla="*/ 610362 h 1772941"/>
                <a:gd name="connsiteX26" fmla="*/ 1432543 w 1435156"/>
                <a:gd name="connsiteY26" fmla="*/ 677037 h 1772941"/>
                <a:gd name="connsiteX27" fmla="*/ 1432543 w 1435156"/>
                <a:gd name="connsiteY27" fmla="*/ 734187 h 1772941"/>
                <a:gd name="connsiteX28" fmla="*/ 1407143 w 1435156"/>
                <a:gd name="connsiteY28" fmla="*/ 838962 h 1772941"/>
                <a:gd name="connsiteX29" fmla="*/ 1381743 w 1435156"/>
                <a:gd name="connsiteY29" fmla="*/ 915162 h 1772941"/>
                <a:gd name="connsiteX30" fmla="*/ 1378568 w 1435156"/>
                <a:gd name="connsiteY30" fmla="*/ 991362 h 1772941"/>
                <a:gd name="connsiteX31" fmla="*/ 1340468 w 1435156"/>
                <a:gd name="connsiteY31" fmla="*/ 1058037 h 1772941"/>
                <a:gd name="connsiteX32" fmla="*/ 1289668 w 1435156"/>
                <a:gd name="connsiteY32" fmla="*/ 1070737 h 1772941"/>
                <a:gd name="connsiteX33" fmla="*/ 1242043 w 1435156"/>
                <a:gd name="connsiteY33" fmla="*/ 1061212 h 1772941"/>
                <a:gd name="connsiteX34" fmla="*/ 1204529 w 1435156"/>
                <a:gd name="connsiteY34" fmla="*/ 1045581 h 1772941"/>
                <a:gd name="connsiteX35" fmla="*/ 1175368 w 1435156"/>
                <a:gd name="connsiteY35" fmla="*/ 1191387 h 1772941"/>
                <a:gd name="connsiteX36" fmla="*/ 1086468 w 1435156"/>
                <a:gd name="connsiteY36" fmla="*/ 1416812 h 1772941"/>
                <a:gd name="connsiteX37" fmla="*/ 959468 w 1435156"/>
                <a:gd name="connsiteY37" fmla="*/ 1550162 h 1772941"/>
                <a:gd name="connsiteX38" fmla="*/ 813418 w 1435156"/>
                <a:gd name="connsiteY38" fmla="*/ 1677162 h 1772941"/>
                <a:gd name="connsiteX39" fmla="*/ 613393 w 1435156"/>
                <a:gd name="connsiteY39" fmla="*/ 1743837 h 1772941"/>
                <a:gd name="connsiteX40" fmla="*/ 438768 w 1435156"/>
                <a:gd name="connsiteY40" fmla="*/ 1772412 h 1772941"/>
                <a:gd name="connsiteX41" fmla="*/ 302243 w 1435156"/>
                <a:gd name="connsiteY41" fmla="*/ 1721612 h 1772941"/>
                <a:gd name="connsiteX42" fmla="*/ 235568 w 1435156"/>
                <a:gd name="connsiteY42" fmla="*/ 1610487 h 1772941"/>
                <a:gd name="connsiteX43" fmla="*/ 165718 w 1435156"/>
                <a:gd name="connsiteY43" fmla="*/ 1486662 h 1772941"/>
                <a:gd name="connsiteX44" fmla="*/ 73643 w 1435156"/>
                <a:gd name="connsiteY44" fmla="*/ 1292987 h 1772941"/>
                <a:gd name="connsiteX45" fmla="*/ 35543 w 1435156"/>
                <a:gd name="connsiteY45" fmla="*/ 1191387 h 1772941"/>
                <a:gd name="connsiteX46" fmla="*/ 10143 w 1435156"/>
                <a:gd name="connsiteY46" fmla="*/ 1070737 h 1772941"/>
                <a:gd name="connsiteX47" fmla="*/ 618 w 1435156"/>
                <a:gd name="connsiteY47" fmla="*/ 845312 h 1772941"/>
                <a:gd name="connsiteX48" fmla="*/ 26018 w 1435156"/>
                <a:gd name="connsiteY48" fmla="*/ 702437 h 1772941"/>
                <a:gd name="connsiteX49" fmla="*/ 26018 w 1435156"/>
                <a:gd name="connsiteY49" fmla="*/ 619887 h 1772941"/>
                <a:gd name="connsiteX50" fmla="*/ 26018 w 1435156"/>
                <a:gd name="connsiteY50" fmla="*/ 416687 h 1772941"/>
                <a:gd name="connsiteX51" fmla="*/ 41893 w 1435156"/>
                <a:gd name="connsiteY51" fmla="*/ 270637 h 1772941"/>
                <a:gd name="connsiteX52" fmla="*/ 54593 w 1435156"/>
                <a:gd name="connsiteY52" fmla="*/ 210312 h 1772941"/>
                <a:gd name="connsiteX53" fmla="*/ 121268 w 1435156"/>
                <a:gd name="connsiteY53" fmla="*/ 70612 h 1772941"/>
                <a:gd name="connsiteX54" fmla="*/ 143493 w 1435156"/>
                <a:gd name="connsiteY54" fmla="*/ 38862 h 1772941"/>
                <a:gd name="connsiteX55" fmla="*/ 187943 w 1435156"/>
                <a:gd name="connsiteY55" fmla="*/ 80137 h 1772941"/>
                <a:gd name="connsiteX56" fmla="*/ 349868 w 1435156"/>
                <a:gd name="connsiteY56" fmla="*/ 105537 h 1772941"/>
                <a:gd name="connsiteX57" fmla="*/ 464168 w 1435156"/>
                <a:gd name="connsiteY57" fmla="*/ 86487 h 1772941"/>
                <a:gd name="connsiteX58" fmla="*/ 772143 w 1435156"/>
                <a:gd name="connsiteY58" fmla="*/ 26162 h 1772941"/>
                <a:gd name="connsiteX59" fmla="*/ 899143 w 1435156"/>
                <a:gd name="connsiteY59" fmla="*/ 7112 h 1772941"/>
                <a:gd name="connsiteX60" fmla="*/ 983826 w 1435156"/>
                <a:gd name="connsiteY60" fmla="*/ 43 h 17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435156" h="1772941">
                  <a:moveTo>
                    <a:pt x="983826" y="43"/>
                  </a:moveTo>
                  <a:cubicBezTo>
                    <a:pt x="991648" y="-98"/>
                    <a:pt x="998494" y="101"/>
                    <a:pt x="1003918" y="762"/>
                  </a:cubicBezTo>
                  <a:cubicBezTo>
                    <a:pt x="1025614" y="3408"/>
                    <a:pt x="1023497" y="7641"/>
                    <a:pt x="1029318" y="22987"/>
                  </a:cubicBezTo>
                  <a:cubicBezTo>
                    <a:pt x="1035139" y="38333"/>
                    <a:pt x="1028789" y="69554"/>
                    <a:pt x="1038843" y="92837"/>
                  </a:cubicBezTo>
                  <a:cubicBezTo>
                    <a:pt x="1048897" y="116120"/>
                    <a:pt x="1080647" y="138345"/>
                    <a:pt x="1089643" y="162687"/>
                  </a:cubicBezTo>
                  <a:cubicBezTo>
                    <a:pt x="1098639" y="187029"/>
                    <a:pt x="1092818" y="214016"/>
                    <a:pt x="1092818" y="238887"/>
                  </a:cubicBezTo>
                  <a:cubicBezTo>
                    <a:pt x="1092818" y="263758"/>
                    <a:pt x="1096522" y="292862"/>
                    <a:pt x="1089643" y="311912"/>
                  </a:cubicBezTo>
                  <a:cubicBezTo>
                    <a:pt x="1082764" y="330962"/>
                    <a:pt x="1062126" y="333608"/>
                    <a:pt x="1051543" y="353187"/>
                  </a:cubicBezTo>
                  <a:cubicBezTo>
                    <a:pt x="1040960" y="372766"/>
                    <a:pt x="1030376" y="408750"/>
                    <a:pt x="1026143" y="429387"/>
                  </a:cubicBezTo>
                  <a:cubicBezTo>
                    <a:pt x="1021910" y="450024"/>
                    <a:pt x="1017147" y="460608"/>
                    <a:pt x="1026143" y="477012"/>
                  </a:cubicBezTo>
                  <a:cubicBezTo>
                    <a:pt x="1035139" y="493416"/>
                    <a:pt x="1067947" y="511408"/>
                    <a:pt x="1080118" y="527812"/>
                  </a:cubicBezTo>
                  <a:cubicBezTo>
                    <a:pt x="1092289" y="544216"/>
                    <a:pt x="1096522" y="552154"/>
                    <a:pt x="1099168" y="575437"/>
                  </a:cubicBezTo>
                  <a:cubicBezTo>
                    <a:pt x="1101814" y="598720"/>
                    <a:pt x="1094935" y="639466"/>
                    <a:pt x="1095993" y="667512"/>
                  </a:cubicBezTo>
                  <a:cubicBezTo>
                    <a:pt x="1097051" y="695558"/>
                    <a:pt x="1097051" y="722016"/>
                    <a:pt x="1105518" y="743712"/>
                  </a:cubicBezTo>
                  <a:cubicBezTo>
                    <a:pt x="1113985" y="765408"/>
                    <a:pt x="1134093" y="777579"/>
                    <a:pt x="1146793" y="797687"/>
                  </a:cubicBezTo>
                  <a:cubicBezTo>
                    <a:pt x="1159493" y="817795"/>
                    <a:pt x="1173781" y="846900"/>
                    <a:pt x="1181718" y="864362"/>
                  </a:cubicBezTo>
                  <a:cubicBezTo>
                    <a:pt x="1189655" y="881824"/>
                    <a:pt x="1190714" y="911458"/>
                    <a:pt x="1194418" y="902462"/>
                  </a:cubicBezTo>
                  <a:cubicBezTo>
                    <a:pt x="1198122" y="893466"/>
                    <a:pt x="1199181" y="841608"/>
                    <a:pt x="1203943" y="810387"/>
                  </a:cubicBezTo>
                  <a:cubicBezTo>
                    <a:pt x="1208705" y="779166"/>
                    <a:pt x="1212939" y="739479"/>
                    <a:pt x="1222993" y="715137"/>
                  </a:cubicBezTo>
                  <a:cubicBezTo>
                    <a:pt x="1233047" y="690795"/>
                    <a:pt x="1253685" y="677566"/>
                    <a:pt x="1264268" y="664337"/>
                  </a:cubicBezTo>
                  <a:cubicBezTo>
                    <a:pt x="1274851" y="651108"/>
                    <a:pt x="1280672" y="643435"/>
                    <a:pt x="1286493" y="635762"/>
                  </a:cubicBezTo>
                  <a:lnTo>
                    <a:pt x="1282084" y="657811"/>
                  </a:lnTo>
                  <a:lnTo>
                    <a:pt x="1311893" y="591312"/>
                  </a:lnTo>
                  <a:cubicBezTo>
                    <a:pt x="1319831" y="573320"/>
                    <a:pt x="1308718" y="579141"/>
                    <a:pt x="1318243" y="575437"/>
                  </a:cubicBezTo>
                  <a:cubicBezTo>
                    <a:pt x="1327768" y="571733"/>
                    <a:pt x="1352639" y="563266"/>
                    <a:pt x="1369043" y="569087"/>
                  </a:cubicBezTo>
                  <a:cubicBezTo>
                    <a:pt x="1385447" y="574908"/>
                    <a:pt x="1406085" y="592370"/>
                    <a:pt x="1416668" y="610362"/>
                  </a:cubicBezTo>
                  <a:cubicBezTo>
                    <a:pt x="1427251" y="628354"/>
                    <a:pt x="1429897" y="656400"/>
                    <a:pt x="1432543" y="677037"/>
                  </a:cubicBezTo>
                  <a:cubicBezTo>
                    <a:pt x="1435189" y="697674"/>
                    <a:pt x="1436776" y="707200"/>
                    <a:pt x="1432543" y="734187"/>
                  </a:cubicBezTo>
                  <a:cubicBezTo>
                    <a:pt x="1428310" y="761175"/>
                    <a:pt x="1415610" y="808800"/>
                    <a:pt x="1407143" y="838962"/>
                  </a:cubicBezTo>
                  <a:cubicBezTo>
                    <a:pt x="1398676" y="869125"/>
                    <a:pt x="1386505" y="889762"/>
                    <a:pt x="1381743" y="915162"/>
                  </a:cubicBezTo>
                  <a:cubicBezTo>
                    <a:pt x="1376981" y="940562"/>
                    <a:pt x="1385447" y="967550"/>
                    <a:pt x="1378568" y="991362"/>
                  </a:cubicBezTo>
                  <a:cubicBezTo>
                    <a:pt x="1371689" y="1015174"/>
                    <a:pt x="1355285" y="1044808"/>
                    <a:pt x="1340468" y="1058037"/>
                  </a:cubicBezTo>
                  <a:cubicBezTo>
                    <a:pt x="1325651" y="1071266"/>
                    <a:pt x="1306072" y="1070208"/>
                    <a:pt x="1289668" y="1070737"/>
                  </a:cubicBezTo>
                  <a:cubicBezTo>
                    <a:pt x="1273264" y="1071266"/>
                    <a:pt x="1256330" y="1065445"/>
                    <a:pt x="1242043" y="1061212"/>
                  </a:cubicBezTo>
                  <a:lnTo>
                    <a:pt x="1204529" y="1045581"/>
                  </a:lnTo>
                  <a:lnTo>
                    <a:pt x="1175368" y="1191387"/>
                  </a:lnTo>
                  <a:cubicBezTo>
                    <a:pt x="1148909" y="1274201"/>
                    <a:pt x="1122451" y="1357016"/>
                    <a:pt x="1086468" y="1416812"/>
                  </a:cubicBezTo>
                  <a:cubicBezTo>
                    <a:pt x="1050485" y="1476608"/>
                    <a:pt x="1004976" y="1506770"/>
                    <a:pt x="959468" y="1550162"/>
                  </a:cubicBezTo>
                  <a:cubicBezTo>
                    <a:pt x="913960" y="1593554"/>
                    <a:pt x="871097" y="1644883"/>
                    <a:pt x="813418" y="1677162"/>
                  </a:cubicBezTo>
                  <a:cubicBezTo>
                    <a:pt x="755739" y="1709441"/>
                    <a:pt x="675835" y="1727962"/>
                    <a:pt x="613393" y="1743837"/>
                  </a:cubicBezTo>
                  <a:cubicBezTo>
                    <a:pt x="550951" y="1759712"/>
                    <a:pt x="490626" y="1776116"/>
                    <a:pt x="438768" y="1772412"/>
                  </a:cubicBezTo>
                  <a:cubicBezTo>
                    <a:pt x="386910" y="1768708"/>
                    <a:pt x="336110" y="1748599"/>
                    <a:pt x="302243" y="1721612"/>
                  </a:cubicBezTo>
                  <a:cubicBezTo>
                    <a:pt x="268376" y="1694625"/>
                    <a:pt x="258322" y="1649645"/>
                    <a:pt x="235568" y="1610487"/>
                  </a:cubicBezTo>
                  <a:cubicBezTo>
                    <a:pt x="212814" y="1571329"/>
                    <a:pt x="192705" y="1539579"/>
                    <a:pt x="165718" y="1486662"/>
                  </a:cubicBezTo>
                  <a:cubicBezTo>
                    <a:pt x="138731" y="1433745"/>
                    <a:pt x="95339" y="1342199"/>
                    <a:pt x="73643" y="1292987"/>
                  </a:cubicBezTo>
                  <a:cubicBezTo>
                    <a:pt x="51947" y="1243775"/>
                    <a:pt x="46126" y="1228429"/>
                    <a:pt x="35543" y="1191387"/>
                  </a:cubicBezTo>
                  <a:cubicBezTo>
                    <a:pt x="24960" y="1154345"/>
                    <a:pt x="15964" y="1128416"/>
                    <a:pt x="10143" y="1070737"/>
                  </a:cubicBezTo>
                  <a:cubicBezTo>
                    <a:pt x="4322" y="1013058"/>
                    <a:pt x="-2028" y="906695"/>
                    <a:pt x="618" y="845312"/>
                  </a:cubicBezTo>
                  <a:cubicBezTo>
                    <a:pt x="3264" y="783929"/>
                    <a:pt x="21785" y="740008"/>
                    <a:pt x="26018" y="702437"/>
                  </a:cubicBezTo>
                  <a:cubicBezTo>
                    <a:pt x="30251" y="664866"/>
                    <a:pt x="26018" y="619887"/>
                    <a:pt x="26018" y="619887"/>
                  </a:cubicBezTo>
                  <a:cubicBezTo>
                    <a:pt x="26018" y="572262"/>
                    <a:pt x="23372" y="474895"/>
                    <a:pt x="26018" y="416687"/>
                  </a:cubicBezTo>
                  <a:cubicBezTo>
                    <a:pt x="28664" y="358479"/>
                    <a:pt x="37131" y="305033"/>
                    <a:pt x="41893" y="270637"/>
                  </a:cubicBezTo>
                  <a:cubicBezTo>
                    <a:pt x="46655" y="236241"/>
                    <a:pt x="41364" y="243649"/>
                    <a:pt x="54593" y="210312"/>
                  </a:cubicBezTo>
                  <a:cubicBezTo>
                    <a:pt x="67822" y="176975"/>
                    <a:pt x="106451" y="99187"/>
                    <a:pt x="121268" y="70612"/>
                  </a:cubicBezTo>
                  <a:cubicBezTo>
                    <a:pt x="136085" y="42037"/>
                    <a:pt x="132381" y="37275"/>
                    <a:pt x="143493" y="38862"/>
                  </a:cubicBezTo>
                  <a:cubicBezTo>
                    <a:pt x="154605" y="40449"/>
                    <a:pt x="153547" y="69024"/>
                    <a:pt x="187943" y="80137"/>
                  </a:cubicBezTo>
                  <a:cubicBezTo>
                    <a:pt x="222339" y="91250"/>
                    <a:pt x="303831" y="104479"/>
                    <a:pt x="349868" y="105537"/>
                  </a:cubicBezTo>
                  <a:cubicBezTo>
                    <a:pt x="395905" y="106595"/>
                    <a:pt x="464168" y="86487"/>
                    <a:pt x="464168" y="86487"/>
                  </a:cubicBezTo>
                  <a:lnTo>
                    <a:pt x="772143" y="26162"/>
                  </a:lnTo>
                  <a:cubicBezTo>
                    <a:pt x="844639" y="12933"/>
                    <a:pt x="860514" y="11345"/>
                    <a:pt x="899143" y="7112"/>
                  </a:cubicBezTo>
                  <a:cubicBezTo>
                    <a:pt x="928115" y="3937"/>
                    <a:pt x="960361" y="464"/>
                    <a:pt x="983826" y="43"/>
                  </a:cubicBezTo>
                  <a:close/>
                </a:path>
              </a:pathLst>
            </a:custGeom>
            <a:solidFill>
              <a:srgbClr val="F4C0A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88736CF-7342-4024-ACA8-F28D3A1E5001}"/>
                </a:ext>
              </a:extLst>
            </p:cNvPr>
            <p:cNvSpPr/>
            <p:nvPr/>
          </p:nvSpPr>
          <p:spPr>
            <a:xfrm>
              <a:off x="4187718" y="2531754"/>
              <a:ext cx="500719" cy="310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5"/>
                  </a:moveTo>
                  <a:cubicBezTo>
                    <a:pt x="0" y="795"/>
                    <a:pt x="2568" y="1128"/>
                    <a:pt x="4436" y="1287"/>
                  </a:cubicBezTo>
                  <a:cubicBezTo>
                    <a:pt x="4436" y="1287"/>
                    <a:pt x="4537" y="1843"/>
                    <a:pt x="5024" y="2255"/>
                  </a:cubicBezTo>
                  <a:cubicBezTo>
                    <a:pt x="5024" y="2255"/>
                    <a:pt x="1177" y="3509"/>
                    <a:pt x="1380" y="5272"/>
                  </a:cubicBezTo>
                  <a:cubicBezTo>
                    <a:pt x="1573" y="7035"/>
                    <a:pt x="2568" y="14992"/>
                    <a:pt x="2568" y="15962"/>
                  </a:cubicBezTo>
                  <a:cubicBezTo>
                    <a:pt x="2568" y="16931"/>
                    <a:pt x="2517" y="20123"/>
                    <a:pt x="2517" y="20123"/>
                  </a:cubicBezTo>
                  <a:lnTo>
                    <a:pt x="12231" y="21600"/>
                  </a:lnTo>
                  <a:cubicBezTo>
                    <a:pt x="12231" y="21600"/>
                    <a:pt x="18738" y="20679"/>
                    <a:pt x="21600" y="20107"/>
                  </a:cubicBezTo>
                  <a:cubicBezTo>
                    <a:pt x="21600" y="20107"/>
                    <a:pt x="20808" y="17963"/>
                    <a:pt x="20412" y="17424"/>
                  </a:cubicBezTo>
                  <a:cubicBezTo>
                    <a:pt x="20017" y="16884"/>
                    <a:pt x="19225" y="14501"/>
                    <a:pt x="18930" y="13787"/>
                  </a:cubicBezTo>
                  <a:cubicBezTo>
                    <a:pt x="18636" y="13072"/>
                    <a:pt x="17053" y="9911"/>
                    <a:pt x="16565" y="8688"/>
                  </a:cubicBezTo>
                  <a:cubicBezTo>
                    <a:pt x="16068" y="7465"/>
                    <a:pt x="14596" y="3463"/>
                    <a:pt x="14099" y="3114"/>
                  </a:cubicBezTo>
                  <a:cubicBezTo>
                    <a:pt x="13601" y="2764"/>
                    <a:pt x="11632" y="1874"/>
                    <a:pt x="11632" y="1874"/>
                  </a:cubicBezTo>
                  <a:cubicBezTo>
                    <a:pt x="11632" y="1874"/>
                    <a:pt x="14495" y="953"/>
                    <a:pt x="16068" y="651"/>
                  </a:cubicBezTo>
                  <a:lnTo>
                    <a:pt x="18930" y="476"/>
                  </a:lnTo>
                  <a:cubicBezTo>
                    <a:pt x="18930" y="476"/>
                    <a:pt x="17448" y="126"/>
                    <a:pt x="16170" y="0"/>
                  </a:cubicBezTo>
                  <a:lnTo>
                    <a:pt x="14688" y="239"/>
                  </a:lnTo>
                  <a:cubicBezTo>
                    <a:pt x="14688" y="239"/>
                    <a:pt x="8476" y="589"/>
                    <a:pt x="5522" y="492"/>
                  </a:cubicBezTo>
                  <a:cubicBezTo>
                    <a:pt x="5522" y="492"/>
                    <a:pt x="2659" y="142"/>
                    <a:pt x="1482" y="222"/>
                  </a:cubicBezTo>
                  <a:cubicBezTo>
                    <a:pt x="294" y="303"/>
                    <a:pt x="0" y="795"/>
                    <a:pt x="0" y="79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197868" y="169723"/>
            <a:ext cx="11252863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5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Основні переваги HTML-документів:</a:t>
            </a:r>
            <a:br>
              <a:rPr lang="uk-UA" sz="5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54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796" y="1484784"/>
            <a:ext cx="10969943" cy="711081"/>
          </a:xfrm>
        </p:spPr>
        <p:txBody>
          <a:bodyPr>
            <a:noAutofit/>
          </a:bodyPr>
          <a:lstStyle/>
          <a:p>
            <a:r>
              <a:rPr lang="uk-UA" sz="19900" dirty="0"/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103072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1093-5A01-4616-8620-82DE652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/>
              <a:t>Теги -</a:t>
            </a:r>
            <a:endParaRPr lang="en-IN" sz="66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5FF61-2B62-4F8A-A12B-88746E90FC39}"/>
              </a:ext>
            </a:extLst>
          </p:cNvPr>
          <p:cNvSpPr txBox="1"/>
          <p:nvPr/>
        </p:nvSpPr>
        <p:spPr>
          <a:xfrm>
            <a:off x="609441" y="1120618"/>
            <a:ext cx="10969625" cy="9787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</a:t>
            </a:r>
            <a:r>
              <a:rPr lang="uk-UA" altLang="uk-UA" sz="3600" kern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оманди</a:t>
            </a: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(елементи) мови </a:t>
            </a:r>
            <a:r>
              <a:rPr lang="en-US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Записуються у </a:t>
            </a:r>
            <a:r>
              <a:rPr lang="en-US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&gt;</a:t>
            </a: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altLang="uk-UA" sz="36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altLang="uk-UA" sz="36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77788" y="5537195"/>
            <a:ext cx="11449272" cy="1158586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2800" b="1" dirty="0">
                <a:solidFill>
                  <a:schemeClr val="accent1"/>
                </a:solidFill>
              </a:rPr>
              <a:t>Контейнером</a:t>
            </a:r>
            <a:r>
              <a:rPr lang="uk-UA" sz="2800" dirty="0"/>
              <a:t> називається пара: відкриваючий &lt;ТЕГ&gt; і закриваючий &lt;/ТЕГ&gt;.</a:t>
            </a:r>
            <a:endParaRPr lang="uk-UA" sz="2800" b="1" i="1" dirty="0"/>
          </a:p>
          <a:p>
            <a:pPr algn="ctr">
              <a:lnSpc>
                <a:spcPct val="80000"/>
              </a:lnSpc>
              <a:defRPr/>
            </a:pP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&lt;ТЕГ&gt;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</a:rPr>
              <a:t>Контейнер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&lt;/ТЕГ&gt; </a:t>
            </a:r>
            <a:endParaRPr lang="ru-RU" sz="3600" b="1" i="1" dirty="0">
              <a:solidFill>
                <a:srgbClr val="0070C0"/>
              </a:solidFill>
            </a:endParaRPr>
          </a:p>
          <a:p>
            <a:endParaRPr lang="uk-UA" sz="2800" dirty="0"/>
          </a:p>
        </p:txBody>
      </p:sp>
      <p:sp>
        <p:nvSpPr>
          <p:cNvPr id="9" name="Rounded Rectangle 13">
            <a:hlinkClick r:id="rId2"/>
          </p:cNvPr>
          <p:cNvSpPr/>
          <p:nvPr/>
        </p:nvSpPr>
        <p:spPr>
          <a:xfrm>
            <a:off x="2061964" y="2406630"/>
            <a:ext cx="2825068" cy="6064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одинарні</a:t>
            </a:r>
            <a:endParaRPr lang="es-UY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4198120" flipH="1">
            <a:off x="182104" y="1789784"/>
            <a:ext cx="1552511" cy="1233692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ounded Rectangle 13">
            <a:hlinkClick r:id="rId2"/>
          </p:cNvPr>
          <p:cNvSpPr/>
          <p:nvPr/>
        </p:nvSpPr>
        <p:spPr>
          <a:xfrm>
            <a:off x="2061964" y="4141362"/>
            <a:ext cx="2825068" cy="6064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парні (контейнери)</a:t>
            </a:r>
            <a:endParaRPr lang="es-UY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19"/>
          <p:cNvSpPr>
            <a:spLocks noChangeAspect="1" noEditPoints="1"/>
          </p:cNvSpPr>
          <p:nvPr/>
        </p:nvSpPr>
        <p:spPr bwMode="auto">
          <a:xfrm rot="14198120" flipH="1">
            <a:off x="343613" y="3524516"/>
            <a:ext cx="1552511" cy="1233692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defTabSz="909476">
              <a:defRPr/>
            </a:pPr>
            <a:endParaRPr lang="en-US" sz="23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4332" y="225375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altLang="uk-UA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  <a:p>
            <a:r>
              <a:rPr lang="en-US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altLang="uk-UA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img</a:t>
            </a:r>
            <a:r>
              <a:rPr lang="en-US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74331" y="3962965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uk-UA" altLang="uk-UA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uk-UA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… &lt;/</a:t>
            </a:r>
            <a:r>
              <a:rPr lang="uk-UA" altLang="uk-UA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uk-UA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  <a:p>
            <a:r>
              <a:rPr lang="uk-UA" altLang="uk-UA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&lt;а&gt; … &lt;/а&gt;</a:t>
            </a:r>
            <a:endParaRPr lang="en-US" altLang="uk-UA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2F085F4-77AA-4BAF-A12B-7D7FC1A8A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435" y="1614547"/>
            <a:ext cx="10969625" cy="674684"/>
          </a:xfrm>
        </p:spPr>
        <p:txBody>
          <a:bodyPr>
            <a:noAutofit/>
          </a:bodyPr>
          <a:lstStyle/>
          <a:p>
            <a:r>
              <a:rPr lang="uk-UA" sz="2800" dirty="0" err="1"/>
              <a:t>англ</a:t>
            </a:r>
            <a:r>
              <a:rPr lang="uk-UA" sz="2800" dirty="0"/>
              <a:t>. </a:t>
            </a:r>
            <a:r>
              <a:rPr lang="en-US" sz="2800" dirty="0"/>
              <a:t>tag </a:t>
            </a:r>
            <a:r>
              <a:rPr lang="uk-UA" sz="2800" dirty="0"/>
              <a:t> - ярлик, мітка, </a:t>
            </a:r>
            <a:r>
              <a:rPr lang="uk-UA" sz="2800" dirty="0" err="1"/>
              <a:t>бірка</a:t>
            </a:r>
            <a:r>
              <a:rPr lang="uk-UA" sz="2800" dirty="0"/>
              <a:t>.</a:t>
            </a:r>
            <a:endParaRPr lang="en-US" sz="2800" kern="0" dirty="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A1E956BD-EA23-42EF-8C76-EEB60B4B12DB}"/>
              </a:ext>
            </a:extLst>
          </p:cNvPr>
          <p:cNvSpPr/>
          <p:nvPr/>
        </p:nvSpPr>
        <p:spPr>
          <a:xfrm>
            <a:off x="11495011" y="0"/>
            <a:ext cx="693813" cy="6888121"/>
          </a:xfrm>
          <a:prstGeom prst="rect">
            <a:avLst/>
          </a:prstGeom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20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70C0"/>
      </a:accent1>
      <a:accent2>
        <a:srgbClr val="0000FF"/>
      </a:accent2>
      <a:accent3>
        <a:srgbClr val="0058E9"/>
      </a:accent3>
      <a:accent4>
        <a:srgbClr val="791038"/>
      </a:accent4>
      <a:accent5>
        <a:srgbClr val="EF8F21"/>
      </a:accent5>
      <a:accent6>
        <a:srgbClr val="0090C4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9521</TotalTime>
  <Words>2106</Words>
  <Application>Microsoft Office PowerPoint</Application>
  <PresentationFormat>Довільний</PresentationFormat>
  <Paragraphs>304</Paragraphs>
  <Slides>33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2" baseType="lpstr">
      <vt:lpstr>Arial</vt:lpstr>
      <vt:lpstr>BannikovaC</vt:lpstr>
      <vt:lpstr>Calibri</vt:lpstr>
      <vt:lpstr>Corbel</vt:lpstr>
      <vt:lpstr>Open Sans</vt:lpstr>
      <vt:lpstr>Tahoma</vt:lpstr>
      <vt:lpstr>Times New Roman</vt:lpstr>
      <vt:lpstr>Wingdings</vt:lpstr>
      <vt:lpstr>Office Theme</vt:lpstr>
      <vt:lpstr>Поняття про мову розмічання гіпертекстового документа</vt:lpstr>
      <vt:lpstr>HTML -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HTML</vt:lpstr>
      <vt:lpstr>Теги -</vt:lpstr>
      <vt:lpstr>Структура HTML-файлу</vt:lpstr>
      <vt:lpstr>Атрибути (параметри) тегів -</vt:lpstr>
      <vt:lpstr>Головні параметри тега BODY</vt:lpstr>
      <vt:lpstr>Кольори HTML</vt:lpstr>
      <vt:lpstr>Теги форматування символів</vt:lpstr>
      <vt:lpstr>Теги розміщення тексту</vt:lpstr>
      <vt:lpstr>Вирівнювання</vt:lpstr>
      <vt:lpstr>Теги заголовків</vt:lpstr>
      <vt:lpstr>Параметри шрифтів</vt:lpstr>
      <vt:lpstr>Cписки</vt:lpstr>
      <vt:lpstr>Списки</vt:lpstr>
      <vt:lpstr>Списки</vt:lpstr>
      <vt:lpstr>Вставлення графічних файлів</vt:lpstr>
      <vt:lpstr>Теги вставлення графічних файлів</vt:lpstr>
      <vt:lpstr>Вставлення відеофайлів</vt:lpstr>
      <vt:lpstr>Посилання на файл</vt:lpstr>
      <vt:lpstr>Посилання в межах сторінки</vt:lpstr>
      <vt:lpstr>Таблиці</vt:lpstr>
      <vt:lpstr>Таблиці</vt:lpstr>
      <vt:lpstr>Таблиці</vt:lpstr>
      <vt:lpstr>Практична робота</vt:lpstr>
      <vt:lpstr>Алгоритм виконання практичної роботи:</vt:lpstr>
      <vt:lpstr>Алгоритм виконання практичної роботи:</vt:lpstr>
      <vt:lpstr>Алгоритм виконання практичної роботи: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Optimistic PowerPoint Template</dc:title>
  <dc:creator>Julian</dc:creator>
  <cp:lastModifiedBy>Olena</cp:lastModifiedBy>
  <cp:revision>305</cp:revision>
  <dcterms:created xsi:type="dcterms:W3CDTF">2013-09-12T13:05:01Z</dcterms:created>
  <dcterms:modified xsi:type="dcterms:W3CDTF">2022-12-10T23:28:19Z</dcterms:modified>
</cp:coreProperties>
</file>