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Poppins" charset="0"/>
      <p:regular r:id="rId25"/>
      <p:bold r:id="rId26"/>
      <p:italic r:id="rId27"/>
      <p:boldItalic r:id="rId28"/>
    </p:embeddedFont>
    <p:embeddedFont>
      <p:font typeface="Poppins Light" charset="0"/>
      <p:regular r:id="rId29"/>
      <p:bold r:id="rId30"/>
      <p:italic r:id="rId31"/>
      <p:boldItalic r:id="rId32"/>
    </p:embeddedFont>
    <p:embeddedFont>
      <p:font typeface="Poppins Black" charset="0"/>
      <p:bold r:id="rId33"/>
      <p:boldItalic r:id="rId34"/>
    </p:embeddedFont>
    <p:embeddedFont>
      <p:font typeface="Impact" pitchFamily="34" charset="0"/>
      <p:regular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84" y="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17325104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747a0eed1a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747a0eed1a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747a0eed1a_0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747a0eed1a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747a0eed1a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747a0eed1a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747a0eed1a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747a0eed1a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g747a0eed1a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6" name="Google Shape;326;g747a0eed1a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6" name="Google Shape;336;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5" name="Google Shape;355;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747a0eed1a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747a0eed1a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747a0eed1a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747a0eed1a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747a0eed1a_0_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747a0eed1a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747a0eed1a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 name="Google Shape;252;g747a0eed1a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1592400" y="-407850"/>
            <a:ext cx="5959200" cy="5959200"/>
          </a:xfrm>
          <a:prstGeom prst="ellipse">
            <a:avLst/>
          </a:prstGeom>
          <a:solidFill>
            <a:srgbClr val="000000">
              <a:alpha val="26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501210" y="175873"/>
            <a:ext cx="2451351" cy="2451351"/>
            <a:chOff x="6680825" y="2549350"/>
            <a:chExt cx="1539600" cy="1539600"/>
          </a:xfrm>
        </p:grpSpPr>
        <p:sp>
          <p:nvSpPr>
            <p:cNvPr id="12" name="Google Shape;12;p2"/>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680825" y="2549350"/>
              <a:ext cx="1539600" cy="1539600"/>
            </a:xfrm>
            <a:prstGeom prst="donut">
              <a:avLst>
                <a:gd name="adj" fmla="val 49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6427669" y="2502633"/>
            <a:ext cx="2324700" cy="2324700"/>
            <a:chOff x="-474900" y="321200"/>
            <a:chExt cx="2324700" cy="2324700"/>
          </a:xfrm>
        </p:grpSpPr>
        <p:sp>
          <p:nvSpPr>
            <p:cNvPr id="16" name="Google Shape;16;p2"/>
            <p:cNvSpPr/>
            <p:nvPr/>
          </p:nvSpPr>
          <p:spPr>
            <a:xfrm>
              <a:off x="-474900" y="321200"/>
              <a:ext cx="2324700" cy="23247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20725" y="916825"/>
              <a:ext cx="1133400" cy="11334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37125" y="658975"/>
              <a:ext cx="1649100" cy="16491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13650" y="1109750"/>
              <a:ext cx="747600" cy="7476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0;p2"/>
          <p:cNvSpPr txBox="1">
            <a:spLocks noGrp="1"/>
          </p:cNvSpPr>
          <p:nvPr>
            <p:ph type="ctrTitle"/>
          </p:nvPr>
        </p:nvSpPr>
        <p:spPr>
          <a:xfrm>
            <a:off x="2211600" y="1991850"/>
            <a:ext cx="4720800" cy="1159800"/>
          </a:xfrm>
          <a:prstGeom prst="rect">
            <a:avLst/>
          </a:prstGeom>
          <a:effectLst>
            <a:outerShdw blurRad="85725" dist="19050" dir="5400000" algn="bl" rotWithShape="0">
              <a:srgbClr val="000000">
                <a:alpha val="10000"/>
              </a:srgbClr>
            </a:outerShdw>
          </a:effectLst>
        </p:spPr>
        <p:txBody>
          <a:bodyPr spcFirstLastPara="1" wrap="square" lIns="91425" tIns="91425" rIns="91425" bIns="91425" anchor="ctr" anchorCtr="0">
            <a:noAutofit/>
          </a:bodyPr>
          <a:lstStyle>
            <a:lvl1pPr lvl="0" algn="ctr">
              <a:spcBef>
                <a:spcPts val="0"/>
              </a:spcBef>
              <a:spcAft>
                <a:spcPts val="0"/>
              </a:spcAft>
              <a:buClr>
                <a:srgbClr val="FFFFFF"/>
              </a:buClr>
              <a:buSzPts val="5200"/>
              <a:buNone/>
              <a:defRPr sz="5200">
                <a:solidFill>
                  <a:srgbClr val="FFFFFF"/>
                </a:solidFill>
              </a:defRPr>
            </a:lvl1pPr>
            <a:lvl2pPr lvl="1" algn="ctr">
              <a:spcBef>
                <a:spcPts val="0"/>
              </a:spcBef>
              <a:spcAft>
                <a:spcPts val="0"/>
              </a:spcAft>
              <a:buClr>
                <a:srgbClr val="FFFFFF"/>
              </a:buClr>
              <a:buSzPts val="5200"/>
              <a:buNone/>
              <a:defRPr sz="5200">
                <a:solidFill>
                  <a:srgbClr val="FFFFFF"/>
                </a:solidFill>
              </a:defRPr>
            </a:lvl2pPr>
            <a:lvl3pPr lvl="2" algn="ctr">
              <a:spcBef>
                <a:spcPts val="0"/>
              </a:spcBef>
              <a:spcAft>
                <a:spcPts val="0"/>
              </a:spcAft>
              <a:buClr>
                <a:srgbClr val="FFFFFF"/>
              </a:buClr>
              <a:buSzPts val="5200"/>
              <a:buNone/>
              <a:defRPr sz="5200">
                <a:solidFill>
                  <a:srgbClr val="FFFFFF"/>
                </a:solidFill>
              </a:defRPr>
            </a:lvl3pPr>
            <a:lvl4pPr lvl="3" algn="ctr">
              <a:spcBef>
                <a:spcPts val="0"/>
              </a:spcBef>
              <a:spcAft>
                <a:spcPts val="0"/>
              </a:spcAft>
              <a:buClr>
                <a:srgbClr val="FFFFFF"/>
              </a:buClr>
              <a:buSzPts val="5200"/>
              <a:buNone/>
              <a:defRPr sz="5200">
                <a:solidFill>
                  <a:srgbClr val="FFFFFF"/>
                </a:solidFill>
              </a:defRPr>
            </a:lvl4pPr>
            <a:lvl5pPr lvl="4" algn="ctr">
              <a:spcBef>
                <a:spcPts val="0"/>
              </a:spcBef>
              <a:spcAft>
                <a:spcPts val="0"/>
              </a:spcAft>
              <a:buClr>
                <a:srgbClr val="FFFFFF"/>
              </a:buClr>
              <a:buSzPts val="5200"/>
              <a:buNone/>
              <a:defRPr sz="5200">
                <a:solidFill>
                  <a:srgbClr val="FFFFFF"/>
                </a:solidFill>
              </a:defRPr>
            </a:lvl5pPr>
            <a:lvl6pPr lvl="5" algn="ctr">
              <a:spcBef>
                <a:spcPts val="0"/>
              </a:spcBef>
              <a:spcAft>
                <a:spcPts val="0"/>
              </a:spcAft>
              <a:buClr>
                <a:srgbClr val="FFFFFF"/>
              </a:buClr>
              <a:buSzPts val="5200"/>
              <a:buNone/>
              <a:defRPr sz="5200">
                <a:solidFill>
                  <a:srgbClr val="FFFFFF"/>
                </a:solidFill>
              </a:defRPr>
            </a:lvl6pPr>
            <a:lvl7pPr lvl="6" algn="ctr">
              <a:spcBef>
                <a:spcPts val="0"/>
              </a:spcBef>
              <a:spcAft>
                <a:spcPts val="0"/>
              </a:spcAft>
              <a:buClr>
                <a:srgbClr val="FFFFFF"/>
              </a:buClr>
              <a:buSzPts val="5200"/>
              <a:buNone/>
              <a:defRPr sz="5200">
                <a:solidFill>
                  <a:srgbClr val="FFFFFF"/>
                </a:solidFill>
              </a:defRPr>
            </a:lvl7pPr>
            <a:lvl8pPr lvl="7" algn="ctr">
              <a:spcBef>
                <a:spcPts val="0"/>
              </a:spcBef>
              <a:spcAft>
                <a:spcPts val="0"/>
              </a:spcAft>
              <a:buClr>
                <a:srgbClr val="FFFFFF"/>
              </a:buClr>
              <a:buSzPts val="5200"/>
              <a:buNone/>
              <a:defRPr sz="5200">
                <a:solidFill>
                  <a:srgbClr val="FFFFFF"/>
                </a:solidFill>
              </a:defRPr>
            </a:lvl8pPr>
            <a:lvl9pPr lvl="8" algn="ctr">
              <a:spcBef>
                <a:spcPts val="0"/>
              </a:spcBef>
              <a:spcAft>
                <a:spcPts val="0"/>
              </a:spcAft>
              <a:buClr>
                <a:srgbClr val="FFFFFF"/>
              </a:buClr>
              <a:buSzPts val="5200"/>
              <a:buNone/>
              <a:defRPr sz="52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 A" type="blank">
  <p:cSld name="BLANK">
    <p:spTree>
      <p:nvGrpSpPr>
        <p:cNvPr id="1" name="Shape 114"/>
        <p:cNvGrpSpPr/>
        <p:nvPr/>
      </p:nvGrpSpPr>
      <p:grpSpPr>
        <a:xfrm>
          <a:off x="0" y="0"/>
          <a:ext cx="0" cy="0"/>
          <a:chOff x="0" y="0"/>
          <a:chExt cx="0" cy="0"/>
        </a:xfrm>
      </p:grpSpPr>
      <p:sp>
        <p:nvSpPr>
          <p:cNvPr id="115" name="Google Shape;115;p11"/>
          <p:cNvSpPr/>
          <p:nvPr/>
        </p:nvSpPr>
        <p:spPr>
          <a:xfrm>
            <a:off x="764000" y="-1236275"/>
            <a:ext cx="7616100" cy="7616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a:off x="1198300" y="-801975"/>
            <a:ext cx="6747000" cy="67470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a:off x="2267900" y="267625"/>
            <a:ext cx="4608300" cy="46083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a:off x="-704850" y="-2705100"/>
            <a:ext cx="10553700" cy="10553700"/>
          </a:xfrm>
          <a:prstGeom prst="donut">
            <a:avLst>
              <a:gd name="adj" fmla="val 10467"/>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 B">
  <p:cSld name="BLANK_2">
    <p:spTree>
      <p:nvGrpSpPr>
        <p:cNvPr id="1" name="Shape 121"/>
        <p:cNvGrpSpPr/>
        <p:nvPr/>
      </p:nvGrpSpPr>
      <p:grpSpPr>
        <a:xfrm>
          <a:off x="0" y="0"/>
          <a:ext cx="0" cy="0"/>
          <a:chOff x="0" y="0"/>
          <a:chExt cx="0" cy="0"/>
        </a:xfrm>
      </p:grpSpPr>
      <p:sp>
        <p:nvSpPr>
          <p:cNvPr id="122" name="Google Shape;122;p12"/>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2"/>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grpSp>
        <p:nvGrpSpPr>
          <p:cNvPr id="124" name="Google Shape;124;p12"/>
          <p:cNvGrpSpPr/>
          <p:nvPr/>
        </p:nvGrpSpPr>
        <p:grpSpPr>
          <a:xfrm>
            <a:off x="818844" y="502333"/>
            <a:ext cx="2324700" cy="2324700"/>
            <a:chOff x="-474900" y="321200"/>
            <a:chExt cx="2324700" cy="2324700"/>
          </a:xfrm>
        </p:grpSpPr>
        <p:sp>
          <p:nvSpPr>
            <p:cNvPr id="125" name="Google Shape;125;p12"/>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2"/>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2"/>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2"/>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9" name="Google Shape;129;p12"/>
          <p:cNvSpPr/>
          <p:nvPr/>
        </p:nvSpPr>
        <p:spPr>
          <a:xfrm>
            <a:off x="1794525" y="-407900"/>
            <a:ext cx="5959200" cy="59592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Image background">
  <p:cSld name="BLANK_1">
    <p:bg>
      <p:bgPr>
        <a:solidFill>
          <a:srgbClr val="000000"/>
        </a:solidFill>
        <a:effectLst/>
      </p:bgPr>
    </p:bg>
    <p:spTree>
      <p:nvGrpSpPr>
        <p:cNvPr id="1" name="Shape 130"/>
        <p:cNvGrpSpPr/>
        <p:nvPr/>
      </p:nvGrpSpPr>
      <p:grpSpPr>
        <a:xfrm>
          <a:off x="0" y="0"/>
          <a:ext cx="0" cy="0"/>
          <a:chOff x="0" y="0"/>
          <a:chExt cx="0" cy="0"/>
        </a:xfrm>
      </p:grpSpPr>
      <p:sp>
        <p:nvSpPr>
          <p:cNvPr id="131" name="Google Shape;131;p13"/>
          <p:cNvSpPr/>
          <p:nvPr/>
        </p:nvSpPr>
        <p:spPr>
          <a:xfrm>
            <a:off x="-704850" y="-2705100"/>
            <a:ext cx="10553700" cy="10553700"/>
          </a:xfrm>
          <a:prstGeom prst="donut">
            <a:avLst>
              <a:gd name="adj" fmla="val 10467"/>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3"/>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3"/>
          <p:cNvSpPr/>
          <p:nvPr/>
        </p:nvSpPr>
        <p:spPr>
          <a:xfrm>
            <a:off x="764000" y="-1236275"/>
            <a:ext cx="7616100" cy="76161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3"/>
          <p:cNvSpPr/>
          <p:nvPr/>
        </p:nvSpPr>
        <p:spPr>
          <a:xfrm>
            <a:off x="1198300" y="-801975"/>
            <a:ext cx="6747000" cy="67470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3"/>
          <p:cNvSpPr/>
          <p:nvPr/>
        </p:nvSpPr>
        <p:spPr>
          <a:xfrm>
            <a:off x="2267900" y="267625"/>
            <a:ext cx="4608300" cy="4608300"/>
          </a:xfrm>
          <a:prstGeom prst="ellipse">
            <a:avLst/>
          </a:prstGeom>
          <a:no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3"/>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000000"/>
        </a:solidFill>
        <a:effectLst/>
      </p:bgPr>
    </p:bg>
    <p:spTree>
      <p:nvGrpSpPr>
        <p:cNvPr id="1" name="Shape 21"/>
        <p:cNvGrpSpPr/>
        <p:nvPr/>
      </p:nvGrpSpPr>
      <p:grpSpPr>
        <a:xfrm>
          <a:off x="0" y="0"/>
          <a:ext cx="0" cy="0"/>
          <a:chOff x="0" y="0"/>
          <a:chExt cx="0" cy="0"/>
        </a:xfrm>
      </p:grpSpPr>
      <p:sp>
        <p:nvSpPr>
          <p:cNvPr id="22" name="Google Shape;22;p3"/>
          <p:cNvSpPr/>
          <p:nvPr/>
        </p:nvSpPr>
        <p:spPr>
          <a:xfrm>
            <a:off x="1592400" y="-407850"/>
            <a:ext cx="5959200" cy="59592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 name="Google Shape;23;p3"/>
          <p:cNvGrpSpPr/>
          <p:nvPr/>
        </p:nvGrpSpPr>
        <p:grpSpPr>
          <a:xfrm>
            <a:off x="6427669" y="2502633"/>
            <a:ext cx="2324700" cy="2324700"/>
            <a:chOff x="-474900" y="321200"/>
            <a:chExt cx="2324700" cy="2324700"/>
          </a:xfrm>
        </p:grpSpPr>
        <p:sp>
          <p:nvSpPr>
            <p:cNvPr id="24" name="Google Shape;24;p3"/>
            <p:cNvSpPr/>
            <p:nvPr/>
          </p:nvSpPr>
          <p:spPr>
            <a:xfrm>
              <a:off x="-474900" y="321200"/>
              <a:ext cx="2324700" cy="23247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a:off x="120725" y="916825"/>
              <a:ext cx="1133400" cy="11334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137125" y="658975"/>
              <a:ext cx="1649100" cy="16491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a:off x="313650" y="1109750"/>
              <a:ext cx="747600" cy="747600"/>
            </a:xfrm>
            <a:prstGeom prst="ellipse">
              <a:avLst/>
            </a:prstGeom>
            <a:noFill/>
            <a:ln w="9525" cap="flat"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3"/>
          <p:cNvSpPr txBox="1">
            <a:spLocks noGrp="1"/>
          </p:cNvSpPr>
          <p:nvPr>
            <p:ph type="ctrTitle"/>
          </p:nvPr>
        </p:nvSpPr>
        <p:spPr>
          <a:xfrm>
            <a:off x="2569800" y="2236800"/>
            <a:ext cx="4004400" cy="9567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000000"/>
              </a:buClr>
              <a:buSzPts val="5200"/>
              <a:buNone/>
              <a:defRPr sz="5200">
                <a:solidFill>
                  <a:srgbClr val="000000"/>
                </a:solidFill>
              </a:defRPr>
            </a:lvl1pPr>
            <a:lvl2pPr lvl="1" algn="ctr" rtl="0">
              <a:spcBef>
                <a:spcPts val="0"/>
              </a:spcBef>
              <a:spcAft>
                <a:spcPts val="0"/>
              </a:spcAft>
              <a:buClr>
                <a:srgbClr val="000000"/>
              </a:buClr>
              <a:buSzPts val="5200"/>
              <a:buNone/>
              <a:defRPr sz="5200">
                <a:solidFill>
                  <a:srgbClr val="000000"/>
                </a:solidFill>
              </a:defRPr>
            </a:lvl2pPr>
            <a:lvl3pPr lvl="2" algn="ctr" rtl="0">
              <a:spcBef>
                <a:spcPts val="0"/>
              </a:spcBef>
              <a:spcAft>
                <a:spcPts val="0"/>
              </a:spcAft>
              <a:buClr>
                <a:srgbClr val="000000"/>
              </a:buClr>
              <a:buSzPts val="5200"/>
              <a:buNone/>
              <a:defRPr sz="5200">
                <a:solidFill>
                  <a:srgbClr val="000000"/>
                </a:solidFill>
              </a:defRPr>
            </a:lvl3pPr>
            <a:lvl4pPr lvl="3" algn="ctr" rtl="0">
              <a:spcBef>
                <a:spcPts val="0"/>
              </a:spcBef>
              <a:spcAft>
                <a:spcPts val="0"/>
              </a:spcAft>
              <a:buClr>
                <a:srgbClr val="000000"/>
              </a:buClr>
              <a:buSzPts val="5200"/>
              <a:buNone/>
              <a:defRPr sz="5200">
                <a:solidFill>
                  <a:srgbClr val="000000"/>
                </a:solidFill>
              </a:defRPr>
            </a:lvl4pPr>
            <a:lvl5pPr lvl="4" algn="ctr" rtl="0">
              <a:spcBef>
                <a:spcPts val="0"/>
              </a:spcBef>
              <a:spcAft>
                <a:spcPts val="0"/>
              </a:spcAft>
              <a:buClr>
                <a:srgbClr val="000000"/>
              </a:buClr>
              <a:buSzPts val="5200"/>
              <a:buNone/>
              <a:defRPr sz="5200">
                <a:solidFill>
                  <a:srgbClr val="000000"/>
                </a:solidFill>
              </a:defRPr>
            </a:lvl5pPr>
            <a:lvl6pPr lvl="5" algn="ctr" rtl="0">
              <a:spcBef>
                <a:spcPts val="0"/>
              </a:spcBef>
              <a:spcAft>
                <a:spcPts val="0"/>
              </a:spcAft>
              <a:buClr>
                <a:srgbClr val="000000"/>
              </a:buClr>
              <a:buSzPts val="5200"/>
              <a:buNone/>
              <a:defRPr sz="5200">
                <a:solidFill>
                  <a:srgbClr val="000000"/>
                </a:solidFill>
              </a:defRPr>
            </a:lvl6pPr>
            <a:lvl7pPr lvl="6" algn="ctr" rtl="0">
              <a:spcBef>
                <a:spcPts val="0"/>
              </a:spcBef>
              <a:spcAft>
                <a:spcPts val="0"/>
              </a:spcAft>
              <a:buClr>
                <a:srgbClr val="000000"/>
              </a:buClr>
              <a:buSzPts val="5200"/>
              <a:buNone/>
              <a:defRPr sz="5200">
                <a:solidFill>
                  <a:srgbClr val="000000"/>
                </a:solidFill>
              </a:defRPr>
            </a:lvl7pPr>
            <a:lvl8pPr lvl="7" algn="ctr" rtl="0">
              <a:spcBef>
                <a:spcPts val="0"/>
              </a:spcBef>
              <a:spcAft>
                <a:spcPts val="0"/>
              </a:spcAft>
              <a:buClr>
                <a:srgbClr val="000000"/>
              </a:buClr>
              <a:buSzPts val="5200"/>
              <a:buNone/>
              <a:defRPr sz="5200">
                <a:solidFill>
                  <a:srgbClr val="000000"/>
                </a:solidFill>
              </a:defRPr>
            </a:lvl8pPr>
            <a:lvl9pPr lvl="8" algn="ctr" rtl="0">
              <a:spcBef>
                <a:spcPts val="0"/>
              </a:spcBef>
              <a:spcAft>
                <a:spcPts val="0"/>
              </a:spcAft>
              <a:buClr>
                <a:srgbClr val="000000"/>
              </a:buClr>
              <a:buSzPts val="5200"/>
              <a:buNone/>
              <a:defRPr sz="5200">
                <a:solidFill>
                  <a:srgbClr val="000000"/>
                </a:solidFill>
              </a:defRPr>
            </a:lvl9pPr>
          </a:lstStyle>
          <a:p>
            <a:endParaRPr/>
          </a:p>
        </p:txBody>
      </p:sp>
      <p:sp>
        <p:nvSpPr>
          <p:cNvPr id="29" name="Google Shape;29;p3"/>
          <p:cNvSpPr txBox="1">
            <a:spLocks noGrp="1"/>
          </p:cNvSpPr>
          <p:nvPr>
            <p:ph type="subTitle" idx="1"/>
          </p:nvPr>
        </p:nvSpPr>
        <p:spPr>
          <a:xfrm>
            <a:off x="2569800" y="3188701"/>
            <a:ext cx="40044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000000"/>
              </a:buClr>
              <a:buSzPts val="1400"/>
              <a:buNone/>
              <a:defRPr sz="1400">
                <a:solidFill>
                  <a:srgbClr val="000000"/>
                </a:solidFill>
              </a:defRPr>
            </a:lvl1pPr>
            <a:lvl2pPr lvl="1" algn="ctr" rtl="0">
              <a:spcBef>
                <a:spcPts val="0"/>
              </a:spcBef>
              <a:spcAft>
                <a:spcPts val="0"/>
              </a:spcAft>
              <a:buClr>
                <a:srgbClr val="000000"/>
              </a:buClr>
              <a:buSzPts val="1400"/>
              <a:buNone/>
              <a:defRPr sz="1400">
                <a:solidFill>
                  <a:srgbClr val="000000"/>
                </a:solidFill>
              </a:defRPr>
            </a:lvl2pPr>
            <a:lvl3pPr lvl="2" algn="ctr" rtl="0">
              <a:spcBef>
                <a:spcPts val="0"/>
              </a:spcBef>
              <a:spcAft>
                <a:spcPts val="0"/>
              </a:spcAft>
              <a:buClr>
                <a:srgbClr val="000000"/>
              </a:buClr>
              <a:buSzPts val="1400"/>
              <a:buNone/>
              <a:defRPr sz="1400">
                <a:solidFill>
                  <a:srgbClr val="000000"/>
                </a:solidFill>
              </a:defRPr>
            </a:lvl3pPr>
            <a:lvl4pPr lvl="3" algn="ctr" rtl="0">
              <a:spcBef>
                <a:spcPts val="0"/>
              </a:spcBef>
              <a:spcAft>
                <a:spcPts val="0"/>
              </a:spcAft>
              <a:buClr>
                <a:srgbClr val="000000"/>
              </a:buClr>
              <a:buSzPts val="1400"/>
              <a:buNone/>
              <a:defRPr sz="1400">
                <a:solidFill>
                  <a:srgbClr val="000000"/>
                </a:solidFill>
              </a:defRPr>
            </a:lvl4pPr>
            <a:lvl5pPr lvl="4" algn="ctr" rtl="0">
              <a:spcBef>
                <a:spcPts val="0"/>
              </a:spcBef>
              <a:spcAft>
                <a:spcPts val="0"/>
              </a:spcAft>
              <a:buClr>
                <a:srgbClr val="000000"/>
              </a:buClr>
              <a:buSzPts val="1400"/>
              <a:buNone/>
              <a:defRPr sz="1400">
                <a:solidFill>
                  <a:srgbClr val="000000"/>
                </a:solidFill>
              </a:defRPr>
            </a:lvl5pPr>
            <a:lvl6pPr lvl="5" algn="ctr" rtl="0">
              <a:spcBef>
                <a:spcPts val="0"/>
              </a:spcBef>
              <a:spcAft>
                <a:spcPts val="0"/>
              </a:spcAft>
              <a:buClr>
                <a:srgbClr val="000000"/>
              </a:buClr>
              <a:buSzPts val="1400"/>
              <a:buNone/>
              <a:defRPr sz="1400">
                <a:solidFill>
                  <a:srgbClr val="000000"/>
                </a:solidFill>
              </a:defRPr>
            </a:lvl6pPr>
            <a:lvl7pPr lvl="6" algn="ctr" rtl="0">
              <a:spcBef>
                <a:spcPts val="0"/>
              </a:spcBef>
              <a:spcAft>
                <a:spcPts val="0"/>
              </a:spcAft>
              <a:buClr>
                <a:srgbClr val="000000"/>
              </a:buClr>
              <a:buSzPts val="1400"/>
              <a:buNone/>
              <a:defRPr sz="1400">
                <a:solidFill>
                  <a:srgbClr val="000000"/>
                </a:solidFill>
              </a:defRPr>
            </a:lvl7pPr>
            <a:lvl8pPr lvl="7" algn="ctr" rtl="0">
              <a:spcBef>
                <a:spcPts val="0"/>
              </a:spcBef>
              <a:spcAft>
                <a:spcPts val="0"/>
              </a:spcAft>
              <a:buClr>
                <a:srgbClr val="000000"/>
              </a:buClr>
              <a:buSzPts val="1400"/>
              <a:buNone/>
              <a:defRPr sz="1400">
                <a:solidFill>
                  <a:srgbClr val="000000"/>
                </a:solidFill>
              </a:defRPr>
            </a:lvl8pPr>
            <a:lvl9pPr lvl="8" algn="ctr" rtl="0">
              <a:spcBef>
                <a:spcPts val="0"/>
              </a:spcBef>
              <a:spcAft>
                <a:spcPts val="0"/>
              </a:spcAft>
              <a:buClr>
                <a:srgbClr val="000000"/>
              </a:buClr>
              <a:buSzPts val="1400"/>
              <a:buNone/>
              <a:defRPr sz="1400">
                <a:solidFill>
                  <a:srgbClr val="000000"/>
                </a:solidFill>
              </a:defRPr>
            </a:lvl9pPr>
          </a:lstStyle>
          <a:p>
            <a:endParaRPr/>
          </a:p>
        </p:txBody>
      </p:sp>
      <p:grpSp>
        <p:nvGrpSpPr>
          <p:cNvPr id="30" name="Google Shape;30;p3"/>
          <p:cNvGrpSpPr/>
          <p:nvPr/>
        </p:nvGrpSpPr>
        <p:grpSpPr>
          <a:xfrm>
            <a:off x="764825" y="439375"/>
            <a:ext cx="1924500" cy="1924500"/>
            <a:chOff x="6680825" y="2549350"/>
            <a:chExt cx="1539600" cy="1539600"/>
          </a:xfrm>
        </p:grpSpPr>
        <p:sp>
          <p:nvSpPr>
            <p:cNvPr id="31" name="Google Shape;31;p3"/>
            <p:cNvSpPr/>
            <p:nvPr/>
          </p:nvSpPr>
          <p:spPr>
            <a:xfrm>
              <a:off x="6825669" y="2694194"/>
              <a:ext cx="1249800" cy="12498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6894850" y="2763375"/>
              <a:ext cx="1111200" cy="1111200"/>
            </a:xfrm>
            <a:prstGeom prst="ellipse">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a:off x="6680825" y="2549350"/>
              <a:ext cx="1539600" cy="1539600"/>
            </a:xfrm>
            <a:prstGeom prst="donut">
              <a:avLst>
                <a:gd name="adj" fmla="val 495"/>
              </a:avLst>
            </a:prstGeom>
            <a:solidFill>
              <a:srgbClr val="666666">
                <a:alpha val="526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34"/>
        <p:cNvGrpSpPr/>
        <p:nvPr/>
      </p:nvGrpSpPr>
      <p:grpSpPr>
        <a:xfrm>
          <a:off x="0" y="0"/>
          <a:ext cx="0" cy="0"/>
          <a:chOff x="0" y="0"/>
          <a:chExt cx="0" cy="0"/>
        </a:xfrm>
      </p:grpSpPr>
      <p:grpSp>
        <p:nvGrpSpPr>
          <p:cNvPr id="35" name="Google Shape;35;p4"/>
          <p:cNvGrpSpPr/>
          <p:nvPr/>
        </p:nvGrpSpPr>
        <p:grpSpPr>
          <a:xfrm>
            <a:off x="818844" y="502333"/>
            <a:ext cx="2324700" cy="2324700"/>
            <a:chOff x="-474900" y="321200"/>
            <a:chExt cx="2324700" cy="2324700"/>
          </a:xfrm>
        </p:grpSpPr>
        <p:sp>
          <p:nvSpPr>
            <p:cNvPr id="36" name="Google Shape;36;p4"/>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4"/>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4"/>
          <p:cNvSpPr/>
          <p:nvPr/>
        </p:nvSpPr>
        <p:spPr>
          <a:xfrm>
            <a:off x="1794525" y="-407900"/>
            <a:ext cx="5959200" cy="59592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4"/>
          <p:cNvSpPr txBox="1">
            <a:spLocks noGrp="1"/>
          </p:cNvSpPr>
          <p:nvPr>
            <p:ph type="body" idx="1"/>
          </p:nvPr>
        </p:nvSpPr>
        <p:spPr>
          <a:xfrm>
            <a:off x="2385525" y="1310550"/>
            <a:ext cx="4777200" cy="3265800"/>
          </a:xfrm>
          <a:prstGeom prst="rect">
            <a:avLst/>
          </a:prstGeom>
        </p:spPr>
        <p:txBody>
          <a:bodyPr spcFirstLastPara="1" wrap="square" lIns="91425" tIns="91425" rIns="91425" bIns="91425" anchor="t" anchorCtr="0">
            <a:noAutofit/>
          </a:bodyPr>
          <a:lstStyle>
            <a:lvl1pPr marL="457200" lvl="0" indent="-393700" rtl="0">
              <a:spcBef>
                <a:spcPts val="600"/>
              </a:spcBef>
              <a:spcAft>
                <a:spcPts val="0"/>
              </a:spcAft>
              <a:buSzPts val="2600"/>
              <a:buFont typeface="Poppins"/>
              <a:buChar char="￮"/>
              <a:defRPr sz="2600" b="1">
                <a:latin typeface="Poppins"/>
                <a:ea typeface="Poppins"/>
                <a:cs typeface="Poppins"/>
                <a:sym typeface="Poppins"/>
              </a:defRPr>
            </a:lvl1pPr>
            <a:lvl2pPr marL="914400" lvl="1" indent="-393700" rtl="0">
              <a:spcBef>
                <a:spcPts val="0"/>
              </a:spcBef>
              <a:spcAft>
                <a:spcPts val="0"/>
              </a:spcAft>
              <a:buSzPts val="2600"/>
              <a:buFont typeface="Poppins"/>
              <a:buChar char="￮"/>
              <a:defRPr sz="2600" b="1">
                <a:latin typeface="Poppins"/>
                <a:ea typeface="Poppins"/>
                <a:cs typeface="Poppins"/>
                <a:sym typeface="Poppins"/>
              </a:defRPr>
            </a:lvl2pPr>
            <a:lvl3pPr marL="1371600" lvl="2" indent="-393700" rtl="0">
              <a:spcBef>
                <a:spcPts val="0"/>
              </a:spcBef>
              <a:spcAft>
                <a:spcPts val="0"/>
              </a:spcAft>
              <a:buSzPts val="2600"/>
              <a:buFont typeface="Poppins"/>
              <a:buChar char="￮"/>
              <a:defRPr sz="2600" b="1">
                <a:latin typeface="Poppins"/>
                <a:ea typeface="Poppins"/>
                <a:cs typeface="Poppins"/>
                <a:sym typeface="Poppins"/>
              </a:defRPr>
            </a:lvl3pPr>
            <a:lvl4pPr marL="1828800" lvl="3" indent="-393700" rtl="0">
              <a:spcBef>
                <a:spcPts val="0"/>
              </a:spcBef>
              <a:spcAft>
                <a:spcPts val="0"/>
              </a:spcAft>
              <a:buSzPts val="2600"/>
              <a:buFont typeface="Poppins"/>
              <a:buChar char="●"/>
              <a:defRPr sz="2600" b="1">
                <a:latin typeface="Poppins"/>
                <a:ea typeface="Poppins"/>
                <a:cs typeface="Poppins"/>
                <a:sym typeface="Poppins"/>
              </a:defRPr>
            </a:lvl4pPr>
            <a:lvl5pPr marL="2286000" lvl="4" indent="-393700" rtl="0">
              <a:spcBef>
                <a:spcPts val="0"/>
              </a:spcBef>
              <a:spcAft>
                <a:spcPts val="0"/>
              </a:spcAft>
              <a:buSzPts val="2600"/>
              <a:buFont typeface="Poppins"/>
              <a:buChar char="○"/>
              <a:defRPr sz="2600" b="1">
                <a:latin typeface="Poppins"/>
                <a:ea typeface="Poppins"/>
                <a:cs typeface="Poppins"/>
                <a:sym typeface="Poppins"/>
              </a:defRPr>
            </a:lvl5pPr>
            <a:lvl6pPr marL="2743200" lvl="5" indent="-393700" rtl="0">
              <a:spcBef>
                <a:spcPts val="0"/>
              </a:spcBef>
              <a:spcAft>
                <a:spcPts val="0"/>
              </a:spcAft>
              <a:buSzPts val="2600"/>
              <a:buFont typeface="Poppins"/>
              <a:buChar char="■"/>
              <a:defRPr sz="2600" b="1">
                <a:latin typeface="Poppins"/>
                <a:ea typeface="Poppins"/>
                <a:cs typeface="Poppins"/>
                <a:sym typeface="Poppins"/>
              </a:defRPr>
            </a:lvl6pPr>
            <a:lvl7pPr marL="3200400" lvl="6" indent="-393700" rtl="0">
              <a:spcBef>
                <a:spcPts val="0"/>
              </a:spcBef>
              <a:spcAft>
                <a:spcPts val="0"/>
              </a:spcAft>
              <a:buSzPts val="2600"/>
              <a:buFont typeface="Poppins"/>
              <a:buChar char="●"/>
              <a:defRPr sz="2600" b="1">
                <a:latin typeface="Poppins"/>
                <a:ea typeface="Poppins"/>
                <a:cs typeface="Poppins"/>
                <a:sym typeface="Poppins"/>
              </a:defRPr>
            </a:lvl7pPr>
            <a:lvl8pPr marL="3657600" lvl="7" indent="-393700" rtl="0">
              <a:spcBef>
                <a:spcPts val="0"/>
              </a:spcBef>
              <a:spcAft>
                <a:spcPts val="0"/>
              </a:spcAft>
              <a:buSzPts val="2600"/>
              <a:buFont typeface="Poppins"/>
              <a:buChar char="○"/>
              <a:defRPr sz="2600" b="1">
                <a:latin typeface="Poppins"/>
                <a:ea typeface="Poppins"/>
                <a:cs typeface="Poppins"/>
                <a:sym typeface="Poppins"/>
              </a:defRPr>
            </a:lvl8pPr>
            <a:lvl9pPr marL="4114800" lvl="8" indent="-393700">
              <a:spcBef>
                <a:spcPts val="0"/>
              </a:spcBef>
              <a:spcAft>
                <a:spcPts val="0"/>
              </a:spcAft>
              <a:buSzPts val="2600"/>
              <a:buFont typeface="Poppins"/>
              <a:buChar char="■"/>
              <a:defRPr sz="2600" b="1">
                <a:latin typeface="Poppins"/>
                <a:ea typeface="Poppins"/>
                <a:cs typeface="Poppins"/>
                <a:sym typeface="Poppins"/>
              </a:defRPr>
            </a:lvl9pPr>
          </a:lstStyle>
          <a:p>
            <a:endParaRPr/>
          </a:p>
        </p:txBody>
      </p:sp>
      <p:sp>
        <p:nvSpPr>
          <p:cNvPr id="43" name="Google Shape;43;p4"/>
          <p:cNvSpPr txBox="1"/>
          <p:nvPr/>
        </p:nvSpPr>
        <p:spPr>
          <a:xfrm>
            <a:off x="1599200" y="1326625"/>
            <a:ext cx="7641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7200" b="1">
                <a:latin typeface="Poppins"/>
                <a:ea typeface="Poppins"/>
                <a:cs typeface="Poppins"/>
                <a:sym typeface="Poppins"/>
              </a:rPr>
              <a:t>“</a:t>
            </a:r>
            <a:endParaRPr sz="7200" b="1">
              <a:latin typeface="Poppins"/>
              <a:ea typeface="Poppins"/>
              <a:cs typeface="Poppins"/>
              <a:sym typeface="Poppins"/>
            </a:endParaRPr>
          </a:p>
        </p:txBody>
      </p:sp>
      <p:sp>
        <p:nvSpPr>
          <p:cNvPr id="44" name="Google Shape;44;p4"/>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5"/>
        <p:cNvGrpSpPr/>
        <p:nvPr/>
      </p:nvGrpSpPr>
      <p:grpSpPr>
        <a:xfrm>
          <a:off x="0" y="0"/>
          <a:ext cx="0" cy="0"/>
          <a:chOff x="0" y="0"/>
          <a:chExt cx="0" cy="0"/>
        </a:xfrm>
      </p:grpSpPr>
      <p:sp>
        <p:nvSpPr>
          <p:cNvPr id="46" name="Google Shape;46;p5"/>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47;p5"/>
          <p:cNvGrpSpPr/>
          <p:nvPr/>
        </p:nvGrpSpPr>
        <p:grpSpPr>
          <a:xfrm>
            <a:off x="-442731" y="337284"/>
            <a:ext cx="2324700" cy="2324700"/>
            <a:chOff x="-474900" y="321200"/>
            <a:chExt cx="2324700" cy="2324700"/>
          </a:xfrm>
        </p:grpSpPr>
        <p:sp>
          <p:nvSpPr>
            <p:cNvPr id="48" name="Google Shape;48;p5"/>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5"/>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5"/>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54" name="Google Shape;54;p5"/>
          <p:cNvSpPr txBox="1">
            <a:spLocks noGrp="1"/>
          </p:cNvSpPr>
          <p:nvPr>
            <p:ph type="body" idx="1"/>
          </p:nvPr>
        </p:nvSpPr>
        <p:spPr>
          <a:xfrm>
            <a:off x="1069625" y="1958050"/>
            <a:ext cx="4608000" cy="26184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a:lvl1pPr>
            <a:lvl2pPr marL="914400" lvl="1" indent="-330200">
              <a:spcBef>
                <a:spcPts val="0"/>
              </a:spcBef>
              <a:spcAft>
                <a:spcPts val="0"/>
              </a:spcAft>
              <a:buSzPts val="1600"/>
              <a:buChar char="￮"/>
              <a:defRPr/>
            </a:lvl2pPr>
            <a:lvl3pPr marL="1371600" lvl="2" indent="-330200">
              <a:spcBef>
                <a:spcPts val="0"/>
              </a:spcBef>
              <a:spcAft>
                <a:spcPts val="0"/>
              </a:spcAft>
              <a:buSzPts val="16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55" name="Google Shape;55;p5"/>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56" name="Google Shape;56;p5"/>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 big image">
  <p:cSld name="TITLE_AND_BODY_1">
    <p:spTree>
      <p:nvGrpSpPr>
        <p:cNvPr id="1" name="Shape 57"/>
        <p:cNvGrpSpPr/>
        <p:nvPr/>
      </p:nvGrpSpPr>
      <p:grpSpPr>
        <a:xfrm>
          <a:off x="0" y="0"/>
          <a:ext cx="0" cy="0"/>
          <a:chOff x="0" y="0"/>
          <a:chExt cx="0" cy="0"/>
        </a:xfrm>
      </p:grpSpPr>
      <p:sp>
        <p:nvSpPr>
          <p:cNvPr id="58" name="Google Shape;58;p6"/>
          <p:cNvSpPr/>
          <p:nvPr/>
        </p:nvSpPr>
        <p:spPr>
          <a:xfrm>
            <a:off x="5142675" y="358375"/>
            <a:ext cx="4426800" cy="44268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a:off x="5376775" y="592475"/>
            <a:ext cx="3958500" cy="39585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 name="Google Shape;60;p6"/>
          <p:cNvGrpSpPr/>
          <p:nvPr/>
        </p:nvGrpSpPr>
        <p:grpSpPr>
          <a:xfrm>
            <a:off x="-442731" y="337284"/>
            <a:ext cx="2324700" cy="2324700"/>
            <a:chOff x="-474900" y="321200"/>
            <a:chExt cx="2324700" cy="2324700"/>
          </a:xfrm>
        </p:grpSpPr>
        <p:sp>
          <p:nvSpPr>
            <p:cNvPr id="61" name="Google Shape;61;p6"/>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6"/>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6"/>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6"/>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 name="Google Shape;65;p6"/>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6"/>
          <p:cNvSpPr txBox="1">
            <a:spLocks noGrp="1"/>
          </p:cNvSpPr>
          <p:nvPr>
            <p:ph type="title"/>
          </p:nvPr>
        </p:nvSpPr>
        <p:spPr>
          <a:xfrm>
            <a:off x="457200" y="1166125"/>
            <a:ext cx="4504800" cy="6831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67" name="Google Shape;67;p6"/>
          <p:cNvSpPr txBox="1">
            <a:spLocks noGrp="1"/>
          </p:cNvSpPr>
          <p:nvPr>
            <p:ph type="body" idx="1"/>
          </p:nvPr>
        </p:nvSpPr>
        <p:spPr>
          <a:xfrm>
            <a:off x="985679" y="1958050"/>
            <a:ext cx="3976500" cy="2618400"/>
          </a:xfrm>
          <a:prstGeom prst="rect">
            <a:avLst/>
          </a:prstGeom>
        </p:spPr>
        <p:txBody>
          <a:bodyPr spcFirstLastPara="1" wrap="square" lIns="91425" tIns="91425" rIns="91425" bIns="91425" anchor="t" anchorCtr="0">
            <a:noAutofit/>
          </a:bodyPr>
          <a:lstStyle>
            <a:lvl1pPr marL="457200" lvl="0" indent="-330200" rtl="0">
              <a:spcBef>
                <a:spcPts val="600"/>
              </a:spcBef>
              <a:spcAft>
                <a:spcPts val="0"/>
              </a:spcAft>
              <a:buSzPts val="1600"/>
              <a:buChar char="￮"/>
              <a:defRPr/>
            </a:lvl1pPr>
            <a:lvl2pPr marL="914400" lvl="1" indent="-330200" rtl="0">
              <a:spcBef>
                <a:spcPts val="0"/>
              </a:spcBef>
              <a:spcAft>
                <a:spcPts val="0"/>
              </a:spcAft>
              <a:buSzPts val="1600"/>
              <a:buChar char="￮"/>
              <a:defRPr/>
            </a:lvl2pPr>
            <a:lvl3pPr marL="1371600" lvl="2" indent="-330200" rtl="0">
              <a:spcBef>
                <a:spcPts val="0"/>
              </a:spcBef>
              <a:spcAft>
                <a:spcPts val="0"/>
              </a:spcAft>
              <a:buSzPts val="1600"/>
              <a:buChar char="￮"/>
              <a:defRPr/>
            </a:lvl3pPr>
            <a:lvl4pPr marL="1828800" lvl="3" indent="-330200" rtl="0">
              <a:spcBef>
                <a:spcPts val="0"/>
              </a:spcBef>
              <a:spcAft>
                <a:spcPts val="0"/>
              </a:spcAft>
              <a:buSzPts val="1600"/>
              <a:buChar char="●"/>
              <a:defRPr/>
            </a:lvl4pPr>
            <a:lvl5pPr marL="2286000" lvl="4" indent="-330200" rtl="0">
              <a:spcBef>
                <a:spcPts val="0"/>
              </a:spcBef>
              <a:spcAft>
                <a:spcPts val="0"/>
              </a:spcAft>
              <a:buSzPts val="1600"/>
              <a:buChar char="○"/>
              <a:defRPr/>
            </a:lvl5pPr>
            <a:lvl6pPr marL="2743200" lvl="5" indent="-330200" rtl="0">
              <a:spcBef>
                <a:spcPts val="0"/>
              </a:spcBef>
              <a:spcAft>
                <a:spcPts val="0"/>
              </a:spcAft>
              <a:buSzPts val="1600"/>
              <a:buChar char="■"/>
              <a:defRPr/>
            </a:lvl6pPr>
            <a:lvl7pPr marL="3200400" lvl="6" indent="-330200" rtl="0">
              <a:spcBef>
                <a:spcPts val="0"/>
              </a:spcBef>
              <a:spcAft>
                <a:spcPts val="0"/>
              </a:spcAft>
              <a:buSzPts val="1600"/>
              <a:buChar char="●"/>
              <a:defRPr/>
            </a:lvl7pPr>
            <a:lvl8pPr marL="3657600" lvl="7" indent="-330200" rtl="0">
              <a:spcBef>
                <a:spcPts val="0"/>
              </a:spcBef>
              <a:spcAft>
                <a:spcPts val="0"/>
              </a:spcAft>
              <a:buSzPts val="1600"/>
              <a:buChar char="○"/>
              <a:defRPr/>
            </a:lvl8pPr>
            <a:lvl9pPr marL="4114800" lvl="8" indent="-330200" rtl="0">
              <a:spcBef>
                <a:spcPts val="0"/>
              </a:spcBef>
              <a:spcAft>
                <a:spcPts val="0"/>
              </a:spcAft>
              <a:buSzPts val="1600"/>
              <a:buChar char="■"/>
              <a:defRPr/>
            </a:lvl9pPr>
          </a:lstStyle>
          <a:p>
            <a:endParaRPr/>
          </a:p>
        </p:txBody>
      </p:sp>
      <p:sp>
        <p:nvSpPr>
          <p:cNvPr id="68" name="Google Shape;68;p6"/>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69"/>
        <p:cNvGrpSpPr/>
        <p:nvPr/>
      </p:nvGrpSpPr>
      <p:grpSpPr>
        <a:xfrm>
          <a:off x="0" y="0"/>
          <a:ext cx="0" cy="0"/>
          <a:chOff x="0" y="0"/>
          <a:chExt cx="0" cy="0"/>
        </a:xfrm>
      </p:grpSpPr>
      <p:grpSp>
        <p:nvGrpSpPr>
          <p:cNvPr id="70" name="Google Shape;70;p7"/>
          <p:cNvGrpSpPr/>
          <p:nvPr/>
        </p:nvGrpSpPr>
        <p:grpSpPr>
          <a:xfrm>
            <a:off x="-442731" y="337284"/>
            <a:ext cx="2324700" cy="2324700"/>
            <a:chOff x="-474900" y="321200"/>
            <a:chExt cx="2324700" cy="2324700"/>
          </a:xfrm>
        </p:grpSpPr>
        <p:sp>
          <p:nvSpPr>
            <p:cNvPr id="71" name="Google Shape;71;p7"/>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7"/>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7"/>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7"/>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5" name="Google Shape;75;p7"/>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7"/>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77" name="Google Shape;77;p7"/>
          <p:cNvSpPr txBox="1">
            <a:spLocks noGrp="1"/>
          </p:cNvSpPr>
          <p:nvPr>
            <p:ph type="body" idx="1"/>
          </p:nvPr>
        </p:nvSpPr>
        <p:spPr>
          <a:xfrm>
            <a:off x="1069625" y="1958050"/>
            <a:ext cx="2236800" cy="2618400"/>
          </a:xfrm>
          <a:prstGeom prst="rect">
            <a:avLst/>
          </a:prstGeom>
        </p:spPr>
        <p:txBody>
          <a:bodyPr spcFirstLastPara="1" wrap="square" lIns="91425" tIns="91425" rIns="91425" bIns="91425" anchor="t" anchorCtr="0">
            <a:noAutofit/>
          </a:bodyPr>
          <a:lstStyle>
            <a:lvl1pPr marL="457200" lvl="0" indent="-317500">
              <a:spcBef>
                <a:spcPts val="600"/>
              </a:spcBef>
              <a:spcAft>
                <a:spcPts val="0"/>
              </a:spcAft>
              <a:buSzPts val="1400"/>
              <a:buChar char="￮"/>
              <a:defRPr sz="1400"/>
            </a:lvl1pPr>
            <a:lvl2pPr marL="914400" lvl="1" indent="-317500">
              <a:spcBef>
                <a:spcPts val="0"/>
              </a:spcBef>
              <a:spcAft>
                <a:spcPts val="0"/>
              </a:spcAft>
              <a:buSzPts val="1400"/>
              <a:buChar char="￮"/>
              <a:defRPr sz="1400"/>
            </a:lvl2pPr>
            <a:lvl3pPr marL="1371600" lvl="2" indent="-317500">
              <a:spcBef>
                <a:spcPts val="0"/>
              </a:spcBef>
              <a:spcAft>
                <a:spcPts val="0"/>
              </a:spcAft>
              <a:buSzPts val="1400"/>
              <a:buChar char="￮"/>
              <a:defRPr sz="1400"/>
            </a:lvl3pPr>
            <a:lvl4pPr marL="1828800" lvl="3" indent="-317500">
              <a:spcBef>
                <a:spcPts val="0"/>
              </a:spcBef>
              <a:spcAft>
                <a:spcPts val="0"/>
              </a:spcAft>
              <a:buSzPts val="1400"/>
              <a:buChar char="●"/>
              <a:defRPr sz="1400"/>
            </a:lvl4pPr>
            <a:lvl5pPr marL="2286000" lvl="4" indent="-317500">
              <a:spcBef>
                <a:spcPts val="0"/>
              </a:spcBef>
              <a:spcAft>
                <a:spcPts val="0"/>
              </a:spcAft>
              <a:buSzPts val="1400"/>
              <a:buChar char="○"/>
              <a:defRPr sz="1400"/>
            </a:lvl5pPr>
            <a:lvl6pPr marL="2743200" lvl="5" indent="-317500">
              <a:spcBef>
                <a:spcPts val="0"/>
              </a:spcBef>
              <a:spcAft>
                <a:spcPts val="0"/>
              </a:spcAft>
              <a:buSzPts val="1400"/>
              <a:buChar char="■"/>
              <a:defRPr sz="1400"/>
            </a:lvl6pPr>
            <a:lvl7pPr marL="3200400" lvl="6" indent="-317500">
              <a:spcBef>
                <a:spcPts val="0"/>
              </a:spcBef>
              <a:spcAft>
                <a:spcPts val="0"/>
              </a:spcAft>
              <a:buSzPts val="1400"/>
              <a:buChar char="●"/>
              <a:defRPr sz="1400"/>
            </a:lvl7pPr>
            <a:lvl8pPr marL="3657600" lvl="7" indent="-317500">
              <a:spcBef>
                <a:spcPts val="0"/>
              </a:spcBef>
              <a:spcAft>
                <a:spcPts val="0"/>
              </a:spcAft>
              <a:buSzPts val="1400"/>
              <a:buChar char="○"/>
              <a:defRPr sz="1400"/>
            </a:lvl8pPr>
            <a:lvl9pPr marL="4114800" lvl="8" indent="-317500">
              <a:spcBef>
                <a:spcPts val="0"/>
              </a:spcBef>
              <a:spcAft>
                <a:spcPts val="0"/>
              </a:spcAft>
              <a:buSzPts val="1400"/>
              <a:buChar char="■"/>
              <a:defRPr sz="1400"/>
            </a:lvl9pPr>
          </a:lstStyle>
          <a:p>
            <a:endParaRPr/>
          </a:p>
        </p:txBody>
      </p:sp>
      <p:sp>
        <p:nvSpPr>
          <p:cNvPr id="78" name="Google Shape;78;p7"/>
          <p:cNvSpPr txBox="1">
            <a:spLocks noGrp="1"/>
          </p:cNvSpPr>
          <p:nvPr>
            <p:ph type="body" idx="2"/>
          </p:nvPr>
        </p:nvSpPr>
        <p:spPr>
          <a:xfrm>
            <a:off x="3440857" y="1958050"/>
            <a:ext cx="2236800" cy="2618400"/>
          </a:xfrm>
          <a:prstGeom prst="rect">
            <a:avLst/>
          </a:prstGeom>
        </p:spPr>
        <p:txBody>
          <a:bodyPr spcFirstLastPara="1" wrap="square" lIns="91425" tIns="91425" rIns="91425" bIns="91425" anchor="t" anchorCtr="0">
            <a:noAutofit/>
          </a:bodyPr>
          <a:lstStyle>
            <a:lvl1pPr marL="457200" lvl="0" indent="-317500">
              <a:spcBef>
                <a:spcPts val="600"/>
              </a:spcBef>
              <a:spcAft>
                <a:spcPts val="0"/>
              </a:spcAft>
              <a:buSzPts val="1400"/>
              <a:buChar char="￮"/>
              <a:defRPr sz="1400"/>
            </a:lvl1pPr>
            <a:lvl2pPr marL="914400" lvl="1" indent="-317500">
              <a:spcBef>
                <a:spcPts val="0"/>
              </a:spcBef>
              <a:spcAft>
                <a:spcPts val="0"/>
              </a:spcAft>
              <a:buSzPts val="1400"/>
              <a:buChar char="￮"/>
              <a:defRPr sz="1400"/>
            </a:lvl2pPr>
            <a:lvl3pPr marL="1371600" lvl="2" indent="-317500">
              <a:spcBef>
                <a:spcPts val="0"/>
              </a:spcBef>
              <a:spcAft>
                <a:spcPts val="0"/>
              </a:spcAft>
              <a:buSzPts val="1400"/>
              <a:buChar char="￮"/>
              <a:defRPr sz="1400"/>
            </a:lvl3pPr>
            <a:lvl4pPr marL="1828800" lvl="3" indent="-317500">
              <a:spcBef>
                <a:spcPts val="0"/>
              </a:spcBef>
              <a:spcAft>
                <a:spcPts val="0"/>
              </a:spcAft>
              <a:buSzPts val="1400"/>
              <a:buChar char="●"/>
              <a:defRPr sz="1400"/>
            </a:lvl4pPr>
            <a:lvl5pPr marL="2286000" lvl="4" indent="-317500">
              <a:spcBef>
                <a:spcPts val="0"/>
              </a:spcBef>
              <a:spcAft>
                <a:spcPts val="0"/>
              </a:spcAft>
              <a:buSzPts val="1400"/>
              <a:buChar char="○"/>
              <a:defRPr sz="1400"/>
            </a:lvl5pPr>
            <a:lvl6pPr marL="2743200" lvl="5" indent="-317500">
              <a:spcBef>
                <a:spcPts val="0"/>
              </a:spcBef>
              <a:spcAft>
                <a:spcPts val="0"/>
              </a:spcAft>
              <a:buSzPts val="1400"/>
              <a:buChar char="■"/>
              <a:defRPr sz="1400"/>
            </a:lvl6pPr>
            <a:lvl7pPr marL="3200400" lvl="6" indent="-317500">
              <a:spcBef>
                <a:spcPts val="0"/>
              </a:spcBef>
              <a:spcAft>
                <a:spcPts val="0"/>
              </a:spcAft>
              <a:buSzPts val="1400"/>
              <a:buChar char="●"/>
              <a:defRPr sz="1400"/>
            </a:lvl7pPr>
            <a:lvl8pPr marL="3657600" lvl="7" indent="-317500">
              <a:spcBef>
                <a:spcPts val="0"/>
              </a:spcBef>
              <a:spcAft>
                <a:spcPts val="0"/>
              </a:spcAft>
              <a:buSzPts val="1400"/>
              <a:buChar char="○"/>
              <a:defRPr sz="1400"/>
            </a:lvl8pPr>
            <a:lvl9pPr marL="4114800" lvl="8" indent="-317500">
              <a:spcBef>
                <a:spcPts val="0"/>
              </a:spcBef>
              <a:spcAft>
                <a:spcPts val="0"/>
              </a:spcAft>
              <a:buSzPts val="1400"/>
              <a:buChar char="■"/>
              <a:defRPr sz="1400"/>
            </a:lvl9pPr>
          </a:lstStyle>
          <a:p>
            <a:endParaRPr/>
          </a:p>
        </p:txBody>
      </p:sp>
      <p:sp>
        <p:nvSpPr>
          <p:cNvPr id="79" name="Google Shape;79;p7"/>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80" name="Google Shape;80;p7"/>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7"/>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82"/>
        <p:cNvGrpSpPr/>
        <p:nvPr/>
      </p:nvGrpSpPr>
      <p:grpSpPr>
        <a:xfrm>
          <a:off x="0" y="0"/>
          <a:ext cx="0" cy="0"/>
          <a:chOff x="0" y="0"/>
          <a:chExt cx="0" cy="0"/>
        </a:xfrm>
      </p:grpSpPr>
      <p:grpSp>
        <p:nvGrpSpPr>
          <p:cNvPr id="83" name="Google Shape;83;p8"/>
          <p:cNvGrpSpPr/>
          <p:nvPr/>
        </p:nvGrpSpPr>
        <p:grpSpPr>
          <a:xfrm>
            <a:off x="-442731" y="337284"/>
            <a:ext cx="2324700" cy="2324700"/>
            <a:chOff x="-474900" y="321200"/>
            <a:chExt cx="2324700" cy="2324700"/>
          </a:xfrm>
        </p:grpSpPr>
        <p:sp>
          <p:nvSpPr>
            <p:cNvPr id="84" name="Google Shape;84;p8"/>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8"/>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0" name="Google Shape;90;p8"/>
          <p:cNvSpPr txBox="1">
            <a:spLocks noGrp="1"/>
          </p:cNvSpPr>
          <p:nvPr>
            <p:ph type="body" idx="1"/>
          </p:nvPr>
        </p:nvSpPr>
        <p:spPr>
          <a:xfrm>
            <a:off x="1069625"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1" name="Google Shape;91;p8"/>
          <p:cNvSpPr txBox="1">
            <a:spLocks noGrp="1"/>
          </p:cNvSpPr>
          <p:nvPr>
            <p:ph type="body" idx="2"/>
          </p:nvPr>
        </p:nvSpPr>
        <p:spPr>
          <a:xfrm>
            <a:off x="2630936"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2" name="Google Shape;92;p8"/>
          <p:cNvSpPr txBox="1">
            <a:spLocks noGrp="1"/>
          </p:cNvSpPr>
          <p:nvPr>
            <p:ph type="body" idx="3"/>
          </p:nvPr>
        </p:nvSpPr>
        <p:spPr>
          <a:xfrm>
            <a:off x="4192246" y="1958050"/>
            <a:ext cx="1485300" cy="2618400"/>
          </a:xfrm>
          <a:prstGeom prst="rect">
            <a:avLst/>
          </a:prstGeom>
        </p:spPr>
        <p:txBody>
          <a:bodyPr spcFirstLastPara="1" wrap="square" lIns="91425" tIns="91425" rIns="91425" bIns="91425" anchor="t" anchorCtr="0">
            <a:noAutofit/>
          </a:bodyPr>
          <a:lstStyle>
            <a:lvl1pPr marL="457200" lvl="0" indent="-298450" rtl="0">
              <a:spcBef>
                <a:spcPts val="60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
        <p:nvSpPr>
          <p:cNvPr id="93" name="Google Shape;93;p8"/>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94" name="Google Shape;94;p8"/>
          <p:cNvSpPr/>
          <p:nvPr/>
        </p:nvSpPr>
        <p:spPr>
          <a:xfrm>
            <a:off x="6081700" y="764000"/>
            <a:ext cx="3615600" cy="3615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8"/>
          <p:cNvSpPr/>
          <p:nvPr/>
        </p:nvSpPr>
        <p:spPr>
          <a:xfrm>
            <a:off x="6272900" y="955200"/>
            <a:ext cx="3233100" cy="3233100"/>
          </a:xfrm>
          <a:prstGeom prst="ellipse">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6"/>
        <p:cNvGrpSpPr/>
        <p:nvPr/>
      </p:nvGrpSpPr>
      <p:grpSpPr>
        <a:xfrm>
          <a:off x="0" y="0"/>
          <a:ext cx="0" cy="0"/>
          <a:chOff x="0" y="0"/>
          <a:chExt cx="0" cy="0"/>
        </a:xfrm>
      </p:grpSpPr>
      <p:grpSp>
        <p:nvGrpSpPr>
          <p:cNvPr id="97" name="Google Shape;97;p9"/>
          <p:cNvGrpSpPr/>
          <p:nvPr/>
        </p:nvGrpSpPr>
        <p:grpSpPr>
          <a:xfrm>
            <a:off x="-442731" y="337284"/>
            <a:ext cx="2324700" cy="2324700"/>
            <a:chOff x="-474900" y="321200"/>
            <a:chExt cx="2324700" cy="2324700"/>
          </a:xfrm>
        </p:grpSpPr>
        <p:sp>
          <p:nvSpPr>
            <p:cNvPr id="98" name="Google Shape;98;p9"/>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9"/>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9"/>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9"/>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 name="Google Shape;102;p9"/>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9"/>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04" name="Google Shape;104;p9"/>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5"/>
        <p:cNvGrpSpPr/>
        <p:nvPr/>
      </p:nvGrpSpPr>
      <p:grpSpPr>
        <a:xfrm>
          <a:off x="0" y="0"/>
          <a:ext cx="0" cy="0"/>
          <a:chOff x="0" y="0"/>
          <a:chExt cx="0" cy="0"/>
        </a:xfrm>
      </p:grpSpPr>
      <p:grpSp>
        <p:nvGrpSpPr>
          <p:cNvPr id="106" name="Google Shape;106;p10"/>
          <p:cNvGrpSpPr/>
          <p:nvPr/>
        </p:nvGrpSpPr>
        <p:grpSpPr>
          <a:xfrm>
            <a:off x="308378" y="3811995"/>
            <a:ext cx="1844185" cy="1844185"/>
            <a:chOff x="-474900" y="321200"/>
            <a:chExt cx="2324700" cy="2324700"/>
          </a:xfrm>
        </p:grpSpPr>
        <p:sp>
          <p:nvSpPr>
            <p:cNvPr id="107" name="Google Shape;107;p10"/>
            <p:cNvSpPr/>
            <p:nvPr/>
          </p:nvSpPr>
          <p:spPr>
            <a:xfrm>
              <a:off x="-474900" y="321200"/>
              <a:ext cx="2324700" cy="23247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0"/>
            <p:cNvSpPr/>
            <p:nvPr/>
          </p:nvSpPr>
          <p:spPr>
            <a:xfrm>
              <a:off x="120725" y="916825"/>
              <a:ext cx="1133400" cy="11334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0"/>
            <p:cNvSpPr/>
            <p:nvPr/>
          </p:nvSpPr>
          <p:spPr>
            <a:xfrm>
              <a:off x="-137125" y="658975"/>
              <a:ext cx="1649100" cy="16491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0"/>
            <p:cNvSpPr/>
            <p:nvPr/>
          </p:nvSpPr>
          <p:spPr>
            <a:xfrm>
              <a:off x="313650" y="1109750"/>
              <a:ext cx="747600" cy="747600"/>
            </a:xfrm>
            <a:prstGeom prst="ellipse">
              <a:avLst/>
            </a:prstGeom>
            <a:noFill/>
            <a:ln w="9525" cap="flat" cmpd="sng">
              <a:solidFill>
                <a:srgbClr val="E8E8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 name="Google Shape;111;p10"/>
          <p:cNvSpPr/>
          <p:nvPr/>
        </p:nvSpPr>
        <p:spPr>
          <a:xfrm>
            <a:off x="8556000" y="4576450"/>
            <a:ext cx="435600" cy="4356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0"/>
          <p:cNvSpPr txBox="1">
            <a:spLocks noGrp="1"/>
          </p:cNvSpPr>
          <p:nvPr>
            <p:ph type="body" idx="1"/>
          </p:nvPr>
        </p:nvSpPr>
        <p:spPr>
          <a:xfrm>
            <a:off x="1069625" y="4406300"/>
            <a:ext cx="4608000" cy="519600"/>
          </a:xfrm>
          <a:prstGeom prst="rect">
            <a:avLst/>
          </a:prstGeom>
        </p:spPr>
        <p:txBody>
          <a:bodyPr spcFirstLastPara="1" wrap="square" lIns="91425" tIns="91425" rIns="91425" bIns="91425" anchor="b" anchorCtr="0">
            <a:noAutofit/>
          </a:bodyPr>
          <a:lstStyle>
            <a:lvl1pPr marL="457200" lvl="0" indent="-228600">
              <a:spcBef>
                <a:spcPts val="360"/>
              </a:spcBef>
              <a:spcAft>
                <a:spcPts val="0"/>
              </a:spcAft>
              <a:buSzPts val="1400"/>
              <a:buNone/>
              <a:defRPr sz="1400"/>
            </a:lvl1pPr>
          </a:lstStyle>
          <a:p>
            <a:endParaRPr/>
          </a:p>
        </p:txBody>
      </p:sp>
      <p:sp>
        <p:nvSpPr>
          <p:cNvPr id="113" name="Google Shape;113;p10"/>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8555875" y="4576450"/>
            <a:ext cx="435600" cy="435600"/>
          </a:xfrm>
          <a:prstGeom prst="rect">
            <a:avLst/>
          </a:prstGeom>
          <a:noFill/>
          <a:ln>
            <a:noFill/>
          </a:ln>
        </p:spPr>
        <p:txBody>
          <a:bodyPr spcFirstLastPara="1" wrap="square" lIns="91425" tIns="91425" rIns="91425" bIns="91425" anchor="ctr" anchorCtr="0">
            <a:noAutofit/>
          </a:bodyPr>
          <a:lstStyle>
            <a:lvl1pPr lvl="0" algn="ctr">
              <a:buNone/>
              <a:defRPr sz="1000" b="1">
                <a:solidFill>
                  <a:srgbClr val="FFFFFF"/>
                </a:solidFill>
                <a:latin typeface="Poppins"/>
                <a:ea typeface="Poppins"/>
                <a:cs typeface="Poppins"/>
                <a:sym typeface="Poppins"/>
              </a:defRPr>
            </a:lvl1pPr>
            <a:lvl2pPr lvl="1" algn="ctr">
              <a:buNone/>
              <a:defRPr sz="1000" b="1">
                <a:solidFill>
                  <a:srgbClr val="FFFFFF"/>
                </a:solidFill>
                <a:latin typeface="Poppins"/>
                <a:ea typeface="Poppins"/>
                <a:cs typeface="Poppins"/>
                <a:sym typeface="Poppins"/>
              </a:defRPr>
            </a:lvl2pPr>
            <a:lvl3pPr lvl="2" algn="ctr">
              <a:buNone/>
              <a:defRPr sz="1000" b="1">
                <a:solidFill>
                  <a:srgbClr val="FFFFFF"/>
                </a:solidFill>
                <a:latin typeface="Poppins"/>
                <a:ea typeface="Poppins"/>
                <a:cs typeface="Poppins"/>
                <a:sym typeface="Poppins"/>
              </a:defRPr>
            </a:lvl3pPr>
            <a:lvl4pPr lvl="3" algn="ctr">
              <a:buNone/>
              <a:defRPr sz="1000" b="1">
                <a:solidFill>
                  <a:srgbClr val="FFFFFF"/>
                </a:solidFill>
                <a:latin typeface="Poppins"/>
                <a:ea typeface="Poppins"/>
                <a:cs typeface="Poppins"/>
                <a:sym typeface="Poppins"/>
              </a:defRPr>
            </a:lvl4pPr>
            <a:lvl5pPr lvl="4" algn="ctr">
              <a:buNone/>
              <a:defRPr sz="1000" b="1">
                <a:solidFill>
                  <a:srgbClr val="FFFFFF"/>
                </a:solidFill>
                <a:latin typeface="Poppins"/>
                <a:ea typeface="Poppins"/>
                <a:cs typeface="Poppins"/>
                <a:sym typeface="Poppins"/>
              </a:defRPr>
            </a:lvl5pPr>
            <a:lvl6pPr lvl="5" algn="ctr">
              <a:buNone/>
              <a:defRPr sz="1000" b="1">
                <a:solidFill>
                  <a:srgbClr val="FFFFFF"/>
                </a:solidFill>
                <a:latin typeface="Poppins"/>
                <a:ea typeface="Poppins"/>
                <a:cs typeface="Poppins"/>
                <a:sym typeface="Poppins"/>
              </a:defRPr>
            </a:lvl6pPr>
            <a:lvl7pPr lvl="6" algn="ctr">
              <a:buNone/>
              <a:defRPr sz="1000" b="1">
                <a:solidFill>
                  <a:srgbClr val="FFFFFF"/>
                </a:solidFill>
                <a:latin typeface="Poppins"/>
                <a:ea typeface="Poppins"/>
                <a:cs typeface="Poppins"/>
                <a:sym typeface="Poppins"/>
              </a:defRPr>
            </a:lvl7pPr>
            <a:lvl8pPr lvl="7" algn="ctr">
              <a:buNone/>
              <a:defRPr sz="1000" b="1">
                <a:solidFill>
                  <a:srgbClr val="FFFFFF"/>
                </a:solidFill>
                <a:latin typeface="Poppins"/>
                <a:ea typeface="Poppins"/>
                <a:cs typeface="Poppins"/>
                <a:sym typeface="Poppins"/>
              </a:defRPr>
            </a:lvl8pPr>
            <a:lvl9pPr lvl="8" algn="ctr">
              <a:buNone/>
              <a:defRPr sz="1000" b="1">
                <a:solidFill>
                  <a:srgbClr val="FFFFFF"/>
                </a:solidFill>
                <a:latin typeface="Poppins"/>
                <a:ea typeface="Poppins"/>
                <a:cs typeface="Poppins"/>
                <a:sym typeface="Poppins"/>
              </a:defRPr>
            </a:lvl9pPr>
          </a:lstStyle>
          <a:p>
            <a:pPr marL="0" lvl="0" indent="0" algn="ctr" rtl="0">
              <a:spcBef>
                <a:spcPts val="0"/>
              </a:spcBef>
              <a:spcAft>
                <a:spcPts val="0"/>
              </a:spcAft>
              <a:buNone/>
            </a:pPr>
            <a:fld id="{00000000-1234-1234-1234-123412341234}" type="slidenum">
              <a:rPr lang="en"/>
              <a:t>‹#›</a:t>
            </a:fld>
            <a:endParaRPr/>
          </a:p>
        </p:txBody>
      </p:sp>
      <p:sp>
        <p:nvSpPr>
          <p:cNvPr id="7" name="Google Shape;7;p1"/>
          <p:cNvSpPr txBox="1">
            <a:spLocks noGrp="1"/>
          </p:cNvSpPr>
          <p:nvPr>
            <p:ph type="title"/>
          </p:nvPr>
        </p:nvSpPr>
        <p:spPr>
          <a:xfrm>
            <a:off x="457200" y="1166125"/>
            <a:ext cx="5220300" cy="683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1pPr>
            <a:lvl2pPr lvl="1">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2pPr>
            <a:lvl3pPr lvl="2">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3pPr>
            <a:lvl4pPr lvl="3">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4pPr>
            <a:lvl5pPr lvl="4">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5pPr>
            <a:lvl6pPr lvl="5">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6pPr>
            <a:lvl7pPr lvl="6">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7pPr>
            <a:lvl8pPr lvl="7">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8pPr>
            <a:lvl9pPr lvl="8">
              <a:spcBef>
                <a:spcPts val="0"/>
              </a:spcBef>
              <a:spcAft>
                <a:spcPts val="0"/>
              </a:spcAft>
              <a:buClr>
                <a:schemeClr val="dk1"/>
              </a:buClr>
              <a:buSzPts val="3600"/>
              <a:buFont typeface="Poppins"/>
              <a:buNone/>
              <a:defRPr sz="3600" b="1">
                <a:solidFill>
                  <a:schemeClr val="dk1"/>
                </a:solidFill>
                <a:latin typeface="Poppins"/>
                <a:ea typeface="Poppins"/>
                <a:cs typeface="Poppins"/>
                <a:sym typeface="Poppins"/>
              </a:defRPr>
            </a:lvl9pPr>
          </a:lstStyle>
          <a:p>
            <a:endParaRPr/>
          </a:p>
        </p:txBody>
      </p:sp>
      <p:sp>
        <p:nvSpPr>
          <p:cNvPr id="8" name="Google Shape;8;p1"/>
          <p:cNvSpPr txBox="1">
            <a:spLocks noGrp="1"/>
          </p:cNvSpPr>
          <p:nvPr>
            <p:ph type="body" idx="1"/>
          </p:nvPr>
        </p:nvSpPr>
        <p:spPr>
          <a:xfrm>
            <a:off x="1069625" y="1958050"/>
            <a:ext cx="4608300" cy="2618400"/>
          </a:xfrm>
          <a:prstGeom prst="rect">
            <a:avLst/>
          </a:prstGeom>
          <a:noFill/>
          <a:ln>
            <a:noFill/>
          </a:ln>
        </p:spPr>
        <p:txBody>
          <a:bodyPr spcFirstLastPara="1" wrap="square" lIns="91425" tIns="91425" rIns="91425" bIns="91425" anchor="t" anchorCtr="0">
            <a:noAutofit/>
          </a:bodyPr>
          <a:lstStyle>
            <a:lvl1pPr marL="457200" lvl="0" indent="-330200">
              <a:spcBef>
                <a:spcPts val="60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1pPr>
            <a:lvl2pPr marL="914400" lvl="1" indent="-330200">
              <a:spcBef>
                <a:spcPts val="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2pPr>
            <a:lvl3pPr marL="1371600" lvl="2" indent="-330200">
              <a:spcBef>
                <a:spcPts val="0"/>
              </a:spcBef>
              <a:spcAft>
                <a:spcPts val="0"/>
              </a:spcAft>
              <a:buClr>
                <a:schemeClr val="lt2"/>
              </a:buClr>
              <a:buSzPts val="1600"/>
              <a:buFont typeface="Poppins Light"/>
              <a:buChar char="￮"/>
              <a:defRPr sz="1600">
                <a:solidFill>
                  <a:schemeClr val="dk1"/>
                </a:solidFill>
                <a:latin typeface="Poppins Light"/>
                <a:ea typeface="Poppins Light"/>
                <a:cs typeface="Poppins Light"/>
                <a:sym typeface="Poppins Light"/>
              </a:defRPr>
            </a:lvl3pPr>
            <a:lvl4pPr marL="1828800" lvl="3"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4pPr>
            <a:lvl5pPr marL="2286000" lvl="4"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5pPr>
            <a:lvl6pPr marL="2743200" lvl="5"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6pPr>
            <a:lvl7pPr marL="3200400" lvl="6"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7pPr>
            <a:lvl8pPr marL="3657600" lvl="7"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8pPr>
            <a:lvl9pPr marL="4114800" lvl="8" indent="-330200">
              <a:spcBef>
                <a:spcPts val="0"/>
              </a:spcBef>
              <a:spcAft>
                <a:spcPts val="0"/>
              </a:spcAft>
              <a:buClr>
                <a:srgbClr val="CCCCCC"/>
              </a:buClr>
              <a:buSzPts val="1600"/>
              <a:buFont typeface="Poppins Light"/>
              <a:buChar char="■"/>
              <a:defRPr sz="1600">
                <a:solidFill>
                  <a:schemeClr val="dk1"/>
                </a:solidFill>
                <a:latin typeface="Poppins Light"/>
                <a:ea typeface="Poppins Light"/>
                <a:cs typeface="Poppins Light"/>
                <a:sym typeface="Poppins Ligh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4"/>
          <p:cNvSpPr txBox="1">
            <a:spLocks noGrp="1"/>
          </p:cNvSpPr>
          <p:nvPr>
            <p:ph type="ctrTitle"/>
          </p:nvPr>
        </p:nvSpPr>
        <p:spPr>
          <a:xfrm>
            <a:off x="1060925" y="1548700"/>
            <a:ext cx="74265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300" dirty="0"/>
              <a:t>Специфіка газетної політичної журналістики та її функціональний діапазон</a:t>
            </a:r>
            <a:endParaRPr sz="4300" dirty="0"/>
          </a:p>
        </p:txBody>
      </p:sp>
      <p:grpSp>
        <p:nvGrpSpPr>
          <p:cNvPr id="142" name="Google Shape;142;p14"/>
          <p:cNvGrpSpPr/>
          <p:nvPr/>
        </p:nvGrpSpPr>
        <p:grpSpPr>
          <a:xfrm>
            <a:off x="1378229" y="891525"/>
            <a:ext cx="832106" cy="832102"/>
            <a:chOff x="1923675" y="1633650"/>
            <a:chExt cx="436000" cy="435975"/>
          </a:xfrm>
        </p:grpSpPr>
        <p:sp>
          <p:nvSpPr>
            <p:cNvPr id="143" name="Google Shape;143;p14"/>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4"/>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4"/>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4"/>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4"/>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4"/>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23"/>
          <p:cNvSpPr txBox="1">
            <a:spLocks noGrp="1"/>
          </p:cNvSpPr>
          <p:nvPr>
            <p:ph type="body" idx="1"/>
          </p:nvPr>
        </p:nvSpPr>
        <p:spPr>
          <a:xfrm>
            <a:off x="1270300" y="2105775"/>
            <a:ext cx="4061100" cy="235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635000" algn="just" rtl="0">
              <a:lnSpc>
                <a:spcPct val="115000"/>
              </a:lnSpc>
              <a:spcBef>
                <a:spcPts val="0"/>
              </a:spcBef>
              <a:spcAft>
                <a:spcPts val="0"/>
              </a:spcAft>
              <a:buClr>
                <a:schemeClr val="dk1"/>
              </a:buClr>
              <a:buSzPts val="1100"/>
              <a:buFont typeface="Arial"/>
              <a:buNone/>
            </a:pPr>
            <a:r>
              <a:rPr lang="en" b="1">
                <a:latin typeface="Times New Roman"/>
                <a:ea typeface="Times New Roman"/>
                <a:cs typeface="Times New Roman"/>
                <a:sym typeface="Times New Roman"/>
              </a:rPr>
              <a:t>У радянські часи</a:t>
            </a:r>
            <a:r>
              <a:rPr lang="en">
                <a:latin typeface="Times New Roman"/>
                <a:ea typeface="Times New Roman"/>
                <a:cs typeface="Times New Roman"/>
                <a:sym typeface="Times New Roman"/>
              </a:rPr>
              <a:t> політичний журналіст повинен був бути пропагандистом і розуміти, що єдино правильною позицією є позиція партії, інакше дуже легко було перетворитися з політичного журналіста в політичного в'язня. Зрештою, що можна хотіти від часів, коли політику часто вбачали навіть у віршах про кохання, стверджуючи, що вони підривають "моральний устрій радянської держави".</a:t>
            </a:r>
            <a:endParaRPr>
              <a:latin typeface="Times New Roman"/>
              <a:ea typeface="Times New Roman"/>
              <a:cs typeface="Times New Roman"/>
              <a:sym typeface="Times New Roman"/>
            </a:endParaRPr>
          </a:p>
          <a:p>
            <a:pPr marL="0" lvl="0" indent="0" algn="l" rtl="0">
              <a:spcBef>
                <a:spcPts val="600"/>
              </a:spcBef>
              <a:spcAft>
                <a:spcPts val="0"/>
              </a:spcAft>
              <a:buNone/>
            </a:pPr>
            <a:endParaRPr/>
          </a:p>
        </p:txBody>
      </p:sp>
      <p:sp>
        <p:nvSpPr>
          <p:cNvPr id="263" name="Google Shape;263;p23"/>
          <p:cNvSpPr txBox="1">
            <a:spLocks noGrp="1"/>
          </p:cNvSpPr>
          <p:nvPr>
            <p:ph type="title"/>
          </p:nvPr>
        </p:nvSpPr>
        <p:spPr>
          <a:xfrm>
            <a:off x="632800" y="639950"/>
            <a:ext cx="5220300" cy="68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400">
                <a:latin typeface="Times New Roman"/>
                <a:ea typeface="Times New Roman"/>
                <a:cs typeface="Times New Roman"/>
                <a:sym typeface="Times New Roman"/>
              </a:rPr>
              <a:t>Мова політичної журналістики та її характерні ознаки</a:t>
            </a:r>
            <a:endParaRPr sz="2400"/>
          </a:p>
        </p:txBody>
      </p:sp>
      <p:sp>
        <p:nvSpPr>
          <p:cNvPr id="264" name="Google Shape;264;p23"/>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10</a:t>
            </a:fld>
            <a:endParaRPr/>
          </a:p>
        </p:txBody>
      </p:sp>
      <p:pic>
        <p:nvPicPr>
          <p:cNvPr id="265" name="Google Shape;265;p23"/>
          <p:cNvPicPr preferRelativeResize="0"/>
          <p:nvPr/>
        </p:nvPicPr>
        <p:blipFill rotWithShape="1">
          <a:blip r:embed="rId3">
            <a:alphaModFix/>
          </a:blip>
          <a:srcRect/>
          <a:stretch/>
        </p:blipFill>
        <p:spPr>
          <a:xfrm>
            <a:off x="6372150" y="1054450"/>
            <a:ext cx="3034500" cy="3034500"/>
          </a:xfrm>
          <a:prstGeom prst="ellipse">
            <a:avLst/>
          </a:prstGeom>
          <a:noFill/>
          <a:ln>
            <a:noFill/>
          </a:ln>
        </p:spPr>
      </p:pic>
      <p:grpSp>
        <p:nvGrpSpPr>
          <p:cNvPr id="266" name="Google Shape;266;p23"/>
          <p:cNvGrpSpPr/>
          <p:nvPr/>
        </p:nvGrpSpPr>
        <p:grpSpPr>
          <a:xfrm>
            <a:off x="5853100" y="3068600"/>
            <a:ext cx="1539600" cy="1539600"/>
            <a:chOff x="6680825" y="2549350"/>
            <a:chExt cx="1539600" cy="1539600"/>
          </a:xfrm>
        </p:grpSpPr>
        <p:sp>
          <p:nvSpPr>
            <p:cNvPr id="267" name="Google Shape;267;p23"/>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3"/>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0" name="Google Shape;270;p23"/>
          <p:cNvSpPr/>
          <p:nvPr/>
        </p:nvSpPr>
        <p:spPr>
          <a:xfrm>
            <a:off x="6454511" y="367001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3"/>
          <p:cNvSpPr txBox="1"/>
          <p:nvPr/>
        </p:nvSpPr>
        <p:spPr>
          <a:xfrm>
            <a:off x="1069625" y="1323050"/>
            <a:ext cx="5107800" cy="2685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Політична журналістика існувала завжди. Але в різні часи розуміння цього поняття було різним, відповідно, як і мова політичної журналістики. </a:t>
            </a: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24"/>
          <p:cNvSpPr txBox="1">
            <a:spLocks noGrp="1"/>
          </p:cNvSpPr>
          <p:nvPr>
            <p:ph type="body" idx="1"/>
          </p:nvPr>
        </p:nvSpPr>
        <p:spPr>
          <a:xfrm>
            <a:off x="1324025" y="1054450"/>
            <a:ext cx="4061100" cy="235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635000" algn="just" rtl="0">
              <a:lnSpc>
                <a:spcPct val="115000"/>
              </a:lnSpc>
              <a:spcBef>
                <a:spcPts val="0"/>
              </a:spcBef>
              <a:spcAft>
                <a:spcPts val="0"/>
              </a:spcAft>
              <a:buNone/>
            </a:pPr>
            <a:r>
              <a:rPr lang="en" b="1">
                <a:latin typeface="Times New Roman"/>
                <a:ea typeface="Times New Roman"/>
                <a:cs typeface="Times New Roman"/>
                <a:sym typeface="Times New Roman"/>
              </a:rPr>
              <a:t>У часи національно-визвольного руху,</a:t>
            </a:r>
            <a:r>
              <a:rPr lang="en">
                <a:latin typeface="Times New Roman"/>
                <a:ea typeface="Times New Roman"/>
                <a:cs typeface="Times New Roman"/>
                <a:sym typeface="Times New Roman"/>
              </a:rPr>
              <a:t> наприкінці 80-х - на початку 90-х років, політична журналістика нарешті дістала свою оду слова, а із здобуттям незалежності опозиційні до КПУ видання вийшли з підпілля. Роль підпільної преси, яка з'явилася переважно в той час в Західній Україні (деякі газети друкувалися в Прибалтиці, а потім переправлялися у Львів та Тернопіль), ще варто дослідити. Здебільшого такого типу видання виконували просвітницьку функцію, відкриваючи для читача "білі" плями радянської історії. У той час це теж вважалося політикою, за яку можна було опинитися за гратами.</a:t>
            </a:r>
            <a:endParaRPr>
              <a:latin typeface="Times New Roman"/>
              <a:ea typeface="Times New Roman"/>
              <a:cs typeface="Times New Roman"/>
              <a:sym typeface="Times New Roman"/>
            </a:endParaRPr>
          </a:p>
          <a:p>
            <a:pPr marL="0" lvl="0" indent="635000" algn="just" rtl="0">
              <a:lnSpc>
                <a:spcPct val="115000"/>
              </a:lnSpc>
              <a:spcBef>
                <a:spcPts val="0"/>
              </a:spcBef>
              <a:spcAft>
                <a:spcPts val="0"/>
              </a:spcAft>
              <a:buNone/>
            </a:pPr>
            <a:endParaRPr b="1">
              <a:latin typeface="Times New Roman"/>
              <a:ea typeface="Times New Roman"/>
              <a:cs typeface="Times New Roman"/>
              <a:sym typeface="Times New Roman"/>
            </a:endParaRPr>
          </a:p>
          <a:p>
            <a:pPr marL="0" lvl="0" indent="0" algn="l" rtl="0">
              <a:spcBef>
                <a:spcPts val="600"/>
              </a:spcBef>
              <a:spcAft>
                <a:spcPts val="0"/>
              </a:spcAft>
              <a:buNone/>
            </a:pPr>
            <a:endParaRPr/>
          </a:p>
        </p:txBody>
      </p:sp>
      <p:sp>
        <p:nvSpPr>
          <p:cNvPr id="277" name="Google Shape;277;p24"/>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11</a:t>
            </a:fld>
            <a:endParaRPr/>
          </a:p>
        </p:txBody>
      </p:sp>
      <p:pic>
        <p:nvPicPr>
          <p:cNvPr id="278" name="Google Shape;278;p24"/>
          <p:cNvPicPr preferRelativeResize="0"/>
          <p:nvPr/>
        </p:nvPicPr>
        <p:blipFill rotWithShape="1">
          <a:blip r:embed="rId3">
            <a:alphaModFix/>
          </a:blip>
          <a:srcRect/>
          <a:stretch/>
        </p:blipFill>
        <p:spPr>
          <a:xfrm>
            <a:off x="6372150" y="1054450"/>
            <a:ext cx="3034500" cy="3034500"/>
          </a:xfrm>
          <a:prstGeom prst="ellipse">
            <a:avLst/>
          </a:prstGeom>
          <a:noFill/>
          <a:ln>
            <a:noFill/>
          </a:ln>
        </p:spPr>
      </p:pic>
      <p:grpSp>
        <p:nvGrpSpPr>
          <p:cNvPr id="279" name="Google Shape;279;p24"/>
          <p:cNvGrpSpPr/>
          <p:nvPr/>
        </p:nvGrpSpPr>
        <p:grpSpPr>
          <a:xfrm>
            <a:off x="5853100" y="3068600"/>
            <a:ext cx="1539600" cy="1539600"/>
            <a:chOff x="6680825" y="2549350"/>
            <a:chExt cx="1539600" cy="1539600"/>
          </a:xfrm>
        </p:grpSpPr>
        <p:sp>
          <p:nvSpPr>
            <p:cNvPr id="280" name="Google Shape;280;p24"/>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4"/>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4"/>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 name="Google Shape;283;p24"/>
          <p:cNvSpPr/>
          <p:nvPr/>
        </p:nvSpPr>
        <p:spPr>
          <a:xfrm>
            <a:off x="6454511" y="367001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4"/>
          <p:cNvSpPr txBox="1"/>
          <p:nvPr/>
        </p:nvSpPr>
        <p:spPr>
          <a:xfrm>
            <a:off x="1069625" y="1323050"/>
            <a:ext cx="5107800" cy="2685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5"/>
          <p:cNvSpPr txBox="1">
            <a:spLocks noGrp="1"/>
          </p:cNvSpPr>
          <p:nvPr>
            <p:ph type="body" idx="1"/>
          </p:nvPr>
        </p:nvSpPr>
        <p:spPr>
          <a:xfrm>
            <a:off x="1324025" y="715400"/>
            <a:ext cx="4061100" cy="23532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635000" algn="just" rtl="0">
              <a:lnSpc>
                <a:spcPct val="115000"/>
              </a:lnSpc>
              <a:spcBef>
                <a:spcPts val="0"/>
              </a:spcBef>
              <a:spcAft>
                <a:spcPts val="0"/>
              </a:spcAft>
              <a:buNone/>
            </a:pPr>
            <a:r>
              <a:rPr lang="en" b="1">
                <a:latin typeface="Times New Roman"/>
                <a:ea typeface="Times New Roman"/>
                <a:cs typeface="Times New Roman"/>
                <a:sym typeface="Times New Roman"/>
              </a:rPr>
              <a:t>1991-1992 були роками народження нової журналістики, у тому</a:t>
            </a:r>
            <a:r>
              <a:rPr lang="en">
                <a:latin typeface="Times New Roman"/>
                <a:ea typeface="Times New Roman"/>
                <a:cs typeface="Times New Roman"/>
                <a:sym typeface="Times New Roman"/>
              </a:rPr>
              <a:t> </a:t>
            </a:r>
            <a:r>
              <a:rPr lang="en" b="1">
                <a:latin typeface="Times New Roman"/>
                <a:ea typeface="Times New Roman"/>
                <a:cs typeface="Times New Roman"/>
                <a:sym typeface="Times New Roman"/>
              </a:rPr>
              <a:t>числі й політичної.</a:t>
            </a:r>
            <a:r>
              <a:rPr lang="en">
                <a:latin typeface="Times New Roman"/>
                <a:ea typeface="Times New Roman"/>
                <a:cs typeface="Times New Roman"/>
                <a:sym typeface="Times New Roman"/>
              </a:rPr>
              <a:t> Завоювання незалежності змусило тодішніх журналістів переглянути свої позиції, переконання, переосмислити роль засобів масової інформації у суспільстві. Це було нелегко. Найважче давалося розуміння, усвідомлення того, що може існувати свобода слова, що журналіст не повинен звітувати перед жодними партіями, чи сповідувати їхню ідеологію. Усі свободи були задекларовані в Україні. Але задекларувати - не означає усвідомити. Останнього якраз не відбулося. Без усвідомлення необхідності свободи ніколи не буде самої свободи, навіть якщо вона буде записана на папері й про неї багато говоритимуть.</a:t>
            </a:r>
            <a:endParaRPr>
              <a:latin typeface="Times New Roman"/>
              <a:ea typeface="Times New Roman"/>
              <a:cs typeface="Times New Roman"/>
              <a:sym typeface="Times New Roman"/>
            </a:endParaRPr>
          </a:p>
          <a:p>
            <a:pPr marL="0" lvl="0" indent="635000" algn="just" rtl="0">
              <a:lnSpc>
                <a:spcPct val="115000"/>
              </a:lnSpc>
              <a:spcBef>
                <a:spcPts val="0"/>
              </a:spcBef>
              <a:spcAft>
                <a:spcPts val="0"/>
              </a:spcAft>
              <a:buNone/>
            </a:pPr>
            <a:endParaRPr b="1">
              <a:latin typeface="Times New Roman"/>
              <a:ea typeface="Times New Roman"/>
              <a:cs typeface="Times New Roman"/>
              <a:sym typeface="Times New Roman"/>
            </a:endParaRPr>
          </a:p>
          <a:p>
            <a:pPr marL="0" lvl="0" indent="635000" algn="just" rtl="0">
              <a:lnSpc>
                <a:spcPct val="115000"/>
              </a:lnSpc>
              <a:spcBef>
                <a:spcPts val="0"/>
              </a:spcBef>
              <a:spcAft>
                <a:spcPts val="0"/>
              </a:spcAft>
              <a:buNone/>
            </a:pPr>
            <a:endParaRPr b="1">
              <a:latin typeface="Times New Roman"/>
              <a:ea typeface="Times New Roman"/>
              <a:cs typeface="Times New Roman"/>
              <a:sym typeface="Times New Roman"/>
            </a:endParaRPr>
          </a:p>
          <a:p>
            <a:pPr marL="0" lvl="0" indent="0" algn="l" rtl="0">
              <a:spcBef>
                <a:spcPts val="600"/>
              </a:spcBef>
              <a:spcAft>
                <a:spcPts val="0"/>
              </a:spcAft>
              <a:buNone/>
            </a:pPr>
            <a:endParaRPr/>
          </a:p>
        </p:txBody>
      </p:sp>
      <p:sp>
        <p:nvSpPr>
          <p:cNvPr id="290" name="Google Shape;290;p25"/>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12</a:t>
            </a:fld>
            <a:endParaRPr/>
          </a:p>
        </p:txBody>
      </p:sp>
      <p:pic>
        <p:nvPicPr>
          <p:cNvPr id="291" name="Google Shape;291;p25"/>
          <p:cNvPicPr preferRelativeResize="0"/>
          <p:nvPr/>
        </p:nvPicPr>
        <p:blipFill rotWithShape="1">
          <a:blip r:embed="rId3">
            <a:alphaModFix/>
          </a:blip>
          <a:srcRect/>
          <a:stretch/>
        </p:blipFill>
        <p:spPr>
          <a:xfrm>
            <a:off x="6372150" y="1054450"/>
            <a:ext cx="3034500" cy="3034500"/>
          </a:xfrm>
          <a:prstGeom prst="ellipse">
            <a:avLst/>
          </a:prstGeom>
          <a:noFill/>
          <a:ln>
            <a:noFill/>
          </a:ln>
        </p:spPr>
      </p:pic>
      <p:grpSp>
        <p:nvGrpSpPr>
          <p:cNvPr id="292" name="Google Shape;292;p25"/>
          <p:cNvGrpSpPr/>
          <p:nvPr/>
        </p:nvGrpSpPr>
        <p:grpSpPr>
          <a:xfrm>
            <a:off x="5853100" y="3068600"/>
            <a:ext cx="1539600" cy="1539600"/>
            <a:chOff x="6680825" y="2549350"/>
            <a:chExt cx="1539600" cy="1539600"/>
          </a:xfrm>
        </p:grpSpPr>
        <p:sp>
          <p:nvSpPr>
            <p:cNvPr id="293" name="Google Shape;293;p25"/>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5"/>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5"/>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6" name="Google Shape;296;p25"/>
          <p:cNvSpPr/>
          <p:nvPr/>
        </p:nvSpPr>
        <p:spPr>
          <a:xfrm>
            <a:off x="6454511" y="3670015"/>
            <a:ext cx="336767" cy="336767"/>
          </a:xfrm>
          <a:custGeom>
            <a:avLst/>
            <a:gdLst/>
            <a:ahLst/>
            <a:cxnLst/>
            <a:rect l="l" t="t" r="r" b="b"/>
            <a:pathLst>
              <a:path w="16027" h="16027" fill="none" extrusionOk="0">
                <a:moveTo>
                  <a:pt x="14029" y="4019"/>
                </a:moveTo>
                <a:lnTo>
                  <a:pt x="14029" y="4019"/>
                </a:lnTo>
                <a:lnTo>
                  <a:pt x="14200" y="3849"/>
                </a:lnTo>
                <a:lnTo>
                  <a:pt x="14395" y="3752"/>
                </a:lnTo>
                <a:lnTo>
                  <a:pt x="14614" y="3678"/>
                </a:lnTo>
                <a:lnTo>
                  <a:pt x="14809" y="3630"/>
                </a:lnTo>
                <a:lnTo>
                  <a:pt x="15028" y="3581"/>
                </a:lnTo>
                <a:lnTo>
                  <a:pt x="15247" y="3484"/>
                </a:lnTo>
                <a:lnTo>
                  <a:pt x="15442" y="3362"/>
                </a:lnTo>
                <a:lnTo>
                  <a:pt x="15661" y="3191"/>
                </a:lnTo>
                <a:lnTo>
                  <a:pt x="15661" y="3191"/>
                </a:lnTo>
                <a:lnTo>
                  <a:pt x="15832" y="2997"/>
                </a:lnTo>
                <a:lnTo>
                  <a:pt x="15929" y="2777"/>
                </a:lnTo>
                <a:lnTo>
                  <a:pt x="16002" y="2534"/>
                </a:lnTo>
                <a:lnTo>
                  <a:pt x="16026" y="2266"/>
                </a:lnTo>
                <a:lnTo>
                  <a:pt x="16026" y="2266"/>
                </a:lnTo>
                <a:lnTo>
                  <a:pt x="16002" y="2047"/>
                </a:lnTo>
                <a:lnTo>
                  <a:pt x="15978" y="1827"/>
                </a:lnTo>
                <a:lnTo>
                  <a:pt x="15905" y="1633"/>
                </a:lnTo>
                <a:lnTo>
                  <a:pt x="15807" y="1413"/>
                </a:lnTo>
                <a:lnTo>
                  <a:pt x="15710" y="1243"/>
                </a:lnTo>
                <a:lnTo>
                  <a:pt x="15588" y="1048"/>
                </a:lnTo>
                <a:lnTo>
                  <a:pt x="15466" y="878"/>
                </a:lnTo>
                <a:lnTo>
                  <a:pt x="15320" y="707"/>
                </a:lnTo>
                <a:lnTo>
                  <a:pt x="15320" y="707"/>
                </a:lnTo>
                <a:lnTo>
                  <a:pt x="15150" y="561"/>
                </a:lnTo>
                <a:lnTo>
                  <a:pt x="14979" y="439"/>
                </a:lnTo>
                <a:lnTo>
                  <a:pt x="14784" y="317"/>
                </a:lnTo>
                <a:lnTo>
                  <a:pt x="14590" y="196"/>
                </a:lnTo>
                <a:lnTo>
                  <a:pt x="14395" y="123"/>
                </a:lnTo>
                <a:lnTo>
                  <a:pt x="14175" y="50"/>
                </a:lnTo>
                <a:lnTo>
                  <a:pt x="13981" y="25"/>
                </a:lnTo>
                <a:lnTo>
                  <a:pt x="13761" y="1"/>
                </a:lnTo>
                <a:lnTo>
                  <a:pt x="13761" y="1"/>
                </a:lnTo>
                <a:lnTo>
                  <a:pt x="13494" y="25"/>
                </a:lnTo>
                <a:lnTo>
                  <a:pt x="13250" y="98"/>
                </a:lnTo>
                <a:lnTo>
                  <a:pt x="13031" y="196"/>
                </a:lnTo>
                <a:lnTo>
                  <a:pt x="12836" y="366"/>
                </a:lnTo>
                <a:lnTo>
                  <a:pt x="12836" y="366"/>
                </a:lnTo>
                <a:lnTo>
                  <a:pt x="12665" y="561"/>
                </a:lnTo>
                <a:lnTo>
                  <a:pt x="12544" y="780"/>
                </a:lnTo>
                <a:lnTo>
                  <a:pt x="12471" y="975"/>
                </a:lnTo>
                <a:lnTo>
                  <a:pt x="12422" y="1194"/>
                </a:lnTo>
                <a:lnTo>
                  <a:pt x="12349" y="1413"/>
                </a:lnTo>
                <a:lnTo>
                  <a:pt x="12276" y="1608"/>
                </a:lnTo>
                <a:lnTo>
                  <a:pt x="12178" y="1827"/>
                </a:lnTo>
                <a:lnTo>
                  <a:pt x="12008" y="1998"/>
                </a:lnTo>
                <a:lnTo>
                  <a:pt x="12008" y="1998"/>
                </a:lnTo>
                <a:lnTo>
                  <a:pt x="11740" y="2266"/>
                </a:lnTo>
                <a:lnTo>
                  <a:pt x="11496" y="2436"/>
                </a:lnTo>
                <a:lnTo>
                  <a:pt x="11277" y="2534"/>
                </a:lnTo>
                <a:lnTo>
                  <a:pt x="11082" y="2582"/>
                </a:lnTo>
                <a:lnTo>
                  <a:pt x="10888" y="2582"/>
                </a:lnTo>
                <a:lnTo>
                  <a:pt x="10717" y="2534"/>
                </a:lnTo>
                <a:lnTo>
                  <a:pt x="10547" y="2412"/>
                </a:lnTo>
                <a:lnTo>
                  <a:pt x="10376" y="2290"/>
                </a:lnTo>
                <a:lnTo>
                  <a:pt x="10206" y="2095"/>
                </a:lnTo>
                <a:lnTo>
                  <a:pt x="10035" y="1901"/>
                </a:lnTo>
                <a:lnTo>
                  <a:pt x="9670" y="1413"/>
                </a:lnTo>
                <a:lnTo>
                  <a:pt x="9231" y="878"/>
                </a:lnTo>
                <a:lnTo>
                  <a:pt x="8988" y="585"/>
                </a:lnTo>
                <a:lnTo>
                  <a:pt x="8720" y="293"/>
                </a:lnTo>
                <a:lnTo>
                  <a:pt x="8720" y="293"/>
                </a:lnTo>
                <a:lnTo>
                  <a:pt x="8574" y="171"/>
                </a:lnTo>
                <a:lnTo>
                  <a:pt x="8379" y="74"/>
                </a:lnTo>
                <a:lnTo>
                  <a:pt x="8209" y="25"/>
                </a:lnTo>
                <a:lnTo>
                  <a:pt x="8014" y="1"/>
                </a:lnTo>
                <a:lnTo>
                  <a:pt x="8014" y="1"/>
                </a:lnTo>
                <a:lnTo>
                  <a:pt x="7916" y="25"/>
                </a:lnTo>
                <a:lnTo>
                  <a:pt x="7770" y="98"/>
                </a:lnTo>
                <a:lnTo>
                  <a:pt x="7307" y="366"/>
                </a:lnTo>
                <a:lnTo>
                  <a:pt x="7039" y="537"/>
                </a:lnTo>
                <a:lnTo>
                  <a:pt x="6747" y="756"/>
                </a:lnTo>
                <a:lnTo>
                  <a:pt x="6431" y="975"/>
                </a:lnTo>
                <a:lnTo>
                  <a:pt x="6138" y="1243"/>
                </a:lnTo>
                <a:lnTo>
                  <a:pt x="5870" y="1511"/>
                </a:lnTo>
                <a:lnTo>
                  <a:pt x="5627" y="1803"/>
                </a:lnTo>
                <a:lnTo>
                  <a:pt x="5432" y="2095"/>
                </a:lnTo>
                <a:lnTo>
                  <a:pt x="5359" y="2242"/>
                </a:lnTo>
                <a:lnTo>
                  <a:pt x="5310" y="2412"/>
                </a:lnTo>
                <a:lnTo>
                  <a:pt x="5262" y="2558"/>
                </a:lnTo>
                <a:lnTo>
                  <a:pt x="5237" y="2704"/>
                </a:lnTo>
                <a:lnTo>
                  <a:pt x="5237" y="2850"/>
                </a:lnTo>
                <a:lnTo>
                  <a:pt x="5262" y="3021"/>
                </a:lnTo>
                <a:lnTo>
                  <a:pt x="5310" y="3167"/>
                </a:lnTo>
                <a:lnTo>
                  <a:pt x="5383" y="3313"/>
                </a:lnTo>
                <a:lnTo>
                  <a:pt x="5481" y="3459"/>
                </a:lnTo>
                <a:lnTo>
                  <a:pt x="5603" y="3605"/>
                </a:lnTo>
                <a:lnTo>
                  <a:pt x="5603" y="3605"/>
                </a:lnTo>
                <a:lnTo>
                  <a:pt x="5797" y="3752"/>
                </a:lnTo>
                <a:lnTo>
                  <a:pt x="5992" y="3849"/>
                </a:lnTo>
                <a:lnTo>
                  <a:pt x="6187" y="3946"/>
                </a:lnTo>
                <a:lnTo>
                  <a:pt x="6406" y="3995"/>
                </a:lnTo>
                <a:lnTo>
                  <a:pt x="6625" y="4044"/>
                </a:lnTo>
                <a:lnTo>
                  <a:pt x="6845" y="4141"/>
                </a:lnTo>
                <a:lnTo>
                  <a:pt x="7039" y="4239"/>
                </a:lnTo>
                <a:lnTo>
                  <a:pt x="7234" y="4409"/>
                </a:lnTo>
                <a:lnTo>
                  <a:pt x="7234" y="4409"/>
                </a:lnTo>
                <a:lnTo>
                  <a:pt x="7405" y="4604"/>
                </a:lnTo>
                <a:lnTo>
                  <a:pt x="7502" y="4823"/>
                </a:lnTo>
                <a:lnTo>
                  <a:pt x="7575" y="5067"/>
                </a:lnTo>
                <a:lnTo>
                  <a:pt x="7600" y="5359"/>
                </a:lnTo>
                <a:lnTo>
                  <a:pt x="7600" y="5359"/>
                </a:lnTo>
                <a:lnTo>
                  <a:pt x="7575" y="5554"/>
                </a:lnTo>
                <a:lnTo>
                  <a:pt x="7551" y="5773"/>
                </a:lnTo>
                <a:lnTo>
                  <a:pt x="7478" y="5968"/>
                </a:lnTo>
                <a:lnTo>
                  <a:pt x="7405" y="6163"/>
                </a:lnTo>
                <a:lnTo>
                  <a:pt x="7307" y="6357"/>
                </a:lnTo>
                <a:lnTo>
                  <a:pt x="7186" y="6552"/>
                </a:lnTo>
                <a:lnTo>
                  <a:pt x="7039" y="6723"/>
                </a:lnTo>
                <a:lnTo>
                  <a:pt x="6893" y="6893"/>
                </a:lnTo>
                <a:lnTo>
                  <a:pt x="6893" y="6893"/>
                </a:lnTo>
                <a:lnTo>
                  <a:pt x="6723" y="7039"/>
                </a:lnTo>
                <a:lnTo>
                  <a:pt x="6552" y="7186"/>
                </a:lnTo>
                <a:lnTo>
                  <a:pt x="6382" y="7283"/>
                </a:lnTo>
                <a:lnTo>
                  <a:pt x="6187" y="7405"/>
                </a:lnTo>
                <a:lnTo>
                  <a:pt x="5992" y="7478"/>
                </a:lnTo>
                <a:lnTo>
                  <a:pt x="5773" y="7551"/>
                </a:lnTo>
                <a:lnTo>
                  <a:pt x="5554" y="7575"/>
                </a:lnTo>
                <a:lnTo>
                  <a:pt x="5359" y="7600"/>
                </a:lnTo>
                <a:lnTo>
                  <a:pt x="5359" y="7600"/>
                </a:lnTo>
                <a:lnTo>
                  <a:pt x="5091" y="7575"/>
                </a:lnTo>
                <a:lnTo>
                  <a:pt x="4848" y="7502"/>
                </a:lnTo>
                <a:lnTo>
                  <a:pt x="4604" y="7405"/>
                </a:lnTo>
                <a:lnTo>
                  <a:pt x="4409" y="7234"/>
                </a:lnTo>
                <a:lnTo>
                  <a:pt x="4409" y="7234"/>
                </a:lnTo>
                <a:lnTo>
                  <a:pt x="4239" y="7039"/>
                </a:lnTo>
                <a:lnTo>
                  <a:pt x="4117" y="6820"/>
                </a:lnTo>
                <a:lnTo>
                  <a:pt x="4044" y="6601"/>
                </a:lnTo>
                <a:lnTo>
                  <a:pt x="3971" y="6382"/>
                </a:lnTo>
                <a:lnTo>
                  <a:pt x="3922" y="6187"/>
                </a:lnTo>
                <a:lnTo>
                  <a:pt x="3849" y="5992"/>
                </a:lnTo>
                <a:lnTo>
                  <a:pt x="3752" y="5797"/>
                </a:lnTo>
                <a:lnTo>
                  <a:pt x="3605" y="5602"/>
                </a:lnTo>
                <a:lnTo>
                  <a:pt x="3605" y="5602"/>
                </a:lnTo>
                <a:lnTo>
                  <a:pt x="3459" y="5481"/>
                </a:lnTo>
                <a:lnTo>
                  <a:pt x="3313" y="5383"/>
                </a:lnTo>
                <a:lnTo>
                  <a:pt x="3167" y="5310"/>
                </a:lnTo>
                <a:lnTo>
                  <a:pt x="3021" y="5262"/>
                </a:lnTo>
                <a:lnTo>
                  <a:pt x="2850" y="5237"/>
                </a:lnTo>
                <a:lnTo>
                  <a:pt x="2704" y="5237"/>
                </a:lnTo>
                <a:lnTo>
                  <a:pt x="2558" y="5262"/>
                </a:lnTo>
                <a:lnTo>
                  <a:pt x="2412" y="5310"/>
                </a:lnTo>
                <a:lnTo>
                  <a:pt x="2242" y="5359"/>
                </a:lnTo>
                <a:lnTo>
                  <a:pt x="2095" y="5432"/>
                </a:lnTo>
                <a:lnTo>
                  <a:pt x="1803" y="5627"/>
                </a:lnTo>
                <a:lnTo>
                  <a:pt x="1511" y="5870"/>
                </a:lnTo>
                <a:lnTo>
                  <a:pt x="1243" y="6138"/>
                </a:lnTo>
                <a:lnTo>
                  <a:pt x="975" y="6431"/>
                </a:lnTo>
                <a:lnTo>
                  <a:pt x="756" y="6747"/>
                </a:lnTo>
                <a:lnTo>
                  <a:pt x="537" y="7039"/>
                </a:lnTo>
                <a:lnTo>
                  <a:pt x="366" y="7307"/>
                </a:lnTo>
                <a:lnTo>
                  <a:pt x="98" y="7770"/>
                </a:lnTo>
                <a:lnTo>
                  <a:pt x="25" y="7916"/>
                </a:lnTo>
                <a:lnTo>
                  <a:pt x="1" y="8014"/>
                </a:lnTo>
                <a:lnTo>
                  <a:pt x="1" y="8014"/>
                </a:lnTo>
                <a:lnTo>
                  <a:pt x="25" y="8208"/>
                </a:lnTo>
                <a:lnTo>
                  <a:pt x="74" y="8379"/>
                </a:lnTo>
                <a:lnTo>
                  <a:pt x="171" y="8574"/>
                </a:lnTo>
                <a:lnTo>
                  <a:pt x="293" y="8720"/>
                </a:lnTo>
                <a:lnTo>
                  <a:pt x="293" y="8720"/>
                </a:lnTo>
                <a:lnTo>
                  <a:pt x="585" y="8988"/>
                </a:lnTo>
                <a:lnTo>
                  <a:pt x="878" y="9231"/>
                </a:lnTo>
                <a:lnTo>
                  <a:pt x="1413" y="9670"/>
                </a:lnTo>
                <a:lnTo>
                  <a:pt x="1901" y="10035"/>
                </a:lnTo>
                <a:lnTo>
                  <a:pt x="2095" y="10206"/>
                </a:lnTo>
                <a:lnTo>
                  <a:pt x="2290" y="10376"/>
                </a:lnTo>
                <a:lnTo>
                  <a:pt x="2412" y="10547"/>
                </a:lnTo>
                <a:lnTo>
                  <a:pt x="2534" y="10717"/>
                </a:lnTo>
                <a:lnTo>
                  <a:pt x="2583" y="10888"/>
                </a:lnTo>
                <a:lnTo>
                  <a:pt x="2583" y="11082"/>
                </a:lnTo>
                <a:lnTo>
                  <a:pt x="2534" y="11277"/>
                </a:lnTo>
                <a:lnTo>
                  <a:pt x="2436" y="11496"/>
                </a:lnTo>
                <a:lnTo>
                  <a:pt x="2266" y="11740"/>
                </a:lnTo>
                <a:lnTo>
                  <a:pt x="1998" y="12008"/>
                </a:lnTo>
                <a:lnTo>
                  <a:pt x="1998" y="12008"/>
                </a:lnTo>
                <a:lnTo>
                  <a:pt x="1828" y="12178"/>
                </a:lnTo>
                <a:lnTo>
                  <a:pt x="1633" y="12276"/>
                </a:lnTo>
                <a:lnTo>
                  <a:pt x="1413" y="12349"/>
                </a:lnTo>
                <a:lnTo>
                  <a:pt x="1219" y="12398"/>
                </a:lnTo>
                <a:lnTo>
                  <a:pt x="999" y="12446"/>
                </a:lnTo>
                <a:lnTo>
                  <a:pt x="780" y="12544"/>
                </a:lnTo>
                <a:lnTo>
                  <a:pt x="585" y="12665"/>
                </a:lnTo>
                <a:lnTo>
                  <a:pt x="366" y="12836"/>
                </a:lnTo>
                <a:lnTo>
                  <a:pt x="366" y="12836"/>
                </a:lnTo>
                <a:lnTo>
                  <a:pt x="196" y="13031"/>
                </a:lnTo>
                <a:lnTo>
                  <a:pt x="98" y="13250"/>
                </a:lnTo>
                <a:lnTo>
                  <a:pt x="25" y="13493"/>
                </a:lnTo>
                <a:lnTo>
                  <a:pt x="1" y="13761"/>
                </a:lnTo>
                <a:lnTo>
                  <a:pt x="1" y="13761"/>
                </a:lnTo>
                <a:lnTo>
                  <a:pt x="25" y="13981"/>
                </a:lnTo>
                <a:lnTo>
                  <a:pt x="50" y="14200"/>
                </a:lnTo>
                <a:lnTo>
                  <a:pt x="123" y="14395"/>
                </a:lnTo>
                <a:lnTo>
                  <a:pt x="220" y="14614"/>
                </a:lnTo>
                <a:lnTo>
                  <a:pt x="318" y="14784"/>
                </a:lnTo>
                <a:lnTo>
                  <a:pt x="439" y="14979"/>
                </a:lnTo>
                <a:lnTo>
                  <a:pt x="561" y="15150"/>
                </a:lnTo>
                <a:lnTo>
                  <a:pt x="707" y="15320"/>
                </a:lnTo>
                <a:lnTo>
                  <a:pt x="707" y="15320"/>
                </a:lnTo>
                <a:lnTo>
                  <a:pt x="878" y="15466"/>
                </a:lnTo>
                <a:lnTo>
                  <a:pt x="1048" y="15588"/>
                </a:lnTo>
                <a:lnTo>
                  <a:pt x="1243" y="15710"/>
                </a:lnTo>
                <a:lnTo>
                  <a:pt x="1438" y="15832"/>
                </a:lnTo>
                <a:lnTo>
                  <a:pt x="1633" y="15905"/>
                </a:lnTo>
                <a:lnTo>
                  <a:pt x="1852" y="15978"/>
                </a:lnTo>
                <a:lnTo>
                  <a:pt x="2047" y="16002"/>
                </a:lnTo>
                <a:lnTo>
                  <a:pt x="2266" y="16026"/>
                </a:lnTo>
                <a:lnTo>
                  <a:pt x="2266" y="16026"/>
                </a:lnTo>
                <a:lnTo>
                  <a:pt x="2534" y="16002"/>
                </a:lnTo>
                <a:lnTo>
                  <a:pt x="2777" y="15929"/>
                </a:lnTo>
                <a:lnTo>
                  <a:pt x="2997" y="15832"/>
                </a:lnTo>
                <a:lnTo>
                  <a:pt x="3191" y="15661"/>
                </a:lnTo>
                <a:lnTo>
                  <a:pt x="3191" y="15661"/>
                </a:lnTo>
                <a:lnTo>
                  <a:pt x="3362" y="15466"/>
                </a:lnTo>
                <a:lnTo>
                  <a:pt x="3484" y="15247"/>
                </a:lnTo>
                <a:lnTo>
                  <a:pt x="3557" y="15052"/>
                </a:lnTo>
                <a:lnTo>
                  <a:pt x="3605" y="14833"/>
                </a:lnTo>
                <a:lnTo>
                  <a:pt x="3679" y="14614"/>
                </a:lnTo>
                <a:lnTo>
                  <a:pt x="3752" y="14419"/>
                </a:lnTo>
                <a:lnTo>
                  <a:pt x="3849" y="14200"/>
                </a:lnTo>
                <a:lnTo>
                  <a:pt x="4019" y="14029"/>
                </a:lnTo>
                <a:lnTo>
                  <a:pt x="4019" y="14029"/>
                </a:lnTo>
                <a:lnTo>
                  <a:pt x="4287" y="13786"/>
                </a:lnTo>
                <a:lnTo>
                  <a:pt x="4531" y="13591"/>
                </a:lnTo>
                <a:lnTo>
                  <a:pt x="4750" y="13493"/>
                </a:lnTo>
                <a:lnTo>
                  <a:pt x="4945" y="13445"/>
                </a:lnTo>
                <a:lnTo>
                  <a:pt x="5140" y="13445"/>
                </a:lnTo>
                <a:lnTo>
                  <a:pt x="5310" y="13493"/>
                </a:lnTo>
                <a:lnTo>
                  <a:pt x="5481" y="13615"/>
                </a:lnTo>
                <a:lnTo>
                  <a:pt x="5651" y="13737"/>
                </a:lnTo>
                <a:lnTo>
                  <a:pt x="5822" y="13932"/>
                </a:lnTo>
                <a:lnTo>
                  <a:pt x="5992" y="14127"/>
                </a:lnTo>
                <a:lnTo>
                  <a:pt x="6358" y="14614"/>
                </a:lnTo>
                <a:lnTo>
                  <a:pt x="6796" y="15150"/>
                </a:lnTo>
                <a:lnTo>
                  <a:pt x="7039" y="15442"/>
                </a:lnTo>
                <a:lnTo>
                  <a:pt x="7307" y="15734"/>
                </a:lnTo>
                <a:lnTo>
                  <a:pt x="7307" y="15734"/>
                </a:lnTo>
                <a:lnTo>
                  <a:pt x="7454" y="15856"/>
                </a:lnTo>
                <a:lnTo>
                  <a:pt x="7648" y="15953"/>
                </a:lnTo>
                <a:lnTo>
                  <a:pt x="7819" y="16002"/>
                </a:lnTo>
                <a:lnTo>
                  <a:pt x="8014" y="16026"/>
                </a:lnTo>
                <a:lnTo>
                  <a:pt x="8014" y="16026"/>
                </a:lnTo>
                <a:lnTo>
                  <a:pt x="8111" y="16002"/>
                </a:lnTo>
                <a:lnTo>
                  <a:pt x="8257" y="15929"/>
                </a:lnTo>
                <a:lnTo>
                  <a:pt x="8720" y="15661"/>
                </a:lnTo>
                <a:lnTo>
                  <a:pt x="8988" y="15491"/>
                </a:lnTo>
                <a:lnTo>
                  <a:pt x="9280" y="15271"/>
                </a:lnTo>
                <a:lnTo>
                  <a:pt x="9597" y="15052"/>
                </a:lnTo>
                <a:lnTo>
                  <a:pt x="9889" y="14784"/>
                </a:lnTo>
                <a:lnTo>
                  <a:pt x="10157" y="14516"/>
                </a:lnTo>
                <a:lnTo>
                  <a:pt x="10400" y="14224"/>
                </a:lnTo>
                <a:lnTo>
                  <a:pt x="10595" y="13932"/>
                </a:lnTo>
                <a:lnTo>
                  <a:pt x="10668" y="13786"/>
                </a:lnTo>
                <a:lnTo>
                  <a:pt x="10717" y="13615"/>
                </a:lnTo>
                <a:lnTo>
                  <a:pt x="10766" y="13469"/>
                </a:lnTo>
                <a:lnTo>
                  <a:pt x="10790" y="13323"/>
                </a:lnTo>
                <a:lnTo>
                  <a:pt x="10790" y="13177"/>
                </a:lnTo>
                <a:lnTo>
                  <a:pt x="10766" y="13006"/>
                </a:lnTo>
                <a:lnTo>
                  <a:pt x="10717" y="12860"/>
                </a:lnTo>
                <a:lnTo>
                  <a:pt x="10644" y="12714"/>
                </a:lnTo>
                <a:lnTo>
                  <a:pt x="10547" y="12568"/>
                </a:lnTo>
                <a:lnTo>
                  <a:pt x="10425" y="12422"/>
                </a:lnTo>
                <a:lnTo>
                  <a:pt x="10425" y="12422"/>
                </a:lnTo>
                <a:lnTo>
                  <a:pt x="10230" y="12276"/>
                </a:lnTo>
                <a:lnTo>
                  <a:pt x="10035" y="12178"/>
                </a:lnTo>
                <a:lnTo>
                  <a:pt x="9840" y="12105"/>
                </a:lnTo>
                <a:lnTo>
                  <a:pt x="9621" y="12032"/>
                </a:lnTo>
                <a:lnTo>
                  <a:pt x="9402" y="11983"/>
                </a:lnTo>
                <a:lnTo>
                  <a:pt x="9183" y="11886"/>
                </a:lnTo>
                <a:lnTo>
                  <a:pt x="8988" y="11789"/>
                </a:lnTo>
                <a:lnTo>
                  <a:pt x="8793" y="11618"/>
                </a:lnTo>
                <a:lnTo>
                  <a:pt x="8793" y="11618"/>
                </a:lnTo>
                <a:lnTo>
                  <a:pt x="8623" y="11423"/>
                </a:lnTo>
                <a:lnTo>
                  <a:pt x="8525" y="11204"/>
                </a:lnTo>
                <a:lnTo>
                  <a:pt x="8452" y="10961"/>
                </a:lnTo>
                <a:lnTo>
                  <a:pt x="8428" y="10668"/>
                </a:lnTo>
                <a:lnTo>
                  <a:pt x="8428" y="10668"/>
                </a:lnTo>
                <a:lnTo>
                  <a:pt x="8452" y="10473"/>
                </a:lnTo>
                <a:lnTo>
                  <a:pt x="8476" y="10254"/>
                </a:lnTo>
                <a:lnTo>
                  <a:pt x="8549" y="10059"/>
                </a:lnTo>
                <a:lnTo>
                  <a:pt x="8623" y="9865"/>
                </a:lnTo>
                <a:lnTo>
                  <a:pt x="8720" y="9670"/>
                </a:lnTo>
                <a:lnTo>
                  <a:pt x="8842" y="9475"/>
                </a:lnTo>
                <a:lnTo>
                  <a:pt x="8988" y="9304"/>
                </a:lnTo>
                <a:lnTo>
                  <a:pt x="9134" y="9134"/>
                </a:lnTo>
                <a:lnTo>
                  <a:pt x="9134" y="9134"/>
                </a:lnTo>
                <a:lnTo>
                  <a:pt x="9304" y="8988"/>
                </a:lnTo>
                <a:lnTo>
                  <a:pt x="9475" y="8866"/>
                </a:lnTo>
                <a:lnTo>
                  <a:pt x="9645" y="8744"/>
                </a:lnTo>
                <a:lnTo>
                  <a:pt x="9840" y="8622"/>
                </a:lnTo>
                <a:lnTo>
                  <a:pt x="10035" y="8549"/>
                </a:lnTo>
                <a:lnTo>
                  <a:pt x="10254" y="8476"/>
                </a:lnTo>
                <a:lnTo>
                  <a:pt x="10474" y="8452"/>
                </a:lnTo>
                <a:lnTo>
                  <a:pt x="10668" y="8428"/>
                </a:lnTo>
                <a:lnTo>
                  <a:pt x="10668" y="8428"/>
                </a:lnTo>
                <a:lnTo>
                  <a:pt x="10936" y="8452"/>
                </a:lnTo>
                <a:lnTo>
                  <a:pt x="11180" y="8525"/>
                </a:lnTo>
                <a:lnTo>
                  <a:pt x="11423" y="8622"/>
                </a:lnTo>
                <a:lnTo>
                  <a:pt x="11618" y="8793"/>
                </a:lnTo>
                <a:lnTo>
                  <a:pt x="11618" y="8793"/>
                </a:lnTo>
                <a:lnTo>
                  <a:pt x="11789" y="8988"/>
                </a:lnTo>
                <a:lnTo>
                  <a:pt x="11910" y="9207"/>
                </a:lnTo>
                <a:lnTo>
                  <a:pt x="11984" y="9426"/>
                </a:lnTo>
                <a:lnTo>
                  <a:pt x="12057" y="9645"/>
                </a:lnTo>
                <a:lnTo>
                  <a:pt x="12105" y="9840"/>
                </a:lnTo>
                <a:lnTo>
                  <a:pt x="12178" y="10035"/>
                </a:lnTo>
                <a:lnTo>
                  <a:pt x="12276" y="10230"/>
                </a:lnTo>
                <a:lnTo>
                  <a:pt x="12422" y="10425"/>
                </a:lnTo>
                <a:lnTo>
                  <a:pt x="12422" y="10425"/>
                </a:lnTo>
                <a:lnTo>
                  <a:pt x="12568" y="10547"/>
                </a:lnTo>
                <a:lnTo>
                  <a:pt x="12714" y="10644"/>
                </a:lnTo>
                <a:lnTo>
                  <a:pt x="12860" y="10717"/>
                </a:lnTo>
                <a:lnTo>
                  <a:pt x="13006" y="10766"/>
                </a:lnTo>
                <a:lnTo>
                  <a:pt x="13177" y="10790"/>
                </a:lnTo>
                <a:lnTo>
                  <a:pt x="13323" y="10790"/>
                </a:lnTo>
                <a:lnTo>
                  <a:pt x="13469" y="10766"/>
                </a:lnTo>
                <a:lnTo>
                  <a:pt x="13615" y="10717"/>
                </a:lnTo>
                <a:lnTo>
                  <a:pt x="13786" y="10668"/>
                </a:lnTo>
                <a:lnTo>
                  <a:pt x="13932" y="10595"/>
                </a:lnTo>
                <a:lnTo>
                  <a:pt x="14224" y="10400"/>
                </a:lnTo>
                <a:lnTo>
                  <a:pt x="14516" y="10157"/>
                </a:lnTo>
                <a:lnTo>
                  <a:pt x="14784" y="9889"/>
                </a:lnTo>
                <a:lnTo>
                  <a:pt x="15052" y="9597"/>
                </a:lnTo>
                <a:lnTo>
                  <a:pt x="15271" y="9280"/>
                </a:lnTo>
                <a:lnTo>
                  <a:pt x="15491" y="8988"/>
                </a:lnTo>
                <a:lnTo>
                  <a:pt x="15661" y="8720"/>
                </a:lnTo>
                <a:lnTo>
                  <a:pt x="15929" y="8257"/>
                </a:lnTo>
                <a:lnTo>
                  <a:pt x="16002" y="8111"/>
                </a:lnTo>
                <a:lnTo>
                  <a:pt x="16026" y="8014"/>
                </a:lnTo>
                <a:lnTo>
                  <a:pt x="16026" y="8014"/>
                </a:lnTo>
                <a:lnTo>
                  <a:pt x="16002" y="7819"/>
                </a:lnTo>
                <a:lnTo>
                  <a:pt x="15953" y="7648"/>
                </a:lnTo>
                <a:lnTo>
                  <a:pt x="15856" y="7453"/>
                </a:lnTo>
                <a:lnTo>
                  <a:pt x="15734" y="7307"/>
                </a:lnTo>
                <a:lnTo>
                  <a:pt x="15734" y="7307"/>
                </a:lnTo>
                <a:lnTo>
                  <a:pt x="15442" y="7039"/>
                </a:lnTo>
                <a:lnTo>
                  <a:pt x="15150" y="6796"/>
                </a:lnTo>
                <a:lnTo>
                  <a:pt x="14614" y="6357"/>
                </a:lnTo>
                <a:lnTo>
                  <a:pt x="14127" y="5992"/>
                </a:lnTo>
                <a:lnTo>
                  <a:pt x="13932" y="5822"/>
                </a:lnTo>
                <a:lnTo>
                  <a:pt x="13737" y="5651"/>
                </a:lnTo>
                <a:lnTo>
                  <a:pt x="13615" y="5481"/>
                </a:lnTo>
                <a:lnTo>
                  <a:pt x="13494" y="5310"/>
                </a:lnTo>
                <a:lnTo>
                  <a:pt x="13445" y="5140"/>
                </a:lnTo>
                <a:lnTo>
                  <a:pt x="13445" y="4945"/>
                </a:lnTo>
                <a:lnTo>
                  <a:pt x="13494" y="4750"/>
                </a:lnTo>
                <a:lnTo>
                  <a:pt x="13591" y="4531"/>
                </a:lnTo>
                <a:lnTo>
                  <a:pt x="13761" y="4287"/>
                </a:lnTo>
                <a:lnTo>
                  <a:pt x="14029" y="4019"/>
                </a:lnTo>
                <a:lnTo>
                  <a:pt x="14029" y="4019"/>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25"/>
          <p:cNvSpPr txBox="1"/>
          <p:nvPr/>
        </p:nvSpPr>
        <p:spPr>
          <a:xfrm>
            <a:off x="1069625" y="1323050"/>
            <a:ext cx="5107800" cy="2685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None/>
            </a:pPr>
            <a:endParaRPr>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26"/>
          <p:cNvSpPr txBox="1">
            <a:spLocks noGrp="1"/>
          </p:cNvSpPr>
          <p:nvPr>
            <p:ph type="subTitle" idx="1"/>
          </p:nvPr>
        </p:nvSpPr>
        <p:spPr>
          <a:xfrm>
            <a:off x="2517525" y="1013500"/>
            <a:ext cx="4794300" cy="784800"/>
          </a:xfrm>
          <a:prstGeom prst="rect">
            <a:avLst/>
          </a:prstGeom>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Сьогодні політична журналістика зводиться до слугування олігархічним кланам</a:t>
            </a:r>
            <a:r>
              <a:rPr lang="en" b="1">
                <a:solidFill>
                  <a:schemeClr val="dk1"/>
                </a:solidFill>
                <a:latin typeface="Times New Roman"/>
                <a:ea typeface="Times New Roman"/>
                <a:cs typeface="Times New Roman"/>
                <a:sym typeface="Times New Roman"/>
              </a:rPr>
              <a:t> </a:t>
            </a:r>
            <a:r>
              <a:rPr lang="en">
                <a:solidFill>
                  <a:schemeClr val="dk1"/>
                </a:solidFill>
                <a:latin typeface="Times New Roman"/>
                <a:ea typeface="Times New Roman"/>
                <a:cs typeface="Times New Roman"/>
                <a:sym typeface="Times New Roman"/>
              </a:rPr>
              <a:t>(за незначними винятками), які у свою чергу вважають політичних журналістів таким собі допоміжним матеріалом для побудови своїх особистих планів, що не завжди збігаються з інтересами держави та її народу.</a:t>
            </a:r>
            <a:endParaRPr>
              <a:solidFill>
                <a:schemeClr val="dk1"/>
              </a:solidFill>
              <a:latin typeface="Times New Roman"/>
              <a:ea typeface="Times New Roman"/>
              <a:cs typeface="Times New Roman"/>
              <a:sym typeface="Times New Roman"/>
            </a:endParaRPr>
          </a:p>
          <a:p>
            <a:pPr marL="0" lvl="0" indent="635000" algn="ctr" rtl="0">
              <a:lnSpc>
                <a:spcPct val="115000"/>
              </a:lnSpc>
              <a:spcBef>
                <a:spcPts val="0"/>
              </a:spcBef>
              <a:spcAft>
                <a:spcPts val="0"/>
              </a:spcAft>
              <a:buClr>
                <a:schemeClr val="dk1"/>
              </a:buClr>
              <a:buSzPts val="1100"/>
              <a:buFont typeface="Arial"/>
              <a:buNone/>
            </a:pPr>
            <a:r>
              <a:rPr lang="en">
                <a:solidFill>
                  <a:schemeClr val="dk1"/>
                </a:solidFill>
                <a:latin typeface="Times New Roman"/>
                <a:ea typeface="Times New Roman"/>
                <a:cs typeface="Times New Roman"/>
                <a:sym typeface="Times New Roman"/>
              </a:rPr>
              <a:t>Яскравим прикладом тих процесів, про які йшлося вище, є трансформація газети "Киевские ведомости". Спочатку це був чудовий проект. Газета сприймалася як доволі незалежна (на скільки можна бути незалежною у нашому суспільстві). Після чергового переділу в мас-медійному просторі газета стала виразником інтересів певної групи політиків, що чітко простежується в усіх її політичних публікаціях.</a:t>
            </a:r>
            <a:endParaRPr>
              <a:solidFill>
                <a:schemeClr val="dk1"/>
              </a:solidFill>
              <a:latin typeface="Times New Roman"/>
              <a:ea typeface="Times New Roman"/>
              <a:cs typeface="Times New Roman"/>
              <a:sym typeface="Times New Roman"/>
            </a:endParaRPr>
          </a:p>
          <a:p>
            <a:pPr marL="0" lvl="0" indent="0" algn="just" rtl="0">
              <a:spcBef>
                <a:spcPts val="0"/>
              </a:spcBef>
              <a:spcAft>
                <a:spcPts val="0"/>
              </a:spcAft>
              <a:buNone/>
            </a:pPr>
            <a:endParaRPr sz="1800"/>
          </a:p>
        </p:txBody>
      </p:sp>
      <p:sp>
        <p:nvSpPr>
          <p:cNvPr id="303" name="Google Shape;303;p26"/>
          <p:cNvSpPr txBox="1"/>
          <p:nvPr/>
        </p:nvSpPr>
        <p:spPr>
          <a:xfrm>
            <a:off x="1030925" y="710500"/>
            <a:ext cx="1392600" cy="139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6000">
              <a:solidFill>
                <a:srgbClr val="FFFFFF"/>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pic>
        <p:nvPicPr>
          <p:cNvPr id="308" name="Google Shape;308;p27"/>
          <p:cNvPicPr preferRelativeResize="0"/>
          <p:nvPr/>
        </p:nvPicPr>
        <p:blipFill rotWithShape="1">
          <a:blip r:embed="rId3">
            <a:alphaModFix/>
          </a:blip>
          <a:srcRect/>
          <a:stretch/>
        </p:blipFill>
        <p:spPr>
          <a:xfrm>
            <a:off x="5376775" y="592475"/>
            <a:ext cx="3958500" cy="3958500"/>
          </a:xfrm>
          <a:prstGeom prst="ellipse">
            <a:avLst/>
          </a:prstGeom>
          <a:noFill/>
          <a:ln>
            <a:noFill/>
          </a:ln>
        </p:spPr>
      </p:pic>
      <p:sp>
        <p:nvSpPr>
          <p:cNvPr id="309" name="Google Shape;309;p27"/>
          <p:cNvSpPr txBox="1">
            <a:spLocks noGrp="1"/>
          </p:cNvSpPr>
          <p:nvPr>
            <p:ph type="body" idx="1"/>
          </p:nvPr>
        </p:nvSpPr>
        <p:spPr>
          <a:xfrm>
            <a:off x="1039379" y="1071700"/>
            <a:ext cx="3976500" cy="2618400"/>
          </a:xfrm>
          <a:prstGeom prst="rect">
            <a:avLst/>
          </a:prstGeom>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a:latin typeface="Times New Roman"/>
                <a:ea typeface="Times New Roman"/>
                <a:cs typeface="Times New Roman"/>
                <a:sym typeface="Times New Roman"/>
              </a:rPr>
              <a:t>Поява видань "Політика і культура", "Влада і політика", "Бізнес і політика" тощо свідчить не про те, що у нас заполітизоване населення і воно потребує саме таку ж заполітизовану продукцію (соціологічні дослідження показують, що пересічні громадяни цікавляться політикою остільки, оскільки це не є для них першочерговим інтересом). Це свідчить лише про те, що наша політична кон'юнктура бажає самовиразитись і намагається це робити через пресу.</a:t>
            </a:r>
            <a:endParaRPr>
              <a:latin typeface="Times New Roman"/>
              <a:ea typeface="Times New Roman"/>
              <a:cs typeface="Times New Roman"/>
              <a:sym typeface="Times New Roman"/>
            </a:endParaRPr>
          </a:p>
          <a:p>
            <a:pPr marL="0" lvl="0" indent="0" algn="l" rtl="0">
              <a:spcBef>
                <a:spcPts val="600"/>
              </a:spcBef>
              <a:spcAft>
                <a:spcPts val="0"/>
              </a:spcAft>
              <a:buNone/>
            </a:pPr>
            <a:endParaRPr/>
          </a:p>
        </p:txBody>
      </p:sp>
      <p:sp>
        <p:nvSpPr>
          <p:cNvPr id="310" name="Google Shape;310;p27"/>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14</a:t>
            </a:fld>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28"/>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sp>
        <p:nvSpPr>
          <p:cNvPr id="316" name="Google Shape;316;p28"/>
          <p:cNvSpPr txBox="1"/>
          <p:nvPr/>
        </p:nvSpPr>
        <p:spPr>
          <a:xfrm>
            <a:off x="587800" y="2035400"/>
            <a:ext cx="1745700" cy="15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b="1">
              <a:solidFill>
                <a:srgbClr val="1155CC"/>
              </a:solidFill>
              <a:latin typeface="Poppins"/>
              <a:ea typeface="Poppins"/>
              <a:cs typeface="Poppins"/>
              <a:sym typeface="Poppins"/>
            </a:endParaRPr>
          </a:p>
        </p:txBody>
      </p:sp>
      <p:sp>
        <p:nvSpPr>
          <p:cNvPr id="317" name="Google Shape;317;p28"/>
          <p:cNvSpPr txBox="1"/>
          <p:nvPr/>
        </p:nvSpPr>
        <p:spPr>
          <a:xfrm>
            <a:off x="966925" y="416325"/>
            <a:ext cx="7010100" cy="4356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sz="2800" b="1" i="1">
                <a:latin typeface="Times New Roman"/>
                <a:ea typeface="Times New Roman"/>
                <a:cs typeface="Times New Roman"/>
                <a:sym typeface="Times New Roman"/>
              </a:rPr>
              <a:t>З</a:t>
            </a:r>
            <a:r>
              <a:rPr lang="en" sz="2800" b="1">
                <a:latin typeface="Times New Roman"/>
                <a:ea typeface="Times New Roman"/>
                <a:cs typeface="Times New Roman"/>
                <a:sym typeface="Times New Roman"/>
              </a:rPr>
              <a:t>МІСТ</a:t>
            </a:r>
            <a:r>
              <a:rPr lang="en" sz="1800" b="1">
                <a:latin typeface="Times New Roman"/>
                <a:ea typeface="Times New Roman"/>
                <a:cs typeface="Times New Roman"/>
                <a:sym typeface="Times New Roman"/>
              </a:rPr>
              <a:t> політичної журналістики, точніше кажучи, політичних журналістських текстів, визначено наступними </a:t>
            </a:r>
            <a:r>
              <a:rPr lang="en" sz="2400" b="1">
                <a:latin typeface="Times New Roman"/>
                <a:ea typeface="Times New Roman"/>
                <a:cs typeface="Times New Roman"/>
                <a:sym typeface="Times New Roman"/>
              </a:rPr>
              <a:t>ФАКТОРАМИ</a:t>
            </a:r>
            <a:r>
              <a:rPr lang="en" sz="1800" b="1">
                <a:latin typeface="Times New Roman"/>
                <a:ea typeface="Times New Roman"/>
                <a:cs typeface="Times New Roman"/>
                <a:sym typeface="Times New Roman"/>
              </a:rPr>
              <a:t>:</a:t>
            </a:r>
            <a:endParaRPr sz="1800" b="1">
              <a:latin typeface="Times New Roman"/>
              <a:ea typeface="Times New Roman"/>
              <a:cs typeface="Times New Roman"/>
              <a:sym typeface="Times New Roman"/>
            </a:endParaRPr>
          </a:p>
          <a:p>
            <a:pPr marL="0" lvl="0" indent="0" algn="l" rtl="0">
              <a:spcBef>
                <a:spcPts val="0"/>
              </a:spcBef>
              <a:spcAft>
                <a:spcPts val="0"/>
              </a:spcAft>
              <a:buNone/>
            </a:pPr>
            <a:endParaRPr>
              <a:latin typeface="Poppins Light"/>
              <a:ea typeface="Poppins Light"/>
              <a:cs typeface="Poppins Light"/>
              <a:sym typeface="Poppins Light"/>
            </a:endParaRPr>
          </a:p>
        </p:txBody>
      </p:sp>
      <p:sp>
        <p:nvSpPr>
          <p:cNvPr id="318" name="Google Shape;318;p28"/>
          <p:cNvSpPr/>
          <p:nvPr/>
        </p:nvSpPr>
        <p:spPr>
          <a:xfrm>
            <a:off x="446650" y="1686250"/>
            <a:ext cx="2028000" cy="13161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8"/>
          <p:cNvSpPr/>
          <p:nvPr/>
        </p:nvSpPr>
        <p:spPr>
          <a:xfrm>
            <a:off x="2607725" y="2693450"/>
            <a:ext cx="3005700" cy="18831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8"/>
          <p:cNvSpPr/>
          <p:nvPr/>
        </p:nvSpPr>
        <p:spPr>
          <a:xfrm>
            <a:off x="6232450" y="1866450"/>
            <a:ext cx="2256300" cy="14106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8"/>
          <p:cNvSpPr txBox="1"/>
          <p:nvPr/>
        </p:nvSpPr>
        <p:spPr>
          <a:xfrm>
            <a:off x="520600" y="1845650"/>
            <a:ext cx="1812900" cy="53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Times New Roman"/>
                <a:ea typeface="Times New Roman"/>
                <a:cs typeface="Times New Roman"/>
                <a:sym typeface="Times New Roman"/>
              </a:rPr>
              <a:t>реальна політична практика, яка і є предметом відображення в ЗМІ</a:t>
            </a:r>
            <a:endParaRPr>
              <a:latin typeface="Poppins Light"/>
              <a:ea typeface="Poppins Light"/>
              <a:cs typeface="Poppins Light"/>
              <a:sym typeface="Poppins Light"/>
            </a:endParaRPr>
          </a:p>
        </p:txBody>
      </p:sp>
      <p:sp>
        <p:nvSpPr>
          <p:cNvPr id="322" name="Google Shape;322;p28"/>
          <p:cNvSpPr txBox="1"/>
          <p:nvPr/>
        </p:nvSpPr>
        <p:spPr>
          <a:xfrm>
            <a:off x="2814575" y="2693450"/>
            <a:ext cx="2592000" cy="1181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Times New Roman"/>
                <a:ea typeface="Times New Roman"/>
                <a:cs typeface="Times New Roman"/>
                <a:sym typeface="Times New Roman"/>
              </a:rPr>
              <a:t>характер конституційно-правового поля, поза межами якого неможливо розуміння будь-публіцистичної діяльності; визначальними чинниками тут є свобода слова і масової інформації, право журналіста на інформацію</a:t>
            </a:r>
            <a:endParaRPr>
              <a:latin typeface="Poppins Light"/>
              <a:ea typeface="Poppins Light"/>
              <a:cs typeface="Poppins Light"/>
              <a:sym typeface="Poppins Light"/>
            </a:endParaRPr>
          </a:p>
        </p:txBody>
      </p:sp>
      <p:sp>
        <p:nvSpPr>
          <p:cNvPr id="323" name="Google Shape;323;p28"/>
          <p:cNvSpPr txBox="1"/>
          <p:nvPr/>
        </p:nvSpPr>
        <p:spPr>
          <a:xfrm>
            <a:off x="6405875" y="2102550"/>
            <a:ext cx="1960800" cy="899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a:solidFill>
                  <a:schemeClr val="dk1"/>
                </a:solidFill>
                <a:latin typeface="Times New Roman"/>
                <a:ea typeface="Times New Roman"/>
                <a:cs typeface="Times New Roman"/>
                <a:sym typeface="Times New Roman"/>
              </a:rPr>
              <a:t>типологічна характеристика конкретного видання</a:t>
            </a:r>
            <a:endParaRPr>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29"/>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16</a:t>
            </a:fld>
            <a:endParaRPr/>
          </a:p>
        </p:txBody>
      </p:sp>
      <p:sp>
        <p:nvSpPr>
          <p:cNvPr id="329" name="Google Shape;329;p29"/>
          <p:cNvSpPr txBox="1"/>
          <p:nvPr/>
        </p:nvSpPr>
        <p:spPr>
          <a:xfrm>
            <a:off x="587800" y="2035400"/>
            <a:ext cx="1745700" cy="15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1800" b="1">
              <a:solidFill>
                <a:srgbClr val="1155CC"/>
              </a:solidFill>
              <a:latin typeface="Poppins"/>
              <a:ea typeface="Poppins"/>
              <a:cs typeface="Poppins"/>
              <a:sym typeface="Poppins"/>
            </a:endParaRPr>
          </a:p>
        </p:txBody>
      </p:sp>
      <p:sp>
        <p:nvSpPr>
          <p:cNvPr id="330" name="Google Shape;330;p29"/>
          <p:cNvSpPr/>
          <p:nvPr/>
        </p:nvSpPr>
        <p:spPr>
          <a:xfrm>
            <a:off x="832625" y="1651825"/>
            <a:ext cx="2813700" cy="17265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9"/>
          <p:cNvSpPr/>
          <p:nvPr/>
        </p:nvSpPr>
        <p:spPr>
          <a:xfrm>
            <a:off x="5049500" y="1054925"/>
            <a:ext cx="3303600" cy="2235300"/>
          </a:xfrm>
          <a:prstGeom prst="wedgeRoundRectCallout">
            <a:avLst>
              <a:gd name="adj1" fmla="val -20833"/>
              <a:gd name="adj2" fmla="val 62500"/>
              <a:gd name="adj3" fmla="val 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9"/>
          <p:cNvSpPr txBox="1"/>
          <p:nvPr/>
        </p:nvSpPr>
        <p:spPr>
          <a:xfrm>
            <a:off x="832625" y="1762150"/>
            <a:ext cx="2716500" cy="516300"/>
          </a:xfrm>
          <a:prstGeom prst="rect">
            <a:avLst/>
          </a:prstGeom>
          <a:noFill/>
          <a:ln>
            <a:noFill/>
          </a:ln>
        </p:spPr>
        <p:txBody>
          <a:bodyPr spcFirstLastPara="1" wrap="square" lIns="91425" tIns="91425" rIns="91425" bIns="91425" anchor="t" anchorCtr="0">
            <a:noAutofit/>
          </a:bodyPr>
          <a:lstStyle/>
          <a:p>
            <a:pPr marL="0" lvl="0" indent="635000" algn="ctr" rtl="0">
              <a:lnSpc>
                <a:spcPct val="115000"/>
              </a:lnSpc>
              <a:spcBef>
                <a:spcPts val="0"/>
              </a:spcBef>
              <a:spcAft>
                <a:spcPts val="0"/>
              </a:spcAft>
              <a:buClr>
                <a:schemeClr val="dk1"/>
              </a:buClr>
              <a:buSzPts val="1100"/>
              <a:buFont typeface="Arial"/>
              <a:buNone/>
            </a:pPr>
            <a:r>
              <a:rPr lang="en" sz="1000">
                <a:solidFill>
                  <a:schemeClr val="dk1"/>
                </a:solidFill>
              </a:rPr>
              <a:t>·</a:t>
            </a:r>
            <a:r>
              <a:rPr lang="en" sz="700">
                <a:solidFill>
                  <a:schemeClr val="dk1"/>
                </a:solidFill>
                <a:latin typeface="Times New Roman"/>
                <a:ea typeface="Times New Roman"/>
                <a:cs typeface="Times New Roman"/>
                <a:sym typeface="Times New Roman"/>
              </a:rPr>
              <a:t>       </a:t>
            </a:r>
            <a:r>
              <a:rPr lang="en" sz="700" b="1">
                <a:solidFill>
                  <a:schemeClr val="dk1"/>
                </a:solidFill>
                <a:latin typeface="Times New Roman"/>
                <a:ea typeface="Times New Roman"/>
                <a:cs typeface="Times New Roman"/>
                <a:sym typeface="Times New Roman"/>
              </a:rPr>
              <a:t> </a:t>
            </a:r>
            <a:r>
              <a:rPr lang="en" b="1">
                <a:solidFill>
                  <a:schemeClr val="dk1"/>
                </a:solidFill>
                <a:latin typeface="Times New Roman"/>
                <a:ea typeface="Times New Roman"/>
                <a:cs typeface="Times New Roman"/>
                <a:sym typeface="Times New Roman"/>
              </a:rPr>
              <a:t>рівень </a:t>
            </a:r>
            <a:r>
              <a:rPr lang="en">
                <a:solidFill>
                  <a:schemeClr val="dk1"/>
                </a:solidFill>
                <a:latin typeface="Times New Roman"/>
                <a:ea typeface="Times New Roman"/>
                <a:cs typeface="Times New Roman"/>
                <a:sym typeface="Times New Roman"/>
              </a:rPr>
              <a:t>професіоналізму політичних кореспондентів, редакторів газет, телебачення, радіо, а також інших учасників політичної комунікації;</a:t>
            </a:r>
            <a:endParaRPr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dirty="0">
              <a:solidFill>
                <a:schemeClr val="dk1"/>
              </a:solidFill>
              <a:latin typeface="Times New Roman"/>
              <a:ea typeface="Times New Roman"/>
              <a:cs typeface="Times New Roman"/>
              <a:sym typeface="Times New Roman"/>
            </a:endParaRPr>
          </a:p>
        </p:txBody>
      </p:sp>
      <p:sp>
        <p:nvSpPr>
          <p:cNvPr id="333" name="Google Shape;333;p29"/>
          <p:cNvSpPr txBox="1"/>
          <p:nvPr/>
        </p:nvSpPr>
        <p:spPr>
          <a:xfrm>
            <a:off x="5237018" y="1263250"/>
            <a:ext cx="2855482" cy="12750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sz="1000">
                <a:solidFill>
                  <a:schemeClr val="dk1"/>
                </a:solidFill>
              </a:rPr>
              <a:t>·</a:t>
            </a:r>
            <a:r>
              <a:rPr lang="en" sz="700">
                <a:solidFill>
                  <a:schemeClr val="dk1"/>
                </a:solidFill>
                <a:latin typeface="Times New Roman"/>
                <a:ea typeface="Times New Roman"/>
                <a:cs typeface="Times New Roman"/>
                <a:sym typeface="Times New Roman"/>
              </a:rPr>
              <a:t>                     </a:t>
            </a:r>
            <a:r>
              <a:rPr lang="en" b="1">
                <a:solidFill>
                  <a:schemeClr val="dk1"/>
                </a:solidFill>
                <a:latin typeface="Times New Roman"/>
                <a:ea typeface="Times New Roman"/>
                <a:cs typeface="Times New Roman"/>
                <a:sym typeface="Times New Roman"/>
              </a:rPr>
              <a:t>ступінь</a:t>
            </a:r>
            <a:r>
              <a:rPr lang="en">
                <a:solidFill>
                  <a:schemeClr val="dk1"/>
                </a:solidFill>
                <a:latin typeface="Times New Roman"/>
                <a:ea typeface="Times New Roman"/>
                <a:cs typeface="Times New Roman"/>
                <a:sym typeface="Times New Roman"/>
              </a:rPr>
              <a:t> ефективності зворотного зв'язку; чим активніше зв'язок редакцій з аудиторією, тим точніше кореспонденти газети, телебачення, радіо реалізують її інформаційні запити в сфері політики.</a:t>
            </a:r>
            <a:endParaRPr dirty="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dirty="0">
              <a:solidFill>
                <a:schemeClr val="dk1"/>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0"/>
          <p:cNvSpPr txBox="1">
            <a:spLocks noGrp="1"/>
          </p:cNvSpPr>
          <p:nvPr>
            <p:ph type="title"/>
          </p:nvPr>
        </p:nvSpPr>
        <p:spPr>
          <a:xfrm>
            <a:off x="443930" y="534508"/>
            <a:ext cx="2887970" cy="1680000"/>
          </a:xfrm>
          <a:prstGeom prst="rect">
            <a:avLst/>
          </a:prstGeom>
        </p:spPr>
        <p:txBody>
          <a:bodyPr spcFirstLastPara="1" wrap="square" lIns="91425" tIns="91425" rIns="91425" bIns="91425" anchor="t" anchorCtr="0">
            <a:noAutofit/>
          </a:bodyPr>
          <a:lstStyle/>
          <a:p>
            <a:pPr marL="0" lvl="0" indent="635000" algn="just" rtl="0">
              <a:lnSpc>
                <a:spcPct val="115000"/>
              </a:lnSpc>
              <a:spcBef>
                <a:spcPts val="0"/>
              </a:spcBef>
              <a:spcAft>
                <a:spcPts val="0"/>
              </a:spcAft>
              <a:buNone/>
            </a:pPr>
            <a:r>
              <a:rPr lang="en" sz="1800" b="0" dirty="0">
                <a:latin typeface="Times New Roman"/>
                <a:ea typeface="Times New Roman"/>
                <a:cs typeface="Times New Roman"/>
                <a:sym typeface="Times New Roman"/>
              </a:rPr>
              <a:t>Політична комунікація є своєрідним соціально-інформаційним полем політики, що з’єднує всі компоненти політичної сфери суспільства та структурує політичну діяльність. </a:t>
            </a:r>
            <a:endParaRPr sz="1800" b="0" dirty="0">
              <a:latin typeface="Times New Roman"/>
              <a:ea typeface="Times New Roman"/>
              <a:cs typeface="Times New Roman"/>
              <a:sym typeface="Times New Roman"/>
            </a:endParaRPr>
          </a:p>
          <a:p>
            <a:pPr marL="0" lvl="0" indent="635000" algn="just" rtl="0">
              <a:lnSpc>
                <a:spcPct val="115000"/>
              </a:lnSpc>
              <a:spcBef>
                <a:spcPts val="0"/>
              </a:spcBef>
              <a:spcAft>
                <a:spcPts val="0"/>
              </a:spcAft>
              <a:buClr>
                <a:schemeClr val="dk1"/>
              </a:buClr>
              <a:buSzPts val="1100"/>
              <a:buFont typeface="Arial"/>
              <a:buNone/>
            </a:pPr>
            <a:endParaRPr sz="1400" b="0" dirty="0">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339" name="Google Shape;339;p30"/>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17</a:t>
            </a:fld>
            <a:endParaRPr/>
          </a:p>
        </p:txBody>
      </p:sp>
      <p:grpSp>
        <p:nvGrpSpPr>
          <p:cNvPr id="340" name="Google Shape;340;p30"/>
          <p:cNvGrpSpPr/>
          <p:nvPr/>
        </p:nvGrpSpPr>
        <p:grpSpPr>
          <a:xfrm>
            <a:off x="4361713" y="1054632"/>
            <a:ext cx="3339000" cy="3339000"/>
            <a:chOff x="2902488" y="902232"/>
            <a:chExt cx="3339000" cy="3339000"/>
          </a:xfrm>
        </p:grpSpPr>
        <p:sp>
          <p:nvSpPr>
            <p:cNvPr id="341" name="Google Shape;341;p30"/>
            <p:cNvSpPr/>
            <p:nvPr/>
          </p:nvSpPr>
          <p:spPr>
            <a:xfrm rot="-5400000">
              <a:off x="2902488" y="902232"/>
              <a:ext cx="3339000" cy="3339000"/>
            </a:xfrm>
            <a:prstGeom prst="ellipse">
              <a:avLst/>
            </a:prstGeom>
            <a:noFill/>
            <a:ln w="19050" cap="flat" cmpd="sng">
              <a:solidFill>
                <a:srgbClr val="E8E8E8"/>
              </a:solidFill>
              <a:prstDash val="dash"/>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342" name="Google Shape;342;p30"/>
            <p:cNvSpPr/>
            <p:nvPr/>
          </p:nvSpPr>
          <p:spPr>
            <a:xfrm>
              <a:off x="3123738" y="1123632"/>
              <a:ext cx="2896500" cy="2896200"/>
            </a:xfrm>
            <a:prstGeom prst="pie">
              <a:avLst>
                <a:gd name="adj1" fmla="val 1811602"/>
                <a:gd name="adj2" fmla="val 16214886"/>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grpSp>
      <p:grpSp>
        <p:nvGrpSpPr>
          <p:cNvPr id="343" name="Google Shape;343;p30"/>
          <p:cNvGrpSpPr/>
          <p:nvPr/>
        </p:nvGrpSpPr>
        <p:grpSpPr>
          <a:xfrm>
            <a:off x="5123263" y="1816182"/>
            <a:ext cx="1815900" cy="1815900"/>
            <a:chOff x="3664038" y="1663782"/>
            <a:chExt cx="1815900" cy="1815900"/>
          </a:xfrm>
        </p:grpSpPr>
        <p:sp>
          <p:nvSpPr>
            <p:cNvPr id="344" name="Google Shape;344;p30"/>
            <p:cNvSpPr/>
            <p:nvPr/>
          </p:nvSpPr>
          <p:spPr>
            <a:xfrm>
              <a:off x="3664038" y="1663782"/>
              <a:ext cx="1815900" cy="18159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latin typeface="Poppins"/>
                <a:ea typeface="Poppins"/>
                <a:cs typeface="Poppins"/>
                <a:sym typeface="Poppins"/>
              </a:endParaRPr>
            </a:p>
          </p:txBody>
        </p:sp>
        <p:sp>
          <p:nvSpPr>
            <p:cNvPr id="345" name="Google Shape;345;p30"/>
            <p:cNvSpPr txBox="1"/>
            <p:nvPr/>
          </p:nvSpPr>
          <p:spPr>
            <a:xfrm>
              <a:off x="3899988" y="2158482"/>
              <a:ext cx="1344000" cy="8265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b="1">
                  <a:solidFill>
                    <a:srgbClr val="FFFFFF"/>
                  </a:solidFill>
                  <a:latin typeface="Poppins"/>
                  <a:ea typeface="Poppins"/>
                  <a:cs typeface="Poppins"/>
                  <a:sym typeface="Poppins"/>
                </a:rPr>
                <a:t>Способи політичної комунікації</a:t>
              </a:r>
              <a:endParaRPr b="1">
                <a:solidFill>
                  <a:srgbClr val="FFFFFF"/>
                </a:solidFill>
                <a:latin typeface="Poppins"/>
                <a:ea typeface="Poppins"/>
                <a:cs typeface="Poppins"/>
                <a:sym typeface="Poppins"/>
              </a:endParaRPr>
            </a:p>
          </p:txBody>
        </p:sp>
      </p:grpSp>
      <p:grpSp>
        <p:nvGrpSpPr>
          <p:cNvPr id="346" name="Google Shape;346;p30"/>
          <p:cNvGrpSpPr/>
          <p:nvPr/>
        </p:nvGrpSpPr>
        <p:grpSpPr>
          <a:xfrm>
            <a:off x="5277719" y="535765"/>
            <a:ext cx="1292151" cy="1143081"/>
            <a:chOff x="2859873" y="853971"/>
            <a:chExt cx="1068600" cy="1068600"/>
          </a:xfrm>
        </p:grpSpPr>
        <p:sp>
          <p:nvSpPr>
            <p:cNvPr id="347" name="Google Shape;347;p30"/>
            <p:cNvSpPr/>
            <p:nvPr/>
          </p:nvSpPr>
          <p:spPr>
            <a:xfrm>
              <a:off x="2859873" y="853971"/>
              <a:ext cx="1068600" cy="1068600"/>
            </a:xfrm>
            <a:prstGeom prst="ellipse">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348" name="Google Shape;348;p30"/>
            <p:cNvSpPr txBox="1"/>
            <p:nvPr/>
          </p:nvSpPr>
          <p:spPr>
            <a:xfrm>
              <a:off x="3012800" y="1022197"/>
              <a:ext cx="762600" cy="7323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800">
                  <a:solidFill>
                    <a:srgbClr val="FFFFFF"/>
                  </a:solidFill>
                  <a:latin typeface="Poppins Light"/>
                  <a:ea typeface="Poppins Light"/>
                  <a:cs typeface="Poppins Light"/>
                  <a:sym typeface="Poppins Light"/>
                </a:rPr>
                <a:t>ЗМІ</a:t>
              </a:r>
              <a:endParaRPr sz="1800">
                <a:solidFill>
                  <a:srgbClr val="FFFFFF"/>
                </a:solidFill>
                <a:latin typeface="Poppins Light"/>
                <a:ea typeface="Poppins Light"/>
                <a:cs typeface="Poppins Light"/>
                <a:sym typeface="Poppins Light"/>
              </a:endParaRPr>
            </a:p>
          </p:txBody>
        </p:sp>
      </p:grpSp>
      <p:sp>
        <p:nvSpPr>
          <p:cNvPr id="349" name="Google Shape;349;p30"/>
          <p:cNvSpPr/>
          <p:nvPr/>
        </p:nvSpPr>
        <p:spPr>
          <a:xfrm>
            <a:off x="3831030" y="2563438"/>
            <a:ext cx="1292100" cy="1236900"/>
          </a:xfrm>
          <a:prstGeom prst="ellipse">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350" name="Google Shape;350;p30"/>
          <p:cNvSpPr/>
          <p:nvPr/>
        </p:nvSpPr>
        <p:spPr>
          <a:xfrm>
            <a:off x="6939277" y="2774028"/>
            <a:ext cx="1360200" cy="1326000"/>
          </a:xfrm>
          <a:prstGeom prst="ellipse">
            <a:avLst/>
          </a:prstGeom>
          <a:solidFill>
            <a:srgbClr val="99999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351" name="Google Shape;351;p30"/>
          <p:cNvSpPr txBox="1"/>
          <p:nvPr/>
        </p:nvSpPr>
        <p:spPr>
          <a:xfrm>
            <a:off x="3762949" y="2899150"/>
            <a:ext cx="1375014" cy="56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FFFFFF"/>
                </a:solidFill>
                <a:latin typeface="Poppins Light"/>
                <a:ea typeface="Poppins Light"/>
                <a:cs typeface="Poppins Light"/>
                <a:sym typeface="Poppins Light"/>
              </a:rPr>
              <a:t>Організації</a:t>
            </a:r>
            <a:endParaRPr sz="1800" dirty="0">
              <a:solidFill>
                <a:srgbClr val="FFFFFF"/>
              </a:solidFill>
              <a:latin typeface="Poppins Light"/>
              <a:ea typeface="Poppins Light"/>
              <a:cs typeface="Poppins Light"/>
              <a:sym typeface="Poppins Light"/>
            </a:endParaRPr>
          </a:p>
        </p:txBody>
      </p:sp>
      <p:sp>
        <p:nvSpPr>
          <p:cNvPr id="352" name="Google Shape;352;p30"/>
          <p:cNvSpPr txBox="1"/>
          <p:nvPr/>
        </p:nvSpPr>
        <p:spPr>
          <a:xfrm>
            <a:off x="6885892" y="3029050"/>
            <a:ext cx="1466970" cy="435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en" sz="1600" dirty="0">
                <a:solidFill>
                  <a:schemeClr val="lt1"/>
                </a:solidFill>
                <a:latin typeface="Poppins Light"/>
                <a:ea typeface="Poppins Light"/>
                <a:cs typeface="Poppins Light"/>
                <a:sym typeface="Poppins Light"/>
              </a:rPr>
              <a:t>Неформальні контакти</a:t>
            </a:r>
            <a:endParaRPr sz="1600" dirty="0">
              <a:solidFill>
                <a:schemeClr val="lt1"/>
              </a:solidFill>
              <a:latin typeface="Poppins Light"/>
              <a:ea typeface="Poppins Light"/>
              <a:cs typeface="Poppins Light"/>
              <a:sym typeface="Poppins Light"/>
            </a:endParaRPr>
          </a:p>
          <a:p>
            <a:pPr marL="0" lvl="0" indent="0" algn="l" rtl="0">
              <a:spcBef>
                <a:spcPts val="0"/>
              </a:spcBef>
              <a:spcAft>
                <a:spcPts val="0"/>
              </a:spcAft>
              <a:buNone/>
            </a:pPr>
            <a:endParaRPr sz="1600" dirty="0">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31"/>
          <p:cNvSpPr txBox="1">
            <a:spLocks noGrp="1"/>
          </p:cNvSpPr>
          <p:nvPr>
            <p:ph type="title"/>
          </p:nvPr>
        </p:nvSpPr>
        <p:spPr>
          <a:xfrm>
            <a:off x="965657" y="1291988"/>
            <a:ext cx="5220300" cy="68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p>
          <a:p>
            <a:pPr marL="0" lvl="0" indent="635000" algn="ctr" rtl="0">
              <a:lnSpc>
                <a:spcPct val="115000"/>
              </a:lnSpc>
              <a:spcBef>
                <a:spcPts val="0"/>
              </a:spcBef>
              <a:spcAft>
                <a:spcPts val="0"/>
              </a:spcAft>
              <a:buClr>
                <a:schemeClr val="dk1"/>
              </a:buClr>
              <a:buSzPts val="1100"/>
              <a:buFont typeface="Arial"/>
              <a:buNone/>
            </a:pPr>
            <a:r>
              <a:rPr lang="en" sz="2400" dirty="0">
                <a:latin typeface="Times New Roman"/>
                <a:ea typeface="Times New Roman"/>
                <a:cs typeface="Times New Roman"/>
                <a:sym typeface="Times New Roman"/>
              </a:rPr>
              <a:t>Основні принципи політичної комунікації:</a:t>
            </a:r>
            <a:endParaRPr sz="2400" dirty="0">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358" name="Google Shape;358;p31"/>
          <p:cNvSpPr txBox="1">
            <a:spLocks noGrp="1"/>
          </p:cNvSpPr>
          <p:nvPr>
            <p:ph type="body" idx="1"/>
          </p:nvPr>
        </p:nvSpPr>
        <p:spPr>
          <a:xfrm>
            <a:off x="357850" y="1207150"/>
            <a:ext cx="1485300" cy="2618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0" algn="l" rtl="0">
              <a:spcBef>
                <a:spcPts val="600"/>
              </a:spcBef>
              <a:spcAft>
                <a:spcPts val="0"/>
              </a:spcAft>
              <a:buNone/>
            </a:pPr>
            <a:r>
              <a:rPr lang="en" sz="1400">
                <a:latin typeface="Times New Roman"/>
                <a:ea typeface="Times New Roman"/>
                <a:cs typeface="Times New Roman"/>
                <a:sym typeface="Times New Roman"/>
              </a:rPr>
              <a:t>пріоритетність якостей і цінностей культури (ієрархія);</a:t>
            </a:r>
            <a:endParaRPr/>
          </a:p>
        </p:txBody>
      </p:sp>
      <p:sp>
        <p:nvSpPr>
          <p:cNvPr id="359" name="Google Shape;359;p31"/>
          <p:cNvSpPr txBox="1">
            <a:spLocks noGrp="1"/>
          </p:cNvSpPr>
          <p:nvPr>
            <p:ph type="body" idx="2"/>
          </p:nvPr>
        </p:nvSpPr>
        <p:spPr>
          <a:xfrm>
            <a:off x="1708861" y="1958050"/>
            <a:ext cx="1485300" cy="2618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1400">
                <a:latin typeface="Times New Roman"/>
                <a:ea typeface="Times New Roman"/>
                <a:cs typeface="Times New Roman"/>
                <a:sym typeface="Times New Roman"/>
              </a:rPr>
              <a:t>рівні права усіх громадян на отримання інформації (демо­кратія);</a:t>
            </a:r>
            <a:endParaRPr/>
          </a:p>
        </p:txBody>
      </p:sp>
      <p:sp>
        <p:nvSpPr>
          <p:cNvPr id="360" name="Google Shape;360;p31"/>
          <p:cNvSpPr txBox="1">
            <a:spLocks noGrp="1"/>
          </p:cNvSpPr>
          <p:nvPr>
            <p:ph type="body" idx="3"/>
          </p:nvPr>
        </p:nvSpPr>
        <p:spPr>
          <a:xfrm>
            <a:off x="3278725" y="2236750"/>
            <a:ext cx="1411200" cy="23397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b="1"/>
          </a:p>
          <a:p>
            <a:pPr marL="0" lvl="0" indent="0" algn="l" rtl="0">
              <a:spcBef>
                <a:spcPts val="600"/>
              </a:spcBef>
              <a:spcAft>
                <a:spcPts val="0"/>
              </a:spcAft>
              <a:buNone/>
            </a:pPr>
            <a:r>
              <a:rPr lang="en" sz="1400">
                <a:latin typeface="Times New Roman"/>
                <a:ea typeface="Times New Roman"/>
                <a:cs typeface="Times New Roman"/>
                <a:sym typeface="Times New Roman"/>
              </a:rPr>
              <a:t>наближеність до культури нації, етносу, конфесії, класу то­що (ідентичність);</a:t>
            </a:r>
            <a:endParaRPr/>
          </a:p>
          <a:p>
            <a:pPr marL="0" lvl="0" indent="0" algn="l" rtl="0">
              <a:spcBef>
                <a:spcPts val="600"/>
              </a:spcBef>
              <a:spcAft>
                <a:spcPts val="0"/>
              </a:spcAft>
              <a:buNone/>
            </a:pPr>
            <a:endParaRPr/>
          </a:p>
        </p:txBody>
      </p:sp>
      <p:sp>
        <p:nvSpPr>
          <p:cNvPr id="361" name="Google Shape;361;p31"/>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18</a:t>
            </a:fld>
            <a:endParaRPr/>
          </a:p>
        </p:txBody>
      </p:sp>
      <p:pic>
        <p:nvPicPr>
          <p:cNvPr id="362" name="Google Shape;362;p31"/>
          <p:cNvPicPr preferRelativeResize="0"/>
          <p:nvPr/>
        </p:nvPicPr>
        <p:blipFill rotWithShape="1">
          <a:blip r:embed="rId3">
            <a:alphaModFix/>
          </a:blip>
          <a:srcRect/>
          <a:stretch/>
        </p:blipFill>
        <p:spPr>
          <a:xfrm>
            <a:off x="6519875" y="262125"/>
            <a:ext cx="3034500" cy="3034500"/>
          </a:xfrm>
          <a:prstGeom prst="ellipse">
            <a:avLst/>
          </a:prstGeom>
          <a:noFill/>
          <a:ln>
            <a:noFill/>
          </a:ln>
        </p:spPr>
      </p:pic>
      <p:grpSp>
        <p:nvGrpSpPr>
          <p:cNvPr id="363" name="Google Shape;363;p31"/>
          <p:cNvGrpSpPr/>
          <p:nvPr/>
        </p:nvGrpSpPr>
        <p:grpSpPr>
          <a:xfrm>
            <a:off x="6405400" y="2383700"/>
            <a:ext cx="1539600" cy="1539600"/>
            <a:chOff x="6680825" y="2549350"/>
            <a:chExt cx="1539600" cy="1539600"/>
          </a:xfrm>
        </p:grpSpPr>
        <p:sp>
          <p:nvSpPr>
            <p:cNvPr id="364" name="Google Shape;364;p31"/>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31"/>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31"/>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7" name="Google Shape;367;p31"/>
          <p:cNvGrpSpPr/>
          <p:nvPr/>
        </p:nvGrpSpPr>
        <p:grpSpPr>
          <a:xfrm>
            <a:off x="6405399" y="3676684"/>
            <a:ext cx="435022" cy="323445"/>
            <a:chOff x="5247525" y="3007275"/>
            <a:chExt cx="517575" cy="384825"/>
          </a:xfrm>
        </p:grpSpPr>
        <p:sp>
          <p:nvSpPr>
            <p:cNvPr id="368" name="Google Shape;368;p31"/>
            <p:cNvSpPr/>
            <p:nvPr/>
          </p:nvSpPr>
          <p:spPr>
            <a:xfrm>
              <a:off x="5247525" y="3007275"/>
              <a:ext cx="348900" cy="348900"/>
            </a:xfrm>
            <a:custGeom>
              <a:avLst/>
              <a:gdLst/>
              <a:ahLst/>
              <a:cxnLst/>
              <a:rect l="l" t="t" r="r" b="b"/>
              <a:pathLst>
                <a:path w="13956" h="13956" fill="none" extrusionOk="0">
                  <a:moveTo>
                    <a:pt x="13323" y="5772"/>
                  </a:moveTo>
                  <a:lnTo>
                    <a:pt x="11861" y="5626"/>
                  </a:lnTo>
                  <a:lnTo>
                    <a:pt x="11861" y="5626"/>
                  </a:lnTo>
                  <a:lnTo>
                    <a:pt x="11788" y="5334"/>
                  </a:lnTo>
                  <a:lnTo>
                    <a:pt x="11667" y="5042"/>
                  </a:lnTo>
                  <a:lnTo>
                    <a:pt x="11545" y="4750"/>
                  </a:lnTo>
                  <a:lnTo>
                    <a:pt x="11399" y="4482"/>
                  </a:lnTo>
                  <a:lnTo>
                    <a:pt x="12300" y="3337"/>
                  </a:lnTo>
                  <a:lnTo>
                    <a:pt x="12300" y="3337"/>
                  </a:lnTo>
                  <a:lnTo>
                    <a:pt x="12373" y="3240"/>
                  </a:lnTo>
                  <a:lnTo>
                    <a:pt x="12422" y="3118"/>
                  </a:lnTo>
                  <a:lnTo>
                    <a:pt x="12446" y="2996"/>
                  </a:lnTo>
                  <a:lnTo>
                    <a:pt x="12446" y="2850"/>
                  </a:lnTo>
                  <a:lnTo>
                    <a:pt x="12422" y="2728"/>
                  </a:lnTo>
                  <a:lnTo>
                    <a:pt x="12397" y="2606"/>
                  </a:lnTo>
                  <a:lnTo>
                    <a:pt x="12324" y="2485"/>
                  </a:lnTo>
                  <a:lnTo>
                    <a:pt x="12251" y="2387"/>
                  </a:lnTo>
                  <a:lnTo>
                    <a:pt x="11569" y="1705"/>
                  </a:lnTo>
                  <a:lnTo>
                    <a:pt x="11569" y="1705"/>
                  </a:lnTo>
                  <a:lnTo>
                    <a:pt x="11472" y="1632"/>
                  </a:lnTo>
                  <a:lnTo>
                    <a:pt x="11350" y="1559"/>
                  </a:lnTo>
                  <a:lnTo>
                    <a:pt x="11228" y="1510"/>
                  </a:lnTo>
                  <a:lnTo>
                    <a:pt x="11106" y="1510"/>
                  </a:lnTo>
                  <a:lnTo>
                    <a:pt x="10960" y="1510"/>
                  </a:lnTo>
                  <a:lnTo>
                    <a:pt x="10838" y="1535"/>
                  </a:lnTo>
                  <a:lnTo>
                    <a:pt x="10717" y="1583"/>
                  </a:lnTo>
                  <a:lnTo>
                    <a:pt x="10619" y="1656"/>
                  </a:lnTo>
                  <a:lnTo>
                    <a:pt x="9475" y="2558"/>
                  </a:lnTo>
                  <a:lnTo>
                    <a:pt x="9475" y="2558"/>
                  </a:lnTo>
                  <a:lnTo>
                    <a:pt x="9207" y="2411"/>
                  </a:lnTo>
                  <a:lnTo>
                    <a:pt x="8914" y="2290"/>
                  </a:lnTo>
                  <a:lnTo>
                    <a:pt x="8622" y="2168"/>
                  </a:lnTo>
                  <a:lnTo>
                    <a:pt x="8330" y="2070"/>
                  </a:lnTo>
                  <a:lnTo>
                    <a:pt x="8159" y="634"/>
                  </a:lnTo>
                  <a:lnTo>
                    <a:pt x="8159" y="634"/>
                  </a:lnTo>
                  <a:lnTo>
                    <a:pt x="8135" y="512"/>
                  </a:lnTo>
                  <a:lnTo>
                    <a:pt x="8086" y="390"/>
                  </a:lnTo>
                  <a:lnTo>
                    <a:pt x="8013" y="293"/>
                  </a:lnTo>
                  <a:lnTo>
                    <a:pt x="7940" y="195"/>
                  </a:lnTo>
                  <a:lnTo>
                    <a:pt x="7818" y="122"/>
                  </a:lnTo>
                  <a:lnTo>
                    <a:pt x="7721" y="49"/>
                  </a:lnTo>
                  <a:lnTo>
                    <a:pt x="7575" y="25"/>
                  </a:lnTo>
                  <a:lnTo>
                    <a:pt x="7453" y="0"/>
                  </a:lnTo>
                  <a:lnTo>
                    <a:pt x="6479" y="0"/>
                  </a:lnTo>
                  <a:lnTo>
                    <a:pt x="6479" y="0"/>
                  </a:lnTo>
                  <a:lnTo>
                    <a:pt x="6357" y="25"/>
                  </a:lnTo>
                  <a:lnTo>
                    <a:pt x="6235" y="49"/>
                  </a:lnTo>
                  <a:lnTo>
                    <a:pt x="6114" y="122"/>
                  </a:lnTo>
                  <a:lnTo>
                    <a:pt x="6016" y="195"/>
                  </a:lnTo>
                  <a:lnTo>
                    <a:pt x="5919" y="293"/>
                  </a:lnTo>
                  <a:lnTo>
                    <a:pt x="5846" y="390"/>
                  </a:lnTo>
                  <a:lnTo>
                    <a:pt x="5797" y="512"/>
                  </a:lnTo>
                  <a:lnTo>
                    <a:pt x="5773" y="634"/>
                  </a:lnTo>
                  <a:lnTo>
                    <a:pt x="5602" y="2070"/>
                  </a:lnTo>
                  <a:lnTo>
                    <a:pt x="5602" y="2070"/>
                  </a:lnTo>
                  <a:lnTo>
                    <a:pt x="5310" y="2168"/>
                  </a:lnTo>
                  <a:lnTo>
                    <a:pt x="5018" y="2290"/>
                  </a:lnTo>
                  <a:lnTo>
                    <a:pt x="4750" y="2411"/>
                  </a:lnTo>
                  <a:lnTo>
                    <a:pt x="4482" y="2558"/>
                  </a:lnTo>
                  <a:lnTo>
                    <a:pt x="3337" y="1656"/>
                  </a:lnTo>
                  <a:lnTo>
                    <a:pt x="3337" y="1656"/>
                  </a:lnTo>
                  <a:lnTo>
                    <a:pt x="3215" y="1583"/>
                  </a:lnTo>
                  <a:lnTo>
                    <a:pt x="3094" y="1535"/>
                  </a:lnTo>
                  <a:lnTo>
                    <a:pt x="2972" y="1510"/>
                  </a:lnTo>
                  <a:lnTo>
                    <a:pt x="2850" y="1510"/>
                  </a:lnTo>
                  <a:lnTo>
                    <a:pt x="2728" y="1510"/>
                  </a:lnTo>
                  <a:lnTo>
                    <a:pt x="2582" y="1559"/>
                  </a:lnTo>
                  <a:lnTo>
                    <a:pt x="2485" y="1632"/>
                  </a:lnTo>
                  <a:lnTo>
                    <a:pt x="2387" y="1705"/>
                  </a:lnTo>
                  <a:lnTo>
                    <a:pt x="1705" y="2387"/>
                  </a:lnTo>
                  <a:lnTo>
                    <a:pt x="1705" y="2387"/>
                  </a:lnTo>
                  <a:lnTo>
                    <a:pt x="1608" y="2485"/>
                  </a:lnTo>
                  <a:lnTo>
                    <a:pt x="1559" y="2606"/>
                  </a:lnTo>
                  <a:lnTo>
                    <a:pt x="1511" y="2728"/>
                  </a:lnTo>
                  <a:lnTo>
                    <a:pt x="1486" y="2850"/>
                  </a:lnTo>
                  <a:lnTo>
                    <a:pt x="1486" y="2996"/>
                  </a:lnTo>
                  <a:lnTo>
                    <a:pt x="1511" y="3118"/>
                  </a:lnTo>
                  <a:lnTo>
                    <a:pt x="1559" y="3240"/>
                  </a:lnTo>
                  <a:lnTo>
                    <a:pt x="1632" y="3337"/>
                  </a:lnTo>
                  <a:lnTo>
                    <a:pt x="2533" y="4482"/>
                  </a:lnTo>
                  <a:lnTo>
                    <a:pt x="2533" y="4482"/>
                  </a:lnTo>
                  <a:lnTo>
                    <a:pt x="2387" y="4750"/>
                  </a:lnTo>
                  <a:lnTo>
                    <a:pt x="2266" y="5042"/>
                  </a:lnTo>
                  <a:lnTo>
                    <a:pt x="2168" y="5334"/>
                  </a:lnTo>
                  <a:lnTo>
                    <a:pt x="2071" y="5626"/>
                  </a:lnTo>
                  <a:lnTo>
                    <a:pt x="634" y="5772"/>
                  </a:lnTo>
                  <a:lnTo>
                    <a:pt x="634" y="5772"/>
                  </a:lnTo>
                  <a:lnTo>
                    <a:pt x="512" y="5821"/>
                  </a:lnTo>
                  <a:lnTo>
                    <a:pt x="390" y="5870"/>
                  </a:lnTo>
                  <a:lnTo>
                    <a:pt x="268" y="5943"/>
                  </a:lnTo>
                  <a:lnTo>
                    <a:pt x="171" y="6016"/>
                  </a:lnTo>
                  <a:lnTo>
                    <a:pt x="98" y="6138"/>
                  </a:lnTo>
                  <a:lnTo>
                    <a:pt x="49" y="6235"/>
                  </a:lnTo>
                  <a:lnTo>
                    <a:pt x="1" y="6381"/>
                  </a:lnTo>
                  <a:lnTo>
                    <a:pt x="1" y="6503"/>
                  </a:lnTo>
                  <a:lnTo>
                    <a:pt x="1" y="7453"/>
                  </a:lnTo>
                  <a:lnTo>
                    <a:pt x="1" y="7453"/>
                  </a:lnTo>
                  <a:lnTo>
                    <a:pt x="1" y="7599"/>
                  </a:lnTo>
                  <a:lnTo>
                    <a:pt x="49" y="7721"/>
                  </a:lnTo>
                  <a:lnTo>
                    <a:pt x="98" y="7843"/>
                  </a:lnTo>
                  <a:lnTo>
                    <a:pt x="171" y="7940"/>
                  </a:lnTo>
                  <a:lnTo>
                    <a:pt x="268" y="8037"/>
                  </a:lnTo>
                  <a:lnTo>
                    <a:pt x="390" y="8111"/>
                  </a:lnTo>
                  <a:lnTo>
                    <a:pt x="512" y="8159"/>
                  </a:lnTo>
                  <a:lnTo>
                    <a:pt x="634" y="8184"/>
                  </a:lnTo>
                  <a:lnTo>
                    <a:pt x="2071" y="8354"/>
                  </a:lnTo>
                  <a:lnTo>
                    <a:pt x="2071" y="8354"/>
                  </a:lnTo>
                  <a:lnTo>
                    <a:pt x="2168" y="8646"/>
                  </a:lnTo>
                  <a:lnTo>
                    <a:pt x="2266" y="8914"/>
                  </a:lnTo>
                  <a:lnTo>
                    <a:pt x="2387" y="9206"/>
                  </a:lnTo>
                  <a:lnTo>
                    <a:pt x="2533" y="9474"/>
                  </a:lnTo>
                  <a:lnTo>
                    <a:pt x="1632" y="10619"/>
                  </a:lnTo>
                  <a:lnTo>
                    <a:pt x="1632" y="10619"/>
                  </a:lnTo>
                  <a:lnTo>
                    <a:pt x="1559" y="10741"/>
                  </a:lnTo>
                  <a:lnTo>
                    <a:pt x="1511" y="10863"/>
                  </a:lnTo>
                  <a:lnTo>
                    <a:pt x="1486" y="10984"/>
                  </a:lnTo>
                  <a:lnTo>
                    <a:pt x="1486" y="11106"/>
                  </a:lnTo>
                  <a:lnTo>
                    <a:pt x="1511" y="11228"/>
                  </a:lnTo>
                  <a:lnTo>
                    <a:pt x="1559" y="11350"/>
                  </a:lnTo>
                  <a:lnTo>
                    <a:pt x="1608" y="11472"/>
                  </a:lnTo>
                  <a:lnTo>
                    <a:pt x="1705" y="11569"/>
                  </a:lnTo>
                  <a:lnTo>
                    <a:pt x="2387" y="12251"/>
                  </a:lnTo>
                  <a:lnTo>
                    <a:pt x="2387" y="12251"/>
                  </a:lnTo>
                  <a:lnTo>
                    <a:pt x="2485" y="12348"/>
                  </a:lnTo>
                  <a:lnTo>
                    <a:pt x="2582" y="12397"/>
                  </a:lnTo>
                  <a:lnTo>
                    <a:pt x="2728" y="12446"/>
                  </a:lnTo>
                  <a:lnTo>
                    <a:pt x="2850" y="12470"/>
                  </a:lnTo>
                  <a:lnTo>
                    <a:pt x="2972" y="12470"/>
                  </a:lnTo>
                  <a:lnTo>
                    <a:pt x="3094" y="12421"/>
                  </a:lnTo>
                  <a:lnTo>
                    <a:pt x="3215" y="12373"/>
                  </a:lnTo>
                  <a:lnTo>
                    <a:pt x="3337" y="12324"/>
                  </a:lnTo>
                  <a:lnTo>
                    <a:pt x="4482" y="11423"/>
                  </a:lnTo>
                  <a:lnTo>
                    <a:pt x="4482" y="11423"/>
                  </a:lnTo>
                  <a:lnTo>
                    <a:pt x="4750" y="11545"/>
                  </a:lnTo>
                  <a:lnTo>
                    <a:pt x="5018" y="11691"/>
                  </a:lnTo>
                  <a:lnTo>
                    <a:pt x="5310" y="11788"/>
                  </a:lnTo>
                  <a:lnTo>
                    <a:pt x="5602" y="11886"/>
                  </a:lnTo>
                  <a:lnTo>
                    <a:pt x="5773" y="13322"/>
                  </a:lnTo>
                  <a:lnTo>
                    <a:pt x="5773" y="13322"/>
                  </a:lnTo>
                  <a:lnTo>
                    <a:pt x="5797" y="13444"/>
                  </a:lnTo>
                  <a:lnTo>
                    <a:pt x="5846" y="13566"/>
                  </a:lnTo>
                  <a:lnTo>
                    <a:pt x="5919" y="13688"/>
                  </a:lnTo>
                  <a:lnTo>
                    <a:pt x="6016" y="13785"/>
                  </a:lnTo>
                  <a:lnTo>
                    <a:pt x="6114" y="13858"/>
                  </a:lnTo>
                  <a:lnTo>
                    <a:pt x="6235" y="13907"/>
                  </a:lnTo>
                  <a:lnTo>
                    <a:pt x="6357" y="13956"/>
                  </a:lnTo>
                  <a:lnTo>
                    <a:pt x="6479" y="13956"/>
                  </a:lnTo>
                  <a:lnTo>
                    <a:pt x="7453" y="13956"/>
                  </a:lnTo>
                  <a:lnTo>
                    <a:pt x="7453" y="13956"/>
                  </a:lnTo>
                  <a:lnTo>
                    <a:pt x="7575" y="13956"/>
                  </a:lnTo>
                  <a:lnTo>
                    <a:pt x="7721" y="13907"/>
                  </a:lnTo>
                  <a:lnTo>
                    <a:pt x="7818" y="13858"/>
                  </a:lnTo>
                  <a:lnTo>
                    <a:pt x="7940" y="13785"/>
                  </a:lnTo>
                  <a:lnTo>
                    <a:pt x="8013" y="13688"/>
                  </a:lnTo>
                  <a:lnTo>
                    <a:pt x="8086" y="13566"/>
                  </a:lnTo>
                  <a:lnTo>
                    <a:pt x="8135" y="13444"/>
                  </a:lnTo>
                  <a:lnTo>
                    <a:pt x="8159" y="13322"/>
                  </a:lnTo>
                  <a:lnTo>
                    <a:pt x="8330" y="11886"/>
                  </a:lnTo>
                  <a:lnTo>
                    <a:pt x="8330" y="11886"/>
                  </a:lnTo>
                  <a:lnTo>
                    <a:pt x="8622" y="11788"/>
                  </a:lnTo>
                  <a:lnTo>
                    <a:pt x="8914" y="11691"/>
                  </a:lnTo>
                  <a:lnTo>
                    <a:pt x="9207" y="11545"/>
                  </a:lnTo>
                  <a:lnTo>
                    <a:pt x="9475" y="11423"/>
                  </a:lnTo>
                  <a:lnTo>
                    <a:pt x="10619" y="12324"/>
                  </a:lnTo>
                  <a:lnTo>
                    <a:pt x="10619" y="12324"/>
                  </a:lnTo>
                  <a:lnTo>
                    <a:pt x="10717" y="12373"/>
                  </a:lnTo>
                  <a:lnTo>
                    <a:pt x="10838" y="12421"/>
                  </a:lnTo>
                  <a:lnTo>
                    <a:pt x="10960" y="12470"/>
                  </a:lnTo>
                  <a:lnTo>
                    <a:pt x="11106" y="12470"/>
                  </a:lnTo>
                  <a:lnTo>
                    <a:pt x="11228" y="12446"/>
                  </a:lnTo>
                  <a:lnTo>
                    <a:pt x="11350" y="12397"/>
                  </a:lnTo>
                  <a:lnTo>
                    <a:pt x="11472" y="12348"/>
                  </a:lnTo>
                  <a:lnTo>
                    <a:pt x="11569" y="12251"/>
                  </a:lnTo>
                  <a:lnTo>
                    <a:pt x="12251" y="11569"/>
                  </a:lnTo>
                  <a:lnTo>
                    <a:pt x="12251" y="11569"/>
                  </a:lnTo>
                  <a:lnTo>
                    <a:pt x="12324" y="11472"/>
                  </a:lnTo>
                  <a:lnTo>
                    <a:pt x="12397" y="11350"/>
                  </a:lnTo>
                  <a:lnTo>
                    <a:pt x="12422" y="11228"/>
                  </a:lnTo>
                  <a:lnTo>
                    <a:pt x="12446" y="11106"/>
                  </a:lnTo>
                  <a:lnTo>
                    <a:pt x="12446" y="10984"/>
                  </a:lnTo>
                  <a:lnTo>
                    <a:pt x="12422" y="10863"/>
                  </a:lnTo>
                  <a:lnTo>
                    <a:pt x="12373" y="10741"/>
                  </a:lnTo>
                  <a:lnTo>
                    <a:pt x="12300" y="10619"/>
                  </a:lnTo>
                  <a:lnTo>
                    <a:pt x="11399" y="9474"/>
                  </a:lnTo>
                  <a:lnTo>
                    <a:pt x="11399" y="9474"/>
                  </a:lnTo>
                  <a:lnTo>
                    <a:pt x="11545" y="9206"/>
                  </a:lnTo>
                  <a:lnTo>
                    <a:pt x="11667" y="8914"/>
                  </a:lnTo>
                  <a:lnTo>
                    <a:pt x="11788" y="8646"/>
                  </a:lnTo>
                  <a:lnTo>
                    <a:pt x="11861" y="8354"/>
                  </a:lnTo>
                  <a:lnTo>
                    <a:pt x="13323" y="8184"/>
                  </a:lnTo>
                  <a:lnTo>
                    <a:pt x="13323" y="8184"/>
                  </a:lnTo>
                  <a:lnTo>
                    <a:pt x="13444" y="8159"/>
                  </a:lnTo>
                  <a:lnTo>
                    <a:pt x="13566" y="8111"/>
                  </a:lnTo>
                  <a:lnTo>
                    <a:pt x="13664" y="8037"/>
                  </a:lnTo>
                  <a:lnTo>
                    <a:pt x="13761" y="7940"/>
                  </a:lnTo>
                  <a:lnTo>
                    <a:pt x="13834" y="7843"/>
                  </a:lnTo>
                  <a:lnTo>
                    <a:pt x="13907" y="7721"/>
                  </a:lnTo>
                  <a:lnTo>
                    <a:pt x="13932" y="7599"/>
                  </a:lnTo>
                  <a:lnTo>
                    <a:pt x="13956" y="7453"/>
                  </a:lnTo>
                  <a:lnTo>
                    <a:pt x="13956" y="6503"/>
                  </a:lnTo>
                  <a:lnTo>
                    <a:pt x="13956" y="6503"/>
                  </a:lnTo>
                  <a:lnTo>
                    <a:pt x="13932" y="6381"/>
                  </a:lnTo>
                  <a:lnTo>
                    <a:pt x="13907" y="6235"/>
                  </a:lnTo>
                  <a:lnTo>
                    <a:pt x="13834" y="6138"/>
                  </a:lnTo>
                  <a:lnTo>
                    <a:pt x="13761" y="6016"/>
                  </a:lnTo>
                  <a:lnTo>
                    <a:pt x="13664" y="5943"/>
                  </a:lnTo>
                  <a:lnTo>
                    <a:pt x="13566" y="5870"/>
                  </a:lnTo>
                  <a:lnTo>
                    <a:pt x="13444" y="5821"/>
                  </a:lnTo>
                  <a:lnTo>
                    <a:pt x="13323" y="5772"/>
                  </a:lnTo>
                  <a:lnTo>
                    <a:pt x="13323" y="5772"/>
                  </a:lnTo>
                  <a:close/>
                  <a:moveTo>
                    <a:pt x="8573" y="8598"/>
                  </a:moveTo>
                  <a:lnTo>
                    <a:pt x="8573" y="8598"/>
                  </a:lnTo>
                  <a:lnTo>
                    <a:pt x="8403" y="8744"/>
                  </a:lnTo>
                  <a:lnTo>
                    <a:pt x="8232" y="8890"/>
                  </a:lnTo>
                  <a:lnTo>
                    <a:pt x="8038" y="8987"/>
                  </a:lnTo>
                  <a:lnTo>
                    <a:pt x="7818" y="9085"/>
                  </a:lnTo>
                  <a:lnTo>
                    <a:pt x="7624" y="9158"/>
                  </a:lnTo>
                  <a:lnTo>
                    <a:pt x="7404" y="9206"/>
                  </a:lnTo>
                  <a:lnTo>
                    <a:pt x="7185" y="9231"/>
                  </a:lnTo>
                  <a:lnTo>
                    <a:pt x="6966" y="9255"/>
                  </a:lnTo>
                  <a:lnTo>
                    <a:pt x="6747" y="9231"/>
                  </a:lnTo>
                  <a:lnTo>
                    <a:pt x="6528" y="9206"/>
                  </a:lnTo>
                  <a:lnTo>
                    <a:pt x="6333" y="9158"/>
                  </a:lnTo>
                  <a:lnTo>
                    <a:pt x="6114" y="9085"/>
                  </a:lnTo>
                  <a:lnTo>
                    <a:pt x="5919" y="8987"/>
                  </a:lnTo>
                  <a:lnTo>
                    <a:pt x="5724" y="8890"/>
                  </a:lnTo>
                  <a:lnTo>
                    <a:pt x="5529" y="8744"/>
                  </a:lnTo>
                  <a:lnTo>
                    <a:pt x="5359" y="8598"/>
                  </a:lnTo>
                  <a:lnTo>
                    <a:pt x="5359" y="8598"/>
                  </a:lnTo>
                  <a:lnTo>
                    <a:pt x="5212" y="8427"/>
                  </a:lnTo>
                  <a:lnTo>
                    <a:pt x="5066" y="8232"/>
                  </a:lnTo>
                  <a:lnTo>
                    <a:pt x="4969" y="8037"/>
                  </a:lnTo>
                  <a:lnTo>
                    <a:pt x="4871" y="7843"/>
                  </a:lnTo>
                  <a:lnTo>
                    <a:pt x="4798" y="7623"/>
                  </a:lnTo>
                  <a:lnTo>
                    <a:pt x="4750" y="7404"/>
                  </a:lnTo>
                  <a:lnTo>
                    <a:pt x="4701" y="7209"/>
                  </a:lnTo>
                  <a:lnTo>
                    <a:pt x="4701" y="6990"/>
                  </a:lnTo>
                  <a:lnTo>
                    <a:pt x="4701" y="6771"/>
                  </a:lnTo>
                  <a:lnTo>
                    <a:pt x="4750" y="6552"/>
                  </a:lnTo>
                  <a:lnTo>
                    <a:pt x="4798" y="6333"/>
                  </a:lnTo>
                  <a:lnTo>
                    <a:pt x="4871" y="6138"/>
                  </a:lnTo>
                  <a:lnTo>
                    <a:pt x="4969" y="5919"/>
                  </a:lnTo>
                  <a:lnTo>
                    <a:pt x="5066" y="5724"/>
                  </a:lnTo>
                  <a:lnTo>
                    <a:pt x="5212" y="5553"/>
                  </a:lnTo>
                  <a:lnTo>
                    <a:pt x="5359" y="5383"/>
                  </a:lnTo>
                  <a:lnTo>
                    <a:pt x="5359" y="5383"/>
                  </a:lnTo>
                  <a:lnTo>
                    <a:pt x="5529" y="5212"/>
                  </a:lnTo>
                  <a:lnTo>
                    <a:pt x="5724" y="5091"/>
                  </a:lnTo>
                  <a:lnTo>
                    <a:pt x="5919" y="4969"/>
                  </a:lnTo>
                  <a:lnTo>
                    <a:pt x="6114" y="4871"/>
                  </a:lnTo>
                  <a:lnTo>
                    <a:pt x="6333" y="4798"/>
                  </a:lnTo>
                  <a:lnTo>
                    <a:pt x="6528" y="4750"/>
                  </a:lnTo>
                  <a:lnTo>
                    <a:pt x="6747" y="4725"/>
                  </a:lnTo>
                  <a:lnTo>
                    <a:pt x="6966" y="4701"/>
                  </a:lnTo>
                  <a:lnTo>
                    <a:pt x="7185" y="4725"/>
                  </a:lnTo>
                  <a:lnTo>
                    <a:pt x="7404" y="4750"/>
                  </a:lnTo>
                  <a:lnTo>
                    <a:pt x="7624" y="4798"/>
                  </a:lnTo>
                  <a:lnTo>
                    <a:pt x="7818" y="4871"/>
                  </a:lnTo>
                  <a:lnTo>
                    <a:pt x="8038" y="4969"/>
                  </a:lnTo>
                  <a:lnTo>
                    <a:pt x="8232" y="5091"/>
                  </a:lnTo>
                  <a:lnTo>
                    <a:pt x="8403" y="5212"/>
                  </a:lnTo>
                  <a:lnTo>
                    <a:pt x="8573" y="5383"/>
                  </a:lnTo>
                  <a:lnTo>
                    <a:pt x="8573" y="5383"/>
                  </a:lnTo>
                  <a:lnTo>
                    <a:pt x="8744" y="5553"/>
                  </a:lnTo>
                  <a:lnTo>
                    <a:pt x="8866" y="5724"/>
                  </a:lnTo>
                  <a:lnTo>
                    <a:pt x="8987" y="5919"/>
                  </a:lnTo>
                  <a:lnTo>
                    <a:pt x="9085" y="6138"/>
                  </a:lnTo>
                  <a:lnTo>
                    <a:pt x="9158" y="6333"/>
                  </a:lnTo>
                  <a:lnTo>
                    <a:pt x="9207" y="6552"/>
                  </a:lnTo>
                  <a:lnTo>
                    <a:pt x="9231" y="6771"/>
                  </a:lnTo>
                  <a:lnTo>
                    <a:pt x="9231" y="6990"/>
                  </a:lnTo>
                  <a:lnTo>
                    <a:pt x="9231" y="7209"/>
                  </a:lnTo>
                  <a:lnTo>
                    <a:pt x="9207" y="7404"/>
                  </a:lnTo>
                  <a:lnTo>
                    <a:pt x="9158" y="7623"/>
                  </a:lnTo>
                  <a:lnTo>
                    <a:pt x="9085" y="7843"/>
                  </a:lnTo>
                  <a:lnTo>
                    <a:pt x="8987" y="8037"/>
                  </a:lnTo>
                  <a:lnTo>
                    <a:pt x="8866" y="8232"/>
                  </a:lnTo>
                  <a:lnTo>
                    <a:pt x="8744" y="8427"/>
                  </a:lnTo>
                  <a:lnTo>
                    <a:pt x="8573" y="8598"/>
                  </a:lnTo>
                  <a:lnTo>
                    <a:pt x="8573" y="8598"/>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31"/>
            <p:cNvSpPr/>
            <p:nvPr/>
          </p:nvSpPr>
          <p:spPr>
            <a:xfrm>
              <a:off x="5566575" y="3193575"/>
              <a:ext cx="198525" cy="198525"/>
            </a:xfrm>
            <a:custGeom>
              <a:avLst/>
              <a:gdLst/>
              <a:ahLst/>
              <a:cxnLst/>
              <a:rect l="l" t="t" r="r" b="b"/>
              <a:pathLst>
                <a:path w="7941" h="7941" fill="none" extrusionOk="0">
                  <a:moveTo>
                    <a:pt x="7258" y="2144"/>
                  </a:moveTo>
                  <a:lnTo>
                    <a:pt x="6138" y="2388"/>
                  </a:lnTo>
                  <a:lnTo>
                    <a:pt x="6138" y="2388"/>
                  </a:lnTo>
                  <a:lnTo>
                    <a:pt x="6016" y="2217"/>
                  </a:lnTo>
                  <a:lnTo>
                    <a:pt x="5870" y="2071"/>
                  </a:lnTo>
                  <a:lnTo>
                    <a:pt x="6260" y="975"/>
                  </a:lnTo>
                  <a:lnTo>
                    <a:pt x="6260" y="975"/>
                  </a:lnTo>
                  <a:lnTo>
                    <a:pt x="6284" y="902"/>
                  </a:lnTo>
                  <a:lnTo>
                    <a:pt x="6284" y="829"/>
                  </a:lnTo>
                  <a:lnTo>
                    <a:pt x="6260" y="683"/>
                  </a:lnTo>
                  <a:lnTo>
                    <a:pt x="6162" y="561"/>
                  </a:lnTo>
                  <a:lnTo>
                    <a:pt x="6114" y="488"/>
                  </a:lnTo>
                  <a:lnTo>
                    <a:pt x="6065" y="464"/>
                  </a:lnTo>
                  <a:lnTo>
                    <a:pt x="5553" y="196"/>
                  </a:lnTo>
                  <a:lnTo>
                    <a:pt x="5553" y="196"/>
                  </a:lnTo>
                  <a:lnTo>
                    <a:pt x="5480" y="171"/>
                  </a:lnTo>
                  <a:lnTo>
                    <a:pt x="5407" y="171"/>
                  </a:lnTo>
                  <a:lnTo>
                    <a:pt x="5261" y="171"/>
                  </a:lnTo>
                  <a:lnTo>
                    <a:pt x="5115" y="244"/>
                  </a:lnTo>
                  <a:lnTo>
                    <a:pt x="5066" y="293"/>
                  </a:lnTo>
                  <a:lnTo>
                    <a:pt x="5018" y="342"/>
                  </a:lnTo>
                  <a:lnTo>
                    <a:pt x="4384" y="1316"/>
                  </a:lnTo>
                  <a:lnTo>
                    <a:pt x="4384" y="1316"/>
                  </a:lnTo>
                  <a:lnTo>
                    <a:pt x="4165" y="1292"/>
                  </a:lnTo>
                  <a:lnTo>
                    <a:pt x="3970" y="1292"/>
                  </a:lnTo>
                  <a:lnTo>
                    <a:pt x="3483" y="244"/>
                  </a:lnTo>
                  <a:lnTo>
                    <a:pt x="3483" y="244"/>
                  </a:lnTo>
                  <a:lnTo>
                    <a:pt x="3435" y="171"/>
                  </a:lnTo>
                  <a:lnTo>
                    <a:pt x="3386" y="123"/>
                  </a:lnTo>
                  <a:lnTo>
                    <a:pt x="3264" y="50"/>
                  </a:lnTo>
                  <a:lnTo>
                    <a:pt x="3118" y="1"/>
                  </a:lnTo>
                  <a:lnTo>
                    <a:pt x="3045" y="1"/>
                  </a:lnTo>
                  <a:lnTo>
                    <a:pt x="2972" y="25"/>
                  </a:lnTo>
                  <a:lnTo>
                    <a:pt x="2436" y="196"/>
                  </a:lnTo>
                  <a:lnTo>
                    <a:pt x="2436" y="196"/>
                  </a:lnTo>
                  <a:lnTo>
                    <a:pt x="2363" y="220"/>
                  </a:lnTo>
                  <a:lnTo>
                    <a:pt x="2290" y="269"/>
                  </a:lnTo>
                  <a:lnTo>
                    <a:pt x="2192" y="391"/>
                  </a:lnTo>
                  <a:lnTo>
                    <a:pt x="2144" y="537"/>
                  </a:lnTo>
                  <a:lnTo>
                    <a:pt x="2144" y="610"/>
                  </a:lnTo>
                  <a:lnTo>
                    <a:pt x="2144" y="683"/>
                  </a:lnTo>
                  <a:lnTo>
                    <a:pt x="2387" y="1828"/>
                  </a:lnTo>
                  <a:lnTo>
                    <a:pt x="2387" y="1828"/>
                  </a:lnTo>
                  <a:lnTo>
                    <a:pt x="2217" y="1949"/>
                  </a:lnTo>
                  <a:lnTo>
                    <a:pt x="2071" y="2095"/>
                  </a:lnTo>
                  <a:lnTo>
                    <a:pt x="999" y="1681"/>
                  </a:lnTo>
                  <a:lnTo>
                    <a:pt x="999" y="1681"/>
                  </a:lnTo>
                  <a:lnTo>
                    <a:pt x="926" y="1681"/>
                  </a:lnTo>
                  <a:lnTo>
                    <a:pt x="829" y="1657"/>
                  </a:lnTo>
                  <a:lnTo>
                    <a:pt x="682" y="1706"/>
                  </a:lnTo>
                  <a:lnTo>
                    <a:pt x="561" y="1779"/>
                  </a:lnTo>
                  <a:lnTo>
                    <a:pt x="512" y="1828"/>
                  </a:lnTo>
                  <a:lnTo>
                    <a:pt x="463" y="1901"/>
                  </a:lnTo>
                  <a:lnTo>
                    <a:pt x="220" y="2388"/>
                  </a:lnTo>
                  <a:lnTo>
                    <a:pt x="220" y="2388"/>
                  </a:lnTo>
                  <a:lnTo>
                    <a:pt x="195" y="2461"/>
                  </a:lnTo>
                  <a:lnTo>
                    <a:pt x="171" y="2534"/>
                  </a:lnTo>
                  <a:lnTo>
                    <a:pt x="195" y="2704"/>
                  </a:lnTo>
                  <a:lnTo>
                    <a:pt x="244" y="2826"/>
                  </a:lnTo>
                  <a:lnTo>
                    <a:pt x="293" y="2899"/>
                  </a:lnTo>
                  <a:lnTo>
                    <a:pt x="366" y="2948"/>
                  </a:lnTo>
                  <a:lnTo>
                    <a:pt x="1340" y="3581"/>
                  </a:lnTo>
                  <a:lnTo>
                    <a:pt x="1340" y="3581"/>
                  </a:lnTo>
                  <a:lnTo>
                    <a:pt x="1316" y="3776"/>
                  </a:lnTo>
                  <a:lnTo>
                    <a:pt x="1291" y="3995"/>
                  </a:lnTo>
                  <a:lnTo>
                    <a:pt x="244" y="4482"/>
                  </a:lnTo>
                  <a:lnTo>
                    <a:pt x="244" y="4482"/>
                  </a:lnTo>
                  <a:lnTo>
                    <a:pt x="195" y="4507"/>
                  </a:lnTo>
                  <a:lnTo>
                    <a:pt x="122" y="4555"/>
                  </a:lnTo>
                  <a:lnTo>
                    <a:pt x="49" y="4701"/>
                  </a:lnTo>
                  <a:lnTo>
                    <a:pt x="0" y="4848"/>
                  </a:lnTo>
                  <a:lnTo>
                    <a:pt x="25" y="4921"/>
                  </a:lnTo>
                  <a:lnTo>
                    <a:pt x="25" y="4994"/>
                  </a:lnTo>
                  <a:lnTo>
                    <a:pt x="220" y="5530"/>
                  </a:lnTo>
                  <a:lnTo>
                    <a:pt x="220" y="5530"/>
                  </a:lnTo>
                  <a:lnTo>
                    <a:pt x="244" y="5578"/>
                  </a:lnTo>
                  <a:lnTo>
                    <a:pt x="293" y="5651"/>
                  </a:lnTo>
                  <a:lnTo>
                    <a:pt x="390" y="5749"/>
                  </a:lnTo>
                  <a:lnTo>
                    <a:pt x="536" y="5797"/>
                  </a:lnTo>
                  <a:lnTo>
                    <a:pt x="609" y="5797"/>
                  </a:lnTo>
                  <a:lnTo>
                    <a:pt x="682" y="5797"/>
                  </a:lnTo>
                  <a:lnTo>
                    <a:pt x="1827" y="5554"/>
                  </a:lnTo>
                  <a:lnTo>
                    <a:pt x="1827" y="5554"/>
                  </a:lnTo>
                  <a:lnTo>
                    <a:pt x="1949" y="5724"/>
                  </a:lnTo>
                  <a:lnTo>
                    <a:pt x="2095" y="5870"/>
                  </a:lnTo>
                  <a:lnTo>
                    <a:pt x="1705" y="6966"/>
                  </a:lnTo>
                  <a:lnTo>
                    <a:pt x="1705" y="6966"/>
                  </a:lnTo>
                  <a:lnTo>
                    <a:pt x="1681" y="7040"/>
                  </a:lnTo>
                  <a:lnTo>
                    <a:pt x="1681" y="7113"/>
                  </a:lnTo>
                  <a:lnTo>
                    <a:pt x="1705" y="7259"/>
                  </a:lnTo>
                  <a:lnTo>
                    <a:pt x="1778" y="7380"/>
                  </a:lnTo>
                  <a:lnTo>
                    <a:pt x="1851" y="7429"/>
                  </a:lnTo>
                  <a:lnTo>
                    <a:pt x="1900" y="7478"/>
                  </a:lnTo>
                  <a:lnTo>
                    <a:pt x="2412" y="7721"/>
                  </a:lnTo>
                  <a:lnTo>
                    <a:pt x="2412" y="7721"/>
                  </a:lnTo>
                  <a:lnTo>
                    <a:pt x="2485" y="7770"/>
                  </a:lnTo>
                  <a:lnTo>
                    <a:pt x="2558" y="7770"/>
                  </a:lnTo>
                  <a:lnTo>
                    <a:pt x="2704" y="7770"/>
                  </a:lnTo>
                  <a:lnTo>
                    <a:pt x="2850" y="7697"/>
                  </a:lnTo>
                  <a:lnTo>
                    <a:pt x="2899" y="7648"/>
                  </a:lnTo>
                  <a:lnTo>
                    <a:pt x="2947" y="7600"/>
                  </a:lnTo>
                  <a:lnTo>
                    <a:pt x="3581" y="6625"/>
                  </a:lnTo>
                  <a:lnTo>
                    <a:pt x="3581" y="6625"/>
                  </a:lnTo>
                  <a:lnTo>
                    <a:pt x="3800" y="6650"/>
                  </a:lnTo>
                  <a:lnTo>
                    <a:pt x="3995" y="6650"/>
                  </a:lnTo>
                  <a:lnTo>
                    <a:pt x="4482" y="7697"/>
                  </a:lnTo>
                  <a:lnTo>
                    <a:pt x="4482" y="7697"/>
                  </a:lnTo>
                  <a:lnTo>
                    <a:pt x="4531" y="7770"/>
                  </a:lnTo>
                  <a:lnTo>
                    <a:pt x="4579" y="7819"/>
                  </a:lnTo>
                  <a:lnTo>
                    <a:pt x="4701" y="7892"/>
                  </a:lnTo>
                  <a:lnTo>
                    <a:pt x="4847" y="7941"/>
                  </a:lnTo>
                  <a:lnTo>
                    <a:pt x="4920" y="7941"/>
                  </a:lnTo>
                  <a:lnTo>
                    <a:pt x="4993" y="7916"/>
                  </a:lnTo>
                  <a:lnTo>
                    <a:pt x="5529" y="7746"/>
                  </a:lnTo>
                  <a:lnTo>
                    <a:pt x="5529" y="7746"/>
                  </a:lnTo>
                  <a:lnTo>
                    <a:pt x="5602" y="7721"/>
                  </a:lnTo>
                  <a:lnTo>
                    <a:pt x="5651" y="7673"/>
                  </a:lnTo>
                  <a:lnTo>
                    <a:pt x="5748" y="7551"/>
                  </a:lnTo>
                  <a:lnTo>
                    <a:pt x="5821" y="7405"/>
                  </a:lnTo>
                  <a:lnTo>
                    <a:pt x="5821" y="7332"/>
                  </a:lnTo>
                  <a:lnTo>
                    <a:pt x="5821" y="7259"/>
                  </a:lnTo>
                  <a:lnTo>
                    <a:pt x="5578" y="6114"/>
                  </a:lnTo>
                  <a:lnTo>
                    <a:pt x="5578" y="6114"/>
                  </a:lnTo>
                  <a:lnTo>
                    <a:pt x="5724" y="5992"/>
                  </a:lnTo>
                  <a:lnTo>
                    <a:pt x="5894" y="5846"/>
                  </a:lnTo>
                  <a:lnTo>
                    <a:pt x="6966" y="6260"/>
                  </a:lnTo>
                  <a:lnTo>
                    <a:pt x="6966" y="6260"/>
                  </a:lnTo>
                  <a:lnTo>
                    <a:pt x="7039" y="6260"/>
                  </a:lnTo>
                  <a:lnTo>
                    <a:pt x="7112" y="6285"/>
                  </a:lnTo>
                  <a:lnTo>
                    <a:pt x="7258" y="6236"/>
                  </a:lnTo>
                  <a:lnTo>
                    <a:pt x="7404" y="6163"/>
                  </a:lnTo>
                  <a:lnTo>
                    <a:pt x="7453" y="6114"/>
                  </a:lnTo>
                  <a:lnTo>
                    <a:pt x="7502" y="6041"/>
                  </a:lnTo>
                  <a:lnTo>
                    <a:pt x="7745" y="5530"/>
                  </a:lnTo>
                  <a:lnTo>
                    <a:pt x="7745" y="5530"/>
                  </a:lnTo>
                  <a:lnTo>
                    <a:pt x="7770" y="5481"/>
                  </a:lnTo>
                  <a:lnTo>
                    <a:pt x="7794" y="5383"/>
                  </a:lnTo>
                  <a:lnTo>
                    <a:pt x="7770" y="5237"/>
                  </a:lnTo>
                  <a:lnTo>
                    <a:pt x="7697" y="5115"/>
                  </a:lnTo>
                  <a:lnTo>
                    <a:pt x="7648" y="5042"/>
                  </a:lnTo>
                  <a:lnTo>
                    <a:pt x="7599" y="4994"/>
                  </a:lnTo>
                  <a:lnTo>
                    <a:pt x="6625" y="4360"/>
                  </a:lnTo>
                  <a:lnTo>
                    <a:pt x="6625" y="4360"/>
                  </a:lnTo>
                  <a:lnTo>
                    <a:pt x="6649" y="4166"/>
                  </a:lnTo>
                  <a:lnTo>
                    <a:pt x="6649" y="3946"/>
                  </a:lnTo>
                  <a:lnTo>
                    <a:pt x="7697" y="3459"/>
                  </a:lnTo>
                  <a:lnTo>
                    <a:pt x="7697" y="3459"/>
                  </a:lnTo>
                  <a:lnTo>
                    <a:pt x="7770" y="3435"/>
                  </a:lnTo>
                  <a:lnTo>
                    <a:pt x="7843" y="3386"/>
                  </a:lnTo>
                  <a:lnTo>
                    <a:pt x="7916" y="3240"/>
                  </a:lnTo>
                  <a:lnTo>
                    <a:pt x="7940" y="3094"/>
                  </a:lnTo>
                  <a:lnTo>
                    <a:pt x="7940" y="3021"/>
                  </a:lnTo>
                  <a:lnTo>
                    <a:pt x="7940" y="2948"/>
                  </a:lnTo>
                  <a:lnTo>
                    <a:pt x="7745" y="2412"/>
                  </a:lnTo>
                  <a:lnTo>
                    <a:pt x="7745" y="2412"/>
                  </a:lnTo>
                  <a:lnTo>
                    <a:pt x="7721" y="2339"/>
                  </a:lnTo>
                  <a:lnTo>
                    <a:pt x="7672" y="2290"/>
                  </a:lnTo>
                  <a:lnTo>
                    <a:pt x="7551" y="2193"/>
                  </a:lnTo>
                  <a:lnTo>
                    <a:pt x="7429" y="2144"/>
                  </a:lnTo>
                  <a:lnTo>
                    <a:pt x="7356" y="2144"/>
                  </a:lnTo>
                  <a:lnTo>
                    <a:pt x="7258" y="2144"/>
                  </a:lnTo>
                  <a:lnTo>
                    <a:pt x="7258" y="2144"/>
                  </a:lnTo>
                  <a:close/>
                  <a:moveTo>
                    <a:pt x="5480" y="4726"/>
                  </a:moveTo>
                  <a:lnTo>
                    <a:pt x="5480" y="4726"/>
                  </a:lnTo>
                  <a:lnTo>
                    <a:pt x="5383" y="4872"/>
                  </a:lnTo>
                  <a:lnTo>
                    <a:pt x="5286" y="4994"/>
                  </a:lnTo>
                  <a:lnTo>
                    <a:pt x="5188" y="5140"/>
                  </a:lnTo>
                  <a:lnTo>
                    <a:pt x="5066" y="5237"/>
                  </a:lnTo>
                  <a:lnTo>
                    <a:pt x="4945" y="5335"/>
                  </a:lnTo>
                  <a:lnTo>
                    <a:pt x="4798" y="5432"/>
                  </a:lnTo>
                  <a:lnTo>
                    <a:pt x="4652" y="5505"/>
                  </a:lnTo>
                  <a:lnTo>
                    <a:pt x="4506" y="5554"/>
                  </a:lnTo>
                  <a:lnTo>
                    <a:pt x="4360" y="5603"/>
                  </a:lnTo>
                  <a:lnTo>
                    <a:pt x="4190" y="5627"/>
                  </a:lnTo>
                  <a:lnTo>
                    <a:pt x="4043" y="5651"/>
                  </a:lnTo>
                  <a:lnTo>
                    <a:pt x="3873" y="5627"/>
                  </a:lnTo>
                  <a:lnTo>
                    <a:pt x="3702" y="5627"/>
                  </a:lnTo>
                  <a:lnTo>
                    <a:pt x="3556" y="5578"/>
                  </a:lnTo>
                  <a:lnTo>
                    <a:pt x="3386" y="5530"/>
                  </a:lnTo>
                  <a:lnTo>
                    <a:pt x="3240" y="5456"/>
                  </a:lnTo>
                  <a:lnTo>
                    <a:pt x="3240" y="5456"/>
                  </a:lnTo>
                  <a:lnTo>
                    <a:pt x="3094" y="5383"/>
                  </a:lnTo>
                  <a:lnTo>
                    <a:pt x="2947" y="5286"/>
                  </a:lnTo>
                  <a:lnTo>
                    <a:pt x="2826" y="5164"/>
                  </a:lnTo>
                  <a:lnTo>
                    <a:pt x="2704" y="5067"/>
                  </a:lnTo>
                  <a:lnTo>
                    <a:pt x="2606" y="4921"/>
                  </a:lnTo>
                  <a:lnTo>
                    <a:pt x="2533" y="4799"/>
                  </a:lnTo>
                  <a:lnTo>
                    <a:pt x="2460" y="4653"/>
                  </a:lnTo>
                  <a:lnTo>
                    <a:pt x="2387" y="4507"/>
                  </a:lnTo>
                  <a:lnTo>
                    <a:pt x="2363" y="4336"/>
                  </a:lnTo>
                  <a:lnTo>
                    <a:pt x="2314" y="4190"/>
                  </a:lnTo>
                  <a:lnTo>
                    <a:pt x="2314" y="4020"/>
                  </a:lnTo>
                  <a:lnTo>
                    <a:pt x="2314" y="3873"/>
                  </a:lnTo>
                  <a:lnTo>
                    <a:pt x="2339" y="3703"/>
                  </a:lnTo>
                  <a:lnTo>
                    <a:pt x="2363" y="3532"/>
                  </a:lnTo>
                  <a:lnTo>
                    <a:pt x="2412" y="3386"/>
                  </a:lnTo>
                  <a:lnTo>
                    <a:pt x="2485" y="3216"/>
                  </a:lnTo>
                  <a:lnTo>
                    <a:pt x="2485" y="3216"/>
                  </a:lnTo>
                  <a:lnTo>
                    <a:pt x="2582" y="3070"/>
                  </a:lnTo>
                  <a:lnTo>
                    <a:pt x="2680" y="2948"/>
                  </a:lnTo>
                  <a:lnTo>
                    <a:pt x="2777" y="2802"/>
                  </a:lnTo>
                  <a:lnTo>
                    <a:pt x="2899" y="2704"/>
                  </a:lnTo>
                  <a:lnTo>
                    <a:pt x="3020" y="2607"/>
                  </a:lnTo>
                  <a:lnTo>
                    <a:pt x="3167" y="2509"/>
                  </a:lnTo>
                  <a:lnTo>
                    <a:pt x="3313" y="2436"/>
                  </a:lnTo>
                  <a:lnTo>
                    <a:pt x="3459" y="2388"/>
                  </a:lnTo>
                  <a:lnTo>
                    <a:pt x="3605" y="2339"/>
                  </a:lnTo>
                  <a:lnTo>
                    <a:pt x="3775" y="2315"/>
                  </a:lnTo>
                  <a:lnTo>
                    <a:pt x="3922" y="2290"/>
                  </a:lnTo>
                  <a:lnTo>
                    <a:pt x="4092" y="2315"/>
                  </a:lnTo>
                  <a:lnTo>
                    <a:pt x="4263" y="2315"/>
                  </a:lnTo>
                  <a:lnTo>
                    <a:pt x="4409" y="2363"/>
                  </a:lnTo>
                  <a:lnTo>
                    <a:pt x="4579" y="2412"/>
                  </a:lnTo>
                  <a:lnTo>
                    <a:pt x="4725" y="2485"/>
                  </a:lnTo>
                  <a:lnTo>
                    <a:pt x="4725" y="2485"/>
                  </a:lnTo>
                  <a:lnTo>
                    <a:pt x="4871" y="2558"/>
                  </a:lnTo>
                  <a:lnTo>
                    <a:pt x="5018" y="2656"/>
                  </a:lnTo>
                  <a:lnTo>
                    <a:pt x="5139" y="2777"/>
                  </a:lnTo>
                  <a:lnTo>
                    <a:pt x="5261" y="2875"/>
                  </a:lnTo>
                  <a:lnTo>
                    <a:pt x="5359" y="3021"/>
                  </a:lnTo>
                  <a:lnTo>
                    <a:pt x="5432" y="3143"/>
                  </a:lnTo>
                  <a:lnTo>
                    <a:pt x="5505" y="3289"/>
                  </a:lnTo>
                  <a:lnTo>
                    <a:pt x="5578" y="3435"/>
                  </a:lnTo>
                  <a:lnTo>
                    <a:pt x="5602" y="3605"/>
                  </a:lnTo>
                  <a:lnTo>
                    <a:pt x="5626" y="3752"/>
                  </a:lnTo>
                  <a:lnTo>
                    <a:pt x="5651" y="3922"/>
                  </a:lnTo>
                  <a:lnTo>
                    <a:pt x="5651" y="4068"/>
                  </a:lnTo>
                  <a:lnTo>
                    <a:pt x="5626" y="4239"/>
                  </a:lnTo>
                  <a:lnTo>
                    <a:pt x="5602" y="4409"/>
                  </a:lnTo>
                  <a:lnTo>
                    <a:pt x="5553" y="4555"/>
                  </a:lnTo>
                  <a:lnTo>
                    <a:pt x="5480" y="4726"/>
                  </a:lnTo>
                  <a:lnTo>
                    <a:pt x="5480" y="4726"/>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0" name="Google Shape;370;p31"/>
          <p:cNvSpPr txBox="1"/>
          <p:nvPr/>
        </p:nvSpPr>
        <p:spPr>
          <a:xfrm>
            <a:off x="4806600" y="3296625"/>
            <a:ext cx="1596600" cy="16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Times New Roman"/>
                <a:ea typeface="Times New Roman"/>
                <a:cs typeface="Times New Roman"/>
                <a:sym typeface="Times New Roman"/>
              </a:rPr>
              <a:t>урахування морально-етичних норм (мораль).</a:t>
            </a:r>
            <a:endParaRPr>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grpSp>
        <p:nvGrpSpPr>
          <p:cNvPr id="375" name="Google Shape;375;p32"/>
          <p:cNvGrpSpPr/>
          <p:nvPr/>
        </p:nvGrpSpPr>
        <p:grpSpPr>
          <a:xfrm>
            <a:off x="0" y="1054450"/>
            <a:ext cx="1539600" cy="1539600"/>
            <a:chOff x="6680825" y="2549350"/>
            <a:chExt cx="1539600" cy="1539600"/>
          </a:xfrm>
        </p:grpSpPr>
        <p:sp>
          <p:nvSpPr>
            <p:cNvPr id="376" name="Google Shape;376;p32"/>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32"/>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32"/>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9" name="Google Shape;379;p32"/>
          <p:cNvSpPr txBox="1">
            <a:spLocks noGrp="1"/>
          </p:cNvSpPr>
          <p:nvPr>
            <p:ph type="body" idx="1"/>
          </p:nvPr>
        </p:nvSpPr>
        <p:spPr>
          <a:xfrm>
            <a:off x="1248925" y="552150"/>
            <a:ext cx="7037100" cy="744000"/>
          </a:xfrm>
          <a:prstGeom prst="rect">
            <a:avLst/>
          </a:prstGeom>
        </p:spPr>
        <p:txBody>
          <a:bodyPr spcFirstLastPara="1" wrap="square" lIns="91425" tIns="91425" rIns="91425" bIns="91425" anchor="t" anchorCtr="0">
            <a:noAutofit/>
          </a:bodyPr>
          <a:lstStyle/>
          <a:p>
            <a:pPr marL="457200" lvl="0" indent="-381000" algn="just" rtl="0">
              <a:spcBef>
                <a:spcPts val="600"/>
              </a:spcBef>
              <a:spcAft>
                <a:spcPts val="0"/>
              </a:spcAft>
              <a:buSzPts val="2400"/>
              <a:buChar char="￮"/>
            </a:pPr>
            <a:r>
              <a:rPr lang="en" sz="2400" b="1">
                <a:latin typeface="Times New Roman"/>
                <a:ea typeface="Times New Roman"/>
                <a:cs typeface="Times New Roman"/>
                <a:sym typeface="Times New Roman"/>
              </a:rPr>
              <a:t>Специфічні риси політичної журналістики</a:t>
            </a:r>
            <a:endParaRPr sz="2400"/>
          </a:p>
        </p:txBody>
      </p:sp>
      <p:sp>
        <p:nvSpPr>
          <p:cNvPr id="380" name="Google Shape;380;p32"/>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19</a:t>
            </a:fld>
            <a:endParaRPr/>
          </a:p>
        </p:txBody>
      </p:sp>
      <p:grpSp>
        <p:nvGrpSpPr>
          <p:cNvPr id="381" name="Google Shape;381;p32"/>
          <p:cNvGrpSpPr/>
          <p:nvPr/>
        </p:nvGrpSpPr>
        <p:grpSpPr>
          <a:xfrm>
            <a:off x="730585" y="1437587"/>
            <a:ext cx="369505" cy="369505"/>
            <a:chOff x="2594050" y="1631825"/>
            <a:chExt cx="439625" cy="439625"/>
          </a:xfrm>
        </p:grpSpPr>
        <p:sp>
          <p:nvSpPr>
            <p:cNvPr id="382" name="Google Shape;382;p32"/>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2"/>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2"/>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32"/>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6" name="Google Shape;386;p32"/>
          <p:cNvSpPr/>
          <p:nvPr/>
        </p:nvSpPr>
        <p:spPr>
          <a:xfrm>
            <a:off x="2014425" y="1369800"/>
            <a:ext cx="93900" cy="18129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txBox="1"/>
          <p:nvPr/>
        </p:nvSpPr>
        <p:spPr>
          <a:xfrm>
            <a:off x="1100100" y="2672450"/>
            <a:ext cx="1907100" cy="435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1800" b="1">
              <a:solidFill>
                <a:srgbClr val="FFFFFF"/>
              </a:solidFill>
              <a:highlight>
                <a:srgbClr val="F6B26B"/>
              </a:highlight>
              <a:latin typeface="Poppins"/>
              <a:ea typeface="Poppins"/>
              <a:cs typeface="Poppins"/>
              <a:sym typeface="Poppins"/>
            </a:endParaRPr>
          </a:p>
        </p:txBody>
      </p:sp>
      <p:sp>
        <p:nvSpPr>
          <p:cNvPr id="388" name="Google Shape;388;p32"/>
          <p:cNvSpPr/>
          <p:nvPr/>
        </p:nvSpPr>
        <p:spPr>
          <a:xfrm>
            <a:off x="872925" y="3558800"/>
            <a:ext cx="2028000" cy="6579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434343"/>
                </a:solidFill>
                <a:latin typeface="Poppins"/>
                <a:ea typeface="Poppins"/>
                <a:cs typeface="Poppins"/>
                <a:sym typeface="Poppins"/>
              </a:rPr>
              <a:t>Формування громадської думки</a:t>
            </a:r>
            <a:endParaRPr sz="1800">
              <a:solidFill>
                <a:srgbClr val="434343"/>
              </a:solidFill>
              <a:latin typeface="Poppins"/>
              <a:ea typeface="Poppins"/>
              <a:cs typeface="Poppins"/>
              <a:sym typeface="Poppins"/>
            </a:endParaRPr>
          </a:p>
        </p:txBody>
      </p:sp>
      <p:sp>
        <p:nvSpPr>
          <p:cNvPr id="389" name="Google Shape;389;p32"/>
          <p:cNvSpPr/>
          <p:nvPr/>
        </p:nvSpPr>
        <p:spPr>
          <a:xfrm>
            <a:off x="2853638" y="2041275"/>
            <a:ext cx="1799700" cy="744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434343"/>
                </a:solidFill>
                <a:latin typeface="Poppins"/>
                <a:ea typeface="Poppins"/>
                <a:cs typeface="Poppins"/>
                <a:sym typeface="Poppins"/>
              </a:rPr>
              <a:t>Контроль за політичною владою</a:t>
            </a:r>
            <a:endParaRPr sz="1800">
              <a:solidFill>
                <a:srgbClr val="434343"/>
              </a:solidFill>
              <a:latin typeface="Poppins"/>
              <a:ea typeface="Poppins"/>
              <a:cs typeface="Poppins"/>
              <a:sym typeface="Poppins"/>
            </a:endParaRPr>
          </a:p>
        </p:txBody>
      </p:sp>
      <p:sp>
        <p:nvSpPr>
          <p:cNvPr id="390" name="Google Shape;390;p32"/>
          <p:cNvSpPr/>
          <p:nvPr/>
        </p:nvSpPr>
        <p:spPr>
          <a:xfrm>
            <a:off x="3706538" y="1345050"/>
            <a:ext cx="93900" cy="5103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4566325" y="3530400"/>
            <a:ext cx="2350200" cy="744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800">
                <a:solidFill>
                  <a:srgbClr val="434343"/>
                </a:solidFill>
                <a:latin typeface="Poppins"/>
                <a:ea typeface="Poppins"/>
                <a:cs typeface="Poppins"/>
                <a:sym typeface="Poppins"/>
              </a:rPr>
              <a:t>Інформування про діяльність владних структур</a:t>
            </a:r>
            <a:endParaRPr sz="1800">
              <a:solidFill>
                <a:srgbClr val="434343"/>
              </a:solidFill>
              <a:latin typeface="Poppins"/>
              <a:ea typeface="Poppins"/>
              <a:cs typeface="Poppins"/>
              <a:sym typeface="Poppins"/>
            </a:endParaRPr>
          </a:p>
        </p:txBody>
      </p:sp>
      <p:sp>
        <p:nvSpPr>
          <p:cNvPr id="392" name="Google Shape;392;p32"/>
          <p:cNvSpPr/>
          <p:nvPr/>
        </p:nvSpPr>
        <p:spPr>
          <a:xfrm>
            <a:off x="6177575" y="2041275"/>
            <a:ext cx="2605200" cy="7440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800">
                <a:solidFill>
                  <a:srgbClr val="434343"/>
                </a:solidFill>
                <a:latin typeface="Poppins"/>
                <a:ea typeface="Poppins"/>
                <a:cs typeface="Poppins"/>
                <a:sym typeface="Poppins"/>
              </a:rPr>
              <a:t>Висвітлення політичних процесів у суспільстві</a:t>
            </a:r>
            <a:endParaRPr sz="1800">
              <a:solidFill>
                <a:srgbClr val="434343"/>
              </a:solidFill>
              <a:latin typeface="Poppins"/>
              <a:ea typeface="Poppins"/>
              <a:cs typeface="Poppins"/>
              <a:sym typeface="Poppins"/>
            </a:endParaRPr>
          </a:p>
        </p:txBody>
      </p:sp>
      <p:sp>
        <p:nvSpPr>
          <p:cNvPr id="393" name="Google Shape;393;p32"/>
          <p:cNvSpPr/>
          <p:nvPr/>
        </p:nvSpPr>
        <p:spPr>
          <a:xfrm>
            <a:off x="5398650" y="1463825"/>
            <a:ext cx="93900" cy="18129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2"/>
          <p:cNvSpPr/>
          <p:nvPr/>
        </p:nvSpPr>
        <p:spPr>
          <a:xfrm>
            <a:off x="7211650" y="1222075"/>
            <a:ext cx="93900" cy="585000"/>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5"/>
          <p:cNvSpPr txBox="1">
            <a:spLocks noGrp="1"/>
          </p:cNvSpPr>
          <p:nvPr>
            <p:ph type="title"/>
          </p:nvPr>
        </p:nvSpPr>
        <p:spPr>
          <a:xfrm>
            <a:off x="457200" y="1166125"/>
            <a:ext cx="5220300" cy="683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000"/>
              <a:t>Поняття політичної журналістики. Взаємозв’язок преси з політикою</a:t>
            </a:r>
            <a:endParaRPr sz="3000"/>
          </a:p>
        </p:txBody>
      </p:sp>
      <p:sp>
        <p:nvSpPr>
          <p:cNvPr id="154" name="Google Shape;154;p15"/>
          <p:cNvSpPr txBox="1">
            <a:spLocks noGrp="1"/>
          </p:cNvSpPr>
          <p:nvPr>
            <p:ph type="body" idx="2"/>
          </p:nvPr>
        </p:nvSpPr>
        <p:spPr>
          <a:xfrm>
            <a:off x="3666250" y="1958050"/>
            <a:ext cx="2350200" cy="22461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None/>
            </a:pPr>
            <a:r>
              <a:rPr lang="en">
                <a:latin typeface="Poppins"/>
                <a:ea typeface="Poppins"/>
                <a:cs typeface="Poppins"/>
                <a:sym typeface="Poppins"/>
              </a:rPr>
              <a:t>Політичну журналістику багато визнають як найширшу область журналістики, так як її предметною областю може стати будь-яка сфера соціального життя ‒ від науки до спорту і міжнародного життя. Своїм корінням політична журналістика сходить до протожурналістики.</a:t>
            </a:r>
            <a:endParaRPr>
              <a:latin typeface="Poppins"/>
              <a:ea typeface="Poppins"/>
              <a:cs typeface="Poppins"/>
              <a:sym typeface="Poppins"/>
            </a:endParaRPr>
          </a:p>
          <a:p>
            <a:pPr marL="0" lvl="0" indent="0" algn="just" rtl="0">
              <a:spcBef>
                <a:spcPts val="600"/>
              </a:spcBef>
              <a:spcAft>
                <a:spcPts val="0"/>
              </a:spcAft>
              <a:buNone/>
            </a:pPr>
            <a:endParaRPr sz="1000">
              <a:solidFill>
                <a:srgbClr val="000000"/>
              </a:solidFill>
            </a:endParaRPr>
          </a:p>
          <a:p>
            <a:pPr marL="0" lvl="0" indent="0" algn="l" rtl="0">
              <a:spcBef>
                <a:spcPts val="600"/>
              </a:spcBef>
              <a:spcAft>
                <a:spcPts val="0"/>
              </a:spcAft>
              <a:buClr>
                <a:schemeClr val="dk1"/>
              </a:buClr>
              <a:buSzPts val="1100"/>
              <a:buFont typeface="Arial"/>
              <a:buNone/>
            </a:pPr>
            <a:endParaRPr sz="1000" b="1">
              <a:solidFill>
                <a:srgbClr val="000000"/>
              </a:solidFill>
            </a:endParaRPr>
          </a:p>
        </p:txBody>
      </p:sp>
      <p:sp>
        <p:nvSpPr>
          <p:cNvPr id="155" name="Google Shape;155;p15"/>
          <p:cNvSpPr txBox="1">
            <a:spLocks noGrp="1"/>
          </p:cNvSpPr>
          <p:nvPr>
            <p:ph type="body" idx="1"/>
          </p:nvPr>
        </p:nvSpPr>
        <p:spPr>
          <a:xfrm>
            <a:off x="362600" y="1958050"/>
            <a:ext cx="3078300" cy="22461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Clr>
                <a:schemeClr val="dk1"/>
              </a:buClr>
              <a:buSzPts val="1100"/>
              <a:buFont typeface="Arial"/>
              <a:buNone/>
            </a:pPr>
            <a:r>
              <a:rPr lang="en">
                <a:solidFill>
                  <a:srgbClr val="000000"/>
                </a:solidFill>
              </a:rPr>
              <a:t>Політична журналістика ‒ широкий розділ журналістики, що висвітлює широке коло політичних явищ та політичних подій. Може бути розглянута як один з інструментів політології, однак найчастіше таку журналістику розглядають в більш вузькому сенсі, відносячи її конкретно до висвітлення діяльності державних органів управління і соціально-політичних процесів.</a:t>
            </a:r>
            <a:endParaRPr>
              <a:solidFill>
                <a:srgbClr val="000000"/>
              </a:solidFill>
            </a:endParaRPr>
          </a:p>
        </p:txBody>
      </p:sp>
      <p:sp>
        <p:nvSpPr>
          <p:cNvPr id="156" name="Google Shape;156;p15"/>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a:t>
            </a:fld>
            <a:endParaRPr/>
          </a:p>
        </p:txBody>
      </p:sp>
      <p:grpSp>
        <p:nvGrpSpPr>
          <p:cNvPr id="157" name="Google Shape;157;p15"/>
          <p:cNvGrpSpPr/>
          <p:nvPr/>
        </p:nvGrpSpPr>
        <p:grpSpPr>
          <a:xfrm>
            <a:off x="7227977" y="2052723"/>
            <a:ext cx="1212302" cy="1038068"/>
            <a:chOff x="1934025" y="1001650"/>
            <a:chExt cx="415300" cy="355600"/>
          </a:xfrm>
        </p:grpSpPr>
        <p:sp>
          <p:nvSpPr>
            <p:cNvPr id="158" name="Google Shape;158;p15"/>
            <p:cNvSpPr/>
            <p:nvPr/>
          </p:nvSpPr>
          <p:spPr>
            <a:xfrm>
              <a:off x="1934025" y="1303650"/>
              <a:ext cx="207650" cy="53600"/>
            </a:xfrm>
            <a:custGeom>
              <a:avLst/>
              <a:gdLst/>
              <a:ahLst/>
              <a:cxnLst/>
              <a:rect l="l" t="t" r="r" b="b"/>
              <a:pathLst>
                <a:path w="8306" h="2144" fill="none" extrusionOk="0">
                  <a:moveTo>
                    <a:pt x="1" y="0"/>
                  </a:moveTo>
                  <a:lnTo>
                    <a:pt x="1" y="487"/>
                  </a:lnTo>
                  <a:lnTo>
                    <a:pt x="1" y="487"/>
                  </a:lnTo>
                  <a:lnTo>
                    <a:pt x="25" y="633"/>
                  </a:lnTo>
                  <a:lnTo>
                    <a:pt x="74" y="755"/>
                  </a:lnTo>
                  <a:lnTo>
                    <a:pt x="147" y="853"/>
                  </a:lnTo>
                  <a:lnTo>
                    <a:pt x="245" y="950"/>
                  </a:lnTo>
                  <a:lnTo>
                    <a:pt x="245" y="950"/>
                  </a:lnTo>
                  <a:lnTo>
                    <a:pt x="391" y="1023"/>
                  </a:lnTo>
                  <a:lnTo>
                    <a:pt x="561" y="1047"/>
                  </a:lnTo>
                  <a:lnTo>
                    <a:pt x="561" y="1047"/>
                  </a:lnTo>
                  <a:lnTo>
                    <a:pt x="732" y="1023"/>
                  </a:lnTo>
                  <a:lnTo>
                    <a:pt x="732" y="1023"/>
                  </a:lnTo>
                  <a:lnTo>
                    <a:pt x="1292" y="853"/>
                  </a:lnTo>
                  <a:lnTo>
                    <a:pt x="1657" y="780"/>
                  </a:lnTo>
                  <a:lnTo>
                    <a:pt x="2071" y="682"/>
                  </a:lnTo>
                  <a:lnTo>
                    <a:pt x="2534" y="609"/>
                  </a:lnTo>
                  <a:lnTo>
                    <a:pt x="3021" y="560"/>
                  </a:lnTo>
                  <a:lnTo>
                    <a:pt x="3581" y="512"/>
                  </a:lnTo>
                  <a:lnTo>
                    <a:pt x="4166" y="487"/>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w="9525" cap="rnd"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5"/>
            <p:cNvSpPr/>
            <p:nvPr/>
          </p:nvSpPr>
          <p:spPr>
            <a:xfrm>
              <a:off x="2141650" y="1303650"/>
              <a:ext cx="207675" cy="53600"/>
            </a:xfrm>
            <a:custGeom>
              <a:avLst/>
              <a:gdLst/>
              <a:ahLst/>
              <a:cxnLst/>
              <a:rect l="l" t="t" r="r" b="b"/>
              <a:pathLst>
                <a:path w="8307" h="2144" fill="none" extrusionOk="0">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141" y="487"/>
                  </a:lnTo>
                  <a:lnTo>
                    <a:pt x="4726" y="512"/>
                  </a:lnTo>
                  <a:lnTo>
                    <a:pt x="5286" y="560"/>
                  </a:lnTo>
                  <a:lnTo>
                    <a:pt x="5773" y="609"/>
                  </a:lnTo>
                  <a:lnTo>
                    <a:pt x="6236" y="682"/>
                  </a:lnTo>
                  <a:lnTo>
                    <a:pt x="6650" y="780"/>
                  </a:lnTo>
                  <a:lnTo>
                    <a:pt x="7015" y="853"/>
                  </a:lnTo>
                  <a:lnTo>
                    <a:pt x="7575" y="1023"/>
                  </a:lnTo>
                  <a:lnTo>
                    <a:pt x="7575" y="1023"/>
                  </a:lnTo>
                  <a:lnTo>
                    <a:pt x="7746" y="1047"/>
                  </a:lnTo>
                  <a:lnTo>
                    <a:pt x="7746" y="1047"/>
                  </a:lnTo>
                  <a:lnTo>
                    <a:pt x="7916" y="1023"/>
                  </a:lnTo>
                  <a:lnTo>
                    <a:pt x="8062" y="950"/>
                  </a:lnTo>
                  <a:lnTo>
                    <a:pt x="8062" y="950"/>
                  </a:lnTo>
                  <a:lnTo>
                    <a:pt x="8160" y="853"/>
                  </a:lnTo>
                  <a:lnTo>
                    <a:pt x="8233" y="755"/>
                  </a:lnTo>
                  <a:lnTo>
                    <a:pt x="8282" y="633"/>
                  </a:lnTo>
                  <a:lnTo>
                    <a:pt x="8306" y="487"/>
                  </a:lnTo>
                  <a:lnTo>
                    <a:pt x="8306" y="0"/>
                  </a:lnTo>
                </a:path>
              </a:pathLst>
            </a:custGeom>
            <a:noFill/>
            <a:ln w="9525" cap="rnd"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5"/>
            <p:cNvSpPr/>
            <p:nvPr/>
          </p:nvSpPr>
          <p:spPr>
            <a:xfrm>
              <a:off x="1934025" y="1001650"/>
              <a:ext cx="207650" cy="331250"/>
            </a:xfrm>
            <a:custGeom>
              <a:avLst/>
              <a:gdLst/>
              <a:ahLst/>
              <a:cxnLst/>
              <a:rect l="l" t="t" r="r" b="b"/>
              <a:pathLst>
                <a:path w="8306" h="13250" fill="none" extrusionOk="0">
                  <a:moveTo>
                    <a:pt x="8306" y="2192"/>
                  </a:moveTo>
                  <a:lnTo>
                    <a:pt x="8306" y="13249"/>
                  </a:ln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4166" y="11593"/>
                  </a:lnTo>
                  <a:lnTo>
                    <a:pt x="3581" y="11617"/>
                  </a:lnTo>
                  <a:lnTo>
                    <a:pt x="3021" y="11666"/>
                  </a:lnTo>
                  <a:lnTo>
                    <a:pt x="2534" y="11715"/>
                  </a:lnTo>
                  <a:lnTo>
                    <a:pt x="2071" y="11788"/>
                  </a:lnTo>
                  <a:lnTo>
                    <a:pt x="1657" y="11885"/>
                  </a:lnTo>
                  <a:lnTo>
                    <a:pt x="1292" y="11958"/>
                  </a:lnTo>
                  <a:lnTo>
                    <a:pt x="732" y="12129"/>
                  </a:lnTo>
                  <a:lnTo>
                    <a:pt x="732" y="12129"/>
                  </a:lnTo>
                  <a:lnTo>
                    <a:pt x="561" y="12153"/>
                  </a:lnTo>
                  <a:lnTo>
                    <a:pt x="561" y="12153"/>
                  </a:lnTo>
                  <a:lnTo>
                    <a:pt x="391" y="12129"/>
                  </a:lnTo>
                  <a:lnTo>
                    <a:pt x="245" y="12056"/>
                  </a:lnTo>
                  <a:lnTo>
                    <a:pt x="245" y="12056"/>
                  </a:lnTo>
                  <a:lnTo>
                    <a:pt x="147" y="11958"/>
                  </a:lnTo>
                  <a:lnTo>
                    <a:pt x="74" y="11861"/>
                  </a:lnTo>
                  <a:lnTo>
                    <a:pt x="25" y="11739"/>
                  </a:lnTo>
                  <a:lnTo>
                    <a:pt x="1" y="11593"/>
                  </a:lnTo>
                  <a:lnTo>
                    <a:pt x="1" y="1656"/>
                  </a:lnTo>
                  <a:lnTo>
                    <a:pt x="1" y="1656"/>
                  </a:lnTo>
                  <a:lnTo>
                    <a:pt x="25" y="1534"/>
                  </a:lnTo>
                  <a:lnTo>
                    <a:pt x="50" y="1437"/>
                  </a:lnTo>
                  <a:lnTo>
                    <a:pt x="123" y="1315"/>
                  </a:lnTo>
                  <a:lnTo>
                    <a:pt x="196" y="1242"/>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014" y="1681"/>
                  </a:lnTo>
                  <a:lnTo>
                    <a:pt x="8136" y="1802"/>
                  </a:lnTo>
                  <a:lnTo>
                    <a:pt x="8136" y="1802"/>
                  </a:lnTo>
                  <a:lnTo>
                    <a:pt x="8209" y="1875"/>
                  </a:lnTo>
                  <a:lnTo>
                    <a:pt x="8257" y="1973"/>
                  </a:lnTo>
                  <a:lnTo>
                    <a:pt x="8306" y="2095"/>
                  </a:lnTo>
                  <a:lnTo>
                    <a:pt x="8306" y="2192"/>
                  </a:lnTo>
                  <a:lnTo>
                    <a:pt x="8306" y="2192"/>
                  </a:lnTo>
                  <a:close/>
                </a:path>
              </a:pathLst>
            </a:custGeom>
            <a:noFill/>
            <a:ln w="9525" cap="rnd"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5"/>
            <p:cNvSpPr/>
            <p:nvPr/>
          </p:nvSpPr>
          <p:spPr>
            <a:xfrm>
              <a:off x="2141650" y="1001650"/>
              <a:ext cx="207675" cy="331250"/>
            </a:xfrm>
            <a:custGeom>
              <a:avLst/>
              <a:gdLst/>
              <a:ahLst/>
              <a:cxnLst/>
              <a:rect l="l" t="t" r="r" b="b"/>
              <a:pathLst>
                <a:path w="8307" h="13250" fill="none" extrusionOk="0">
                  <a:moveTo>
                    <a:pt x="1" y="2192"/>
                  </a:moveTo>
                  <a:lnTo>
                    <a:pt x="1" y="13249"/>
                  </a:ln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141" y="11593"/>
                  </a:lnTo>
                  <a:lnTo>
                    <a:pt x="4726" y="11617"/>
                  </a:lnTo>
                  <a:lnTo>
                    <a:pt x="5286" y="11666"/>
                  </a:lnTo>
                  <a:lnTo>
                    <a:pt x="5773" y="11715"/>
                  </a:lnTo>
                  <a:lnTo>
                    <a:pt x="6236" y="11788"/>
                  </a:lnTo>
                  <a:lnTo>
                    <a:pt x="6650" y="11885"/>
                  </a:lnTo>
                  <a:lnTo>
                    <a:pt x="7015" y="11958"/>
                  </a:lnTo>
                  <a:lnTo>
                    <a:pt x="7575" y="12129"/>
                  </a:lnTo>
                  <a:lnTo>
                    <a:pt x="7575" y="12129"/>
                  </a:lnTo>
                  <a:lnTo>
                    <a:pt x="7746" y="12153"/>
                  </a:lnTo>
                  <a:lnTo>
                    <a:pt x="7746" y="12153"/>
                  </a:lnTo>
                  <a:lnTo>
                    <a:pt x="7916" y="12129"/>
                  </a:lnTo>
                  <a:lnTo>
                    <a:pt x="8062" y="12056"/>
                  </a:lnTo>
                  <a:lnTo>
                    <a:pt x="8062" y="12056"/>
                  </a:lnTo>
                  <a:lnTo>
                    <a:pt x="8160" y="11958"/>
                  </a:lnTo>
                  <a:lnTo>
                    <a:pt x="8233" y="11861"/>
                  </a:lnTo>
                  <a:lnTo>
                    <a:pt x="8282" y="11739"/>
                  </a:lnTo>
                  <a:lnTo>
                    <a:pt x="8306" y="11593"/>
                  </a:lnTo>
                  <a:lnTo>
                    <a:pt x="8306" y="1656"/>
                  </a:lnTo>
                  <a:lnTo>
                    <a:pt x="8306" y="1656"/>
                  </a:lnTo>
                  <a:lnTo>
                    <a:pt x="8282" y="1534"/>
                  </a:lnTo>
                  <a:lnTo>
                    <a:pt x="8257" y="1437"/>
                  </a:lnTo>
                  <a:lnTo>
                    <a:pt x="8184" y="1315"/>
                  </a:lnTo>
                  <a:lnTo>
                    <a:pt x="8111" y="1242"/>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293" y="1681"/>
                  </a:lnTo>
                  <a:lnTo>
                    <a:pt x="171" y="1802"/>
                  </a:lnTo>
                  <a:lnTo>
                    <a:pt x="171" y="1802"/>
                  </a:lnTo>
                  <a:lnTo>
                    <a:pt x="98" y="1875"/>
                  </a:lnTo>
                  <a:lnTo>
                    <a:pt x="50" y="1973"/>
                  </a:lnTo>
                  <a:lnTo>
                    <a:pt x="1" y="2095"/>
                  </a:lnTo>
                  <a:lnTo>
                    <a:pt x="1" y="2192"/>
                  </a:lnTo>
                  <a:lnTo>
                    <a:pt x="1" y="2192"/>
                  </a:lnTo>
                  <a:close/>
                </a:path>
              </a:pathLst>
            </a:custGeom>
            <a:noFill/>
            <a:ln w="9525" cap="rnd" cmpd="sng">
              <a:solidFill>
                <a:srgbClr val="CC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33"/>
          <p:cNvSpPr txBox="1">
            <a:spLocks noGrp="1"/>
          </p:cNvSpPr>
          <p:nvPr>
            <p:ph type="subTitle" idx="1"/>
          </p:nvPr>
        </p:nvSpPr>
        <p:spPr>
          <a:xfrm>
            <a:off x="2424000" y="1013500"/>
            <a:ext cx="4794300" cy="3834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b="1">
                <a:solidFill>
                  <a:schemeClr val="dk1"/>
                </a:solidFill>
                <a:latin typeface="Times New Roman"/>
                <a:ea typeface="Times New Roman"/>
                <a:cs typeface="Times New Roman"/>
                <a:sym typeface="Times New Roman"/>
              </a:rPr>
              <a:t>політична цитата</a:t>
            </a:r>
            <a:r>
              <a:rPr lang="en">
                <a:solidFill>
                  <a:schemeClr val="dk1"/>
                </a:solidFill>
                <a:latin typeface="Times New Roman"/>
                <a:ea typeface="Times New Roman"/>
                <a:cs typeface="Times New Roman"/>
                <a:sym typeface="Times New Roman"/>
              </a:rPr>
              <a:t> лідера, яка містить парадокс або наочну суперечність; </a:t>
            </a:r>
            <a:endParaRPr>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r>
              <a:rPr lang="en" b="1">
                <a:solidFill>
                  <a:schemeClr val="dk1"/>
                </a:solidFill>
                <a:latin typeface="Times New Roman"/>
                <a:ea typeface="Times New Roman"/>
                <a:cs typeface="Times New Roman"/>
                <a:sym typeface="Times New Roman"/>
              </a:rPr>
              <a:t>газетний політичний вірш</a:t>
            </a:r>
            <a:r>
              <a:rPr lang="en">
                <a:solidFill>
                  <a:schemeClr val="dk1"/>
                </a:solidFill>
                <a:latin typeface="Times New Roman"/>
                <a:ea typeface="Times New Roman"/>
                <a:cs typeface="Times New Roman"/>
                <a:sym typeface="Times New Roman"/>
              </a:rPr>
              <a:t> (сатирично заримоване чи ритмізоване узагальнення актуальної суспільно-політичної проблеми чи явища; політичний газетний вірш демонструє сконцентрованість і образність авторської думки; </a:t>
            </a:r>
            <a:endParaRPr>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r>
              <a:rPr lang="en">
                <a:solidFill>
                  <a:schemeClr val="dk1"/>
                </a:solidFill>
                <a:latin typeface="Times New Roman"/>
                <a:ea typeface="Times New Roman"/>
                <a:cs typeface="Times New Roman"/>
                <a:sym typeface="Times New Roman"/>
              </a:rPr>
              <a:t>його мета — загострити політичну проблему); </a:t>
            </a:r>
            <a:endParaRPr>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r>
              <a:rPr lang="en" b="1">
                <a:solidFill>
                  <a:schemeClr val="dk1"/>
                </a:solidFill>
                <a:latin typeface="Times New Roman"/>
                <a:ea typeface="Times New Roman"/>
                <a:cs typeface="Times New Roman"/>
                <a:sym typeface="Times New Roman"/>
              </a:rPr>
              <a:t>політичний репортаж</a:t>
            </a:r>
            <a:r>
              <a:rPr lang="en">
                <a:solidFill>
                  <a:schemeClr val="dk1"/>
                </a:solidFill>
                <a:latin typeface="Times New Roman"/>
                <a:ea typeface="Times New Roman"/>
                <a:cs typeface="Times New Roman"/>
                <a:sym typeface="Times New Roman"/>
              </a:rPr>
              <a:t> (одна з найбільш виразних текстових форм, завдання якої — унаочнити, візуалізувати політичну подію; у ньому широко використовуються портретні, екстер’єрні, інтер’єрні замальовки, мовленнєві ілюстрації, аналогії, порівняння; </a:t>
            </a:r>
            <a:endParaRPr>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r>
              <a:rPr lang="en" b="1">
                <a:solidFill>
                  <a:schemeClr val="dk1"/>
                </a:solidFill>
                <a:latin typeface="Times New Roman"/>
                <a:ea typeface="Times New Roman"/>
                <a:cs typeface="Times New Roman"/>
                <a:sym typeface="Times New Roman"/>
              </a:rPr>
              <a:t>політичний огляд</a:t>
            </a:r>
            <a:r>
              <a:rPr lang="en">
                <a:solidFill>
                  <a:schemeClr val="dk1"/>
                </a:solidFill>
                <a:latin typeface="Times New Roman"/>
                <a:ea typeface="Times New Roman"/>
                <a:cs typeface="Times New Roman"/>
                <a:sym typeface="Times New Roman"/>
              </a:rPr>
              <a:t> (сутність політичного огляду — широко охопити політичні події, явища, проблеми, пов’язані певним принципом (тематика, сфера, хронологія);</a:t>
            </a:r>
            <a:endParaRPr>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r>
              <a:rPr lang="en" b="1">
                <a:solidFill>
                  <a:schemeClr val="dk1"/>
                </a:solidFill>
                <a:latin typeface="Times New Roman"/>
                <a:ea typeface="Times New Roman"/>
                <a:cs typeface="Times New Roman"/>
                <a:sym typeface="Times New Roman"/>
              </a:rPr>
              <a:t>політичне інтерв’ю</a:t>
            </a:r>
            <a:r>
              <a:rPr lang="en">
                <a:solidFill>
                  <a:schemeClr val="dk1"/>
                </a:solidFill>
                <a:latin typeface="Times New Roman"/>
                <a:ea typeface="Times New Roman"/>
                <a:cs typeface="Times New Roman"/>
                <a:sym typeface="Times New Roman"/>
              </a:rPr>
              <a:t> (популярний політичний текст, в основу якого покладено метод інтерв’ю);</a:t>
            </a:r>
            <a:endParaRPr>
              <a:solidFill>
                <a:schemeClr val="dk1"/>
              </a:solidFill>
              <a:latin typeface="Times New Roman"/>
              <a:ea typeface="Times New Roman"/>
              <a:cs typeface="Times New Roman"/>
              <a:sym typeface="Times New Roman"/>
            </a:endParaRPr>
          </a:p>
        </p:txBody>
      </p:sp>
      <p:sp>
        <p:nvSpPr>
          <p:cNvPr id="400" name="Google Shape;400;p33"/>
          <p:cNvSpPr txBox="1"/>
          <p:nvPr/>
        </p:nvSpPr>
        <p:spPr>
          <a:xfrm>
            <a:off x="1030925" y="710500"/>
            <a:ext cx="1392600" cy="139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6000">
              <a:solidFill>
                <a:srgbClr val="FFFFFF"/>
              </a:solidFill>
            </a:endParaRPr>
          </a:p>
        </p:txBody>
      </p:sp>
      <p:sp>
        <p:nvSpPr>
          <p:cNvPr id="401" name="Google Shape;401;p33"/>
          <p:cNvSpPr txBox="1"/>
          <p:nvPr/>
        </p:nvSpPr>
        <p:spPr>
          <a:xfrm>
            <a:off x="2565000" y="361300"/>
            <a:ext cx="4163100" cy="349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chemeClr val="dk1"/>
                </a:solidFill>
                <a:latin typeface="Times New Roman"/>
                <a:ea typeface="Times New Roman"/>
                <a:cs typeface="Times New Roman"/>
                <a:sym typeface="Times New Roman"/>
              </a:rPr>
              <a:t>Серед газетно-журнальних публікацій найбільш виразними жанрами є: </a:t>
            </a:r>
            <a:endParaRPr sz="1800" b="1">
              <a:latin typeface="Poppins"/>
              <a:ea typeface="Poppins"/>
              <a:cs typeface="Poppins"/>
              <a:sym typeface="Poppin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34"/>
          <p:cNvSpPr txBox="1">
            <a:spLocks noGrp="1"/>
          </p:cNvSpPr>
          <p:nvPr>
            <p:ph type="subTitle" idx="4294967295"/>
          </p:nvPr>
        </p:nvSpPr>
        <p:spPr>
          <a:xfrm>
            <a:off x="228601" y="1141375"/>
            <a:ext cx="8437417" cy="784800"/>
          </a:xfrm>
          <a:prstGeom prst="rect">
            <a:avLst/>
          </a:prstGeom>
        </p:spPr>
        <p:txBody>
          <a:bodyPr spcFirstLastPara="1" wrap="square" lIns="91425" tIns="91425" rIns="91425" bIns="91425" anchor="t" anchorCtr="0">
            <a:noAutofit/>
          </a:bodyPr>
          <a:lstStyle/>
          <a:p>
            <a:pPr marL="0" lvl="0" indent="635000" algn="just" rtl="0">
              <a:lnSpc>
                <a:spcPct val="115000"/>
              </a:lnSpc>
              <a:spcBef>
                <a:spcPts val="0"/>
              </a:spcBef>
              <a:spcAft>
                <a:spcPts val="0"/>
              </a:spcAft>
              <a:buNone/>
            </a:pPr>
            <a:r>
              <a:rPr lang="en" sz="1400" dirty="0">
                <a:latin typeface="Poppins"/>
                <a:ea typeface="Poppins"/>
                <a:cs typeface="Poppins"/>
                <a:sym typeface="Poppins"/>
              </a:rPr>
              <a:t>Мова політики виходить за межі сучасної української літературної мови, оскільки містить велику кількість ненормативних елементів, зокрема на рівні лексики – жаргонізмів, варваризмів, арготизмів тощо. Враховуючи низку факторів, зокрема специфіки спрямування, політична журналістика використовує сленг, професіоналізми окресленої тематики.</a:t>
            </a:r>
            <a:endParaRPr sz="1400" dirty="0">
              <a:latin typeface="Poppins"/>
              <a:ea typeface="Poppins"/>
              <a:cs typeface="Poppins"/>
              <a:sym typeface="Poppins"/>
            </a:endParaRPr>
          </a:p>
          <a:p>
            <a:pPr marL="0" lvl="0" indent="635000" algn="just" rtl="0">
              <a:lnSpc>
                <a:spcPct val="115000"/>
              </a:lnSpc>
              <a:spcBef>
                <a:spcPts val="0"/>
              </a:spcBef>
              <a:spcAft>
                <a:spcPts val="0"/>
              </a:spcAft>
              <a:buNone/>
            </a:pPr>
            <a:r>
              <a:rPr lang="en" sz="1400" dirty="0">
                <a:latin typeface="Times New Roman"/>
                <a:ea typeface="Times New Roman"/>
                <a:cs typeface="Times New Roman"/>
                <a:sym typeface="Times New Roman"/>
              </a:rPr>
              <a:t>За словами Л. В. Завальської, жаргонізми переважають у політичному мовленні і </a:t>
            </a:r>
            <a:endParaRPr sz="1400" dirty="0">
              <a:latin typeface="Times New Roman"/>
              <a:ea typeface="Times New Roman"/>
              <a:cs typeface="Times New Roman"/>
              <a:sym typeface="Times New Roman"/>
            </a:endParaRPr>
          </a:p>
          <a:p>
            <a:pPr marL="0" lvl="0" indent="635000" algn="just" rtl="0">
              <a:lnSpc>
                <a:spcPct val="115000"/>
              </a:lnSpc>
              <a:spcBef>
                <a:spcPts val="0"/>
              </a:spcBef>
              <a:spcAft>
                <a:spcPts val="0"/>
              </a:spcAft>
              <a:buClr>
                <a:schemeClr val="dk1"/>
              </a:buClr>
              <a:buSzPts val="1100"/>
              <a:buFont typeface="Arial"/>
              <a:buNone/>
            </a:pPr>
            <a:endParaRPr sz="1400" dirty="0">
              <a:latin typeface="Times New Roman"/>
              <a:ea typeface="Times New Roman"/>
              <a:cs typeface="Times New Roman"/>
              <a:sym typeface="Times New Roman"/>
            </a:endParaRPr>
          </a:p>
          <a:p>
            <a:pPr marL="0" lvl="0" indent="0" algn="ctr" rtl="0">
              <a:spcBef>
                <a:spcPts val="600"/>
              </a:spcBef>
              <a:spcAft>
                <a:spcPts val="0"/>
              </a:spcAft>
              <a:buNone/>
            </a:pPr>
            <a:endParaRPr dirty="0"/>
          </a:p>
        </p:txBody>
      </p:sp>
      <p:sp>
        <p:nvSpPr>
          <p:cNvPr id="407" name="Google Shape;407;p34"/>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21</a:t>
            </a:fld>
            <a:endParaRPr/>
          </a:p>
        </p:txBody>
      </p:sp>
      <p:sp>
        <p:nvSpPr>
          <p:cNvPr id="408" name="Google Shape;408;p34"/>
          <p:cNvSpPr txBox="1"/>
          <p:nvPr/>
        </p:nvSpPr>
        <p:spPr>
          <a:xfrm>
            <a:off x="930447" y="386198"/>
            <a:ext cx="7520700" cy="550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b="1" dirty="0">
                <a:solidFill>
                  <a:schemeClr val="dk1"/>
                </a:solidFill>
                <a:latin typeface="Poppins"/>
                <a:ea typeface="Poppins"/>
                <a:cs typeface="Poppins"/>
                <a:sym typeface="Poppins"/>
              </a:rPr>
              <a:t>Мовностилістичні особливості політичного позиціонування</a:t>
            </a:r>
            <a:endParaRPr sz="2000" dirty="0">
              <a:latin typeface="Poppins Light"/>
              <a:ea typeface="Poppins Light"/>
              <a:cs typeface="Poppins Light"/>
              <a:sym typeface="Poppins Light"/>
            </a:endParaRPr>
          </a:p>
        </p:txBody>
      </p:sp>
      <p:pic>
        <p:nvPicPr>
          <p:cNvPr id="409" name="Google Shape;409;p34"/>
          <p:cNvPicPr preferRelativeResize="0"/>
          <p:nvPr/>
        </p:nvPicPr>
        <p:blipFill>
          <a:blip r:embed="rId3">
            <a:alphaModFix/>
          </a:blip>
          <a:stretch>
            <a:fillRect/>
          </a:stretch>
        </p:blipFill>
        <p:spPr>
          <a:xfrm>
            <a:off x="6638050" y="2335529"/>
            <a:ext cx="2353429" cy="2614921"/>
          </a:xfrm>
          <a:prstGeom prst="rect">
            <a:avLst/>
          </a:prstGeom>
          <a:noFill/>
          <a:ln>
            <a:noFill/>
          </a:ln>
        </p:spPr>
      </p:pic>
      <p:sp>
        <p:nvSpPr>
          <p:cNvPr id="410" name="Google Shape;410;p34"/>
          <p:cNvSpPr txBox="1"/>
          <p:nvPr/>
        </p:nvSpPr>
        <p:spPr>
          <a:xfrm>
            <a:off x="228601" y="2335529"/>
            <a:ext cx="6409449" cy="22620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становлять понад 67% від загальної кількості стилістично зниженої лексики, якою рясніють промови українських політиків. </a:t>
            </a:r>
            <a:r>
              <a:rPr lang="en" dirty="0" smtClean="0">
                <a:solidFill>
                  <a:schemeClr val="dk1"/>
                </a:solidFill>
                <a:latin typeface="Times New Roman"/>
                <a:ea typeface="Times New Roman"/>
                <a:cs typeface="Times New Roman"/>
                <a:sym typeface="Times New Roman"/>
              </a:rPr>
              <a:t>Н</a:t>
            </a:r>
            <a:r>
              <a:rPr lang="en" dirty="0">
                <a:solidFill>
                  <a:schemeClr val="dk1"/>
                </a:solidFill>
                <a:latin typeface="Times New Roman"/>
                <a:ea typeface="Times New Roman"/>
                <a:cs typeface="Times New Roman"/>
                <a:sym typeface="Times New Roman"/>
              </a:rPr>
              <a:t>. В. Кондратенко називає таку лексику спеціалізованою, особливість якої полягає в її зрозумілості та доступності. </a:t>
            </a:r>
            <a:endParaRPr dirty="0">
              <a:solidFill>
                <a:schemeClr val="dk1"/>
              </a:solidFill>
              <a:latin typeface="Times New Roman"/>
              <a:ea typeface="Times New Roman"/>
              <a:cs typeface="Times New Roman"/>
              <a:sym typeface="Times New Roman"/>
            </a:endParaRPr>
          </a:p>
          <a:p>
            <a:pPr marL="0" lvl="0" indent="635000" algn="just" rtl="0">
              <a:lnSpc>
                <a:spcPct val="115000"/>
              </a:lnSpc>
              <a:spcBef>
                <a:spcPts val="0"/>
              </a:spcBef>
              <a:spcAft>
                <a:spcPts val="0"/>
              </a:spcAft>
              <a:buClr>
                <a:schemeClr val="dk1"/>
              </a:buClr>
              <a:buSzPts val="1100"/>
              <a:buFont typeface="Arial"/>
              <a:buNone/>
            </a:pPr>
            <a:r>
              <a:rPr lang="en" dirty="0">
                <a:solidFill>
                  <a:schemeClr val="dk1"/>
                </a:solidFill>
                <a:latin typeface="Times New Roman"/>
                <a:ea typeface="Times New Roman"/>
                <a:cs typeface="Times New Roman"/>
                <a:sym typeface="Times New Roman"/>
              </a:rPr>
              <a:t>Політична лексика становить відкриту систему й постійно поповнюється за рахунок запозичень та новотворів. Саме сфера політики, як і мова ЗМІ, містить велику кількість лексичних інновацій, що поступово входять до літературної </a:t>
            </a:r>
            <a:r>
              <a:rPr lang="en" dirty="0" smtClean="0">
                <a:solidFill>
                  <a:schemeClr val="dk1"/>
                </a:solidFill>
                <a:latin typeface="Times New Roman"/>
                <a:ea typeface="Times New Roman"/>
                <a:cs typeface="Times New Roman"/>
                <a:sym typeface="Times New Roman"/>
              </a:rPr>
              <a:t>мови</a:t>
            </a:r>
            <a:r>
              <a:rPr lang="ru-RU" dirty="0" smtClean="0">
                <a:solidFill>
                  <a:schemeClr val="dk1"/>
                </a:solidFill>
                <a:latin typeface="Times New Roman"/>
                <a:ea typeface="Times New Roman"/>
                <a:cs typeface="Times New Roman"/>
                <a:sym typeface="Times New Roman"/>
              </a:rPr>
              <a:t>.</a:t>
            </a:r>
            <a:endParaRPr dirty="0">
              <a:latin typeface="Poppins Light"/>
              <a:ea typeface="Poppins Light"/>
              <a:cs typeface="Poppins Light"/>
              <a:sym typeface="Poppins Ligh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14"/>
        <p:cNvGrpSpPr/>
        <p:nvPr/>
      </p:nvGrpSpPr>
      <p:grpSpPr>
        <a:xfrm>
          <a:off x="0" y="0"/>
          <a:ext cx="0" cy="0"/>
          <a:chOff x="0" y="0"/>
          <a:chExt cx="0" cy="0"/>
        </a:xfrm>
      </p:grpSpPr>
      <p:sp>
        <p:nvSpPr>
          <p:cNvPr id="415" name="Google Shape;415;p35"/>
          <p:cNvSpPr txBox="1">
            <a:spLocks noGrp="1"/>
          </p:cNvSpPr>
          <p:nvPr>
            <p:ph type="title" idx="4294967295"/>
          </p:nvPr>
        </p:nvSpPr>
        <p:spPr>
          <a:xfrm>
            <a:off x="2071750" y="2454525"/>
            <a:ext cx="6182400" cy="1380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6000" b="0">
                <a:solidFill>
                  <a:srgbClr val="FFFFFF"/>
                </a:solidFill>
                <a:latin typeface="Impact"/>
                <a:ea typeface="Impact"/>
                <a:cs typeface="Impact"/>
                <a:sym typeface="Impact"/>
              </a:rPr>
              <a:t>ДЯКУЮ ЗА УВАГУ!</a:t>
            </a:r>
            <a:endParaRPr sz="6000">
              <a:solidFill>
                <a:srgbClr val="FFFFFF"/>
              </a:solidFill>
              <a:latin typeface="Impact"/>
              <a:ea typeface="Impact"/>
              <a:cs typeface="Impact"/>
              <a:sym typeface="Impact"/>
            </a:endParaRPr>
          </a:p>
        </p:txBody>
      </p:sp>
      <p:sp>
        <p:nvSpPr>
          <p:cNvPr id="416" name="Google Shape;416;p35"/>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22</a:t>
            </a:fld>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6"/>
          <p:cNvSpPr txBox="1">
            <a:spLocks noGrp="1"/>
          </p:cNvSpPr>
          <p:nvPr>
            <p:ph type="subTitle" idx="1"/>
          </p:nvPr>
        </p:nvSpPr>
        <p:spPr>
          <a:xfrm>
            <a:off x="2248950" y="1510050"/>
            <a:ext cx="4794300" cy="7848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800"/>
              <a:t>Політична журналістика існувала завжди. Але в різні часи розуміння цього поняття було різним. Так само, як було різним і ставлення до самої політичної журналістики як явища і до політичних журналістів зокрема. А вже «розуміння» і «ставлення» були наслідками (частиною) тих процесів, які відбувалися у нашому суспільстві.</a:t>
            </a:r>
            <a:endParaRPr sz="1800"/>
          </a:p>
        </p:txBody>
      </p:sp>
      <p:sp>
        <p:nvSpPr>
          <p:cNvPr id="167" name="Google Shape;167;p16"/>
          <p:cNvSpPr txBox="1"/>
          <p:nvPr/>
        </p:nvSpPr>
        <p:spPr>
          <a:xfrm>
            <a:off x="1030925" y="710500"/>
            <a:ext cx="1392600" cy="1390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6000">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17"/>
          <p:cNvPicPr preferRelativeResize="0"/>
          <p:nvPr/>
        </p:nvPicPr>
        <p:blipFill>
          <a:blip r:embed="rId3">
            <a:alphaModFix/>
          </a:blip>
          <a:stretch>
            <a:fillRect/>
          </a:stretch>
        </p:blipFill>
        <p:spPr>
          <a:xfrm>
            <a:off x="6372150" y="1054450"/>
            <a:ext cx="3034500" cy="3034500"/>
          </a:xfrm>
          <a:prstGeom prst="ellipse">
            <a:avLst/>
          </a:prstGeom>
          <a:noFill/>
          <a:ln>
            <a:noFill/>
          </a:ln>
        </p:spPr>
      </p:pic>
      <p:grpSp>
        <p:nvGrpSpPr>
          <p:cNvPr id="173" name="Google Shape;173;p17"/>
          <p:cNvGrpSpPr/>
          <p:nvPr/>
        </p:nvGrpSpPr>
        <p:grpSpPr>
          <a:xfrm>
            <a:off x="5853100" y="3068600"/>
            <a:ext cx="1539600" cy="1539600"/>
            <a:chOff x="6680825" y="2549350"/>
            <a:chExt cx="1539600" cy="1539600"/>
          </a:xfrm>
        </p:grpSpPr>
        <p:sp>
          <p:nvSpPr>
            <p:cNvPr id="174" name="Google Shape;174;p17"/>
            <p:cNvSpPr/>
            <p:nvPr/>
          </p:nvSpPr>
          <p:spPr>
            <a:xfrm>
              <a:off x="6825669" y="2694194"/>
              <a:ext cx="1249800" cy="1249800"/>
            </a:xfrm>
            <a:prstGeom prst="ellipse">
              <a:avLst/>
            </a:prstGeom>
            <a:solidFill>
              <a:srgbClr val="000000">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a:off x="6894850" y="2763375"/>
              <a:ext cx="1111200" cy="1111200"/>
            </a:xfrm>
            <a:prstGeom prst="ellipse">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a:off x="6680825" y="2549350"/>
              <a:ext cx="1539600" cy="1539600"/>
            </a:xfrm>
            <a:prstGeom prst="donut">
              <a:avLst>
                <a:gd name="adj" fmla="val 675"/>
              </a:avLst>
            </a:prstGeom>
            <a:solidFill>
              <a:srgbClr val="000000">
                <a:alpha val="653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 name="Google Shape;177;p17"/>
          <p:cNvSpPr txBox="1">
            <a:spLocks noGrp="1"/>
          </p:cNvSpPr>
          <p:nvPr>
            <p:ph type="body" idx="1"/>
          </p:nvPr>
        </p:nvSpPr>
        <p:spPr>
          <a:xfrm>
            <a:off x="429725" y="692800"/>
            <a:ext cx="5288100" cy="2618400"/>
          </a:xfrm>
          <a:prstGeom prst="rect">
            <a:avLst/>
          </a:prstGeom>
        </p:spPr>
        <p:txBody>
          <a:bodyPr spcFirstLastPara="1" wrap="square" lIns="91425" tIns="91425" rIns="91425" bIns="91425" anchor="t" anchorCtr="0">
            <a:noAutofit/>
          </a:bodyPr>
          <a:lstStyle/>
          <a:p>
            <a:pPr marL="457200" lvl="0" indent="-330200" algn="just" rtl="0">
              <a:spcBef>
                <a:spcPts val="600"/>
              </a:spcBef>
              <a:spcAft>
                <a:spcPts val="0"/>
              </a:spcAft>
              <a:buSzPts val="1600"/>
              <a:buChar char="￮"/>
            </a:pPr>
            <a:r>
              <a:rPr lang="en"/>
              <a:t>Усе частіше політичні сили застосовують політичне маніпулювання, яке засноване на брехні та фальсифікації. Політичне маніпулювання розуміється як приховане управління політичною свідомістю та поведінкою людей відповідно до власних політичних інтересів. Воно складається з багатьох спеціальних прийомів, методів, технологій. До них належать: брехня, неправда, замовчування, напівправда, вигадка, поширення політичних міфів, тенденційне коментування, формування потрібних стереотипів тощо. Останнім часом бурхливо розвивається спеціальний напрямок ‒ імідж-мейкінг, який спотворює привабливий для виборців політичний імідж політика.</a:t>
            </a:r>
            <a:endParaRPr/>
          </a:p>
        </p:txBody>
      </p:sp>
      <p:sp>
        <p:nvSpPr>
          <p:cNvPr id="178" name="Google Shape;178;p17"/>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grpSp>
        <p:nvGrpSpPr>
          <p:cNvPr id="179" name="Google Shape;179;p17"/>
          <p:cNvGrpSpPr/>
          <p:nvPr/>
        </p:nvGrpSpPr>
        <p:grpSpPr>
          <a:xfrm>
            <a:off x="6438110" y="3653462"/>
            <a:ext cx="369505" cy="369505"/>
            <a:chOff x="2594050" y="1631825"/>
            <a:chExt cx="439625" cy="439625"/>
          </a:xfrm>
        </p:grpSpPr>
        <p:sp>
          <p:nvSpPr>
            <p:cNvPr id="180" name="Google Shape;180;p17"/>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7"/>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7"/>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7"/>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8"/>
          <p:cNvSpPr txBox="1">
            <a:spLocks noGrp="1"/>
          </p:cNvSpPr>
          <p:nvPr>
            <p:ph type="subTitle" idx="4294967295"/>
          </p:nvPr>
        </p:nvSpPr>
        <p:spPr>
          <a:xfrm>
            <a:off x="2660675" y="1164627"/>
            <a:ext cx="4608000" cy="17787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Clr>
                <a:schemeClr val="dk1"/>
              </a:buClr>
              <a:buSzPts val="1100"/>
              <a:buFont typeface="Arial"/>
              <a:buNone/>
            </a:pPr>
            <a:r>
              <a:rPr lang="en"/>
              <a:t>ЗМІ є частиною сучасної дійсності з її протиріччями, конфліктами й політичною нестабільністю. Вплив ЗМІ модифікується впливом сім'ї, школи, суспільства та стану його демократизації. Західна політологія трактує бурхливий розвиток електронних ЗМІ як прояв демократизації суспільства. Ці засоби відкривають шлях до плюралізму, заміни представницької демократії «демократією успіху», за якої громадяни без посередницької допомоги обраних представників розв'язують політичні питання.</a:t>
            </a:r>
            <a:endParaRPr b="1"/>
          </a:p>
        </p:txBody>
      </p:sp>
      <p:sp>
        <p:nvSpPr>
          <p:cNvPr id="189" name="Google Shape;189;p18"/>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190" name="Google Shape;190;p18"/>
          <p:cNvSpPr/>
          <p:nvPr/>
        </p:nvSpPr>
        <p:spPr>
          <a:xfrm>
            <a:off x="1737089" y="1605811"/>
            <a:ext cx="339835" cy="309115"/>
          </a:xfrm>
          <a:custGeom>
            <a:avLst/>
            <a:gdLst/>
            <a:ahLst/>
            <a:cxnLst/>
            <a:rect l="l" t="t" r="r" b="b"/>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9"/>
          <p:cNvSpPr txBox="1">
            <a:spLocks noGrp="1"/>
          </p:cNvSpPr>
          <p:nvPr>
            <p:ph type="title"/>
          </p:nvPr>
        </p:nvSpPr>
        <p:spPr>
          <a:xfrm>
            <a:off x="335750" y="145475"/>
            <a:ext cx="8567700" cy="68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000"/>
              <a:t>Політична наука вирізняє такі шляхи демократизації </a:t>
            </a:r>
            <a:endParaRPr sz="2000"/>
          </a:p>
          <a:p>
            <a:pPr marL="0" lvl="0" indent="0" algn="ctr" rtl="0">
              <a:spcBef>
                <a:spcPts val="0"/>
              </a:spcBef>
              <a:spcAft>
                <a:spcPts val="0"/>
              </a:spcAft>
              <a:buNone/>
            </a:pPr>
            <a:r>
              <a:rPr lang="en" sz="2000"/>
              <a:t>інформаційної (четвертої) влади:</a:t>
            </a:r>
            <a:endParaRPr sz="2000"/>
          </a:p>
        </p:txBody>
      </p:sp>
      <p:sp>
        <p:nvSpPr>
          <p:cNvPr id="196" name="Google Shape;196;p19"/>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6</a:t>
            </a:fld>
            <a:endParaRPr/>
          </a:p>
        </p:txBody>
      </p:sp>
      <p:grpSp>
        <p:nvGrpSpPr>
          <p:cNvPr id="197" name="Google Shape;197;p19"/>
          <p:cNvGrpSpPr/>
          <p:nvPr/>
        </p:nvGrpSpPr>
        <p:grpSpPr>
          <a:xfrm>
            <a:off x="6008877" y="2350763"/>
            <a:ext cx="2547000" cy="2547000"/>
            <a:chOff x="5123977" y="1258050"/>
            <a:chExt cx="2547000" cy="2547000"/>
          </a:xfrm>
        </p:grpSpPr>
        <p:sp>
          <p:nvSpPr>
            <p:cNvPr id="198" name="Google Shape;198;p19"/>
            <p:cNvSpPr/>
            <p:nvPr/>
          </p:nvSpPr>
          <p:spPr>
            <a:xfrm rot="2700000">
              <a:off x="6116614" y="1011412"/>
              <a:ext cx="561726" cy="3040276"/>
            </a:xfrm>
            <a:prstGeom prst="roundRect">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199" name="Google Shape;199;p19"/>
            <p:cNvSpPr txBox="1"/>
            <p:nvPr/>
          </p:nvSpPr>
          <p:spPr>
            <a:xfrm rot="-2700000">
              <a:off x="5323969" y="2238203"/>
              <a:ext cx="2341513"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100" b="1">
                  <a:solidFill>
                    <a:srgbClr val="FFFFFF"/>
                  </a:solidFill>
                  <a:latin typeface="Poppins"/>
                  <a:ea typeface="Poppins"/>
                  <a:cs typeface="Poppins"/>
                  <a:sym typeface="Poppins"/>
                </a:rPr>
                <a:t>	надання всім політичним силам пропорційної уваги</a:t>
              </a:r>
              <a:endParaRPr sz="1100" b="1">
                <a:solidFill>
                  <a:srgbClr val="FFFFFF"/>
                </a:solidFill>
                <a:latin typeface="Poppins"/>
                <a:ea typeface="Poppins"/>
                <a:cs typeface="Poppins"/>
                <a:sym typeface="Poppins"/>
              </a:endParaRPr>
            </a:p>
          </p:txBody>
        </p:sp>
        <p:sp>
          <p:nvSpPr>
            <p:cNvPr id="200" name="Google Shape;200;p19"/>
            <p:cNvSpPr/>
            <p:nvPr/>
          </p:nvSpPr>
          <p:spPr>
            <a:xfrm>
              <a:off x="5340992" y="3205393"/>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B7B7B7"/>
                  </a:solidFill>
                  <a:latin typeface="Poppins"/>
                  <a:ea typeface="Poppins"/>
                  <a:cs typeface="Poppins"/>
                  <a:sym typeface="Poppins"/>
                </a:rPr>
                <a:t>6</a:t>
              </a:r>
              <a:endParaRPr sz="1200" b="1">
                <a:solidFill>
                  <a:srgbClr val="B7B7B7"/>
                </a:solidFill>
                <a:latin typeface="Poppins"/>
                <a:ea typeface="Poppins"/>
                <a:cs typeface="Poppins"/>
                <a:sym typeface="Poppins"/>
              </a:endParaRPr>
            </a:p>
          </p:txBody>
        </p:sp>
      </p:grpSp>
      <p:grpSp>
        <p:nvGrpSpPr>
          <p:cNvPr id="201" name="Google Shape;201;p19"/>
          <p:cNvGrpSpPr/>
          <p:nvPr/>
        </p:nvGrpSpPr>
        <p:grpSpPr>
          <a:xfrm>
            <a:off x="5653783" y="1311775"/>
            <a:ext cx="2547000" cy="2547000"/>
            <a:chOff x="3203958" y="1258050"/>
            <a:chExt cx="2547000" cy="2547000"/>
          </a:xfrm>
        </p:grpSpPr>
        <p:sp>
          <p:nvSpPr>
            <p:cNvPr id="202" name="Google Shape;202;p19"/>
            <p:cNvSpPr/>
            <p:nvPr/>
          </p:nvSpPr>
          <p:spPr>
            <a:xfrm rot="2700000">
              <a:off x="4196595" y="1011412"/>
              <a:ext cx="561726" cy="3040276"/>
            </a:xfrm>
            <a:prstGeom prst="roundRect">
              <a:avLst>
                <a:gd name="adj" fmla="val 50000"/>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203" name="Google Shape;203;p19"/>
            <p:cNvSpPr/>
            <p:nvPr/>
          </p:nvSpPr>
          <p:spPr>
            <a:xfrm>
              <a:off x="3420974" y="3205393"/>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666666"/>
                  </a:solidFill>
                  <a:latin typeface="Poppins"/>
                  <a:ea typeface="Poppins"/>
                  <a:cs typeface="Poppins"/>
                  <a:sym typeface="Poppins"/>
                </a:rPr>
                <a:t>5</a:t>
              </a:r>
              <a:endParaRPr sz="1200" b="1">
                <a:solidFill>
                  <a:srgbClr val="666666"/>
                </a:solidFill>
                <a:latin typeface="Poppins"/>
                <a:ea typeface="Poppins"/>
                <a:cs typeface="Poppins"/>
                <a:sym typeface="Poppins"/>
              </a:endParaRPr>
            </a:p>
          </p:txBody>
        </p:sp>
        <p:sp>
          <p:nvSpPr>
            <p:cNvPr id="204" name="Google Shape;204;p19"/>
            <p:cNvSpPr txBox="1"/>
            <p:nvPr/>
          </p:nvSpPr>
          <p:spPr>
            <a:xfrm rot="-2700000">
              <a:off x="3504712" y="2119603"/>
              <a:ext cx="2333877"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100" b="1">
                  <a:solidFill>
                    <a:srgbClr val="FFFFFF"/>
                  </a:solidFill>
                  <a:latin typeface="Poppins"/>
                  <a:ea typeface="Poppins"/>
                  <a:cs typeface="Poppins"/>
                  <a:sym typeface="Poppins"/>
                </a:rPr>
                <a:t>	поглиблення демократизації суспільства</a:t>
              </a:r>
              <a:endParaRPr sz="1100" b="1">
                <a:solidFill>
                  <a:srgbClr val="FFFFFF"/>
                </a:solidFill>
                <a:latin typeface="Poppins"/>
                <a:ea typeface="Poppins"/>
                <a:cs typeface="Poppins"/>
                <a:sym typeface="Poppins"/>
              </a:endParaRPr>
            </a:p>
          </p:txBody>
        </p:sp>
      </p:grpSp>
      <p:grpSp>
        <p:nvGrpSpPr>
          <p:cNvPr id="205" name="Google Shape;205;p19"/>
          <p:cNvGrpSpPr/>
          <p:nvPr/>
        </p:nvGrpSpPr>
        <p:grpSpPr>
          <a:xfrm>
            <a:off x="335761" y="1002475"/>
            <a:ext cx="2547000" cy="2547000"/>
            <a:chOff x="1293736" y="1258050"/>
            <a:chExt cx="2547000" cy="2547000"/>
          </a:xfrm>
        </p:grpSpPr>
        <p:sp>
          <p:nvSpPr>
            <p:cNvPr id="206" name="Google Shape;206;p19"/>
            <p:cNvSpPr/>
            <p:nvPr/>
          </p:nvSpPr>
          <p:spPr>
            <a:xfrm>
              <a:off x="1510752" y="3205393"/>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latin typeface="Poppins"/>
                  <a:ea typeface="Poppins"/>
                  <a:cs typeface="Poppins"/>
                  <a:sym typeface="Poppins"/>
                </a:rPr>
                <a:t>1</a:t>
              </a:r>
              <a:endParaRPr sz="1200" b="1">
                <a:latin typeface="Poppins"/>
                <a:ea typeface="Poppins"/>
                <a:cs typeface="Poppins"/>
                <a:sym typeface="Poppins"/>
              </a:endParaRPr>
            </a:p>
          </p:txBody>
        </p:sp>
        <p:sp>
          <p:nvSpPr>
            <p:cNvPr id="207" name="Google Shape;207;p19"/>
            <p:cNvSpPr txBox="1"/>
            <p:nvPr/>
          </p:nvSpPr>
          <p:spPr>
            <a:xfrm rot="-2700000">
              <a:off x="1501398" y="2241353"/>
              <a:ext cx="2332604"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100" b="1">
                  <a:solidFill>
                    <a:srgbClr val="FFFFFF"/>
                  </a:solidFill>
                  <a:latin typeface="Poppins"/>
                  <a:ea typeface="Poppins"/>
                  <a:cs typeface="Poppins"/>
                  <a:sym typeface="Poppins"/>
                </a:rPr>
                <a:t>Vestibulum congue tempus</a:t>
              </a:r>
              <a:endParaRPr sz="1100" b="1">
                <a:solidFill>
                  <a:srgbClr val="FFFFFF"/>
                </a:solidFill>
                <a:latin typeface="Poppins"/>
                <a:ea typeface="Poppins"/>
                <a:cs typeface="Poppins"/>
                <a:sym typeface="Poppins"/>
              </a:endParaRPr>
            </a:p>
          </p:txBody>
        </p:sp>
        <p:sp>
          <p:nvSpPr>
            <p:cNvPr id="208" name="Google Shape;208;p19"/>
            <p:cNvSpPr/>
            <p:nvPr/>
          </p:nvSpPr>
          <p:spPr>
            <a:xfrm rot="2700000">
              <a:off x="2286374" y="1011412"/>
              <a:ext cx="561726" cy="3040276"/>
            </a:xfrm>
            <a:prstGeom prst="roundRect">
              <a:avLst>
                <a:gd name="adj" fmla="val 50000"/>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grpSp>
      <p:sp>
        <p:nvSpPr>
          <p:cNvPr id="209" name="Google Shape;209;p19"/>
          <p:cNvSpPr txBox="1"/>
          <p:nvPr/>
        </p:nvSpPr>
        <p:spPr>
          <a:xfrm>
            <a:off x="212850" y="1405775"/>
            <a:ext cx="3000000" cy="30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100" b="1">
                <a:solidFill>
                  <a:schemeClr val="lt1"/>
                </a:solidFill>
                <a:latin typeface="Poppins"/>
                <a:ea typeface="Poppins"/>
                <a:cs typeface="Poppins"/>
                <a:sym typeface="Poppins"/>
              </a:rPr>
              <a:t>congue </a:t>
            </a:r>
            <a:endParaRPr/>
          </a:p>
        </p:txBody>
      </p:sp>
      <p:sp>
        <p:nvSpPr>
          <p:cNvPr id="210" name="Google Shape;210;p19"/>
          <p:cNvSpPr txBox="1"/>
          <p:nvPr/>
        </p:nvSpPr>
        <p:spPr>
          <a:xfrm rot="-2700000">
            <a:off x="443839" y="1905804"/>
            <a:ext cx="2639771"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100" b="1" dirty="0">
                <a:solidFill>
                  <a:srgbClr val="FFFFFF"/>
                </a:solidFill>
                <a:latin typeface="Poppins"/>
                <a:ea typeface="Poppins"/>
                <a:cs typeface="Poppins"/>
                <a:sym typeface="Poppins"/>
              </a:rPr>
              <a:t>	вдосконалення законодавства, яке регулює діяльність ЗМІ</a:t>
            </a:r>
            <a:endParaRPr sz="1100" b="1" dirty="0">
              <a:solidFill>
                <a:srgbClr val="FFFFFF"/>
              </a:solidFill>
              <a:latin typeface="Poppins"/>
              <a:ea typeface="Poppins"/>
              <a:cs typeface="Poppins"/>
              <a:sym typeface="Poppins"/>
            </a:endParaRPr>
          </a:p>
        </p:txBody>
      </p:sp>
      <p:grpSp>
        <p:nvGrpSpPr>
          <p:cNvPr id="211" name="Google Shape;211;p19"/>
          <p:cNvGrpSpPr/>
          <p:nvPr/>
        </p:nvGrpSpPr>
        <p:grpSpPr>
          <a:xfrm>
            <a:off x="663170" y="2585952"/>
            <a:ext cx="3047332" cy="1511523"/>
            <a:chOff x="3118470" y="1962277"/>
            <a:chExt cx="3047332" cy="1511523"/>
          </a:xfrm>
        </p:grpSpPr>
        <p:sp>
          <p:nvSpPr>
            <p:cNvPr id="212" name="Google Shape;212;p19"/>
            <p:cNvSpPr/>
            <p:nvPr/>
          </p:nvSpPr>
          <p:spPr>
            <a:xfrm rot="2700000">
              <a:off x="4357745" y="917812"/>
              <a:ext cx="561726" cy="3040276"/>
            </a:xfrm>
            <a:prstGeom prst="roundRect">
              <a:avLst>
                <a:gd name="adj" fmla="val 50000"/>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213" name="Google Shape;213;p19"/>
            <p:cNvSpPr/>
            <p:nvPr/>
          </p:nvSpPr>
          <p:spPr>
            <a:xfrm>
              <a:off x="3609600" y="3099700"/>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666666"/>
                  </a:solidFill>
                  <a:latin typeface="Poppins"/>
                  <a:ea typeface="Poppins"/>
                  <a:cs typeface="Poppins"/>
                  <a:sym typeface="Poppins"/>
                </a:rPr>
                <a:t>2</a:t>
              </a:r>
              <a:endParaRPr sz="1200" b="1">
                <a:solidFill>
                  <a:srgbClr val="666666"/>
                </a:solidFill>
                <a:latin typeface="Poppins"/>
                <a:ea typeface="Poppins"/>
                <a:cs typeface="Poppins"/>
                <a:sym typeface="Poppins"/>
              </a:endParaRPr>
            </a:p>
          </p:txBody>
        </p:sp>
        <p:sp>
          <p:nvSpPr>
            <p:cNvPr id="214" name="Google Shape;214;p19"/>
            <p:cNvSpPr txBox="1"/>
            <p:nvPr/>
          </p:nvSpPr>
          <p:spPr>
            <a:xfrm rot="18900000">
              <a:off x="3546469" y="1962277"/>
              <a:ext cx="2619333"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b="1" dirty="0">
                  <a:solidFill>
                    <a:srgbClr val="FFFFFF"/>
                  </a:solidFill>
                  <a:latin typeface="Poppins"/>
                  <a:ea typeface="Poppins"/>
                  <a:cs typeface="Poppins"/>
                  <a:sym typeface="Poppins"/>
                </a:rPr>
                <a:t>	створення конкурентних засобів ЗМІ, особливо громадського й комунального</a:t>
              </a:r>
              <a:endParaRPr sz="1000" b="1" dirty="0">
                <a:solidFill>
                  <a:srgbClr val="FFFFFF"/>
                </a:solidFill>
                <a:latin typeface="Poppins"/>
                <a:ea typeface="Poppins"/>
                <a:cs typeface="Poppins"/>
                <a:sym typeface="Poppins"/>
              </a:endParaRPr>
            </a:p>
          </p:txBody>
        </p:sp>
      </p:grpSp>
      <p:grpSp>
        <p:nvGrpSpPr>
          <p:cNvPr id="215" name="Google Shape;215;p19"/>
          <p:cNvGrpSpPr/>
          <p:nvPr/>
        </p:nvGrpSpPr>
        <p:grpSpPr>
          <a:xfrm>
            <a:off x="2645276" y="2070017"/>
            <a:ext cx="3096690" cy="1455676"/>
            <a:chOff x="4877339" y="2123817"/>
            <a:chExt cx="3096690" cy="1455676"/>
          </a:xfrm>
        </p:grpSpPr>
        <p:sp>
          <p:nvSpPr>
            <p:cNvPr id="216" name="Google Shape;216;p19"/>
            <p:cNvSpPr/>
            <p:nvPr/>
          </p:nvSpPr>
          <p:spPr>
            <a:xfrm rot="2700000">
              <a:off x="6116614" y="1011412"/>
              <a:ext cx="561726" cy="3040276"/>
            </a:xfrm>
            <a:prstGeom prst="roundRect">
              <a:avLst>
                <a:gd name="adj" fmla="val 50000"/>
              </a:avLst>
            </a:prstGeom>
            <a:solidFill>
              <a:srgbClr val="B7B7B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217" name="Google Shape;217;p19"/>
            <p:cNvSpPr txBox="1"/>
            <p:nvPr/>
          </p:nvSpPr>
          <p:spPr>
            <a:xfrm rot="18900000">
              <a:off x="5223949" y="2123817"/>
              <a:ext cx="2750080" cy="393293"/>
            </a:xfrm>
            <a:prstGeom prst="rect">
              <a:avLst/>
            </a:prstGeom>
            <a:noFill/>
            <a:ln>
              <a:noFill/>
            </a:ln>
          </p:spPr>
          <p:txBody>
            <a:bodyPr spcFirstLastPara="1" wrap="square" lIns="91425" tIns="91425" rIns="91425" bIns="91425" anchor="ctr" anchorCtr="0">
              <a:noAutofit/>
            </a:bodyPr>
            <a:lstStyle/>
            <a:p>
              <a:pPr marL="0" lvl="0" indent="0" algn="l" rtl="0">
                <a:lnSpc>
                  <a:spcPct val="115000"/>
                </a:lnSpc>
                <a:spcBef>
                  <a:spcPts val="0"/>
                </a:spcBef>
                <a:spcAft>
                  <a:spcPts val="0"/>
                </a:spcAft>
                <a:buNone/>
              </a:pPr>
              <a:r>
                <a:rPr lang="en" sz="1000" b="1" dirty="0">
                  <a:solidFill>
                    <a:srgbClr val="FFFFFF"/>
                  </a:solidFill>
                  <a:latin typeface="Poppins"/>
                  <a:ea typeface="Poppins"/>
                  <a:cs typeface="Poppins"/>
                  <a:sym typeface="Poppins"/>
                </a:rPr>
                <a:t>	розширення автономії ЗМІ, обмеження контролю державних і приватних структур за їх діяльністю</a:t>
              </a:r>
              <a:endParaRPr sz="1000" b="1" dirty="0">
                <a:solidFill>
                  <a:srgbClr val="FFFFFF"/>
                </a:solidFill>
                <a:latin typeface="Poppins"/>
                <a:ea typeface="Poppins"/>
                <a:cs typeface="Poppins"/>
                <a:sym typeface="Poppins"/>
              </a:endParaRPr>
            </a:p>
          </p:txBody>
        </p:sp>
        <p:sp>
          <p:nvSpPr>
            <p:cNvPr id="218" name="Google Shape;218;p19"/>
            <p:cNvSpPr/>
            <p:nvPr/>
          </p:nvSpPr>
          <p:spPr>
            <a:xfrm>
              <a:off x="5340992" y="3205393"/>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B7B7B7"/>
                  </a:solidFill>
                  <a:latin typeface="Poppins"/>
                  <a:ea typeface="Poppins"/>
                  <a:cs typeface="Poppins"/>
                  <a:sym typeface="Poppins"/>
                </a:rPr>
                <a:t>3</a:t>
              </a:r>
              <a:endParaRPr sz="1200" b="1">
                <a:solidFill>
                  <a:srgbClr val="B7B7B7"/>
                </a:solidFill>
                <a:latin typeface="Poppins"/>
                <a:ea typeface="Poppins"/>
                <a:cs typeface="Poppins"/>
                <a:sym typeface="Poppins"/>
              </a:endParaRPr>
            </a:p>
          </p:txBody>
        </p:sp>
      </p:grpSp>
      <p:sp>
        <p:nvSpPr>
          <p:cNvPr id="219" name="Google Shape;219;p19"/>
          <p:cNvSpPr/>
          <p:nvPr/>
        </p:nvSpPr>
        <p:spPr>
          <a:xfrm rot="2700000">
            <a:off x="4291149" y="1889262"/>
            <a:ext cx="561726" cy="3040276"/>
          </a:xfrm>
          <a:prstGeom prst="roundRect">
            <a:avLst>
              <a:gd name="adj" fmla="val 50000"/>
            </a:avLst>
          </a:pr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Poppins Light"/>
              <a:ea typeface="Poppins Light"/>
              <a:cs typeface="Poppins Light"/>
              <a:sym typeface="Poppins Light"/>
            </a:endParaRPr>
          </a:p>
        </p:txBody>
      </p:sp>
      <p:sp>
        <p:nvSpPr>
          <p:cNvPr id="220" name="Google Shape;220;p19"/>
          <p:cNvSpPr txBox="1"/>
          <p:nvPr/>
        </p:nvSpPr>
        <p:spPr>
          <a:xfrm rot="-2700000">
            <a:off x="3443924" y="3212753"/>
            <a:ext cx="2333877" cy="393293"/>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1100" b="1">
                <a:solidFill>
                  <a:srgbClr val="FFFFFF"/>
                </a:solidFill>
                <a:latin typeface="Poppins"/>
                <a:ea typeface="Poppins"/>
                <a:cs typeface="Poppins"/>
                <a:sym typeface="Poppins"/>
              </a:rPr>
              <a:t>	комунікаційне виховання населення</a:t>
            </a:r>
            <a:endParaRPr sz="1100" b="1">
              <a:solidFill>
                <a:srgbClr val="FFFFFF"/>
              </a:solidFill>
              <a:latin typeface="Poppins"/>
              <a:ea typeface="Poppins"/>
              <a:cs typeface="Poppins"/>
              <a:sym typeface="Poppins"/>
            </a:endParaRPr>
          </a:p>
        </p:txBody>
      </p:sp>
      <p:sp>
        <p:nvSpPr>
          <p:cNvPr id="221" name="Google Shape;221;p19"/>
          <p:cNvSpPr/>
          <p:nvPr/>
        </p:nvSpPr>
        <p:spPr>
          <a:xfrm>
            <a:off x="535699" y="2987693"/>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666666"/>
                </a:solidFill>
                <a:latin typeface="Poppins"/>
                <a:ea typeface="Poppins"/>
                <a:cs typeface="Poppins"/>
                <a:sym typeface="Poppins"/>
              </a:rPr>
              <a:t>1</a:t>
            </a:r>
            <a:endParaRPr sz="1200" b="1">
              <a:solidFill>
                <a:srgbClr val="666666"/>
              </a:solidFill>
              <a:latin typeface="Poppins"/>
              <a:ea typeface="Poppins"/>
              <a:cs typeface="Poppins"/>
              <a:sym typeface="Poppins"/>
            </a:endParaRPr>
          </a:p>
        </p:txBody>
      </p:sp>
      <p:sp>
        <p:nvSpPr>
          <p:cNvPr id="222" name="Google Shape;222;p19"/>
          <p:cNvSpPr/>
          <p:nvPr/>
        </p:nvSpPr>
        <p:spPr>
          <a:xfrm>
            <a:off x="3537400" y="4031675"/>
            <a:ext cx="374100" cy="374100"/>
          </a:xfrm>
          <a:prstGeom prst="ellipse">
            <a:avLst/>
          </a:pr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666666"/>
                </a:solidFill>
                <a:latin typeface="Poppins"/>
                <a:ea typeface="Poppins"/>
                <a:cs typeface="Poppins"/>
                <a:sym typeface="Poppins"/>
              </a:rPr>
              <a:t>4</a:t>
            </a:r>
            <a:endParaRPr sz="1200" b="1">
              <a:solidFill>
                <a:srgbClr val="666666"/>
              </a:solidFill>
              <a:latin typeface="Poppins"/>
              <a:ea typeface="Poppins"/>
              <a:cs typeface="Poppins"/>
              <a:sym typeface="Poppin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0"/>
          <p:cNvSpPr txBox="1">
            <a:spLocks noGrp="1"/>
          </p:cNvSpPr>
          <p:nvPr>
            <p:ph type="subTitle" idx="4294967295"/>
          </p:nvPr>
        </p:nvSpPr>
        <p:spPr>
          <a:xfrm>
            <a:off x="1931475" y="400225"/>
            <a:ext cx="55353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2000" dirty="0">
                <a:solidFill>
                  <a:srgbClr val="1155CC"/>
                </a:solidFill>
                <a:latin typeface="Poppins Black"/>
                <a:ea typeface="Poppins Black"/>
                <a:cs typeface="Poppins Black"/>
                <a:sym typeface="Poppins Black"/>
              </a:rPr>
              <a:t>Політична журналістика в сучасних політико-інформаційних умовах має виконувати чотири найважливіші функції:</a:t>
            </a:r>
            <a:endParaRPr sz="2000" dirty="0">
              <a:solidFill>
                <a:srgbClr val="1155CC"/>
              </a:solidFill>
              <a:latin typeface="Poppins Black"/>
              <a:ea typeface="Poppins Black"/>
              <a:cs typeface="Poppins Black"/>
              <a:sym typeface="Poppins Black"/>
            </a:endParaRPr>
          </a:p>
        </p:txBody>
      </p:sp>
      <p:sp>
        <p:nvSpPr>
          <p:cNvPr id="228" name="Google Shape;228;p20"/>
          <p:cNvSpPr/>
          <p:nvPr/>
        </p:nvSpPr>
        <p:spPr>
          <a:xfrm rot="2697553">
            <a:off x="8416082" y="488184"/>
            <a:ext cx="412519" cy="393888"/>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0"/>
          <p:cNvSpPr/>
          <p:nvPr/>
        </p:nvSpPr>
        <p:spPr>
          <a:xfrm>
            <a:off x="8337028" y="242407"/>
            <a:ext cx="165205" cy="157816"/>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0"/>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7</a:t>
            </a:fld>
            <a:endParaRPr/>
          </a:p>
        </p:txBody>
      </p:sp>
      <p:sp>
        <p:nvSpPr>
          <p:cNvPr id="231" name="Google Shape;231;p20"/>
          <p:cNvSpPr/>
          <p:nvPr/>
        </p:nvSpPr>
        <p:spPr>
          <a:xfrm>
            <a:off x="510325" y="1753400"/>
            <a:ext cx="1745700" cy="1047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20"/>
          <p:cNvSpPr/>
          <p:nvPr/>
        </p:nvSpPr>
        <p:spPr>
          <a:xfrm>
            <a:off x="1186475" y="3369375"/>
            <a:ext cx="1745700" cy="1047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0"/>
          <p:cNvSpPr txBox="1"/>
          <p:nvPr/>
        </p:nvSpPr>
        <p:spPr>
          <a:xfrm>
            <a:off x="2484475" y="1944800"/>
            <a:ext cx="65070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Times New Roman"/>
                <a:ea typeface="Times New Roman"/>
                <a:cs typeface="Times New Roman"/>
                <a:sym typeface="Times New Roman"/>
              </a:rPr>
              <a:t>політичний журналіст оприлюднює важливу для життя суспільства політичну інформацію; суспільство, керуючись нею, формує своє уявлення про політичну картину дня;</a:t>
            </a:r>
            <a:endParaRPr sz="1800">
              <a:latin typeface="Poppins Light"/>
              <a:ea typeface="Poppins Light"/>
              <a:cs typeface="Poppins Light"/>
              <a:sym typeface="Poppins Light"/>
            </a:endParaRPr>
          </a:p>
        </p:txBody>
      </p:sp>
      <p:sp>
        <p:nvSpPr>
          <p:cNvPr id="234" name="Google Shape;234;p20"/>
          <p:cNvSpPr txBox="1"/>
          <p:nvPr/>
        </p:nvSpPr>
        <p:spPr>
          <a:xfrm>
            <a:off x="3154300" y="3560775"/>
            <a:ext cx="58971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Times New Roman"/>
                <a:ea typeface="Times New Roman"/>
                <a:cs typeface="Times New Roman"/>
                <a:sym typeface="Times New Roman"/>
              </a:rPr>
              <a:t>ЗМІ не лише повідомляють політичну інформацію громадськості, а й дають можливість їй висловити свою реакцію через зворотний зв’язок;</a:t>
            </a:r>
            <a:endParaRPr sz="1800">
              <a:latin typeface="Poppins Light"/>
              <a:ea typeface="Poppins Light"/>
              <a:cs typeface="Poppins Light"/>
              <a:sym typeface="Poppins Light"/>
            </a:endParaRPr>
          </a:p>
        </p:txBody>
      </p:sp>
      <p:sp>
        <p:nvSpPr>
          <p:cNvPr id="235" name="Google Shape;235;p20"/>
          <p:cNvSpPr txBox="1"/>
          <p:nvPr/>
        </p:nvSpPr>
        <p:spPr>
          <a:xfrm>
            <a:off x="510325" y="2045790"/>
            <a:ext cx="1861170" cy="17786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dirty="0">
                <a:solidFill>
                  <a:srgbClr val="1155CC"/>
                </a:solidFill>
                <a:latin typeface="Poppins"/>
                <a:ea typeface="Poppins"/>
                <a:cs typeface="Poppins"/>
                <a:sym typeface="Poppins"/>
              </a:rPr>
              <a:t>інформування</a:t>
            </a:r>
            <a:endParaRPr sz="1800" b="1" dirty="0">
              <a:solidFill>
                <a:srgbClr val="1155CC"/>
              </a:solidFill>
              <a:latin typeface="Poppins"/>
              <a:ea typeface="Poppins"/>
              <a:cs typeface="Poppins"/>
              <a:sym typeface="Poppins"/>
            </a:endParaRPr>
          </a:p>
        </p:txBody>
      </p:sp>
      <p:sp>
        <p:nvSpPr>
          <p:cNvPr id="236" name="Google Shape;236;p20"/>
          <p:cNvSpPr txBox="1"/>
          <p:nvPr/>
        </p:nvSpPr>
        <p:spPr>
          <a:xfrm>
            <a:off x="1186475" y="3671600"/>
            <a:ext cx="1571100" cy="28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1155CC"/>
                </a:solidFill>
                <a:latin typeface="Poppins"/>
                <a:ea typeface="Poppins"/>
                <a:cs typeface="Poppins"/>
                <a:sym typeface="Poppins"/>
              </a:rPr>
              <a:t>артикуляції</a:t>
            </a:r>
            <a:endParaRPr sz="1800" b="1">
              <a:solidFill>
                <a:srgbClr val="1155CC"/>
              </a:solidFill>
              <a:latin typeface="Poppins"/>
              <a:ea typeface="Poppins"/>
              <a:cs typeface="Poppins"/>
              <a:sym typeface="Poppi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21"/>
          <p:cNvSpPr/>
          <p:nvPr/>
        </p:nvSpPr>
        <p:spPr>
          <a:xfrm rot="2697553">
            <a:off x="8416082" y="488184"/>
            <a:ext cx="412519" cy="393888"/>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1"/>
          <p:cNvSpPr/>
          <p:nvPr/>
        </p:nvSpPr>
        <p:spPr>
          <a:xfrm>
            <a:off x="8337028" y="242407"/>
            <a:ext cx="165205" cy="157816"/>
          </a:xfrm>
          <a:custGeom>
            <a:avLst/>
            <a:gdLst/>
            <a:ahLst/>
            <a:cxnLst/>
            <a:rect l="l" t="t" r="r" b="b"/>
            <a:pathLst>
              <a:path w="15101" h="14419" fill="none" extrusionOk="0">
                <a:moveTo>
                  <a:pt x="7234" y="293"/>
                </a:moveTo>
                <a:lnTo>
                  <a:pt x="7234" y="293"/>
                </a:lnTo>
                <a:lnTo>
                  <a:pt x="7307" y="171"/>
                </a:lnTo>
                <a:lnTo>
                  <a:pt x="7380" y="74"/>
                </a:lnTo>
                <a:lnTo>
                  <a:pt x="7477" y="25"/>
                </a:lnTo>
                <a:lnTo>
                  <a:pt x="7550" y="1"/>
                </a:lnTo>
                <a:lnTo>
                  <a:pt x="7623" y="25"/>
                </a:lnTo>
                <a:lnTo>
                  <a:pt x="7721" y="74"/>
                </a:lnTo>
                <a:lnTo>
                  <a:pt x="7794" y="171"/>
                </a:lnTo>
                <a:lnTo>
                  <a:pt x="7867" y="293"/>
                </a:lnTo>
                <a:lnTo>
                  <a:pt x="9523" y="4092"/>
                </a:lnTo>
                <a:lnTo>
                  <a:pt x="9523" y="4092"/>
                </a:lnTo>
                <a:lnTo>
                  <a:pt x="9596" y="4214"/>
                </a:lnTo>
                <a:lnTo>
                  <a:pt x="9718" y="4360"/>
                </a:lnTo>
                <a:lnTo>
                  <a:pt x="9840" y="4482"/>
                </a:lnTo>
                <a:lnTo>
                  <a:pt x="9986" y="4604"/>
                </a:lnTo>
                <a:lnTo>
                  <a:pt x="10132" y="4701"/>
                </a:lnTo>
                <a:lnTo>
                  <a:pt x="10302" y="4774"/>
                </a:lnTo>
                <a:lnTo>
                  <a:pt x="10449" y="4847"/>
                </a:lnTo>
                <a:lnTo>
                  <a:pt x="10619" y="4872"/>
                </a:lnTo>
                <a:lnTo>
                  <a:pt x="14711" y="5286"/>
                </a:lnTo>
                <a:lnTo>
                  <a:pt x="14711" y="5286"/>
                </a:lnTo>
                <a:lnTo>
                  <a:pt x="14857" y="5310"/>
                </a:lnTo>
                <a:lnTo>
                  <a:pt x="14979" y="5359"/>
                </a:lnTo>
                <a:lnTo>
                  <a:pt x="15052" y="5407"/>
                </a:lnTo>
                <a:lnTo>
                  <a:pt x="15100" y="5505"/>
                </a:lnTo>
                <a:lnTo>
                  <a:pt x="15100" y="5578"/>
                </a:lnTo>
                <a:lnTo>
                  <a:pt x="15076" y="5675"/>
                </a:lnTo>
                <a:lnTo>
                  <a:pt x="15027" y="5773"/>
                </a:lnTo>
                <a:lnTo>
                  <a:pt x="14906" y="5895"/>
                </a:lnTo>
                <a:lnTo>
                  <a:pt x="11837" y="8622"/>
                </a:lnTo>
                <a:lnTo>
                  <a:pt x="11837" y="8622"/>
                </a:lnTo>
                <a:lnTo>
                  <a:pt x="11715" y="8744"/>
                </a:lnTo>
                <a:lnTo>
                  <a:pt x="11618" y="8890"/>
                </a:lnTo>
                <a:lnTo>
                  <a:pt x="11545" y="9061"/>
                </a:lnTo>
                <a:lnTo>
                  <a:pt x="11472" y="9231"/>
                </a:lnTo>
                <a:lnTo>
                  <a:pt x="11423" y="9402"/>
                </a:lnTo>
                <a:lnTo>
                  <a:pt x="11398" y="9572"/>
                </a:lnTo>
                <a:lnTo>
                  <a:pt x="11398" y="9743"/>
                </a:lnTo>
                <a:lnTo>
                  <a:pt x="11423" y="9913"/>
                </a:lnTo>
                <a:lnTo>
                  <a:pt x="12300" y="13956"/>
                </a:lnTo>
                <a:lnTo>
                  <a:pt x="12300" y="13956"/>
                </a:lnTo>
                <a:lnTo>
                  <a:pt x="12324" y="14102"/>
                </a:lnTo>
                <a:lnTo>
                  <a:pt x="12300" y="14200"/>
                </a:lnTo>
                <a:lnTo>
                  <a:pt x="12275" y="14297"/>
                </a:lnTo>
                <a:lnTo>
                  <a:pt x="12227" y="14370"/>
                </a:lnTo>
                <a:lnTo>
                  <a:pt x="12129" y="14394"/>
                </a:lnTo>
                <a:lnTo>
                  <a:pt x="12032" y="14419"/>
                </a:lnTo>
                <a:lnTo>
                  <a:pt x="11910" y="14370"/>
                </a:lnTo>
                <a:lnTo>
                  <a:pt x="11788" y="14321"/>
                </a:lnTo>
                <a:lnTo>
                  <a:pt x="8232" y="12227"/>
                </a:lnTo>
                <a:lnTo>
                  <a:pt x="8232" y="12227"/>
                </a:lnTo>
                <a:lnTo>
                  <a:pt x="8086" y="12154"/>
                </a:lnTo>
                <a:lnTo>
                  <a:pt x="7916" y="12105"/>
                </a:lnTo>
                <a:lnTo>
                  <a:pt x="7721" y="12081"/>
                </a:lnTo>
                <a:lnTo>
                  <a:pt x="7550" y="12081"/>
                </a:lnTo>
                <a:lnTo>
                  <a:pt x="7380" y="12081"/>
                </a:lnTo>
                <a:lnTo>
                  <a:pt x="7185" y="12105"/>
                </a:lnTo>
                <a:lnTo>
                  <a:pt x="7015" y="12154"/>
                </a:lnTo>
                <a:lnTo>
                  <a:pt x="6868" y="12227"/>
                </a:lnTo>
                <a:lnTo>
                  <a:pt x="3313" y="14321"/>
                </a:lnTo>
                <a:lnTo>
                  <a:pt x="3313" y="14321"/>
                </a:lnTo>
                <a:lnTo>
                  <a:pt x="3191" y="14370"/>
                </a:lnTo>
                <a:lnTo>
                  <a:pt x="3069" y="14419"/>
                </a:lnTo>
                <a:lnTo>
                  <a:pt x="2972" y="14394"/>
                </a:lnTo>
                <a:lnTo>
                  <a:pt x="2874" y="14370"/>
                </a:lnTo>
                <a:lnTo>
                  <a:pt x="2826" y="14297"/>
                </a:lnTo>
                <a:lnTo>
                  <a:pt x="2801" y="14200"/>
                </a:lnTo>
                <a:lnTo>
                  <a:pt x="2777" y="14102"/>
                </a:lnTo>
                <a:lnTo>
                  <a:pt x="2801" y="13956"/>
                </a:lnTo>
                <a:lnTo>
                  <a:pt x="3678" y="9913"/>
                </a:lnTo>
                <a:lnTo>
                  <a:pt x="3678" y="9913"/>
                </a:lnTo>
                <a:lnTo>
                  <a:pt x="3702" y="9743"/>
                </a:lnTo>
                <a:lnTo>
                  <a:pt x="3702" y="9572"/>
                </a:lnTo>
                <a:lnTo>
                  <a:pt x="3678" y="9402"/>
                </a:lnTo>
                <a:lnTo>
                  <a:pt x="3629" y="9231"/>
                </a:lnTo>
                <a:lnTo>
                  <a:pt x="3556" y="9061"/>
                </a:lnTo>
                <a:lnTo>
                  <a:pt x="3483" y="8890"/>
                </a:lnTo>
                <a:lnTo>
                  <a:pt x="3386" y="8744"/>
                </a:lnTo>
                <a:lnTo>
                  <a:pt x="3264" y="8622"/>
                </a:lnTo>
                <a:lnTo>
                  <a:pt x="195" y="5895"/>
                </a:lnTo>
                <a:lnTo>
                  <a:pt x="195" y="5895"/>
                </a:lnTo>
                <a:lnTo>
                  <a:pt x="73" y="5773"/>
                </a:lnTo>
                <a:lnTo>
                  <a:pt x="25" y="5675"/>
                </a:lnTo>
                <a:lnTo>
                  <a:pt x="0" y="5578"/>
                </a:lnTo>
                <a:lnTo>
                  <a:pt x="0" y="5505"/>
                </a:lnTo>
                <a:lnTo>
                  <a:pt x="49" y="5407"/>
                </a:lnTo>
                <a:lnTo>
                  <a:pt x="122" y="5359"/>
                </a:lnTo>
                <a:lnTo>
                  <a:pt x="244" y="5310"/>
                </a:lnTo>
                <a:lnTo>
                  <a:pt x="390" y="5286"/>
                </a:lnTo>
                <a:lnTo>
                  <a:pt x="4482" y="4872"/>
                </a:lnTo>
                <a:lnTo>
                  <a:pt x="4482" y="4872"/>
                </a:lnTo>
                <a:lnTo>
                  <a:pt x="4652" y="4847"/>
                </a:lnTo>
                <a:lnTo>
                  <a:pt x="4798" y="4774"/>
                </a:lnTo>
                <a:lnTo>
                  <a:pt x="4969" y="4701"/>
                </a:lnTo>
                <a:lnTo>
                  <a:pt x="5115" y="4604"/>
                </a:lnTo>
                <a:lnTo>
                  <a:pt x="5261" y="4482"/>
                </a:lnTo>
                <a:lnTo>
                  <a:pt x="5383" y="4360"/>
                </a:lnTo>
                <a:lnTo>
                  <a:pt x="5505" y="4214"/>
                </a:lnTo>
                <a:lnTo>
                  <a:pt x="5578" y="4092"/>
                </a:lnTo>
                <a:lnTo>
                  <a:pt x="7234" y="293"/>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1"/>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8</a:t>
            </a:fld>
            <a:endParaRPr/>
          </a:p>
        </p:txBody>
      </p:sp>
      <p:sp>
        <p:nvSpPr>
          <p:cNvPr id="244" name="Google Shape;244;p21"/>
          <p:cNvSpPr/>
          <p:nvPr/>
        </p:nvSpPr>
        <p:spPr>
          <a:xfrm>
            <a:off x="510325" y="1753400"/>
            <a:ext cx="1745700" cy="1047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1"/>
          <p:cNvSpPr/>
          <p:nvPr/>
        </p:nvSpPr>
        <p:spPr>
          <a:xfrm>
            <a:off x="1186475" y="3369375"/>
            <a:ext cx="1745700" cy="1047600"/>
          </a:xfrm>
          <a:prstGeom prst="right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1"/>
          <p:cNvSpPr txBox="1"/>
          <p:nvPr/>
        </p:nvSpPr>
        <p:spPr>
          <a:xfrm>
            <a:off x="2400650" y="1892713"/>
            <a:ext cx="65070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Times New Roman"/>
                <a:ea typeface="Times New Roman"/>
                <a:cs typeface="Times New Roman"/>
                <a:sym typeface="Times New Roman"/>
              </a:rPr>
              <a:t>ЗМІ віддзеркалюють поточний політичний момент, але разом з тим тлумачать його, доступно і ясно інтерпретуючи значення політичного факту для суспільства;</a:t>
            </a:r>
            <a:endParaRPr sz="1800">
              <a:latin typeface="Poppins Light"/>
              <a:ea typeface="Poppins Light"/>
              <a:cs typeface="Poppins Light"/>
              <a:sym typeface="Poppins Light"/>
            </a:endParaRPr>
          </a:p>
        </p:txBody>
      </p:sp>
      <p:sp>
        <p:nvSpPr>
          <p:cNvPr id="247" name="Google Shape;247;p21"/>
          <p:cNvSpPr txBox="1"/>
          <p:nvPr/>
        </p:nvSpPr>
        <p:spPr>
          <a:xfrm>
            <a:off x="3154250" y="3384500"/>
            <a:ext cx="57534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chemeClr val="dk1"/>
                </a:solidFill>
                <a:latin typeface="Times New Roman"/>
                <a:ea typeface="Times New Roman"/>
                <a:cs typeface="Times New Roman"/>
                <a:sym typeface="Times New Roman"/>
              </a:rPr>
              <a:t>збираючи та узагальнюючи політичну інформацію, ЗМІ є експертами, які бачать політичну картину дня чіткіше, ніж самі політики; отже, критикувати, контролювати владу, захищаючи суспільні інтереси, — їх основна функція;</a:t>
            </a:r>
            <a:endParaRPr sz="1800">
              <a:latin typeface="Poppins Light"/>
              <a:ea typeface="Poppins Light"/>
              <a:cs typeface="Poppins Light"/>
              <a:sym typeface="Poppins Light"/>
            </a:endParaRPr>
          </a:p>
        </p:txBody>
      </p:sp>
      <p:sp>
        <p:nvSpPr>
          <p:cNvPr id="248" name="Google Shape;248;p21"/>
          <p:cNvSpPr txBox="1"/>
          <p:nvPr/>
        </p:nvSpPr>
        <p:spPr>
          <a:xfrm>
            <a:off x="587800" y="2035400"/>
            <a:ext cx="1745700" cy="157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1155CC"/>
                </a:solidFill>
                <a:latin typeface="Poppins"/>
                <a:ea typeface="Poppins"/>
                <a:cs typeface="Poppins"/>
                <a:sym typeface="Poppins"/>
              </a:rPr>
              <a:t>соціалізації</a:t>
            </a:r>
            <a:endParaRPr sz="1800" b="1">
              <a:solidFill>
                <a:srgbClr val="1155CC"/>
              </a:solidFill>
              <a:latin typeface="Poppins"/>
              <a:ea typeface="Poppins"/>
              <a:cs typeface="Poppins"/>
              <a:sym typeface="Poppins"/>
            </a:endParaRPr>
          </a:p>
        </p:txBody>
      </p:sp>
      <p:sp>
        <p:nvSpPr>
          <p:cNvPr id="249" name="Google Shape;249;p21"/>
          <p:cNvSpPr txBox="1"/>
          <p:nvPr/>
        </p:nvSpPr>
        <p:spPr>
          <a:xfrm>
            <a:off x="1186475" y="3510450"/>
            <a:ext cx="1571100" cy="28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1155CC"/>
                </a:solidFill>
                <a:latin typeface="Poppins"/>
                <a:ea typeface="Poppins"/>
                <a:cs typeface="Poppins"/>
                <a:sym typeface="Poppins"/>
              </a:rPr>
              <a:t>критики і контролю</a:t>
            </a:r>
            <a:endParaRPr sz="1800" b="1">
              <a:solidFill>
                <a:srgbClr val="1155CC"/>
              </a:solidFill>
              <a:latin typeface="Poppins"/>
              <a:ea typeface="Poppins"/>
              <a:cs typeface="Poppins"/>
              <a:sym typeface="Poppi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2"/>
          <p:cNvSpPr txBox="1">
            <a:spLocks noGrp="1"/>
          </p:cNvSpPr>
          <p:nvPr>
            <p:ph type="sldNum" idx="12"/>
          </p:nvPr>
        </p:nvSpPr>
        <p:spPr>
          <a:xfrm>
            <a:off x="8555875" y="4576450"/>
            <a:ext cx="435600" cy="435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9</a:t>
            </a:fld>
            <a:endParaRPr/>
          </a:p>
        </p:txBody>
      </p:sp>
      <p:sp>
        <p:nvSpPr>
          <p:cNvPr id="255" name="Google Shape;255;p22"/>
          <p:cNvSpPr/>
          <p:nvPr/>
        </p:nvSpPr>
        <p:spPr>
          <a:xfrm>
            <a:off x="1756064" y="765475"/>
            <a:ext cx="1224869" cy="1023089"/>
          </a:xfrm>
          <a:custGeom>
            <a:avLst/>
            <a:gdLst/>
            <a:ahLst/>
            <a:cxnLst/>
            <a:rect l="l" t="t" r="r" b="b"/>
            <a:pathLst>
              <a:path w="16173" h="14711" fill="none" extrusionOk="0">
                <a:moveTo>
                  <a:pt x="8087" y="1"/>
                </a:moveTo>
                <a:lnTo>
                  <a:pt x="8087" y="1"/>
                </a:lnTo>
                <a:lnTo>
                  <a:pt x="7672" y="1"/>
                </a:lnTo>
                <a:lnTo>
                  <a:pt x="7258" y="25"/>
                </a:lnTo>
                <a:lnTo>
                  <a:pt x="6844" y="74"/>
                </a:lnTo>
                <a:lnTo>
                  <a:pt x="6455" y="122"/>
                </a:lnTo>
                <a:lnTo>
                  <a:pt x="6065" y="195"/>
                </a:lnTo>
                <a:lnTo>
                  <a:pt x="5675" y="293"/>
                </a:lnTo>
                <a:lnTo>
                  <a:pt x="5310" y="415"/>
                </a:lnTo>
                <a:lnTo>
                  <a:pt x="4945" y="536"/>
                </a:lnTo>
                <a:lnTo>
                  <a:pt x="4579" y="658"/>
                </a:lnTo>
                <a:lnTo>
                  <a:pt x="4238" y="829"/>
                </a:lnTo>
                <a:lnTo>
                  <a:pt x="3897" y="975"/>
                </a:lnTo>
                <a:lnTo>
                  <a:pt x="3557" y="1170"/>
                </a:lnTo>
                <a:lnTo>
                  <a:pt x="3240" y="1364"/>
                </a:lnTo>
                <a:lnTo>
                  <a:pt x="2948" y="1559"/>
                </a:lnTo>
                <a:lnTo>
                  <a:pt x="2655" y="1778"/>
                </a:lnTo>
                <a:lnTo>
                  <a:pt x="2363" y="1998"/>
                </a:lnTo>
                <a:lnTo>
                  <a:pt x="2095" y="2241"/>
                </a:lnTo>
                <a:lnTo>
                  <a:pt x="1852" y="2485"/>
                </a:lnTo>
                <a:lnTo>
                  <a:pt x="1608" y="2753"/>
                </a:lnTo>
                <a:lnTo>
                  <a:pt x="1389" y="3021"/>
                </a:lnTo>
                <a:lnTo>
                  <a:pt x="1170" y="3288"/>
                </a:lnTo>
                <a:lnTo>
                  <a:pt x="975" y="3581"/>
                </a:lnTo>
                <a:lnTo>
                  <a:pt x="804" y="3873"/>
                </a:lnTo>
                <a:lnTo>
                  <a:pt x="634" y="4190"/>
                </a:lnTo>
                <a:lnTo>
                  <a:pt x="488" y="4506"/>
                </a:lnTo>
                <a:lnTo>
                  <a:pt x="366" y="4823"/>
                </a:lnTo>
                <a:lnTo>
                  <a:pt x="244" y="5139"/>
                </a:lnTo>
                <a:lnTo>
                  <a:pt x="171" y="5480"/>
                </a:lnTo>
                <a:lnTo>
                  <a:pt x="98" y="5821"/>
                </a:lnTo>
                <a:lnTo>
                  <a:pt x="49" y="6162"/>
                </a:lnTo>
                <a:lnTo>
                  <a:pt x="1" y="6503"/>
                </a:lnTo>
                <a:lnTo>
                  <a:pt x="1" y="6869"/>
                </a:lnTo>
                <a:lnTo>
                  <a:pt x="1" y="6869"/>
                </a:lnTo>
                <a:lnTo>
                  <a:pt x="1" y="7234"/>
                </a:lnTo>
                <a:lnTo>
                  <a:pt x="49" y="7624"/>
                </a:lnTo>
                <a:lnTo>
                  <a:pt x="98" y="7989"/>
                </a:lnTo>
                <a:lnTo>
                  <a:pt x="196" y="8330"/>
                </a:lnTo>
                <a:lnTo>
                  <a:pt x="293" y="8695"/>
                </a:lnTo>
                <a:lnTo>
                  <a:pt x="415" y="9036"/>
                </a:lnTo>
                <a:lnTo>
                  <a:pt x="561" y="9377"/>
                </a:lnTo>
                <a:lnTo>
                  <a:pt x="731" y="9718"/>
                </a:lnTo>
                <a:lnTo>
                  <a:pt x="902" y="10035"/>
                </a:lnTo>
                <a:lnTo>
                  <a:pt x="1097" y="10327"/>
                </a:lnTo>
                <a:lnTo>
                  <a:pt x="1340" y="10644"/>
                </a:lnTo>
                <a:lnTo>
                  <a:pt x="1559" y="10936"/>
                </a:lnTo>
                <a:lnTo>
                  <a:pt x="1827" y="11204"/>
                </a:lnTo>
                <a:lnTo>
                  <a:pt x="2095" y="11472"/>
                </a:lnTo>
                <a:lnTo>
                  <a:pt x="2387" y="11740"/>
                </a:lnTo>
                <a:lnTo>
                  <a:pt x="2680" y="11983"/>
                </a:lnTo>
                <a:lnTo>
                  <a:pt x="2680" y="11983"/>
                </a:lnTo>
                <a:lnTo>
                  <a:pt x="2485" y="12349"/>
                </a:lnTo>
                <a:lnTo>
                  <a:pt x="2266" y="12714"/>
                </a:lnTo>
                <a:lnTo>
                  <a:pt x="2022" y="13104"/>
                </a:lnTo>
                <a:lnTo>
                  <a:pt x="1706" y="13469"/>
                </a:lnTo>
                <a:lnTo>
                  <a:pt x="1365" y="13834"/>
                </a:lnTo>
                <a:lnTo>
                  <a:pt x="1170" y="14005"/>
                </a:lnTo>
                <a:lnTo>
                  <a:pt x="951" y="14151"/>
                </a:lnTo>
                <a:lnTo>
                  <a:pt x="731" y="14297"/>
                </a:lnTo>
                <a:lnTo>
                  <a:pt x="512" y="14443"/>
                </a:lnTo>
                <a:lnTo>
                  <a:pt x="269" y="14540"/>
                </a:lnTo>
                <a:lnTo>
                  <a:pt x="1" y="14662"/>
                </a:lnTo>
                <a:lnTo>
                  <a:pt x="1" y="14662"/>
                </a:lnTo>
                <a:lnTo>
                  <a:pt x="122" y="14662"/>
                </a:lnTo>
                <a:lnTo>
                  <a:pt x="488" y="14711"/>
                </a:lnTo>
                <a:lnTo>
                  <a:pt x="1024" y="14711"/>
                </a:lnTo>
                <a:lnTo>
                  <a:pt x="1365" y="14711"/>
                </a:lnTo>
                <a:lnTo>
                  <a:pt x="1706" y="14687"/>
                </a:lnTo>
                <a:lnTo>
                  <a:pt x="2095" y="14614"/>
                </a:lnTo>
                <a:lnTo>
                  <a:pt x="2485" y="14540"/>
                </a:lnTo>
                <a:lnTo>
                  <a:pt x="2899" y="14419"/>
                </a:lnTo>
                <a:lnTo>
                  <a:pt x="3313" y="14273"/>
                </a:lnTo>
                <a:lnTo>
                  <a:pt x="3751" y="14078"/>
                </a:lnTo>
                <a:lnTo>
                  <a:pt x="4165" y="13834"/>
                </a:lnTo>
                <a:lnTo>
                  <a:pt x="4579" y="13566"/>
                </a:lnTo>
                <a:lnTo>
                  <a:pt x="4969" y="13201"/>
                </a:lnTo>
                <a:lnTo>
                  <a:pt x="4969" y="13201"/>
                </a:lnTo>
                <a:lnTo>
                  <a:pt x="5334" y="13323"/>
                </a:lnTo>
                <a:lnTo>
                  <a:pt x="5700" y="13444"/>
                </a:lnTo>
                <a:lnTo>
                  <a:pt x="6089" y="13518"/>
                </a:lnTo>
                <a:lnTo>
                  <a:pt x="6479" y="13591"/>
                </a:lnTo>
                <a:lnTo>
                  <a:pt x="6869" y="13664"/>
                </a:lnTo>
                <a:lnTo>
                  <a:pt x="7258" y="13712"/>
                </a:lnTo>
                <a:lnTo>
                  <a:pt x="7672" y="13737"/>
                </a:lnTo>
                <a:lnTo>
                  <a:pt x="8087" y="13737"/>
                </a:lnTo>
                <a:lnTo>
                  <a:pt x="8087" y="13737"/>
                </a:lnTo>
                <a:lnTo>
                  <a:pt x="8501" y="13737"/>
                </a:lnTo>
                <a:lnTo>
                  <a:pt x="8915" y="13712"/>
                </a:lnTo>
                <a:lnTo>
                  <a:pt x="9329" y="13664"/>
                </a:lnTo>
                <a:lnTo>
                  <a:pt x="9718" y="13591"/>
                </a:lnTo>
                <a:lnTo>
                  <a:pt x="10108" y="13518"/>
                </a:lnTo>
                <a:lnTo>
                  <a:pt x="10498" y="13420"/>
                </a:lnTo>
                <a:lnTo>
                  <a:pt x="10863" y="13323"/>
                </a:lnTo>
                <a:lnTo>
                  <a:pt x="11228" y="13201"/>
                </a:lnTo>
                <a:lnTo>
                  <a:pt x="11594" y="13055"/>
                </a:lnTo>
                <a:lnTo>
                  <a:pt x="11935" y="12909"/>
                </a:lnTo>
                <a:lnTo>
                  <a:pt x="12276" y="12738"/>
                </a:lnTo>
                <a:lnTo>
                  <a:pt x="12617" y="12568"/>
                </a:lnTo>
                <a:lnTo>
                  <a:pt x="12933" y="12373"/>
                </a:lnTo>
                <a:lnTo>
                  <a:pt x="13225" y="12178"/>
                </a:lnTo>
                <a:lnTo>
                  <a:pt x="13518" y="11959"/>
                </a:lnTo>
                <a:lnTo>
                  <a:pt x="13810" y="11715"/>
                </a:lnTo>
                <a:lnTo>
                  <a:pt x="14078" y="11496"/>
                </a:lnTo>
                <a:lnTo>
                  <a:pt x="14321" y="11228"/>
                </a:lnTo>
                <a:lnTo>
                  <a:pt x="14565" y="10985"/>
                </a:lnTo>
                <a:lnTo>
                  <a:pt x="14784" y="10717"/>
                </a:lnTo>
                <a:lnTo>
                  <a:pt x="15003" y="10424"/>
                </a:lnTo>
                <a:lnTo>
                  <a:pt x="15198" y="10132"/>
                </a:lnTo>
                <a:lnTo>
                  <a:pt x="15369" y="9840"/>
                </a:lnTo>
                <a:lnTo>
                  <a:pt x="15539" y="9548"/>
                </a:lnTo>
                <a:lnTo>
                  <a:pt x="15685" y="9231"/>
                </a:lnTo>
                <a:lnTo>
                  <a:pt x="15807" y="8914"/>
                </a:lnTo>
                <a:lnTo>
                  <a:pt x="15929" y="8574"/>
                </a:lnTo>
                <a:lnTo>
                  <a:pt x="16002" y="8257"/>
                </a:lnTo>
                <a:lnTo>
                  <a:pt x="16075" y="7916"/>
                </a:lnTo>
                <a:lnTo>
                  <a:pt x="16124" y="7575"/>
                </a:lnTo>
                <a:lnTo>
                  <a:pt x="16172" y="7210"/>
                </a:lnTo>
                <a:lnTo>
                  <a:pt x="16172" y="6869"/>
                </a:lnTo>
                <a:lnTo>
                  <a:pt x="16172" y="6869"/>
                </a:lnTo>
                <a:lnTo>
                  <a:pt x="16172" y="6503"/>
                </a:lnTo>
                <a:lnTo>
                  <a:pt x="16124" y="6162"/>
                </a:lnTo>
                <a:lnTo>
                  <a:pt x="16075" y="5821"/>
                </a:lnTo>
                <a:lnTo>
                  <a:pt x="16002" y="5480"/>
                </a:lnTo>
                <a:lnTo>
                  <a:pt x="15929" y="5139"/>
                </a:lnTo>
                <a:lnTo>
                  <a:pt x="15807" y="4823"/>
                </a:lnTo>
                <a:lnTo>
                  <a:pt x="15685" y="4506"/>
                </a:lnTo>
                <a:lnTo>
                  <a:pt x="15539" y="4190"/>
                </a:lnTo>
                <a:lnTo>
                  <a:pt x="15369" y="3873"/>
                </a:lnTo>
                <a:lnTo>
                  <a:pt x="15198" y="3581"/>
                </a:lnTo>
                <a:lnTo>
                  <a:pt x="15003" y="3288"/>
                </a:lnTo>
                <a:lnTo>
                  <a:pt x="14784" y="3021"/>
                </a:lnTo>
                <a:lnTo>
                  <a:pt x="14565" y="2753"/>
                </a:lnTo>
                <a:lnTo>
                  <a:pt x="14321" y="2485"/>
                </a:lnTo>
                <a:lnTo>
                  <a:pt x="14078" y="2241"/>
                </a:lnTo>
                <a:lnTo>
                  <a:pt x="13810" y="1998"/>
                </a:lnTo>
                <a:lnTo>
                  <a:pt x="13518" y="1778"/>
                </a:lnTo>
                <a:lnTo>
                  <a:pt x="13225" y="1559"/>
                </a:lnTo>
                <a:lnTo>
                  <a:pt x="12933" y="1364"/>
                </a:lnTo>
                <a:lnTo>
                  <a:pt x="12617" y="1170"/>
                </a:lnTo>
                <a:lnTo>
                  <a:pt x="12276" y="975"/>
                </a:lnTo>
                <a:lnTo>
                  <a:pt x="11935" y="829"/>
                </a:lnTo>
                <a:lnTo>
                  <a:pt x="11594" y="658"/>
                </a:lnTo>
                <a:lnTo>
                  <a:pt x="11228" y="536"/>
                </a:lnTo>
                <a:lnTo>
                  <a:pt x="10863" y="415"/>
                </a:lnTo>
                <a:lnTo>
                  <a:pt x="10498" y="293"/>
                </a:lnTo>
                <a:lnTo>
                  <a:pt x="10108" y="195"/>
                </a:lnTo>
                <a:lnTo>
                  <a:pt x="9718" y="122"/>
                </a:lnTo>
                <a:lnTo>
                  <a:pt x="9329" y="74"/>
                </a:lnTo>
                <a:lnTo>
                  <a:pt x="8915" y="25"/>
                </a:lnTo>
                <a:lnTo>
                  <a:pt x="8501" y="1"/>
                </a:lnTo>
                <a:lnTo>
                  <a:pt x="8087" y="1"/>
                </a:lnTo>
                <a:lnTo>
                  <a:pt x="8087" y="1"/>
                </a:lnTo>
                <a:close/>
              </a:path>
            </a:pathLst>
          </a:custGeom>
          <a:noFill/>
          <a:ln w="1217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2"/>
          <p:cNvSpPr txBox="1"/>
          <p:nvPr/>
        </p:nvSpPr>
        <p:spPr>
          <a:xfrm>
            <a:off x="3558850" y="765475"/>
            <a:ext cx="5130000" cy="12759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Журналісти виступають як посередники між політикою та суспільством Вони змістовно і зважено інформують, а також адресують політикам критичні питання від своєї аудиторії. Журналістика дбає про суспільний інтерес до політичних питань і тому є важливим елементом демократії.</a:t>
            </a:r>
            <a:endParaRPr sz="1600">
              <a:solidFill>
                <a:schemeClr val="dk1"/>
              </a:solidFill>
              <a:latin typeface="Times New Roman"/>
              <a:ea typeface="Times New Roman"/>
              <a:cs typeface="Times New Roman"/>
              <a:sym typeface="Times New Roman"/>
            </a:endParaRPr>
          </a:p>
          <a:p>
            <a:pPr marL="0" lvl="0" indent="635000" algn="just" rtl="0">
              <a:lnSpc>
                <a:spcPct val="115000"/>
              </a:lnSpc>
              <a:spcBef>
                <a:spcPts val="0"/>
              </a:spcBef>
              <a:spcAft>
                <a:spcPts val="0"/>
              </a:spcAft>
              <a:buClr>
                <a:schemeClr val="dk1"/>
              </a:buClr>
              <a:buSzPts val="1100"/>
              <a:buFont typeface="Arial"/>
              <a:buNone/>
            </a:pPr>
            <a:r>
              <a:rPr lang="en" sz="1600">
                <a:solidFill>
                  <a:schemeClr val="dk1"/>
                </a:solidFill>
                <a:latin typeface="Times New Roman"/>
                <a:ea typeface="Times New Roman"/>
                <a:cs typeface="Times New Roman"/>
                <a:sym typeface="Times New Roman"/>
              </a:rPr>
              <a:t>Найкраще політична журналістика працює під час виборів, коли рівень інформації сягає 80% всього ефірного часу.</a:t>
            </a:r>
            <a:endParaRPr sz="16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latin typeface="Poppins Light"/>
              <a:ea typeface="Poppins Light"/>
              <a:cs typeface="Poppins Light"/>
              <a:sym typeface="Poppins Light"/>
            </a:endParaRPr>
          </a:p>
        </p:txBody>
      </p:sp>
      <p:sp>
        <p:nvSpPr>
          <p:cNvPr id="257" name="Google Shape;257;p22"/>
          <p:cNvSpPr txBox="1"/>
          <p:nvPr/>
        </p:nvSpPr>
        <p:spPr>
          <a:xfrm>
            <a:off x="941275" y="3330550"/>
            <a:ext cx="7614600" cy="1463700"/>
          </a:xfrm>
          <a:prstGeom prst="rect">
            <a:avLst/>
          </a:prstGeom>
          <a:noFill/>
          <a:ln>
            <a:noFill/>
          </a:ln>
        </p:spPr>
        <p:txBody>
          <a:bodyPr spcFirstLastPara="1" wrap="square" lIns="91425" tIns="91425" rIns="91425" bIns="91425" anchor="t" anchorCtr="0">
            <a:noAutofit/>
          </a:bodyPr>
          <a:lstStyle/>
          <a:p>
            <a:pPr marL="0" lvl="0" indent="635000" algn="just" rtl="0">
              <a:lnSpc>
                <a:spcPct val="115000"/>
              </a:lnSpc>
              <a:spcBef>
                <a:spcPts val="0"/>
              </a:spcBef>
              <a:spcAft>
                <a:spcPts val="0"/>
              </a:spcAft>
              <a:buClr>
                <a:schemeClr val="dk1"/>
              </a:buClr>
              <a:buSzPts val="1100"/>
              <a:buFont typeface="Arial"/>
              <a:buNone/>
            </a:pPr>
            <a:r>
              <a:rPr lang="en" sz="1600" dirty="0">
                <a:solidFill>
                  <a:schemeClr val="dk1"/>
                </a:solidFill>
                <a:latin typeface="Times New Roman"/>
                <a:ea typeface="Times New Roman"/>
                <a:cs typeface="Times New Roman"/>
                <a:sym typeface="Times New Roman"/>
              </a:rPr>
              <a:t>Висвітлення виборів має на меті вказати на проблеми та вивчити шляхи їх вирішення, порушити спірні питання, озвучити думки та турботи. Вибори - критичний час для політичних журналістів, коли вони мають довести свою надійність. Щоб бути джерелами інформації, яким довіряють, політичні журналісти мають щодня показувати свою чесність, точність та відкритість для всіх точок зору.</a:t>
            </a:r>
            <a:endParaRPr sz="1600" dirty="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dirty="0">
              <a:latin typeface="Poppins Light"/>
              <a:ea typeface="Poppins Light"/>
              <a:cs typeface="Poppins Light"/>
              <a:sym typeface="Poppins Light"/>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398" y="260007"/>
            <a:ext cx="2467494" cy="284710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ymbeline template">
  <a:themeElements>
    <a:clrScheme name="Custom 347">
      <a:dk1>
        <a:srgbClr val="000000"/>
      </a:dk1>
      <a:lt1>
        <a:srgbClr val="FFFFFF"/>
      </a:lt1>
      <a:dk2>
        <a:srgbClr val="666666"/>
      </a:dk2>
      <a:lt2>
        <a:srgbClr val="EFEFEF"/>
      </a:lt2>
      <a:accent1>
        <a:srgbClr val="485364"/>
      </a:accent1>
      <a:accent2>
        <a:srgbClr val="63728A"/>
      </a:accent2>
      <a:accent3>
        <a:srgbClr val="8B9AB3"/>
      </a:accent3>
      <a:accent4>
        <a:srgbClr val="9E8473"/>
      </a:accent4>
      <a:accent5>
        <a:srgbClr val="CAAE9C"/>
      </a:accent5>
      <a:accent6>
        <a:srgbClr val="DFCEC3"/>
      </a:accent6>
      <a:hlink>
        <a:srgbClr val="000000"/>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1531</Words>
  <Application>Microsoft Office PowerPoint</Application>
  <PresentationFormat>Экран (16:9)</PresentationFormat>
  <Paragraphs>103</Paragraphs>
  <Slides>22</Slides>
  <Notes>22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22</vt:i4>
      </vt:variant>
    </vt:vector>
  </HeadingPairs>
  <TitlesOfParts>
    <vt:vector size="29" baseType="lpstr">
      <vt:lpstr>Arial</vt:lpstr>
      <vt:lpstr>Times New Roman</vt:lpstr>
      <vt:lpstr>Poppins</vt:lpstr>
      <vt:lpstr>Poppins Light</vt:lpstr>
      <vt:lpstr>Poppins Black</vt:lpstr>
      <vt:lpstr>Impact</vt:lpstr>
      <vt:lpstr>Cymbeline template</vt:lpstr>
      <vt:lpstr>Специфіка газетної політичної журналістики та її функціональний діапазон</vt:lpstr>
      <vt:lpstr>Поняття політичної журналістики. Взаємозв’язок преси з політикою</vt:lpstr>
      <vt:lpstr>Презентация PowerPoint</vt:lpstr>
      <vt:lpstr>Презентация PowerPoint</vt:lpstr>
      <vt:lpstr>Презентация PowerPoint</vt:lpstr>
      <vt:lpstr>Політична наука вирізняє такі шляхи демократизації  інформаційної (четвертої) влади:</vt:lpstr>
      <vt:lpstr>Презентация PowerPoint</vt:lpstr>
      <vt:lpstr>Презентация PowerPoint</vt:lpstr>
      <vt:lpstr>Презентация PowerPoint</vt:lpstr>
      <vt:lpstr>Мова політичної журналістики та її характерні ознаки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Політична комунікація є своєрідним соціально-інформаційним полем політики, що з’єднує всі компоненти політичної сфери суспільства та структурує політичну діяльність.   </vt:lpstr>
      <vt:lpstr> Основні принципи політичної комунікації: </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Специфіка газетної політичної журналістики та її функціональний діапазон</dc:title>
  <dc:creator>Пользователь</dc:creator>
  <cp:lastModifiedBy>Пользователь</cp:lastModifiedBy>
  <cp:revision>5</cp:revision>
  <dcterms:modified xsi:type="dcterms:W3CDTF">2020-10-10T10:52:37Z</dcterms:modified>
</cp:coreProperties>
</file>