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949549-7132-40B4-911C-273360D20B9C}">
          <p14:sldIdLst>
            <p14:sldId id="256"/>
          </p14:sldIdLst>
        </p14:section>
        <p14:section name="Раздел без заголовка" id="{06D5845A-4A41-4A92-A6D2-C02F9683B2FC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717" autoAdjust="0"/>
  </p:normalViewPr>
  <p:slideViewPr>
    <p:cSldViewPr>
      <p:cViewPr varScale="1">
        <p:scale>
          <a:sx n="80" d="100"/>
          <a:sy n="80" d="100"/>
        </p:scale>
        <p:origin x="-7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2FA81-FCD1-4137-86A0-B8E14C9832E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45C04-2CEE-4861-B204-2DDCAB202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Готельні анімаційні послуги і програми. Готелі Туреччини.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45C04-2CEE-4861-B204-2DDCAB2026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Готельні анімаційні послуги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908720"/>
            <a:ext cx="7344816" cy="473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5325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29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5325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6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5325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30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5325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92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5325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61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5325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9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5325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84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5325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0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5325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147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Экран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Готельні анімаційні послуги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Готельні анімаційні послуги</dc:title>
  <dc:creator>38097</dc:creator>
  <cp:lastModifiedBy>380970776157</cp:lastModifiedBy>
  <cp:revision>1</cp:revision>
  <dcterms:created xsi:type="dcterms:W3CDTF">2022-09-04T17:25:03Z</dcterms:created>
  <dcterms:modified xsi:type="dcterms:W3CDTF">2022-09-04T17:32:45Z</dcterms:modified>
</cp:coreProperties>
</file>